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245639" y="1643442"/>
            <a:ext cx="9755187" cy="1275810"/>
          </a:xfrm>
        </p:spPr>
        <p:txBody>
          <a:bodyPr/>
          <a:lstStyle/>
          <a:p>
            <a:pPr algn="l"/>
            <a:r>
              <a:rPr lang="en-US" dirty="0"/>
              <a:t>Begrip: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123730" y="397469"/>
            <a:ext cx="2631864" cy="772939"/>
          </a:xfrm>
        </p:spPr>
        <p:txBody>
          <a:bodyPr/>
          <a:lstStyle/>
          <a:p>
            <a:pPr algn="l"/>
            <a:r>
              <a:rPr lang="en-US" sz="2000" dirty="0" err="1">
                <a:solidFill>
                  <a:schemeClr val="tx1"/>
                </a:solidFill>
              </a:rPr>
              <a:t>Noteer</a:t>
            </a:r>
            <a:r>
              <a:rPr lang="en-US" sz="2000" dirty="0">
                <a:solidFill>
                  <a:schemeClr val="tx1"/>
                </a:solidFill>
              </a:rPr>
              <a:t> in eigen </a:t>
            </a:r>
            <a:r>
              <a:rPr lang="en-US" sz="2000" dirty="0" err="1">
                <a:solidFill>
                  <a:schemeClr val="tx1"/>
                </a:solidFill>
              </a:rPr>
              <a:t>woorden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een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definitie</a:t>
            </a:r>
            <a:r>
              <a:rPr lang="en-US" sz="2000" dirty="0">
                <a:solidFill>
                  <a:schemeClr val="tx1"/>
                </a:solidFill>
              </a:rPr>
              <a:t>: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 rot="21420000">
            <a:off x="4130119" y="98456"/>
            <a:ext cx="2496536" cy="7729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2800" kern="1200" cap="all" baseline="0">
                <a:solidFill>
                  <a:schemeClr val="bg1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err="1">
                <a:solidFill>
                  <a:schemeClr val="tx1"/>
                </a:solidFill>
              </a:rPr>
              <a:t>Gebruik</a:t>
            </a:r>
            <a:r>
              <a:rPr lang="en-US" sz="2000" dirty="0">
                <a:solidFill>
                  <a:schemeClr val="tx1"/>
                </a:solidFill>
              </a:rPr>
              <a:t> het begrip correct in </a:t>
            </a:r>
            <a:r>
              <a:rPr lang="en-US" sz="2000" dirty="0" err="1">
                <a:solidFill>
                  <a:schemeClr val="tx1"/>
                </a:solidFill>
              </a:rPr>
              <a:t>een</a:t>
            </a:r>
            <a:r>
              <a:rPr lang="en-US" sz="2000" dirty="0">
                <a:solidFill>
                  <a:schemeClr val="tx1"/>
                </a:solidFill>
              </a:rPr>
              <a:t> zin: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 rot="21420000">
            <a:off x="8608096" y="2794"/>
            <a:ext cx="2400981" cy="7729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2800" kern="1200" cap="all" baseline="0">
                <a:solidFill>
                  <a:schemeClr val="bg1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>
                <a:solidFill>
                  <a:schemeClr val="tx1"/>
                </a:solidFill>
              </a:rPr>
              <a:t>Bedenk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een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vraag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waarbij</a:t>
            </a:r>
            <a:r>
              <a:rPr lang="en-US" sz="2000" dirty="0">
                <a:solidFill>
                  <a:schemeClr val="tx1"/>
                </a:solidFill>
              </a:rPr>
              <a:t> het begrip het </a:t>
            </a:r>
            <a:r>
              <a:rPr lang="en-US" sz="2000" dirty="0" err="1">
                <a:solidFill>
                  <a:schemeClr val="tx1"/>
                </a:solidFill>
              </a:rPr>
              <a:t>antwoord</a:t>
            </a:r>
            <a:r>
              <a:rPr lang="en-US" sz="2000" dirty="0">
                <a:solidFill>
                  <a:schemeClr val="tx1"/>
                </a:solidFill>
              </a:rPr>
              <a:t> is.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21420000">
            <a:off x="29974" y="3510800"/>
            <a:ext cx="3158110" cy="12281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2800" kern="1200" cap="all" baseline="0">
                <a:solidFill>
                  <a:schemeClr val="bg1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err="1">
                <a:solidFill>
                  <a:schemeClr val="tx1"/>
                </a:solidFill>
              </a:rPr>
              <a:t>Welke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andere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woorden</a:t>
            </a:r>
            <a:r>
              <a:rPr lang="en-US" sz="2000" dirty="0">
                <a:solidFill>
                  <a:schemeClr val="tx1"/>
                </a:solidFill>
              </a:rPr>
              <a:t>/</a:t>
            </a:r>
            <a:r>
              <a:rPr lang="en-US" sz="2000" dirty="0" err="1">
                <a:solidFill>
                  <a:schemeClr val="tx1"/>
                </a:solidFill>
              </a:rPr>
              <a:t>begrippen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zijn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verbonden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aan</a:t>
            </a:r>
            <a:r>
              <a:rPr lang="en-US" sz="2000" dirty="0">
                <a:solidFill>
                  <a:schemeClr val="tx1"/>
                </a:solidFill>
              </a:rPr>
              <a:t> het begrip?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 rot="21420000">
            <a:off x="5749293" y="3338190"/>
            <a:ext cx="2628634" cy="7729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2800" kern="1200" cap="all" baseline="0">
                <a:solidFill>
                  <a:schemeClr val="bg1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err="1">
                <a:solidFill>
                  <a:schemeClr val="tx1"/>
                </a:solidFill>
              </a:rPr>
              <a:t>Teken</a:t>
            </a:r>
            <a:r>
              <a:rPr lang="en-US" sz="2000" dirty="0">
                <a:solidFill>
                  <a:schemeClr val="tx1"/>
                </a:solidFill>
              </a:rPr>
              <a:t> of </a:t>
            </a:r>
            <a:r>
              <a:rPr lang="en-US" sz="2000" dirty="0" err="1">
                <a:solidFill>
                  <a:schemeClr val="tx1"/>
                </a:solidFill>
              </a:rPr>
              <a:t>zoek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een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afbeelding</a:t>
            </a:r>
            <a:r>
              <a:rPr lang="en-US" sz="2000" dirty="0">
                <a:solidFill>
                  <a:schemeClr val="tx1"/>
                </a:solidFill>
              </a:rPr>
              <a:t> die het begrip </a:t>
            </a:r>
            <a:r>
              <a:rPr lang="en-US" sz="2000" dirty="0" err="1">
                <a:solidFill>
                  <a:schemeClr val="tx1"/>
                </a:solidFill>
              </a:rPr>
              <a:t>uitbeeld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 rot="21420000">
            <a:off x="447700" y="4813911"/>
            <a:ext cx="3327160" cy="11213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2800" kern="1200" cap="all" baseline="0">
                <a:solidFill>
                  <a:schemeClr val="bg1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err="1">
                <a:solidFill>
                  <a:schemeClr val="bg1"/>
                </a:solidFill>
              </a:rPr>
              <a:t>Toetsing</a:t>
            </a:r>
            <a:r>
              <a:rPr lang="en-US" sz="2400" dirty="0">
                <a:solidFill>
                  <a:schemeClr val="bg1"/>
                </a:solidFill>
              </a:rPr>
              <a:t> van </a:t>
            </a:r>
            <a:r>
              <a:rPr lang="en-US" sz="2400" dirty="0" err="1">
                <a:solidFill>
                  <a:schemeClr val="bg1"/>
                </a:solidFill>
              </a:rPr>
              <a:t>jouw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kennis</a:t>
            </a:r>
            <a:r>
              <a:rPr lang="en-US" sz="2400" dirty="0">
                <a:solidFill>
                  <a:schemeClr val="bg1"/>
                </a:solidFill>
              </a:rPr>
              <a:t> over </a:t>
            </a:r>
            <a:r>
              <a:rPr lang="en-US" sz="2400">
                <a:solidFill>
                  <a:schemeClr val="bg1"/>
                </a:solidFill>
              </a:rPr>
              <a:t>het begrip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9" name="5-Point Star 8"/>
          <p:cNvSpPr/>
          <p:nvPr/>
        </p:nvSpPr>
        <p:spPr>
          <a:xfrm>
            <a:off x="4252876" y="5127318"/>
            <a:ext cx="466530" cy="494522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 rot="20975895">
            <a:off x="4778778" y="5025476"/>
            <a:ext cx="1904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Got it!</a:t>
            </a:r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20975895">
            <a:off x="6705230" y="4865282"/>
            <a:ext cx="22077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Almost!</a:t>
            </a:r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20975895">
            <a:off x="9073507" y="4606133"/>
            <a:ext cx="21386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Not yet!</a:t>
            </a:r>
            <a:endParaRPr lang="en-GB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3188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12</TotalTime>
  <Words>62</Words>
  <Application>Microsoft Office PowerPoint</Application>
  <PresentationFormat>Breedbeeld</PresentationFormat>
  <Paragraphs>10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Impact</vt:lpstr>
      <vt:lpstr>Main Event</vt:lpstr>
      <vt:lpstr>Begrip: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Keyword:</dc:title>
  <dc:creator>Kate Jones</dc:creator>
  <cp:lastModifiedBy>nick visser</cp:lastModifiedBy>
  <cp:revision>2</cp:revision>
  <dcterms:created xsi:type="dcterms:W3CDTF">2016-09-12T11:07:42Z</dcterms:created>
  <dcterms:modified xsi:type="dcterms:W3CDTF">2021-03-11T19:33:53Z</dcterms:modified>
</cp:coreProperties>
</file>