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7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Image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ounded Rectangle"/>
          <p:cNvSpPr/>
          <p:nvPr/>
        </p:nvSpPr>
        <p:spPr>
          <a:xfrm>
            <a:off x="4653744" y="10860771"/>
            <a:ext cx="4217188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52" name="Rounded Rectangle"/>
          <p:cNvSpPr/>
          <p:nvPr/>
        </p:nvSpPr>
        <p:spPr>
          <a:xfrm>
            <a:off x="8942695" y="10860771"/>
            <a:ext cx="4217186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53" name="Rounded Rectangle"/>
          <p:cNvSpPr/>
          <p:nvPr/>
        </p:nvSpPr>
        <p:spPr>
          <a:xfrm>
            <a:off x="17520592" y="10860771"/>
            <a:ext cx="4217188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54" name="Rounded Rectangle"/>
          <p:cNvSpPr/>
          <p:nvPr/>
        </p:nvSpPr>
        <p:spPr>
          <a:xfrm>
            <a:off x="13231642" y="10860771"/>
            <a:ext cx="4217188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55" name="Rounded Rectangle"/>
          <p:cNvSpPr/>
          <p:nvPr/>
        </p:nvSpPr>
        <p:spPr>
          <a:xfrm>
            <a:off x="6707248" y="8687849"/>
            <a:ext cx="4217188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56" name="Rounded Rectangle"/>
          <p:cNvSpPr/>
          <p:nvPr/>
        </p:nvSpPr>
        <p:spPr>
          <a:xfrm>
            <a:off x="15395324" y="8687851"/>
            <a:ext cx="4217188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57" name="Rounded Rectangle"/>
          <p:cNvSpPr/>
          <p:nvPr/>
        </p:nvSpPr>
        <p:spPr>
          <a:xfrm>
            <a:off x="11051286" y="8687851"/>
            <a:ext cx="4217188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58" name="Rounded Rectangle"/>
          <p:cNvSpPr/>
          <p:nvPr/>
        </p:nvSpPr>
        <p:spPr>
          <a:xfrm>
            <a:off x="10876263" y="4330051"/>
            <a:ext cx="4501594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59" name="Rounded Rectangle"/>
          <p:cNvSpPr/>
          <p:nvPr/>
        </p:nvSpPr>
        <p:spPr>
          <a:xfrm>
            <a:off x="8942695" y="6514927"/>
            <a:ext cx="4217186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60" name="Rounded Rectangle"/>
          <p:cNvSpPr/>
          <p:nvPr/>
        </p:nvSpPr>
        <p:spPr>
          <a:xfrm>
            <a:off x="13231642" y="6514931"/>
            <a:ext cx="4217188" cy="2118038"/>
          </a:xfrm>
          <a:prstGeom prst="roundRect">
            <a:avLst>
              <a:gd name="adj" fmla="val 11991"/>
            </a:avLst>
          </a:prstGeom>
          <a:ln w="635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61" name="Rectangle"/>
          <p:cNvSpPr/>
          <p:nvPr/>
        </p:nvSpPr>
        <p:spPr>
          <a:xfrm>
            <a:off x="739625" y="11173299"/>
            <a:ext cx="2005246" cy="1426246"/>
          </a:xfrm>
          <a:prstGeom prst="rect">
            <a:avLst/>
          </a:prstGeom>
          <a:solidFill>
            <a:srgbClr val="60D937"/>
          </a:solidFill>
          <a:ln w="254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62" name="Rectangle"/>
          <p:cNvSpPr/>
          <p:nvPr/>
        </p:nvSpPr>
        <p:spPr>
          <a:xfrm>
            <a:off x="695979" y="9016837"/>
            <a:ext cx="2005246" cy="1426246"/>
          </a:xfrm>
          <a:prstGeom prst="rect">
            <a:avLst/>
          </a:prstGeom>
          <a:solidFill>
            <a:schemeClr val="accent4">
              <a:hueOff val="-476017"/>
              <a:lumOff val="-10042"/>
            </a:schemeClr>
          </a:solidFill>
          <a:ln w="254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63" name="Rectangle"/>
          <p:cNvSpPr/>
          <p:nvPr/>
        </p:nvSpPr>
        <p:spPr>
          <a:xfrm>
            <a:off x="666879" y="6459917"/>
            <a:ext cx="2005246" cy="1426246"/>
          </a:xfrm>
          <a:prstGeom prst="rect">
            <a:avLst/>
          </a:prstGeom>
          <a:solidFill>
            <a:schemeClr val="accent6"/>
          </a:solidFill>
          <a:ln w="254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64" name="Rectangle"/>
          <p:cNvSpPr/>
          <p:nvPr/>
        </p:nvSpPr>
        <p:spPr>
          <a:xfrm>
            <a:off x="681429" y="4103227"/>
            <a:ext cx="2005246" cy="1426246"/>
          </a:xfrm>
          <a:prstGeom prst="rect">
            <a:avLst/>
          </a:prstGeom>
          <a:solidFill>
            <a:srgbClr val="00A1FF"/>
          </a:solidFill>
          <a:ln w="25400">
            <a:solidFill>
              <a:srgbClr val="000000"/>
            </a:solidFill>
            <a:miter lim="400000"/>
          </a:ln>
        </p:spPr>
        <p:txBody>
          <a:bodyPr lIns="50786" tIns="50786" rIns="50786" bIns="50786" anchor="ctr"/>
          <a:lstStyle/>
          <a:p>
            <a:pPr defTabSz="825334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200"/>
          </a:p>
        </p:txBody>
      </p:sp>
      <p:sp>
        <p:nvSpPr>
          <p:cNvPr id="165" name="1…"/>
          <p:cNvSpPr txBox="1"/>
          <p:nvPr/>
        </p:nvSpPr>
        <p:spPr>
          <a:xfrm>
            <a:off x="1104308" y="11219587"/>
            <a:ext cx="1240696" cy="1333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786" tIns="50786" rIns="50786" bIns="50786" anchor="ctr">
            <a:spAutoFit/>
          </a:bodyPr>
          <a:lstStyle/>
          <a:p>
            <a:pPr algn="ctr">
              <a:defRPr sz="4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sz="4000" dirty="0"/>
              <a:t>1</a:t>
            </a:r>
          </a:p>
          <a:p>
            <a:pPr>
              <a:defRPr sz="4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sz="4000" dirty="0"/>
              <a:t>P</a:t>
            </a:r>
            <a:r>
              <a:rPr lang="nl-NL" sz="4000" dirty="0" err="1"/>
              <a:t>unt</a:t>
            </a:r>
            <a:endParaRPr sz="4000" dirty="0"/>
          </a:p>
        </p:txBody>
      </p:sp>
      <p:sp>
        <p:nvSpPr>
          <p:cNvPr id="166" name="2…"/>
          <p:cNvSpPr txBox="1"/>
          <p:nvPr/>
        </p:nvSpPr>
        <p:spPr>
          <a:xfrm>
            <a:off x="715783" y="9063123"/>
            <a:ext cx="1838617" cy="1333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786" tIns="50786" rIns="50786" bIns="50786" anchor="ctr">
            <a:spAutoFit/>
          </a:bodyPr>
          <a:lstStyle/>
          <a:p>
            <a:pPr algn="ctr">
              <a:defRPr sz="4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sz="4000" dirty="0"/>
              <a:t>2</a:t>
            </a:r>
          </a:p>
          <a:p>
            <a:pPr>
              <a:defRPr sz="4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sz="4000" dirty="0"/>
              <a:t>P</a:t>
            </a:r>
            <a:r>
              <a:rPr lang="nl-NL" sz="4000" dirty="0" err="1"/>
              <a:t>unten</a:t>
            </a:r>
            <a:endParaRPr sz="4000" dirty="0"/>
          </a:p>
        </p:txBody>
      </p:sp>
      <p:sp>
        <p:nvSpPr>
          <p:cNvPr id="167" name="3…"/>
          <p:cNvSpPr txBox="1"/>
          <p:nvPr/>
        </p:nvSpPr>
        <p:spPr>
          <a:xfrm>
            <a:off x="788527" y="6533465"/>
            <a:ext cx="1838617" cy="1333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786" tIns="50786" rIns="50786" bIns="50786" anchor="ctr">
            <a:spAutoFit/>
          </a:bodyPr>
          <a:lstStyle/>
          <a:p>
            <a:pPr algn="ctr">
              <a:defRPr sz="4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sz="4000" dirty="0"/>
              <a:t>3</a:t>
            </a:r>
          </a:p>
          <a:p>
            <a:pPr>
              <a:defRPr sz="4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sz="4000" dirty="0"/>
              <a:t>P</a:t>
            </a:r>
            <a:r>
              <a:rPr lang="nl-NL" sz="4000" dirty="0" err="1"/>
              <a:t>unten</a:t>
            </a:r>
            <a:endParaRPr sz="4000" dirty="0"/>
          </a:p>
        </p:txBody>
      </p:sp>
      <p:sp>
        <p:nvSpPr>
          <p:cNvPr id="168" name="4…"/>
          <p:cNvSpPr txBox="1"/>
          <p:nvPr/>
        </p:nvSpPr>
        <p:spPr>
          <a:xfrm>
            <a:off x="730331" y="4167939"/>
            <a:ext cx="1838617" cy="1333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786" tIns="50786" rIns="50786" bIns="50786" anchor="ctr">
            <a:spAutoFit/>
          </a:bodyPr>
          <a:lstStyle/>
          <a:p>
            <a:pPr algn="ctr">
              <a:defRPr sz="4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sz="4000" dirty="0"/>
              <a:t>4</a:t>
            </a:r>
          </a:p>
          <a:p>
            <a:pPr>
              <a:defRPr sz="4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sz="4000" dirty="0"/>
              <a:t>P</a:t>
            </a:r>
            <a:r>
              <a:rPr lang="nl-NL" sz="4000" dirty="0" err="1"/>
              <a:t>unten</a:t>
            </a:r>
            <a:endParaRPr sz="4000" dirty="0"/>
          </a:p>
        </p:txBody>
      </p:sp>
      <p:sp>
        <p:nvSpPr>
          <p:cNvPr id="169" name="Text"/>
          <p:cNvSpPr txBox="1"/>
          <p:nvPr/>
        </p:nvSpPr>
        <p:spPr>
          <a:xfrm>
            <a:off x="5437401" y="11565837"/>
            <a:ext cx="102629" cy="641173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3500"/>
          </a:p>
        </p:txBody>
      </p:sp>
      <p:sp>
        <p:nvSpPr>
          <p:cNvPr id="170" name="Text"/>
          <p:cNvSpPr txBox="1"/>
          <p:nvPr/>
        </p:nvSpPr>
        <p:spPr>
          <a:xfrm>
            <a:off x="9724827" y="11565837"/>
            <a:ext cx="102629" cy="641173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3500"/>
          </a:p>
        </p:txBody>
      </p:sp>
      <p:sp>
        <p:nvSpPr>
          <p:cNvPr id="171" name="Text"/>
          <p:cNvSpPr txBox="1"/>
          <p:nvPr/>
        </p:nvSpPr>
        <p:spPr>
          <a:xfrm>
            <a:off x="7697633" y="9387813"/>
            <a:ext cx="102629" cy="718117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40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4000"/>
          </a:p>
        </p:txBody>
      </p:sp>
      <p:sp>
        <p:nvSpPr>
          <p:cNvPr id="172" name="Text"/>
          <p:cNvSpPr txBox="1"/>
          <p:nvPr/>
        </p:nvSpPr>
        <p:spPr>
          <a:xfrm>
            <a:off x="13928031" y="11579116"/>
            <a:ext cx="102629" cy="610395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33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3300"/>
          </a:p>
        </p:txBody>
      </p:sp>
      <p:sp>
        <p:nvSpPr>
          <p:cNvPr id="173" name="Text"/>
          <p:cNvSpPr txBox="1"/>
          <p:nvPr/>
        </p:nvSpPr>
        <p:spPr>
          <a:xfrm>
            <a:off x="12996800" y="4759462"/>
            <a:ext cx="469684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"/>
          <p:cNvSpPr txBox="1"/>
          <p:nvPr/>
        </p:nvSpPr>
        <p:spPr>
          <a:xfrm>
            <a:off x="11998339" y="9499793"/>
            <a:ext cx="102629" cy="641173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3500" i="1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3500"/>
          </a:p>
        </p:txBody>
      </p:sp>
      <p:sp>
        <p:nvSpPr>
          <p:cNvPr id="175" name="Text"/>
          <p:cNvSpPr txBox="1"/>
          <p:nvPr/>
        </p:nvSpPr>
        <p:spPr>
          <a:xfrm>
            <a:off x="10004261" y="7231705"/>
            <a:ext cx="102629" cy="641173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3500"/>
          </a:p>
        </p:txBody>
      </p:sp>
      <p:sp>
        <p:nvSpPr>
          <p:cNvPr id="176" name="Text"/>
          <p:cNvSpPr txBox="1"/>
          <p:nvPr/>
        </p:nvSpPr>
        <p:spPr>
          <a:xfrm>
            <a:off x="16247721" y="9409373"/>
            <a:ext cx="102629" cy="641173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3500"/>
          </a:p>
        </p:txBody>
      </p:sp>
      <p:sp>
        <p:nvSpPr>
          <p:cNvPr id="177" name="Text"/>
          <p:cNvSpPr txBox="1"/>
          <p:nvPr/>
        </p:nvSpPr>
        <p:spPr>
          <a:xfrm>
            <a:off x="18223455" y="11202852"/>
            <a:ext cx="102629" cy="1210560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36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7200"/>
          </a:p>
        </p:txBody>
      </p:sp>
      <p:sp>
        <p:nvSpPr>
          <p:cNvPr id="178" name="Text"/>
          <p:cNvSpPr txBox="1"/>
          <p:nvPr/>
        </p:nvSpPr>
        <p:spPr>
          <a:xfrm>
            <a:off x="14294459" y="7237387"/>
            <a:ext cx="102629" cy="641173"/>
          </a:xfrm>
          <a:prstGeom prst="rect">
            <a:avLst/>
          </a:prstGeom>
          <a:ln w="12700">
            <a:miter lim="400000"/>
          </a:ln>
        </p:spPr>
        <p:txBody>
          <a:bodyPr wrap="non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endParaRPr sz="3500"/>
          </a:p>
        </p:txBody>
      </p:sp>
      <p:sp>
        <p:nvSpPr>
          <p:cNvPr id="179" name="Retrieval Practice Pyramid"/>
          <p:cNvSpPr/>
          <p:nvPr/>
        </p:nvSpPr>
        <p:spPr>
          <a:xfrm>
            <a:off x="2524159" y="626566"/>
            <a:ext cx="19586846" cy="1663268"/>
          </a:xfrm>
          <a:prstGeom prst="rect">
            <a:avLst/>
          </a:prstGeom>
          <a:solidFill>
            <a:schemeClr val="accent6">
              <a:lumOff val="16165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786" tIns="50786" rIns="50786" bIns="50786" anchor="ctr"/>
          <a:lstStyle>
            <a:lvl1pPr defTabSz="825500">
              <a:defRPr sz="9000" b="1">
                <a:solidFill>
                  <a:srgbClr val="FFFFFF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lvl1pPr>
          </a:lstStyle>
          <a:p>
            <a:pPr algn="ctr"/>
            <a:r>
              <a:rPr sz="8998" dirty="0"/>
              <a:t>Retrieval Practice P</a:t>
            </a:r>
            <a:r>
              <a:rPr lang="nl-NL" sz="8998" dirty="0"/>
              <a:t>i</a:t>
            </a:r>
            <a:r>
              <a:rPr sz="8998" dirty="0" err="1"/>
              <a:t>ramid</a:t>
            </a:r>
            <a:r>
              <a:rPr lang="nl-NL" sz="8998" dirty="0"/>
              <a:t>e</a:t>
            </a:r>
            <a:endParaRPr sz="8998" dirty="0"/>
          </a:p>
        </p:txBody>
      </p:sp>
      <p:pic>
        <p:nvPicPr>
          <p:cNvPr id="18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3" y="732381"/>
            <a:ext cx="1451638" cy="1451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8373" y="656531"/>
            <a:ext cx="1498210" cy="149821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Text">
            <a:extLst>
              <a:ext uri="{FF2B5EF4-FFF2-40B4-BE49-F238E27FC236}">
                <a16:creationId xmlns:a16="http://schemas.microsoft.com/office/drawing/2014/main" id="{BE340535-469F-4FDA-AC0B-C567D79A85E8}"/>
              </a:ext>
            </a:extLst>
          </p:cNvPr>
          <p:cNvSpPr txBox="1"/>
          <p:nvPr/>
        </p:nvSpPr>
        <p:spPr>
          <a:xfrm>
            <a:off x="10463251" y="6968666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5C18E81-5E42-405B-ACFB-880B707A3309}"/>
              </a:ext>
            </a:extLst>
          </p:cNvPr>
          <p:cNvSpPr txBox="1"/>
          <p:nvPr/>
        </p:nvSpPr>
        <p:spPr>
          <a:xfrm>
            <a:off x="14753449" y="6947012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">
            <a:extLst>
              <a:ext uri="{FF2B5EF4-FFF2-40B4-BE49-F238E27FC236}">
                <a16:creationId xmlns:a16="http://schemas.microsoft.com/office/drawing/2014/main" id="{74B81A92-AE45-483D-A381-63275D9F0D89}"/>
              </a:ext>
            </a:extLst>
          </p:cNvPr>
          <p:cNvSpPr txBox="1"/>
          <p:nvPr/>
        </p:nvSpPr>
        <p:spPr>
          <a:xfrm>
            <a:off x="8281449" y="9124678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807E1FC3-1963-4170-9860-1D174F48EB63}"/>
              </a:ext>
            </a:extLst>
          </p:cNvPr>
          <p:cNvSpPr txBox="1"/>
          <p:nvPr/>
        </p:nvSpPr>
        <p:spPr>
          <a:xfrm>
            <a:off x="16864067" y="9141590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7506AD4-D017-46FB-B4E9-E5C3C9216D83}"/>
              </a:ext>
            </a:extLst>
          </p:cNvPr>
          <p:cNvSpPr txBox="1"/>
          <p:nvPr/>
        </p:nvSpPr>
        <p:spPr>
          <a:xfrm>
            <a:off x="12646879" y="9215100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">
            <a:extLst>
              <a:ext uri="{FF2B5EF4-FFF2-40B4-BE49-F238E27FC236}">
                <a16:creationId xmlns:a16="http://schemas.microsoft.com/office/drawing/2014/main" id="{D0484421-A535-43DE-AC4D-3BC499332DC0}"/>
              </a:ext>
            </a:extLst>
          </p:cNvPr>
          <p:cNvSpPr txBox="1"/>
          <p:nvPr/>
        </p:nvSpPr>
        <p:spPr>
          <a:xfrm>
            <a:off x="6505155" y="11279032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">
            <a:extLst>
              <a:ext uri="{FF2B5EF4-FFF2-40B4-BE49-F238E27FC236}">
                <a16:creationId xmlns:a16="http://schemas.microsoft.com/office/drawing/2014/main" id="{3EF1627E-8ECE-4859-9C42-49E3B4F9947B}"/>
              </a:ext>
            </a:extLst>
          </p:cNvPr>
          <p:cNvSpPr txBox="1"/>
          <p:nvPr/>
        </p:nvSpPr>
        <p:spPr>
          <a:xfrm>
            <a:off x="14944179" y="11325798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">
            <a:extLst>
              <a:ext uri="{FF2B5EF4-FFF2-40B4-BE49-F238E27FC236}">
                <a16:creationId xmlns:a16="http://schemas.microsoft.com/office/drawing/2014/main" id="{0BE7C405-B7F3-4631-9F06-53A7F0D8B0A7}"/>
              </a:ext>
            </a:extLst>
          </p:cNvPr>
          <p:cNvSpPr txBox="1"/>
          <p:nvPr/>
        </p:nvSpPr>
        <p:spPr>
          <a:xfrm>
            <a:off x="19161367" y="11314508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">
            <a:extLst>
              <a:ext uri="{FF2B5EF4-FFF2-40B4-BE49-F238E27FC236}">
                <a16:creationId xmlns:a16="http://schemas.microsoft.com/office/drawing/2014/main" id="{C00463D9-6055-4341-B36E-D9BD38888E78}"/>
              </a:ext>
            </a:extLst>
          </p:cNvPr>
          <p:cNvSpPr txBox="1"/>
          <p:nvPr/>
        </p:nvSpPr>
        <p:spPr>
          <a:xfrm>
            <a:off x="10722343" y="11314508"/>
            <a:ext cx="1169526" cy="1210560"/>
          </a:xfrm>
          <a:prstGeom prst="rect">
            <a:avLst/>
          </a:prstGeom>
          <a:ln w="12700">
            <a:miter lim="400000"/>
          </a:ln>
        </p:spPr>
        <p:txBody>
          <a:bodyPr wrap="square" lIns="50786" tIns="50786" rIns="50786" bIns="50786" anchor="ctr">
            <a:spAutoFit/>
          </a:bodyPr>
          <a:lstStyle/>
          <a:p>
            <a:pPr>
              <a:defRPr sz="3500">
                <a:solidFill>
                  <a:srgbClr val="000000"/>
                </a:solidFill>
                <a:latin typeface="Avenir Next Condensed Regular"/>
                <a:ea typeface="Avenir Next Condensed Regular"/>
                <a:cs typeface="Avenir Next Condensed Regular"/>
                <a:sym typeface="Avenir Next Condensed Regular"/>
              </a:defRPr>
            </a:pPr>
            <a:r>
              <a:rPr lang="nl-NL" sz="72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sz="7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2947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Aangepast</PresentationFormat>
  <Paragraphs>19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Avenir Next Condensed Regular</vt:lpstr>
      <vt:lpstr>Helvetica Neue</vt:lpstr>
      <vt:lpstr>Helvetica Neue Medium</vt:lpstr>
      <vt:lpstr>21_BasicWhite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 for Gold: Retrieval Practice</dc:title>
  <dc:creator>Gebruiker</dc:creator>
  <cp:lastModifiedBy>Nick Visser</cp:lastModifiedBy>
  <cp:revision>3</cp:revision>
  <dcterms:modified xsi:type="dcterms:W3CDTF">2021-03-18T19:30:15Z</dcterms:modified>
</cp:coreProperties>
</file>