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7" r:id="rId2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457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914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1371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18288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22860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2743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3200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3657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lumOff val="16847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rgbClr val="88FA4F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chemeClr val="accent3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60D937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chemeClr val="accent4">
              <a:hueOff val="348544"/>
              <a:lumOff val="7139"/>
            </a:scheme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8BB00"/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38100" cap="flat">
              <a:solidFill>
                <a:srgbClr val="F8BA00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464646"/>
              </a:solidFill>
              <a:prstDash val="solid"/>
              <a:miter lim="400000"/>
            </a:ln>
          </a:left>
          <a:right>
            <a:ln w="12700" cap="flat">
              <a:solidFill>
                <a:srgbClr val="464646"/>
              </a:solidFill>
              <a:prstDash val="solid"/>
              <a:miter lim="400000"/>
            </a:ln>
          </a:right>
          <a:top>
            <a:ln w="12700" cap="flat">
              <a:solidFill>
                <a:srgbClr val="464646"/>
              </a:solidFill>
              <a:prstDash val="solid"/>
              <a:miter lim="400000"/>
            </a:ln>
          </a:top>
          <a:bottom>
            <a:ln w="12700" cap="flat">
              <a:solidFill>
                <a:srgbClr val="464646"/>
              </a:solidFill>
              <a:prstDash val="solid"/>
              <a:miter lim="400000"/>
            </a:ln>
          </a:bottom>
          <a:insideH>
            <a:ln w="12700" cap="flat">
              <a:solidFill>
                <a:srgbClr val="464646"/>
              </a:solidFill>
              <a:prstDash val="solid"/>
              <a:miter lim="400000"/>
            </a:ln>
          </a:insideH>
          <a:insideV>
            <a:ln w="12700" cap="flat">
              <a:solidFill>
                <a:srgbClr val="46464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D4D5D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C3C3C3"/>
              </a:solidFill>
              <a:prstDash val="solid"/>
              <a:miter lim="400000"/>
            </a:ln>
          </a:top>
          <a:bottom>
            <a:ln w="12700" cap="flat">
              <a:solidFill>
                <a:srgbClr val="C3C3C3"/>
              </a:solidFill>
              <a:prstDash val="solid"/>
              <a:miter lim="400000"/>
            </a:ln>
          </a:bottom>
          <a:insideH>
            <a:ln w="12700" cap="flat">
              <a:solidFill>
                <a:srgbClr val="C3C3C3"/>
              </a:solidFill>
              <a:prstDash val="solid"/>
              <a:miter lim="400000"/>
            </a:ln>
          </a:insideH>
          <a:insideV>
            <a:ln w="12700" cap="flat">
              <a:solidFill>
                <a:srgbClr val="C3C3C3"/>
              </a:solidFill>
              <a:prstDash val="solid"/>
              <a:miter lim="400000"/>
            </a:ln>
          </a:insideV>
        </a:tcBdr>
        <a:fill>
          <a:solidFill>
            <a:srgbClr val="CB2A7B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38100" cap="flat">
              <a:solidFill>
                <a:srgbClr val="CB297B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991A5F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1" d="100"/>
          <a:sy n="51" d="100"/>
        </p:scale>
        <p:origin x="270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49" name="Shape 14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666699290_02_crop_3159x1892.jpg"/>
          <p:cNvSpPr>
            <a:spLocks noGrp="1"/>
          </p:cNvSpPr>
          <p:nvPr>
            <p:ph type="pic" idx="21"/>
          </p:nvPr>
        </p:nvSpPr>
        <p:spPr>
          <a:xfrm>
            <a:off x="-1155700" y="-1295400"/>
            <a:ext cx="26746200" cy="1601893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2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7124700"/>
            <a:ext cx="21971000" cy="4648200"/>
          </a:xfrm>
          <a:prstGeom prst="rect">
            <a:avLst/>
          </a:prstGeom>
        </p:spPr>
        <p:txBody>
          <a:bodyPr anchor="b"/>
          <a:lstStyle>
            <a:lvl1pPr>
              <a:defRPr sz="11600" spc="-232"/>
            </a:lvl1pPr>
          </a:lstStyle>
          <a:p>
            <a:r>
              <a:t>Presentation Title</a:t>
            </a:r>
          </a:p>
        </p:txBody>
      </p:sp>
      <p:sp>
        <p:nvSpPr>
          <p:cNvPr id="23" name="Author and Date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207690" y="1106137"/>
            <a:ext cx="21968621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 b="1"/>
            </a:lvl1pPr>
          </a:lstStyle>
          <a:p>
            <a:r>
              <a:t>Author and Date</a:t>
            </a:r>
          </a:p>
        </p:txBody>
      </p:sp>
      <p:sp>
        <p:nvSpPr>
          <p:cNvPr id="24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6500" y="11609910"/>
            <a:ext cx="21971000" cy="1116952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5pPr>
          </a:lstStyle>
          <a:p>
            <a:r>
              <a:t>Presentation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ig F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1206500" y="1075927"/>
            <a:ext cx="21971000" cy="7241584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5pPr>
          </a:lstStyle>
          <a:p>
            <a:r>
              <a:t>100%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07" name="Fact information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Fact information</a:t>
            </a:r>
          </a:p>
        </p:txBody>
      </p:sp>
      <p:sp>
        <p:nvSpPr>
          <p:cNvPr id="10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Attribution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2430025" y="10675453"/>
            <a:ext cx="20200052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 b="1"/>
            </a:lvl1pPr>
          </a:lstStyle>
          <a:p>
            <a:r>
              <a:t>Attribution</a:t>
            </a:r>
          </a:p>
        </p:txBody>
      </p:sp>
      <p:sp>
        <p:nvSpPr>
          <p:cNvPr id="116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753923" y="4939860"/>
            <a:ext cx="20876154" cy="3836280"/>
          </a:xfrm>
          <a:prstGeom prst="rect">
            <a:avLst/>
          </a:prstGeom>
        </p:spPr>
        <p:txBody>
          <a:bodyPr/>
          <a:lstStyle>
            <a:lvl1pPr marL="638923" indent="-4699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638923" indent="-127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638923" indent="4445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638923" indent="9017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638923" indent="13589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r>
              <a:t>“Notable Quote”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Image"/>
          <p:cNvSpPr>
            <a:spLocks noGrp="1"/>
          </p:cNvSpPr>
          <p:nvPr>
            <p:ph type="pic" sz="quarter" idx="21"/>
          </p:nvPr>
        </p:nvSpPr>
        <p:spPr>
          <a:xfrm>
            <a:off x="15760700" y="1016000"/>
            <a:ext cx="7439099" cy="594967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5" name="Image"/>
          <p:cNvSpPr>
            <a:spLocks noGrp="1"/>
          </p:cNvSpPr>
          <p:nvPr>
            <p:ph type="pic" sz="half" idx="22"/>
          </p:nvPr>
        </p:nvSpPr>
        <p:spPr>
          <a:xfrm>
            <a:off x="13500100" y="3978275"/>
            <a:ext cx="10439400" cy="1215018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6" name="Image"/>
          <p:cNvSpPr>
            <a:spLocks noGrp="1"/>
          </p:cNvSpPr>
          <p:nvPr>
            <p:ph type="pic" idx="23"/>
          </p:nvPr>
        </p:nvSpPr>
        <p:spPr>
          <a:xfrm>
            <a:off x="-139700" y="495300"/>
            <a:ext cx="16611600" cy="124587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Image"/>
          <p:cNvSpPr>
            <a:spLocks noGrp="1"/>
          </p:cNvSpPr>
          <p:nvPr>
            <p:ph type="pic" idx="21"/>
          </p:nvPr>
        </p:nvSpPr>
        <p:spPr>
          <a:xfrm>
            <a:off x="-1333500" y="-5524500"/>
            <a:ext cx="27051000" cy="21640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3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EE88D0F-0930-4C97-BAC4-1D1E821C34FB}" type="datetime1">
              <a:rPr lang="nl-NL" noProof="0" smtClean="0"/>
              <a:t>18-3-2021</a:t>
            </a:fld>
            <a:endParaRPr lang="nl-NL" noProof="0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11922859" y="13076008"/>
            <a:ext cx="525785" cy="379591"/>
          </a:xfrm>
        </p:spPr>
        <p:txBody>
          <a:bodyPr rtlCol="0"/>
          <a:lstStyle/>
          <a:p>
            <a:pPr rtl="0"/>
            <a:fld id="{F36C87F6-986D-49E6-AF40-1B3A1EE8064D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989202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Photo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910457886_1434x1669.jpg"/>
          <p:cNvSpPr>
            <a:spLocks noGrp="1"/>
          </p:cNvSpPr>
          <p:nvPr>
            <p:ph type="pic" idx="21"/>
          </p:nvPr>
        </p:nvSpPr>
        <p:spPr>
          <a:xfrm>
            <a:off x="10972800" y="-203200"/>
            <a:ext cx="12144837" cy="141351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3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1270000"/>
            <a:ext cx="9779000" cy="5882273"/>
          </a:xfrm>
          <a:prstGeom prst="rect">
            <a:avLst/>
          </a:prstGeom>
        </p:spPr>
        <p:txBody>
          <a:bodyPr anchor="b"/>
          <a:lstStyle/>
          <a:p>
            <a:r>
              <a:t>Slide Title</a:t>
            </a:r>
          </a:p>
        </p:txBody>
      </p:sp>
      <p:sp>
        <p:nvSpPr>
          <p:cNvPr id="34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6500" y="7060576"/>
            <a:ext cx="9779000" cy="5385424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5pPr>
          </a:lstStyle>
          <a:p>
            <a:r>
              <a:t>Slide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Title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43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Slide Subtitle</a:t>
            </a:r>
          </a:p>
        </p:txBody>
      </p:sp>
      <p:sp>
        <p:nvSpPr>
          <p:cNvPr id="44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 numCol="2" spcCol="1098550"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Slide Subtitle</a:t>
            </a:r>
          </a:p>
        </p:txBody>
      </p:sp>
      <p:sp>
        <p:nvSpPr>
          <p:cNvPr id="61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248504"/>
            <a:ext cx="9779000" cy="8256630"/>
          </a:xfrm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62" name="660384004_1290x1720.jpg"/>
          <p:cNvSpPr>
            <a:spLocks noGrp="1"/>
          </p:cNvSpPr>
          <p:nvPr>
            <p:ph type="pic" idx="22"/>
          </p:nvPr>
        </p:nvSpPr>
        <p:spPr>
          <a:xfrm>
            <a:off x="12192000" y="-407266"/>
            <a:ext cx="10916874" cy="1455583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3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9779000" cy="1435100"/>
          </a:xfrm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6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ection Title"/>
          <p:cNvSpPr txBox="1">
            <a:spLocks noGrp="1"/>
          </p:cNvSpPr>
          <p:nvPr>
            <p:ph type="title" hasCustomPrompt="1"/>
          </p:nvPr>
        </p:nvSpPr>
        <p:spPr>
          <a:xfrm>
            <a:off x="1206496" y="4533900"/>
            <a:ext cx="21971004" cy="4648200"/>
          </a:xfrm>
          <a:prstGeom prst="rect">
            <a:avLst/>
          </a:prstGeom>
        </p:spPr>
        <p:txBody>
          <a:bodyPr anchor="ctr"/>
          <a:lstStyle>
            <a:lvl1pPr>
              <a:defRPr sz="11600" b="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Section Title</a:t>
            </a:r>
          </a:p>
        </p:txBody>
      </p:sp>
      <p:sp>
        <p:nvSpPr>
          <p:cNvPr id="7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21971000" cy="1434949"/>
          </a:xfrm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80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Slide Subtitle</a:t>
            </a:r>
          </a:p>
        </p:txBody>
      </p:sp>
      <p:sp>
        <p:nvSpPr>
          <p:cNvPr id="8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Agenda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21971000" cy="1435100"/>
          </a:xfrm>
          <a:prstGeom prst="rect">
            <a:avLst/>
          </a:prstGeom>
        </p:spPr>
        <p:txBody>
          <a:bodyPr/>
          <a:lstStyle/>
          <a:p>
            <a:r>
              <a:t>Agenda Title</a:t>
            </a:r>
          </a:p>
        </p:txBody>
      </p:sp>
      <p:sp>
        <p:nvSpPr>
          <p:cNvPr id="89" name="Agenda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Agenda Subtitle</a:t>
            </a:r>
          </a:p>
        </p:txBody>
      </p:sp>
      <p:sp>
        <p:nvSpPr>
          <p:cNvPr id="90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1pPr>
            <a:lvl2pPr marL="0" indent="4572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2pPr>
            <a:lvl3pPr marL="0" indent="9144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3pPr>
            <a:lvl4pPr marL="0" indent="13716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4pPr>
            <a:lvl5pPr marL="0" indent="18288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5pPr>
          </a:lstStyle>
          <a:p>
            <a:r>
              <a:t>Agenda Topics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9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r>
              <a:t>Statement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9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21971000" cy="1433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Slide Title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defTabSz="584200">
              <a:defRPr sz="180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</p:sldLayoutIdLst>
  <p:transition spd="med"/>
  <p:txStyles>
    <p:titleStyle>
      <a:lvl1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609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1219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1828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2438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30480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3657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4267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4876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5486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891CB0-FC10-49E6-90D7-17B0F896D3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22C57AA-6037-49BC-8E34-C45B4E14AD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892EB46B-C06B-43D9-9F89-EE2837CCFF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7" y="0"/>
            <a:ext cx="24377650" cy="13712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240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21_BasicWhite">
  <a:themeElements>
    <a:clrScheme name="21_BasicWhite">
      <a:dk1>
        <a:srgbClr val="5E5E5E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Aangepast</PresentationFormat>
  <Paragraphs>0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4" baseType="lpstr">
      <vt:lpstr>Helvetica Neue</vt:lpstr>
      <vt:lpstr>Helvetica Neue Medium</vt:lpstr>
      <vt:lpstr>21_BasicWhite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 for Gold: Retrieval Practice </dc:title>
  <dc:creator>Gebruiker</dc:creator>
  <cp:lastModifiedBy>Nick Visser</cp:lastModifiedBy>
  <cp:revision>2</cp:revision>
  <dcterms:modified xsi:type="dcterms:W3CDTF">2021-03-18T19:27:43Z</dcterms:modified>
</cp:coreProperties>
</file>