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35BEB-461A-4596-A1D4-F89CCCE79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22E669-08D0-4FF5-BFF5-2B1845023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5A1CFD-408C-40A6-B67B-93A8372C4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0119AD-3E4C-4E31-97A8-E74FEED41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0460C5-CF3D-4B7E-AF50-9FD55392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2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87B017-914C-4DF3-B564-E79BDA89A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879976F-1936-4B41-B4AB-CE8F53C8DE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28278B-784E-4ADF-9094-62C3D77B5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5BF44E1-0214-4D2F-94F8-6FA2243FA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DF0280-1F88-49DD-9D0B-15F661A52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6223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232CB24-171D-4D31-99E0-CF7BC1552A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DC09148-48C8-463B-999B-CB36AF3B1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F4DA89-4037-423B-B03C-A0C643D62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CB95742-B540-4AF6-A2BE-ADD513736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7AA2CA-369F-4C4A-A326-F5A6C9A3A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0481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401A6-6662-4175-850F-B11AA90D3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CA5DD9-FFC0-48BF-B65A-713BBA5E2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752D80-5134-4344-878A-9DF74999C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795C2C-4D58-45ED-920B-8D7379B26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17F30D-FE23-4E1C-A4DA-2CF16A94C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806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857A2-D12B-4C43-BA78-9A493879A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F21A79-977E-4EEE-BD4D-1743AA276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C991FE-7CE9-43C6-99A9-FEBFE7A82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562A5A6-BFB1-4109-9012-34FF01ED5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FACAF6-DE22-4C76-B7A4-1D96D4DA8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612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7F7E28-7AE1-45FE-B51E-F71D25752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2DDBDD-35FC-4382-8766-8C927FE138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63E4E39-AD8B-4D67-BE97-EA352CD6CD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DAA04EC-548C-4E2A-9573-D82D0CB92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A76EA57-15A5-45C6-96C5-E8AC4A36C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064DFD-F7D1-4564-AAC4-168E44F61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0754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548C7-B2C4-4519-997F-359E66AC0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D9B34A-166D-4241-872D-9095DCD34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77431A-1019-4AD6-898F-8BE486FEE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9AA0AB7-E786-4886-8993-43581B56BD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E786258-FF7F-4EED-9711-24B8D6231E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05B2128-152B-4F88-99B1-6E574E9FF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6BDFB7E-E18A-47E1-8629-E1DC15B7A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63A848F-2248-4BF9-A0C9-ED1DBCB9C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1308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1D887-7569-45ED-B796-6093D2E0A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0E07822-BAE3-42D8-A026-2BEDBC215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C13CC8E-3688-450D-828F-F74DA5B18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729BCE9-523D-4DF5-8D54-E98D21485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D11684C-6850-4C56-9FC4-CD19D9863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FE7241-D6E9-4967-9D3B-628F8E173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DE124D3-7ACA-426A-A3CC-1D5B6843D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8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05490-F9C0-42C3-BE28-30F9DA856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E927B6-B26F-412A-8EB6-3BCAF5B2A4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E80E78-D7F5-472B-A71E-422E5C45C6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50C7A29-1084-47A2-9F56-BF5047F58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A3E5631-558F-4B7F-9C87-816DC5C77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9B1293-5C96-4134-A50B-F066F1511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2029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F0CC4-AF05-4A7F-B846-E0C8DE6BE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089DA06-802B-4DDC-883D-33D35BCDA3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650538E-E3B4-4032-814B-57D2B83C04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249EB80-C214-4320-9082-BB81936BC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0408FEA-6F12-47AF-B217-F4EE50065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9DDAC56-B4B3-4559-8F34-CE6604EA0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933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28BF7C1-6A43-4760-9423-1A74B5A00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EC24F9-B59F-4114-BBD0-E2B64FC0C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3C44B66-77AF-4ABC-BD91-9D6F541E47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11627-EDB5-41DD-ABDD-15676A516B1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59572E-2467-4D20-857C-D7A5C97463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85C680-8C22-43EE-AF79-3EB713262E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4F17C-5EF3-4418-A744-B5755FD37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5085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6CD7D8A-BE7A-42B6-B381-B365DC0C40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53315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10321534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70564004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6065011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152690947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Geen 2 problemen die de wereld-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-handel belemmeren. (BB)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Teken het deel van Nigeria dat een 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savanne landschap kent.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Geef 2 ontwikkelingskenmerken.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Welk begrip hoort hierbij? (BB)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59325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Noem 2 kenmerken van een zwakke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staat. (BB)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Kaartje gaat over % zuigelingensterfte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Hoe is te zien dat Afrika arm is?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 zijn de 5 aardrijkskundige 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dimensies? (BB)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 is een voordeel voor Nigeria dat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veel Nigerianen in het buitenland 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werken?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938658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Welk hoofdklimaat? (</a:t>
                      </a:r>
                      <a:r>
                        <a:rPr lang="nl-NL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letter+naam</a:t>
                      </a: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BB)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Geef 2 oorzaken voor het stijgen van 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olieprijs.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Noem 1 voordeel een 1 nadeel van 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vrije wereldhandel </a:t>
                      </a:r>
                      <a:r>
                        <a:rPr lang="nl-NL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voor Nigeria. </a:t>
                      </a:r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Noem 2 sterkten van Nigeria.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363636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Geef een reden waarom Nigerianen 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ondanks de olie-inkomsten toch arm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zijn.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Noem 2 zwakten van Nigeria.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Noodhulp of structurele hulp? (BB)</a:t>
                      </a:r>
                    </a:p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Geef twee redenen waarom Nigeria</a:t>
                      </a:r>
                      <a:b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een verscheurd land is.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707029"/>
                  </a:ext>
                </a:extLst>
              </a:tr>
            </a:tbl>
          </a:graphicData>
        </a:graphic>
      </p:graphicFrame>
      <p:sp>
        <p:nvSpPr>
          <p:cNvPr id="6" name="Rechthoek 5">
            <a:extLst>
              <a:ext uri="{FF2B5EF4-FFF2-40B4-BE49-F238E27FC236}">
                <a16:creationId xmlns:a16="http://schemas.microsoft.com/office/drawing/2014/main" id="{23EC62F0-FE99-49F3-9E0E-789A5AFB79E7}"/>
              </a:ext>
            </a:extLst>
          </p:cNvPr>
          <p:cNvSpPr/>
          <p:nvPr/>
        </p:nvSpPr>
        <p:spPr>
          <a:xfrm>
            <a:off x="2668555" y="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AFD10A1E-0BC8-4AF5-8F4C-11F029E62BBD}"/>
              </a:ext>
            </a:extLst>
          </p:cNvPr>
          <p:cNvSpPr/>
          <p:nvPr/>
        </p:nvSpPr>
        <p:spPr>
          <a:xfrm>
            <a:off x="2668554" y="1710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65B302B5-0935-4780-9828-B3223F125E19}"/>
              </a:ext>
            </a:extLst>
          </p:cNvPr>
          <p:cNvSpPr/>
          <p:nvPr/>
        </p:nvSpPr>
        <p:spPr>
          <a:xfrm>
            <a:off x="2668548" y="342900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C2A53883-B087-47AE-9270-0F984F055ECA}"/>
              </a:ext>
            </a:extLst>
          </p:cNvPr>
          <p:cNvSpPr/>
          <p:nvPr/>
        </p:nvSpPr>
        <p:spPr>
          <a:xfrm>
            <a:off x="2668552" y="5139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79C103B-5256-4DB3-9756-13F7DDB6D9FD}"/>
              </a:ext>
            </a:extLst>
          </p:cNvPr>
          <p:cNvSpPr/>
          <p:nvPr/>
        </p:nvSpPr>
        <p:spPr>
          <a:xfrm>
            <a:off x="5713445" y="1555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CA8FC236-8299-49E8-8ED9-D938A584DF20}"/>
              </a:ext>
            </a:extLst>
          </p:cNvPr>
          <p:cNvSpPr/>
          <p:nvPr/>
        </p:nvSpPr>
        <p:spPr>
          <a:xfrm>
            <a:off x="5713444" y="1710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44379923-F357-4B4F-BFAA-1D0655E226C5}"/>
              </a:ext>
            </a:extLst>
          </p:cNvPr>
          <p:cNvSpPr/>
          <p:nvPr/>
        </p:nvSpPr>
        <p:spPr>
          <a:xfrm>
            <a:off x="8758335" y="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DE45ADE9-3C35-45C9-AFBE-D4CC3F580502}"/>
              </a:ext>
            </a:extLst>
          </p:cNvPr>
          <p:cNvSpPr/>
          <p:nvPr/>
        </p:nvSpPr>
        <p:spPr>
          <a:xfrm>
            <a:off x="8758334" y="1710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A042F9FA-E239-45D2-9458-A2F18A5EF627}"/>
              </a:ext>
            </a:extLst>
          </p:cNvPr>
          <p:cNvSpPr/>
          <p:nvPr/>
        </p:nvSpPr>
        <p:spPr>
          <a:xfrm>
            <a:off x="5713443" y="342900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1C3F4D82-E203-49AD-B32A-B540A1515953}"/>
              </a:ext>
            </a:extLst>
          </p:cNvPr>
          <p:cNvSpPr/>
          <p:nvPr/>
        </p:nvSpPr>
        <p:spPr>
          <a:xfrm>
            <a:off x="8758333" y="3421224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30275E7F-69C8-4696-BB47-91E9DCF429A6}"/>
              </a:ext>
            </a:extLst>
          </p:cNvPr>
          <p:cNvSpPr/>
          <p:nvPr/>
        </p:nvSpPr>
        <p:spPr>
          <a:xfrm>
            <a:off x="11803225" y="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761990B2-3AA5-48EA-9EC2-CC20AC959A42}"/>
              </a:ext>
            </a:extLst>
          </p:cNvPr>
          <p:cNvSpPr/>
          <p:nvPr/>
        </p:nvSpPr>
        <p:spPr>
          <a:xfrm>
            <a:off x="11809445" y="1710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D524BEF4-6379-46E1-B7DF-3F97F1117A60}"/>
              </a:ext>
            </a:extLst>
          </p:cNvPr>
          <p:cNvSpPr/>
          <p:nvPr/>
        </p:nvSpPr>
        <p:spPr>
          <a:xfrm>
            <a:off x="5713443" y="5147388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05A9D8F-2839-427A-B3CE-952643D222B2}"/>
              </a:ext>
            </a:extLst>
          </p:cNvPr>
          <p:cNvSpPr/>
          <p:nvPr/>
        </p:nvSpPr>
        <p:spPr>
          <a:xfrm>
            <a:off x="8758332" y="5147388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3EB34234-D4EB-42BD-8BF2-680D1C91968E}"/>
              </a:ext>
            </a:extLst>
          </p:cNvPr>
          <p:cNvSpPr/>
          <p:nvPr/>
        </p:nvSpPr>
        <p:spPr>
          <a:xfrm>
            <a:off x="11803223" y="342900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C7657CC-D609-49E7-899B-6A63472D8469}"/>
              </a:ext>
            </a:extLst>
          </p:cNvPr>
          <p:cNvSpPr/>
          <p:nvPr/>
        </p:nvSpPr>
        <p:spPr>
          <a:xfrm>
            <a:off x="11803221" y="5139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5" name="Afbeelding 24" descr="Afbeeldingsresultaat voor lege kaart nigeria">
            <a:extLst>
              <a:ext uri="{FF2B5EF4-FFF2-40B4-BE49-F238E27FC236}">
                <a16:creationId xmlns:a16="http://schemas.microsoft.com/office/drawing/2014/main" id="{C2B574F1-EDF4-4E59-9C4B-6B15A46DF7B2}"/>
              </a:ext>
            </a:extLst>
          </p:cNvPr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27" y="450978"/>
            <a:ext cx="1593943" cy="1259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44424600-6065-4F4A-B842-B25267B89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78" y="3664443"/>
            <a:ext cx="1381420" cy="147516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3CD21617-D9F4-4DB9-85A6-24A00A8DC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5503" y="284583"/>
            <a:ext cx="1783892" cy="1426029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6DE78851-7F85-45FF-BDCC-5262675362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784" t="35796" r="8009" b="6490"/>
          <a:stretch/>
        </p:blipFill>
        <p:spPr>
          <a:xfrm>
            <a:off x="3089411" y="2179253"/>
            <a:ext cx="2292759" cy="124197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931EE211-FF2D-444E-BC70-7584AB5CA8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1527" y="5456659"/>
            <a:ext cx="2491273" cy="140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6CD7D8A-BE7A-42B6-B381-B365DC0C40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71235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10321534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70564004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6065011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152690947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59325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938658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363636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707029"/>
                  </a:ext>
                </a:extLst>
              </a:tr>
            </a:tbl>
          </a:graphicData>
        </a:graphic>
      </p:graphicFrame>
      <p:sp>
        <p:nvSpPr>
          <p:cNvPr id="6" name="Rechthoek 5">
            <a:extLst>
              <a:ext uri="{FF2B5EF4-FFF2-40B4-BE49-F238E27FC236}">
                <a16:creationId xmlns:a16="http://schemas.microsoft.com/office/drawing/2014/main" id="{23EC62F0-FE99-49F3-9E0E-789A5AFB79E7}"/>
              </a:ext>
            </a:extLst>
          </p:cNvPr>
          <p:cNvSpPr/>
          <p:nvPr/>
        </p:nvSpPr>
        <p:spPr>
          <a:xfrm>
            <a:off x="2668555" y="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AFD10A1E-0BC8-4AF5-8F4C-11F029E62BBD}"/>
              </a:ext>
            </a:extLst>
          </p:cNvPr>
          <p:cNvSpPr/>
          <p:nvPr/>
        </p:nvSpPr>
        <p:spPr>
          <a:xfrm>
            <a:off x="2668554" y="1710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65B302B5-0935-4780-9828-B3223F125E19}"/>
              </a:ext>
            </a:extLst>
          </p:cNvPr>
          <p:cNvSpPr/>
          <p:nvPr/>
        </p:nvSpPr>
        <p:spPr>
          <a:xfrm>
            <a:off x="2668548" y="342900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C2A53883-B087-47AE-9270-0F984F055ECA}"/>
              </a:ext>
            </a:extLst>
          </p:cNvPr>
          <p:cNvSpPr/>
          <p:nvPr/>
        </p:nvSpPr>
        <p:spPr>
          <a:xfrm>
            <a:off x="2668552" y="5139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79C103B-5256-4DB3-9756-13F7DDB6D9FD}"/>
              </a:ext>
            </a:extLst>
          </p:cNvPr>
          <p:cNvSpPr/>
          <p:nvPr/>
        </p:nvSpPr>
        <p:spPr>
          <a:xfrm>
            <a:off x="5713445" y="1555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CA8FC236-8299-49E8-8ED9-D938A584DF20}"/>
              </a:ext>
            </a:extLst>
          </p:cNvPr>
          <p:cNvSpPr/>
          <p:nvPr/>
        </p:nvSpPr>
        <p:spPr>
          <a:xfrm>
            <a:off x="5713444" y="1710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44379923-F357-4B4F-BFAA-1D0655E226C5}"/>
              </a:ext>
            </a:extLst>
          </p:cNvPr>
          <p:cNvSpPr/>
          <p:nvPr/>
        </p:nvSpPr>
        <p:spPr>
          <a:xfrm>
            <a:off x="8758335" y="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DE45ADE9-3C35-45C9-AFBE-D4CC3F580502}"/>
              </a:ext>
            </a:extLst>
          </p:cNvPr>
          <p:cNvSpPr/>
          <p:nvPr/>
        </p:nvSpPr>
        <p:spPr>
          <a:xfrm>
            <a:off x="8758334" y="1710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A042F9FA-E239-45D2-9458-A2F18A5EF627}"/>
              </a:ext>
            </a:extLst>
          </p:cNvPr>
          <p:cNvSpPr/>
          <p:nvPr/>
        </p:nvSpPr>
        <p:spPr>
          <a:xfrm>
            <a:off x="5713443" y="342900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1C3F4D82-E203-49AD-B32A-B540A1515953}"/>
              </a:ext>
            </a:extLst>
          </p:cNvPr>
          <p:cNvSpPr/>
          <p:nvPr/>
        </p:nvSpPr>
        <p:spPr>
          <a:xfrm>
            <a:off x="8758333" y="3421224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30275E7F-69C8-4696-BB47-91E9DCF429A6}"/>
              </a:ext>
            </a:extLst>
          </p:cNvPr>
          <p:cNvSpPr/>
          <p:nvPr/>
        </p:nvSpPr>
        <p:spPr>
          <a:xfrm>
            <a:off x="11803225" y="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761990B2-3AA5-48EA-9EC2-CC20AC959A42}"/>
              </a:ext>
            </a:extLst>
          </p:cNvPr>
          <p:cNvSpPr/>
          <p:nvPr/>
        </p:nvSpPr>
        <p:spPr>
          <a:xfrm>
            <a:off x="11809445" y="1710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D524BEF4-6379-46E1-B7DF-3F97F1117A60}"/>
              </a:ext>
            </a:extLst>
          </p:cNvPr>
          <p:cNvSpPr/>
          <p:nvPr/>
        </p:nvSpPr>
        <p:spPr>
          <a:xfrm>
            <a:off x="5713443" y="5147388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05A9D8F-2839-427A-B3CE-952643D222B2}"/>
              </a:ext>
            </a:extLst>
          </p:cNvPr>
          <p:cNvSpPr/>
          <p:nvPr/>
        </p:nvSpPr>
        <p:spPr>
          <a:xfrm>
            <a:off x="8758332" y="5147388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3EB34234-D4EB-42BD-8BF2-680D1C91968E}"/>
              </a:ext>
            </a:extLst>
          </p:cNvPr>
          <p:cNvSpPr/>
          <p:nvPr/>
        </p:nvSpPr>
        <p:spPr>
          <a:xfrm>
            <a:off x="11803223" y="3429000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C7657CC-D609-49E7-899B-6A63472D8469}"/>
              </a:ext>
            </a:extLst>
          </p:cNvPr>
          <p:cNvSpPr/>
          <p:nvPr/>
        </p:nvSpPr>
        <p:spPr>
          <a:xfrm>
            <a:off x="11803221" y="5139612"/>
            <a:ext cx="382555" cy="363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7348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B42B2E-E2C5-433D-BF41-7F22B6593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F7B06D-2A93-4E53-8D86-997CCCD41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16FE64C-38E8-4347-953E-CC51ED9B3B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323" t="28995" r="28732" b="12190"/>
          <a:stretch/>
        </p:blipFill>
        <p:spPr>
          <a:xfrm>
            <a:off x="2279576" y="418862"/>
            <a:ext cx="7632848" cy="602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2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169</Words>
  <Application>Microsoft Office PowerPoint</Application>
  <PresentationFormat>Breedbeeld</PresentationFormat>
  <Paragraphs>16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nick visser</dc:creator>
  <cp:lastModifiedBy>Nick Visser</cp:lastModifiedBy>
  <cp:revision>15</cp:revision>
  <dcterms:created xsi:type="dcterms:W3CDTF">2019-09-28T14:52:08Z</dcterms:created>
  <dcterms:modified xsi:type="dcterms:W3CDTF">2021-03-18T19:25:23Z</dcterms:modified>
</cp:coreProperties>
</file>