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9"/>
  </p:normalViewPr>
  <p:slideViewPr>
    <p:cSldViewPr>
      <p:cViewPr varScale="1">
        <p:scale>
          <a:sx n="62" d="100"/>
          <a:sy n="62" d="100"/>
        </p:scale>
        <p:origin x="200" y="11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0DAE-49DF-4537-A221-1E7B9B357233}" type="datetimeFigureOut">
              <a:rPr lang="nl-NL" smtClean="0"/>
              <a:t>29-04-19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AF89-8018-4BA7-93D4-58D02E3D952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6676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0DAE-49DF-4537-A221-1E7B9B357233}" type="datetimeFigureOut">
              <a:rPr lang="nl-NL" smtClean="0"/>
              <a:t>29-04-19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AF89-8018-4BA7-93D4-58D02E3D952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830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0DAE-49DF-4537-A221-1E7B9B357233}" type="datetimeFigureOut">
              <a:rPr lang="nl-NL" smtClean="0"/>
              <a:t>29-04-19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AF89-8018-4BA7-93D4-58D02E3D952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6308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0DAE-49DF-4537-A221-1E7B9B357233}" type="datetimeFigureOut">
              <a:rPr lang="nl-NL" smtClean="0"/>
              <a:t>29-04-19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AF89-8018-4BA7-93D4-58D02E3D952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6814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0DAE-49DF-4537-A221-1E7B9B357233}" type="datetimeFigureOut">
              <a:rPr lang="nl-NL" smtClean="0"/>
              <a:t>29-04-19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AF89-8018-4BA7-93D4-58D02E3D952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441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0DAE-49DF-4537-A221-1E7B9B357233}" type="datetimeFigureOut">
              <a:rPr lang="nl-NL" smtClean="0"/>
              <a:t>29-04-19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AF89-8018-4BA7-93D4-58D02E3D952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9210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0DAE-49DF-4537-A221-1E7B9B357233}" type="datetimeFigureOut">
              <a:rPr lang="nl-NL" smtClean="0"/>
              <a:t>29-04-19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AF89-8018-4BA7-93D4-58D02E3D952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5614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0DAE-49DF-4537-A221-1E7B9B357233}" type="datetimeFigureOut">
              <a:rPr lang="nl-NL" smtClean="0"/>
              <a:t>29-04-19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AF89-8018-4BA7-93D4-58D02E3D952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1277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0DAE-49DF-4537-A221-1E7B9B357233}" type="datetimeFigureOut">
              <a:rPr lang="nl-NL" smtClean="0"/>
              <a:t>29-04-19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AF89-8018-4BA7-93D4-58D02E3D952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295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0DAE-49DF-4537-A221-1E7B9B357233}" type="datetimeFigureOut">
              <a:rPr lang="nl-NL" smtClean="0"/>
              <a:t>29-04-19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AF89-8018-4BA7-93D4-58D02E3D952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812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0DAE-49DF-4537-A221-1E7B9B357233}" type="datetimeFigureOut">
              <a:rPr lang="nl-NL" smtClean="0"/>
              <a:t>29-04-19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AF89-8018-4BA7-93D4-58D02E3D952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579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30DAE-49DF-4537-A221-1E7B9B357233}" type="datetimeFigureOut">
              <a:rPr lang="nl-NL" smtClean="0"/>
              <a:t>29-04-19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5AF89-8018-4BA7-93D4-58D02E3D952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950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1640" y="1556793"/>
            <a:ext cx="7124328" cy="1296144"/>
          </a:xfrm>
        </p:spPr>
        <p:txBody>
          <a:bodyPr/>
          <a:lstStyle/>
          <a:p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TrEd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Extensie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691680" y="3140968"/>
            <a:ext cx="6400800" cy="1080120"/>
          </a:xfrm>
        </p:spPr>
        <p:txBody>
          <a:bodyPr/>
          <a:lstStyle/>
          <a:p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800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30D3-F98A-6A45-AB84-EA4A9CB88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Probleem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A00BD-3841-C241-B8CD-9BA835FBC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Aanpassen</a:t>
            </a:r>
            <a:r>
              <a:rPr lang="en-US" dirty="0"/>
              <a:t> </a:t>
            </a:r>
            <a:r>
              <a:rPr lang="en-US" dirty="0" err="1"/>
              <a:t>binnen</a:t>
            </a:r>
            <a:r>
              <a:rPr lang="en-US" dirty="0"/>
              <a:t> </a:t>
            </a:r>
            <a:r>
              <a:rPr lang="en-US" dirty="0" err="1"/>
              <a:t>TrEd</a:t>
            </a:r>
            <a:r>
              <a:rPr lang="en-US" dirty="0"/>
              <a:t>:</a:t>
            </a:r>
          </a:p>
          <a:p>
            <a:endParaRPr lang="en-US" dirty="0"/>
          </a:p>
          <a:p>
            <a:pPr lvl="1"/>
            <a:r>
              <a:rPr lang="en-US" dirty="0"/>
              <a:t>(</a:t>
            </a:r>
            <a:r>
              <a:rPr lang="en-US" dirty="0" err="1"/>
              <a:t>soms</a:t>
            </a:r>
            <a:r>
              <a:rPr lang="en-US" dirty="0"/>
              <a:t>) </a:t>
            </a:r>
            <a:r>
              <a:rPr lang="en-US" dirty="0" err="1"/>
              <a:t>Tijdrovend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i="1" dirty="0"/>
              <a:t>Post hoc </a:t>
            </a:r>
            <a:r>
              <a:rPr lang="en-US" dirty="0" err="1"/>
              <a:t>parsering</a:t>
            </a:r>
            <a:r>
              <a:rPr lang="en-US" dirty="0"/>
              <a:t> 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025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51310"/>
            <a:ext cx="8229600" cy="1143000"/>
          </a:xfrm>
        </p:spPr>
        <p:txBody>
          <a:bodyPr/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Extensie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2276873"/>
            <a:ext cx="8229600" cy="4176464"/>
          </a:xfrm>
        </p:spPr>
        <p:txBody>
          <a:bodyPr/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Zin/uiting aanpassen</a:t>
            </a:r>
          </a:p>
          <a:p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CHAT-annotaties toevoegen/aanpassen</a:t>
            </a:r>
          </a:p>
          <a:p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Alpino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bracketed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input – hints voor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parseren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740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363FE-75FD-B540-B71C-520268300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Implementatie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1A103-7367-114D-B77B-1AD3895D6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Brug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TrEd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Alpino</a:t>
            </a:r>
            <a:r>
              <a:rPr lang="en-US" dirty="0"/>
              <a:t>: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Input van </a:t>
            </a:r>
            <a:r>
              <a:rPr lang="en-US" dirty="0" err="1"/>
              <a:t>TrEd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Chat </a:t>
            </a:r>
            <a:r>
              <a:rPr lang="en-US" dirty="0" err="1"/>
              <a:t>annotatie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Alpino</a:t>
            </a:r>
            <a:r>
              <a:rPr lang="en-US" dirty="0"/>
              <a:t> input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Alpino</a:t>
            </a:r>
            <a:r>
              <a:rPr lang="en-US" dirty="0"/>
              <a:t> </a:t>
            </a:r>
            <a:r>
              <a:rPr lang="en-US" dirty="0" err="1"/>
              <a:t>parsering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TrEd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408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7E4FF-3390-CB42-ABC8-30B2198A1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</a:t>
            </a:r>
            <a:r>
              <a:rPr lang="en-US" dirty="0" err="1"/>
              <a:t>annotatie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1C730-55DF-3542-BC26-12618FF58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Negeer</a:t>
            </a:r>
            <a:r>
              <a:rPr lang="en-US" dirty="0"/>
              <a:t> </a:t>
            </a:r>
            <a:r>
              <a:rPr lang="en-US" dirty="0" err="1"/>
              <a:t>woord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[ &lt;text&gt; ] </a:t>
            </a:r>
            <a:r>
              <a:rPr lang="en-US" dirty="0" err="1"/>
              <a:t>notatie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Correctie</a:t>
            </a:r>
            <a:endParaRPr lang="en-US" dirty="0"/>
          </a:p>
          <a:p>
            <a:endParaRPr lang="en-US" dirty="0"/>
          </a:p>
          <a:p>
            <a:r>
              <a:rPr lang="en-US" dirty="0"/>
              <a:t>Clean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62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C47A1-5C1B-7E48-A37C-EE5387754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Alpino</a:t>
            </a:r>
            <a:r>
              <a:rPr lang="en-US" dirty="0"/>
              <a:t>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399EB-1AE7-1B40-919C-0CFA6FC81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Constituent (</a:t>
            </a:r>
            <a:r>
              <a:rPr lang="en-US" dirty="0" err="1"/>
              <a:t>bv</a:t>
            </a:r>
            <a:r>
              <a:rPr lang="en-US" dirty="0"/>
              <a:t> @pp)</a:t>
            </a:r>
          </a:p>
          <a:p>
            <a:r>
              <a:rPr lang="en-US" dirty="0"/>
              <a:t>‘treat as’ </a:t>
            </a:r>
          </a:p>
          <a:p>
            <a:r>
              <a:rPr lang="en-US" dirty="0" err="1"/>
              <a:t>Fantoomwoord</a:t>
            </a:r>
            <a:endParaRPr lang="en-US" dirty="0"/>
          </a:p>
          <a:p>
            <a:r>
              <a:rPr lang="en-US" dirty="0" err="1"/>
              <a:t>Negeer</a:t>
            </a:r>
            <a:r>
              <a:rPr lang="en-US" dirty="0"/>
              <a:t> in </a:t>
            </a:r>
            <a:r>
              <a:rPr lang="en-US" dirty="0" err="1"/>
              <a:t>parsering</a:t>
            </a:r>
            <a:endParaRPr lang="en-US" dirty="0"/>
          </a:p>
          <a:p>
            <a:r>
              <a:rPr lang="en-US" dirty="0"/>
              <a:t>Part-of-Speech (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problematisch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1699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5487D-D8AE-A645-8F6E-76DC9F383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Voorbeeld</a:t>
            </a:r>
            <a:endParaRPr lang="en-US" dirty="0"/>
          </a:p>
        </p:txBody>
      </p:sp>
      <p:pic>
        <p:nvPicPr>
          <p:cNvPr id="4" name="Screen Recording 2019-04-29 at 10.49.08">
            <a:hlinkClick r:id="" action="ppaction://media"/>
            <a:extLst>
              <a:ext uri="{FF2B5EF4-FFF2-40B4-BE49-F238E27FC236}">
                <a16:creationId xmlns:a16="http://schemas.microsoft.com/office/drawing/2014/main" id="{0C7F98BA-76AF-7748-BC1D-4DEB2D79BE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913" y="1600200"/>
            <a:ext cx="7242175" cy="4525963"/>
          </a:xfrm>
        </p:spPr>
      </p:pic>
    </p:spTree>
    <p:extLst>
      <p:ext uri="{BB962C8B-B14F-4D97-AF65-F5344CB8AC3E}">
        <p14:creationId xmlns:p14="http://schemas.microsoft.com/office/powerpoint/2010/main" val="301258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83</Words>
  <Application>Microsoft Macintosh PowerPoint</Application>
  <PresentationFormat>On-screen Show (4:3)</PresentationFormat>
  <Paragraphs>36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Verdana</vt:lpstr>
      <vt:lpstr>Kantoorthema</vt:lpstr>
      <vt:lpstr>TrEd Extensie</vt:lpstr>
      <vt:lpstr>Probleem </vt:lpstr>
      <vt:lpstr>Extensie</vt:lpstr>
      <vt:lpstr>Implementatie</vt:lpstr>
      <vt:lpstr>CHAT annotatie </vt:lpstr>
      <vt:lpstr>Alpino input</vt:lpstr>
      <vt:lpstr>Voorbeeld</vt:lpstr>
    </vt:vector>
  </TitlesOfParts>
  <Company>Utrecht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Zoeren, D. van</dc:creator>
  <cp:lastModifiedBy>Boheemen, J. van (Jelte)</cp:lastModifiedBy>
  <cp:revision>11</cp:revision>
  <dcterms:created xsi:type="dcterms:W3CDTF">2016-10-12T09:28:18Z</dcterms:created>
  <dcterms:modified xsi:type="dcterms:W3CDTF">2019-04-29T08:54:00Z</dcterms:modified>
</cp:coreProperties>
</file>