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4106" r:id="rId2"/>
    <p:sldId id="4108" r:id="rId3"/>
    <p:sldId id="4109" r:id="rId4"/>
    <p:sldId id="257" r:id="rId5"/>
    <p:sldId id="258" r:id="rId6"/>
    <p:sldId id="273" r:id="rId7"/>
    <p:sldId id="274" r:id="rId8"/>
    <p:sldId id="569" r:id="rId9"/>
    <p:sldId id="570" r:id="rId10"/>
    <p:sldId id="572" r:id="rId11"/>
    <p:sldId id="571" r:id="rId12"/>
    <p:sldId id="4115" r:id="rId13"/>
    <p:sldId id="4116" r:id="rId14"/>
    <p:sldId id="592" r:id="rId15"/>
    <p:sldId id="594" r:id="rId16"/>
    <p:sldId id="4125" r:id="rId17"/>
    <p:sldId id="4111" r:id="rId18"/>
    <p:sldId id="1252" r:id="rId19"/>
    <p:sldId id="278" r:id="rId20"/>
    <p:sldId id="291" r:id="rId21"/>
    <p:sldId id="4124" r:id="rId22"/>
    <p:sldId id="4118" r:id="rId23"/>
    <p:sldId id="4102" r:id="rId24"/>
    <p:sldId id="4104" r:id="rId25"/>
    <p:sldId id="4122" r:id="rId26"/>
    <p:sldId id="4100" r:id="rId27"/>
    <p:sldId id="596" r:id="rId28"/>
    <p:sldId id="4121" r:id="rId29"/>
    <p:sldId id="4105" r:id="rId3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9C"/>
    <a:srgbClr val="0432FF"/>
    <a:srgbClr val="0000FF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6168FD-5F01-2547-9D5A-11D0800ACB33}" v="1349" dt="2022-09-27T20:00:10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7"/>
    <p:restoredTop sz="94726"/>
  </p:normalViewPr>
  <p:slideViewPr>
    <p:cSldViewPr snapToGrid="0">
      <p:cViewPr varScale="1">
        <p:scale>
          <a:sx n="117" d="100"/>
          <a:sy n="117" d="100"/>
        </p:scale>
        <p:origin x="-1752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Schaffner" userId="b4331f9b-9ae3-4210-a6c5-92d068065c9f" providerId="ADAL" clId="{AC6168FD-5F01-2547-9D5A-11D0800ACB33}"/>
    <pc:docChg chg="undo redo custSel addSld delSld modSld sldOrd addSection delSection modSection">
      <pc:chgData name="Christian Schaffner" userId="b4331f9b-9ae3-4210-a6c5-92d068065c9f" providerId="ADAL" clId="{AC6168FD-5F01-2547-9D5A-11D0800ACB33}" dt="2022-10-10T14:21:08.635" v="4332" actId="207"/>
      <pc:docMkLst>
        <pc:docMk/>
      </pc:docMkLst>
      <pc:sldChg chg="addSp delSp modSp add del mod modTransition">
        <pc:chgData name="Christian Schaffner" userId="b4331f9b-9ae3-4210-a6c5-92d068065c9f" providerId="ADAL" clId="{AC6168FD-5F01-2547-9D5A-11D0800ACB33}" dt="2022-09-20T10:09:59.356" v="2476" actId="2696"/>
        <pc:sldMkLst>
          <pc:docMk/>
          <pc:sldMk cId="2497739860" sldId="258"/>
        </pc:sldMkLst>
        <pc:spChg chg="del mod topLvl">
          <ac:chgData name="Christian Schaffner" userId="b4331f9b-9ae3-4210-a6c5-92d068065c9f" providerId="ADAL" clId="{AC6168FD-5F01-2547-9D5A-11D0800ACB33}" dt="2022-09-20T09:15:27.385" v="2459" actId="478"/>
          <ac:spMkLst>
            <pc:docMk/>
            <pc:sldMk cId="2497739860" sldId="258"/>
            <ac:spMk id="5" creationId="{D2E07514-D16C-1709-319A-BB70D2CC9829}"/>
          </ac:spMkLst>
        </pc:spChg>
        <pc:spChg chg="del mod">
          <ac:chgData name="Christian Schaffner" userId="b4331f9b-9ae3-4210-a6c5-92d068065c9f" providerId="ADAL" clId="{AC6168FD-5F01-2547-9D5A-11D0800ACB33}" dt="2022-09-17T11:19:06.186" v="283" actId="478"/>
          <ac:spMkLst>
            <pc:docMk/>
            <pc:sldMk cId="2497739860" sldId="258"/>
            <ac:spMk id="7" creationId="{05D243A5-A537-ECD1-D725-788227CA9B99}"/>
          </ac:spMkLst>
        </pc:spChg>
        <pc:spChg chg="del mod">
          <ac:chgData name="Christian Schaffner" userId="b4331f9b-9ae3-4210-a6c5-92d068065c9f" providerId="ADAL" clId="{AC6168FD-5F01-2547-9D5A-11D0800ACB33}" dt="2022-09-17T11:19:07.949" v="285" actId="478"/>
          <ac:spMkLst>
            <pc:docMk/>
            <pc:sldMk cId="2497739860" sldId="258"/>
            <ac:spMk id="8" creationId="{DD3F66EC-D96D-5FE2-A3CB-9C215DA10833}"/>
          </ac:spMkLst>
        </pc:spChg>
        <pc:spChg chg="del mod">
          <ac:chgData name="Christian Schaffner" userId="b4331f9b-9ae3-4210-a6c5-92d068065c9f" providerId="ADAL" clId="{AC6168FD-5F01-2547-9D5A-11D0800ACB33}" dt="2022-09-17T11:19:09.244" v="286" actId="478"/>
          <ac:spMkLst>
            <pc:docMk/>
            <pc:sldMk cId="2497739860" sldId="258"/>
            <ac:spMk id="18" creationId="{337C5B2E-099E-CCF7-C4B1-B75337DA524D}"/>
          </ac:spMkLst>
        </pc:spChg>
        <pc:spChg chg="add mod topLvl">
          <ac:chgData name="Christian Schaffner" userId="b4331f9b-9ae3-4210-a6c5-92d068065c9f" providerId="ADAL" clId="{AC6168FD-5F01-2547-9D5A-11D0800ACB33}" dt="2022-09-20T09:15:42.790" v="2463" actId="1076"/>
          <ac:spMkLst>
            <pc:docMk/>
            <pc:sldMk cId="2497739860" sldId="258"/>
            <ac:spMk id="26" creationId="{08A91EA3-C23D-9837-7625-BE419183BF70}"/>
          </ac:spMkLst>
        </pc:spChg>
        <pc:spChg chg="del mod">
          <ac:chgData name="Christian Schaffner" userId="b4331f9b-9ae3-4210-a6c5-92d068065c9f" providerId="ADAL" clId="{AC6168FD-5F01-2547-9D5A-11D0800ACB33}" dt="2022-09-17T11:18:36.304" v="216" actId="478"/>
          <ac:spMkLst>
            <pc:docMk/>
            <pc:sldMk cId="2497739860" sldId="258"/>
            <ac:spMk id="26" creationId="{BECCD136-1036-22B6-981B-1C5F44D92591}"/>
          </ac:spMkLst>
        </pc:spChg>
        <pc:spChg chg="mod">
          <ac:chgData name="Christian Schaffner" userId="b4331f9b-9ae3-4210-a6c5-92d068065c9f" providerId="ADAL" clId="{AC6168FD-5F01-2547-9D5A-11D0800ACB33}" dt="2022-09-20T09:10:48.758" v="2444" actId="207"/>
          <ac:spMkLst>
            <pc:docMk/>
            <pc:sldMk cId="2497739860" sldId="258"/>
            <ac:spMk id="29" creationId="{2AAB3B1B-BABD-B9D7-4EBB-DA70DE327055}"/>
          </ac:spMkLst>
        </pc:spChg>
        <pc:spChg chg="del">
          <ac:chgData name="Christian Schaffner" userId="b4331f9b-9ae3-4210-a6c5-92d068065c9f" providerId="ADAL" clId="{AC6168FD-5F01-2547-9D5A-11D0800ACB33}" dt="2022-09-17T11:19:10.030" v="287" actId="478"/>
          <ac:spMkLst>
            <pc:docMk/>
            <pc:sldMk cId="2497739860" sldId="258"/>
            <ac:spMk id="30" creationId="{19742BA2-0C17-D474-EB2F-CBD1E496C271}"/>
          </ac:spMkLst>
        </pc:spChg>
        <pc:grpChg chg="add del mod">
          <ac:chgData name="Christian Schaffner" userId="b4331f9b-9ae3-4210-a6c5-92d068065c9f" providerId="ADAL" clId="{AC6168FD-5F01-2547-9D5A-11D0800ACB33}" dt="2022-09-20T09:15:24.151" v="2458" actId="165"/>
          <ac:grpSpMkLst>
            <pc:docMk/>
            <pc:sldMk cId="2497739860" sldId="258"/>
            <ac:grpSpMk id="27" creationId="{E2C93219-3CAF-BEE1-4089-225D081E0107}"/>
          </ac:grpSpMkLst>
        </pc:grpChg>
        <pc:graphicFrameChg chg="add del mod modGraphic">
          <ac:chgData name="Christian Schaffner" userId="b4331f9b-9ae3-4210-a6c5-92d068065c9f" providerId="ADAL" clId="{AC6168FD-5F01-2547-9D5A-11D0800ACB33}" dt="2022-09-20T08:59:56.888" v="654" actId="478"/>
          <ac:graphicFrameMkLst>
            <pc:docMk/>
            <pc:sldMk cId="2497739860" sldId="258"/>
            <ac:graphicFrameMk id="2" creationId="{1EF23A5C-DC4C-FE19-E58A-C9063BB9B8BE}"/>
          </ac:graphicFrameMkLst>
        </pc:graphicFrameChg>
        <pc:graphicFrameChg chg="add del mod modGraphic">
          <ac:chgData name="Christian Schaffner" userId="b4331f9b-9ae3-4210-a6c5-92d068065c9f" providerId="ADAL" clId="{AC6168FD-5F01-2547-9D5A-11D0800ACB33}" dt="2022-09-20T08:59:56.226" v="653" actId="478"/>
          <ac:graphicFrameMkLst>
            <pc:docMk/>
            <pc:sldMk cId="2497739860" sldId="258"/>
            <ac:graphicFrameMk id="3" creationId="{B6C9177C-03DB-0113-371A-F1C9B4FCC209}"/>
          </ac:graphicFrameMkLst>
        </pc:graphicFrameChg>
        <pc:graphicFrameChg chg="add mod modGraphic">
          <ac:chgData name="Christian Schaffner" userId="b4331f9b-9ae3-4210-a6c5-92d068065c9f" providerId="ADAL" clId="{AC6168FD-5F01-2547-9D5A-11D0800ACB33}" dt="2022-09-20T09:08:42.811" v="1174" actId="1076"/>
          <ac:graphicFrameMkLst>
            <pc:docMk/>
            <pc:sldMk cId="2497739860" sldId="258"/>
            <ac:graphicFrameMk id="24" creationId="{22EF8F05-F903-9F23-136C-16DF9B5CC090}"/>
          </ac:graphicFrameMkLst>
        </pc:graphicFrameChg>
        <pc:picChg chg="del mod topLvl">
          <ac:chgData name="Christian Schaffner" userId="b4331f9b-9ae3-4210-a6c5-92d068065c9f" providerId="ADAL" clId="{AC6168FD-5F01-2547-9D5A-11D0800ACB33}" dt="2022-09-20T09:15:27.385" v="2459" actId="478"/>
          <ac:picMkLst>
            <pc:docMk/>
            <pc:sldMk cId="2497739860" sldId="258"/>
            <ac:picMk id="4" creationId="{33D9594C-A2E3-202E-0028-C6B39EFACA83}"/>
          </ac:picMkLst>
        </pc:picChg>
        <pc:picChg chg="add del mod">
          <ac:chgData name="Christian Schaffner" userId="b4331f9b-9ae3-4210-a6c5-92d068065c9f" providerId="ADAL" clId="{AC6168FD-5F01-2547-9D5A-11D0800ACB33}" dt="2022-09-20T09:07:03.873" v="679" actId="478"/>
          <ac:picMkLst>
            <pc:docMk/>
            <pc:sldMk cId="2497739860" sldId="258"/>
            <ac:picMk id="7" creationId="{D18DF5A3-F6FD-B44E-20C1-8ED930DE9878}"/>
          </ac:picMkLst>
        </pc:picChg>
        <pc:picChg chg="add del mod">
          <ac:chgData name="Christian Schaffner" userId="b4331f9b-9ae3-4210-a6c5-92d068065c9f" providerId="ADAL" clId="{AC6168FD-5F01-2547-9D5A-11D0800ACB33}" dt="2022-09-20T09:07:03.126" v="678" actId="478"/>
          <ac:picMkLst>
            <pc:docMk/>
            <pc:sldMk cId="2497739860" sldId="258"/>
            <ac:picMk id="9" creationId="{13FB51AC-41E7-023F-5E54-B5D84D5AF908}"/>
          </ac:picMkLst>
        </pc:picChg>
        <pc:picChg chg="add del mod">
          <ac:chgData name="Christian Schaffner" userId="b4331f9b-9ae3-4210-a6c5-92d068065c9f" providerId="ADAL" clId="{AC6168FD-5F01-2547-9D5A-11D0800ACB33}" dt="2022-09-20T09:07:02.448" v="677" actId="478"/>
          <ac:picMkLst>
            <pc:docMk/>
            <pc:sldMk cId="2497739860" sldId="258"/>
            <ac:picMk id="11" creationId="{2B1BDF35-4D95-E4D1-AD4D-0D1DE63DB204}"/>
          </ac:picMkLst>
        </pc:picChg>
        <pc:picChg chg="add del mod">
          <ac:chgData name="Christian Schaffner" userId="b4331f9b-9ae3-4210-a6c5-92d068065c9f" providerId="ADAL" clId="{AC6168FD-5F01-2547-9D5A-11D0800ACB33}" dt="2022-09-20T09:07:01.729" v="676" actId="478"/>
          <ac:picMkLst>
            <pc:docMk/>
            <pc:sldMk cId="2497739860" sldId="258"/>
            <ac:picMk id="13" creationId="{26735B26-D358-71CB-5E23-A532648DD47C}"/>
          </ac:picMkLst>
        </pc:picChg>
        <pc:picChg chg="add del mod">
          <ac:chgData name="Christian Schaffner" userId="b4331f9b-9ae3-4210-a6c5-92d068065c9f" providerId="ADAL" clId="{AC6168FD-5F01-2547-9D5A-11D0800ACB33}" dt="2022-09-20T09:07:00.947" v="675" actId="478"/>
          <ac:picMkLst>
            <pc:docMk/>
            <pc:sldMk cId="2497739860" sldId="258"/>
            <ac:picMk id="15" creationId="{3CDD66E0-C65C-95F4-7191-6C04498CF1EF}"/>
          </ac:picMkLst>
        </pc:picChg>
        <pc:picChg chg="add del mod">
          <ac:chgData name="Christian Schaffner" userId="b4331f9b-9ae3-4210-a6c5-92d068065c9f" providerId="ADAL" clId="{AC6168FD-5F01-2547-9D5A-11D0800ACB33}" dt="2022-09-20T09:07:00.326" v="674" actId="478"/>
          <ac:picMkLst>
            <pc:docMk/>
            <pc:sldMk cId="2497739860" sldId="258"/>
            <ac:picMk id="17" creationId="{07C6D3AB-C036-4AE6-2AC5-B9ED0294A7F6}"/>
          </ac:picMkLst>
        </pc:picChg>
        <pc:picChg chg="add del mod">
          <ac:chgData name="Christian Schaffner" userId="b4331f9b-9ae3-4210-a6c5-92d068065c9f" providerId="ADAL" clId="{AC6168FD-5F01-2547-9D5A-11D0800ACB33}" dt="2022-09-20T09:06:59.663" v="673" actId="478"/>
          <ac:picMkLst>
            <pc:docMk/>
            <pc:sldMk cId="2497739860" sldId="258"/>
            <ac:picMk id="19" creationId="{C744C70E-01DA-2C16-F47D-2300989B0592}"/>
          </ac:picMkLst>
        </pc:picChg>
        <pc:picChg chg="add del mod">
          <ac:chgData name="Christian Schaffner" userId="b4331f9b-9ae3-4210-a6c5-92d068065c9f" providerId="ADAL" clId="{AC6168FD-5F01-2547-9D5A-11D0800ACB33}" dt="2022-09-20T09:06:59.108" v="672" actId="478"/>
          <ac:picMkLst>
            <pc:docMk/>
            <pc:sldMk cId="2497739860" sldId="258"/>
            <ac:picMk id="21" creationId="{FD4EC28B-42D8-FDDE-575E-0A3559D4499E}"/>
          </ac:picMkLst>
        </pc:picChg>
        <pc:picChg chg="add del mod">
          <ac:chgData name="Christian Schaffner" userId="b4331f9b-9ae3-4210-a6c5-92d068065c9f" providerId="ADAL" clId="{AC6168FD-5F01-2547-9D5A-11D0800ACB33}" dt="2022-09-20T09:02:06.338" v="666" actId="478"/>
          <ac:picMkLst>
            <pc:docMk/>
            <pc:sldMk cId="2497739860" sldId="258"/>
            <ac:picMk id="23" creationId="{C1BB9BB4-F006-5941-A778-2F39E8D24962}"/>
          </ac:picMkLst>
        </pc:picChg>
        <pc:picChg chg="add del mod">
          <ac:chgData name="Christian Schaffner" userId="b4331f9b-9ae3-4210-a6c5-92d068065c9f" providerId="ADAL" clId="{AC6168FD-5F01-2547-9D5A-11D0800ACB33}" dt="2022-09-20T09:14:55.399" v="2449"/>
          <ac:picMkLst>
            <pc:docMk/>
            <pc:sldMk cId="2497739860" sldId="258"/>
            <ac:picMk id="25" creationId="{1E80B390-58DC-3BDE-58DB-FC6EBEEC4B6E}"/>
          </ac:picMkLst>
        </pc:picChg>
        <pc:picChg chg="add mod">
          <ac:chgData name="Christian Schaffner" userId="b4331f9b-9ae3-4210-a6c5-92d068065c9f" providerId="ADAL" clId="{AC6168FD-5F01-2547-9D5A-11D0800ACB33}" dt="2022-09-20T09:15:39.156" v="2462" actId="171"/>
          <ac:picMkLst>
            <pc:docMk/>
            <pc:sldMk cId="2497739860" sldId="258"/>
            <ac:picMk id="28" creationId="{F4DC231D-1EDF-D168-29E4-DCD27C2AA471}"/>
          </ac:picMkLst>
        </pc:picChg>
      </pc:sldChg>
      <pc:sldChg chg="addSp delSp modSp mod ord delAnim modAnim modNotesTx">
        <pc:chgData name="Christian Schaffner" userId="b4331f9b-9ae3-4210-a6c5-92d068065c9f" providerId="ADAL" clId="{AC6168FD-5F01-2547-9D5A-11D0800ACB33}" dt="2022-09-27T19:30:57.491" v="4199" actId="1076"/>
        <pc:sldMkLst>
          <pc:docMk/>
          <pc:sldMk cId="2000443557" sldId="278"/>
        </pc:sldMkLst>
        <pc:spChg chg="mod">
          <ac:chgData name="Christian Schaffner" userId="b4331f9b-9ae3-4210-a6c5-92d068065c9f" providerId="ADAL" clId="{AC6168FD-5F01-2547-9D5A-11D0800ACB33}" dt="2022-09-22T10:19:11.924" v="3011" actId="1076"/>
          <ac:spMkLst>
            <pc:docMk/>
            <pc:sldMk cId="2000443557" sldId="278"/>
            <ac:spMk id="5" creationId="{00000000-0000-0000-0000-000000000000}"/>
          </ac:spMkLst>
        </pc:spChg>
        <pc:spChg chg="add del mod">
          <ac:chgData name="Christian Schaffner" userId="b4331f9b-9ae3-4210-a6c5-92d068065c9f" providerId="ADAL" clId="{AC6168FD-5F01-2547-9D5A-11D0800ACB33}" dt="2022-09-22T10:23:06.589" v="3059" actId="478"/>
          <ac:spMkLst>
            <pc:docMk/>
            <pc:sldMk cId="2000443557" sldId="278"/>
            <ac:spMk id="6" creationId="{CFF33E20-03B2-0B34-B39C-BE21777815DB}"/>
          </ac:spMkLst>
        </pc:spChg>
        <pc:spChg chg="add mod">
          <ac:chgData name="Christian Schaffner" userId="b4331f9b-9ae3-4210-a6c5-92d068065c9f" providerId="ADAL" clId="{AC6168FD-5F01-2547-9D5A-11D0800ACB33}" dt="2022-09-24T10:57:58.414" v="3123" actId="1076"/>
          <ac:spMkLst>
            <pc:docMk/>
            <pc:sldMk cId="2000443557" sldId="278"/>
            <ac:spMk id="7" creationId="{DBDF2029-CD28-2364-0A6B-7DF6F1BF1A95}"/>
          </ac:spMkLst>
        </pc:spChg>
        <pc:spChg chg="add mod">
          <ac:chgData name="Christian Schaffner" userId="b4331f9b-9ae3-4210-a6c5-92d068065c9f" providerId="ADAL" clId="{AC6168FD-5F01-2547-9D5A-11D0800ACB33}" dt="2022-09-24T15:12:33.153" v="3919" actId="164"/>
          <ac:spMkLst>
            <pc:docMk/>
            <pc:sldMk cId="2000443557" sldId="278"/>
            <ac:spMk id="9" creationId="{0C53F20B-FB7E-538F-F630-598574D54BC3}"/>
          </ac:spMkLst>
        </pc:spChg>
        <pc:spChg chg="add mod">
          <ac:chgData name="Christian Schaffner" userId="b4331f9b-9ae3-4210-a6c5-92d068065c9f" providerId="ADAL" clId="{AC6168FD-5F01-2547-9D5A-11D0800ACB33}" dt="2022-09-24T15:12:33.153" v="3919" actId="164"/>
          <ac:spMkLst>
            <pc:docMk/>
            <pc:sldMk cId="2000443557" sldId="278"/>
            <ac:spMk id="11" creationId="{2554E027-AB19-6F0C-89BA-B3C302DD2B79}"/>
          </ac:spMkLst>
        </pc:spChg>
        <pc:spChg chg="mod">
          <ac:chgData name="Christian Schaffner" userId="b4331f9b-9ae3-4210-a6c5-92d068065c9f" providerId="ADAL" clId="{AC6168FD-5F01-2547-9D5A-11D0800ACB33}" dt="2022-09-27T19:30:57.491" v="4199" actId="1076"/>
          <ac:spMkLst>
            <pc:docMk/>
            <pc:sldMk cId="2000443557" sldId="278"/>
            <ac:spMk id="16" creationId="{88FC2007-D144-0C44-93C5-3274E2CF0E85}"/>
          </ac:spMkLst>
        </pc:spChg>
        <pc:spChg chg="mod">
          <ac:chgData name="Christian Schaffner" userId="b4331f9b-9ae3-4210-a6c5-92d068065c9f" providerId="ADAL" clId="{AC6168FD-5F01-2547-9D5A-11D0800ACB33}" dt="2022-09-27T19:30:53.280" v="4198" actId="20577"/>
          <ac:spMkLst>
            <pc:docMk/>
            <pc:sldMk cId="2000443557" sldId="278"/>
            <ac:spMk id="22" creationId="{00000000-0000-0000-0000-000000000000}"/>
          </ac:spMkLst>
        </pc:spChg>
        <pc:spChg chg="mod">
          <ac:chgData name="Christian Schaffner" userId="b4331f9b-9ae3-4210-a6c5-92d068065c9f" providerId="ADAL" clId="{AC6168FD-5F01-2547-9D5A-11D0800ACB33}" dt="2022-09-22T10:19:39.476" v="3019" actId="1076"/>
          <ac:spMkLst>
            <pc:docMk/>
            <pc:sldMk cId="2000443557" sldId="278"/>
            <ac:spMk id="23" creationId="{00000000-0000-0000-0000-000000000000}"/>
          </ac:spMkLst>
        </pc:spChg>
        <pc:grpChg chg="add mod">
          <ac:chgData name="Christian Schaffner" userId="b4331f9b-9ae3-4210-a6c5-92d068065c9f" providerId="ADAL" clId="{AC6168FD-5F01-2547-9D5A-11D0800ACB33}" dt="2022-09-24T15:12:33.153" v="3919" actId="164"/>
          <ac:grpSpMkLst>
            <pc:docMk/>
            <pc:sldMk cId="2000443557" sldId="278"/>
            <ac:grpSpMk id="12" creationId="{B7F8A0C0-6709-6ADA-CDCC-05EE12C48180}"/>
          </ac:grpSpMkLst>
        </pc:grpChg>
        <pc:grpChg chg="mod">
          <ac:chgData name="Christian Schaffner" userId="b4331f9b-9ae3-4210-a6c5-92d068065c9f" providerId="ADAL" clId="{AC6168FD-5F01-2547-9D5A-11D0800ACB33}" dt="2022-09-27T19:30:57.491" v="4199" actId="1076"/>
          <ac:grpSpMkLst>
            <pc:docMk/>
            <pc:sldMk cId="2000443557" sldId="278"/>
            <ac:grpSpMk id="14" creationId="{DDBF2047-0C91-AF4D-861E-83C70E91BD5B}"/>
          </ac:grpSpMkLst>
        </pc:grpChg>
        <pc:picChg chg="add mod">
          <ac:chgData name="Christian Schaffner" userId="b4331f9b-9ae3-4210-a6c5-92d068065c9f" providerId="ADAL" clId="{AC6168FD-5F01-2547-9D5A-11D0800ACB33}" dt="2022-09-24T15:12:33.153" v="3919" actId="164"/>
          <ac:picMkLst>
            <pc:docMk/>
            <pc:sldMk cId="2000443557" sldId="278"/>
            <ac:picMk id="2" creationId="{58B4FE26-D849-4993-38DA-311D9892BE4E}"/>
          </ac:picMkLst>
        </pc:picChg>
        <pc:picChg chg="add mod">
          <ac:chgData name="Christian Schaffner" userId="b4331f9b-9ae3-4210-a6c5-92d068065c9f" providerId="ADAL" clId="{AC6168FD-5F01-2547-9D5A-11D0800ACB33}" dt="2022-09-24T15:12:33.153" v="3919" actId="164"/>
          <ac:picMkLst>
            <pc:docMk/>
            <pc:sldMk cId="2000443557" sldId="278"/>
            <ac:picMk id="3" creationId="{15FE8753-183C-B81C-5EC8-4DC91FC1B097}"/>
          </ac:picMkLst>
        </pc:picChg>
        <pc:picChg chg="add mod">
          <ac:chgData name="Christian Schaffner" userId="b4331f9b-9ae3-4210-a6c5-92d068065c9f" providerId="ADAL" clId="{AC6168FD-5F01-2547-9D5A-11D0800ACB33}" dt="2022-09-24T15:12:33.153" v="3919" actId="164"/>
          <ac:picMkLst>
            <pc:docMk/>
            <pc:sldMk cId="2000443557" sldId="278"/>
            <ac:picMk id="4" creationId="{A9FAFBC7-7190-3BC1-C71D-EE7F30537D03}"/>
          </ac:picMkLst>
        </pc:picChg>
        <pc:picChg chg="mod">
          <ac:chgData name="Christian Schaffner" userId="b4331f9b-9ae3-4210-a6c5-92d068065c9f" providerId="ADAL" clId="{AC6168FD-5F01-2547-9D5A-11D0800ACB33}" dt="2022-09-24T10:57:47.670" v="3113" actId="1076"/>
          <ac:picMkLst>
            <pc:docMk/>
            <pc:sldMk cId="2000443557" sldId="278"/>
            <ac:picMk id="8" creationId="{E3745CCB-1D8D-8B4D-B3AC-0BC8DB8553B5}"/>
          </ac:picMkLst>
        </pc:picChg>
        <pc:picChg chg="mod">
          <ac:chgData name="Christian Schaffner" userId="b4331f9b-9ae3-4210-a6c5-92d068065c9f" providerId="ADAL" clId="{AC6168FD-5F01-2547-9D5A-11D0800ACB33}" dt="2022-09-27T19:30:36.582" v="4188" actId="1076"/>
          <ac:picMkLst>
            <pc:docMk/>
            <pc:sldMk cId="2000443557" sldId="278"/>
            <ac:picMk id="10" creationId="{DE739435-6204-C54E-94AE-D4EA08BCF279}"/>
          </ac:picMkLst>
        </pc:picChg>
        <pc:picChg chg="mod">
          <ac:chgData name="Christian Schaffner" userId="b4331f9b-9ae3-4210-a6c5-92d068065c9f" providerId="ADAL" clId="{AC6168FD-5F01-2547-9D5A-11D0800ACB33}" dt="2022-09-27T19:30:57.491" v="4199" actId="1076"/>
          <ac:picMkLst>
            <pc:docMk/>
            <pc:sldMk cId="2000443557" sldId="278"/>
            <ac:picMk id="15" creationId="{4582C4A5-23FA-FD48-94C5-737E099EB123}"/>
          </ac:picMkLst>
        </pc:picChg>
        <pc:picChg chg="add mod">
          <ac:chgData name="Christian Schaffner" userId="b4331f9b-9ae3-4210-a6c5-92d068065c9f" providerId="ADAL" clId="{AC6168FD-5F01-2547-9D5A-11D0800ACB33}" dt="2022-09-24T15:12:33.153" v="3919" actId="164"/>
          <ac:picMkLst>
            <pc:docMk/>
            <pc:sldMk cId="2000443557" sldId="278"/>
            <ac:picMk id="1026" creationId="{FE8F44DE-C0B0-10C6-59AD-7A39AF589588}"/>
          </ac:picMkLst>
        </pc:picChg>
        <pc:picChg chg="add mod">
          <ac:chgData name="Christian Schaffner" userId="b4331f9b-9ae3-4210-a6c5-92d068065c9f" providerId="ADAL" clId="{AC6168FD-5F01-2547-9D5A-11D0800ACB33}" dt="2022-09-24T15:12:33.153" v="3919" actId="164"/>
          <ac:picMkLst>
            <pc:docMk/>
            <pc:sldMk cId="2000443557" sldId="278"/>
            <ac:picMk id="1028" creationId="{D29211A5-5D1F-23A2-B423-925A29852C10}"/>
          </ac:picMkLst>
        </pc:picChg>
      </pc:sldChg>
      <pc:sldChg chg="del">
        <pc:chgData name="Christian Schaffner" userId="b4331f9b-9ae3-4210-a6c5-92d068065c9f" providerId="ADAL" clId="{AC6168FD-5F01-2547-9D5A-11D0800ACB33}" dt="2022-09-11T10:04:28.859" v="174" actId="2696"/>
        <pc:sldMkLst>
          <pc:docMk/>
          <pc:sldMk cId="4096311879" sldId="279"/>
        </pc:sldMkLst>
      </pc:sldChg>
      <pc:sldChg chg="del mod ord modShow modNotesTx">
        <pc:chgData name="Christian Schaffner" userId="b4331f9b-9ae3-4210-a6c5-92d068065c9f" providerId="ADAL" clId="{AC6168FD-5F01-2547-9D5A-11D0800ACB33}" dt="2022-09-24T10:59:03.905" v="3128" actId="2696"/>
        <pc:sldMkLst>
          <pc:docMk/>
          <pc:sldMk cId="3672659615" sldId="285"/>
        </pc:sldMkLst>
      </pc:sldChg>
      <pc:sldChg chg="del ord">
        <pc:chgData name="Christian Schaffner" userId="b4331f9b-9ae3-4210-a6c5-92d068065c9f" providerId="ADAL" clId="{AC6168FD-5F01-2547-9D5A-11D0800ACB33}" dt="2022-09-24T11:18:03.983" v="3377" actId="2696"/>
        <pc:sldMkLst>
          <pc:docMk/>
          <pc:sldMk cId="1875206608" sldId="290"/>
        </pc:sldMkLst>
      </pc:sldChg>
      <pc:sldChg chg="addSp delSp modSp mod delAnim modAnim">
        <pc:chgData name="Christian Schaffner" userId="b4331f9b-9ae3-4210-a6c5-92d068065c9f" providerId="ADAL" clId="{AC6168FD-5F01-2547-9D5A-11D0800ACB33}" dt="2022-09-27T19:59:22.460" v="4323" actId="1076"/>
        <pc:sldMkLst>
          <pc:docMk/>
          <pc:sldMk cId="3464257265" sldId="291"/>
        </pc:sldMkLst>
        <pc:spChg chg="add mod">
          <ac:chgData name="Christian Schaffner" userId="b4331f9b-9ae3-4210-a6c5-92d068065c9f" providerId="ADAL" clId="{AC6168FD-5F01-2547-9D5A-11D0800ACB33}" dt="2022-09-27T19:59:22.460" v="4323" actId="1076"/>
          <ac:spMkLst>
            <pc:docMk/>
            <pc:sldMk cId="3464257265" sldId="291"/>
            <ac:spMk id="2" creationId="{234880FE-B61C-9021-5E25-88BDC007E12A}"/>
          </ac:spMkLst>
        </pc:spChg>
        <pc:spChg chg="add del mod">
          <ac:chgData name="Christian Schaffner" userId="b4331f9b-9ae3-4210-a6c5-92d068065c9f" providerId="ADAL" clId="{AC6168FD-5F01-2547-9D5A-11D0800ACB33}" dt="2022-09-24T15:13:49.058" v="3957" actId="478"/>
          <ac:spMkLst>
            <pc:docMk/>
            <pc:sldMk cId="3464257265" sldId="291"/>
            <ac:spMk id="2" creationId="{99A6A239-F525-C124-9C4F-0A3184776E9B}"/>
          </ac:spMkLst>
        </pc:spChg>
        <pc:spChg chg="add del mod">
          <ac:chgData name="Christian Schaffner" userId="b4331f9b-9ae3-4210-a6c5-92d068065c9f" providerId="ADAL" clId="{AC6168FD-5F01-2547-9D5A-11D0800ACB33}" dt="2022-09-24T15:13:49.058" v="3957" actId="478"/>
          <ac:spMkLst>
            <pc:docMk/>
            <pc:sldMk cId="3464257265" sldId="291"/>
            <ac:spMk id="3" creationId="{C2D5A2C9-3E21-8A97-B463-4A5C7C5042E2}"/>
          </ac:spMkLst>
        </pc:spChg>
        <pc:spChg chg="del mod">
          <ac:chgData name="Christian Schaffner" userId="b4331f9b-9ae3-4210-a6c5-92d068065c9f" providerId="ADAL" clId="{AC6168FD-5F01-2547-9D5A-11D0800ACB33}" dt="2022-09-24T15:13:49.058" v="3957" actId="478"/>
          <ac:spMkLst>
            <pc:docMk/>
            <pc:sldMk cId="3464257265" sldId="291"/>
            <ac:spMk id="5" creationId="{00000000-0000-0000-0000-000000000000}"/>
          </ac:spMkLst>
        </pc:spChg>
        <pc:spChg chg="del">
          <ac:chgData name="Christian Schaffner" userId="b4331f9b-9ae3-4210-a6c5-92d068065c9f" providerId="ADAL" clId="{AC6168FD-5F01-2547-9D5A-11D0800ACB33}" dt="2022-09-24T15:13:49.058" v="3957" actId="478"/>
          <ac:spMkLst>
            <pc:docMk/>
            <pc:sldMk cId="3464257265" sldId="291"/>
            <ac:spMk id="10" creationId="{00000000-0000-0000-0000-000000000000}"/>
          </ac:spMkLst>
        </pc:spChg>
        <pc:spChg chg="del mod">
          <ac:chgData name="Christian Schaffner" userId="b4331f9b-9ae3-4210-a6c5-92d068065c9f" providerId="ADAL" clId="{AC6168FD-5F01-2547-9D5A-11D0800ACB33}" dt="2022-09-24T15:13:49.058" v="3957" actId="478"/>
          <ac:spMkLst>
            <pc:docMk/>
            <pc:sldMk cId="3464257265" sldId="291"/>
            <ac:spMk id="11" creationId="{00000000-0000-0000-0000-000000000000}"/>
          </ac:spMkLst>
        </pc:spChg>
        <pc:spChg chg="del mod">
          <ac:chgData name="Christian Schaffner" userId="b4331f9b-9ae3-4210-a6c5-92d068065c9f" providerId="ADAL" clId="{AC6168FD-5F01-2547-9D5A-11D0800ACB33}" dt="2022-09-24T11:01:53.248" v="3190" actId="478"/>
          <ac:spMkLst>
            <pc:docMk/>
            <pc:sldMk cId="3464257265" sldId="291"/>
            <ac:spMk id="13" creationId="{00000000-0000-0000-0000-000000000000}"/>
          </ac:spMkLst>
        </pc:spChg>
        <pc:picChg chg="del mod">
          <ac:chgData name="Christian Schaffner" userId="b4331f9b-9ae3-4210-a6c5-92d068065c9f" providerId="ADAL" clId="{AC6168FD-5F01-2547-9D5A-11D0800ACB33}" dt="2022-09-24T15:13:49.058" v="3957" actId="478"/>
          <ac:picMkLst>
            <pc:docMk/>
            <pc:sldMk cId="3464257265" sldId="291"/>
            <ac:picMk id="4" creationId="{00000000-0000-0000-0000-000000000000}"/>
          </ac:picMkLst>
        </pc:picChg>
        <pc:picChg chg="del mod">
          <ac:chgData name="Christian Schaffner" userId="b4331f9b-9ae3-4210-a6c5-92d068065c9f" providerId="ADAL" clId="{AC6168FD-5F01-2547-9D5A-11D0800ACB33}" dt="2022-09-24T15:13:49.058" v="3957" actId="478"/>
          <ac:picMkLst>
            <pc:docMk/>
            <pc:sldMk cId="3464257265" sldId="291"/>
            <ac:picMk id="9" creationId="{00000000-0000-0000-0000-000000000000}"/>
          </ac:picMkLst>
        </pc:picChg>
        <pc:picChg chg="del mod">
          <ac:chgData name="Christian Schaffner" userId="b4331f9b-9ae3-4210-a6c5-92d068065c9f" providerId="ADAL" clId="{AC6168FD-5F01-2547-9D5A-11D0800ACB33}" dt="2022-09-24T15:13:49.058" v="3957" actId="478"/>
          <ac:picMkLst>
            <pc:docMk/>
            <pc:sldMk cId="3464257265" sldId="291"/>
            <ac:picMk id="12" creationId="{00000000-0000-0000-0000-000000000000}"/>
          </ac:picMkLst>
        </pc:picChg>
        <pc:picChg chg="del">
          <ac:chgData name="Christian Schaffner" userId="b4331f9b-9ae3-4210-a6c5-92d068065c9f" providerId="ADAL" clId="{AC6168FD-5F01-2547-9D5A-11D0800ACB33}" dt="2022-09-24T15:12:44.525" v="3922" actId="478"/>
          <ac:picMkLst>
            <pc:docMk/>
            <pc:sldMk cId="3464257265" sldId="291"/>
            <ac:picMk id="14" creationId="{7F32F9FB-9FB4-3E41-9ACC-12C2842C5D71}"/>
          </ac:picMkLst>
        </pc:picChg>
        <pc:picChg chg="del">
          <ac:chgData name="Christian Schaffner" userId="b4331f9b-9ae3-4210-a6c5-92d068065c9f" providerId="ADAL" clId="{AC6168FD-5F01-2547-9D5A-11D0800ACB33}" dt="2022-09-24T15:12:43.883" v="3921" actId="478"/>
          <ac:picMkLst>
            <pc:docMk/>
            <pc:sldMk cId="3464257265" sldId="291"/>
            <ac:picMk id="15" creationId="{040A96D5-13FF-B842-8DF7-5253785D4EB7}"/>
          </ac:picMkLst>
        </pc:picChg>
        <pc:picChg chg="add mod">
          <ac:chgData name="Christian Schaffner" userId="b4331f9b-9ae3-4210-a6c5-92d068065c9f" providerId="ADAL" clId="{AC6168FD-5F01-2547-9D5A-11D0800ACB33}" dt="2022-09-27T19:53:00.603" v="4216" actId="1076"/>
          <ac:picMkLst>
            <pc:docMk/>
            <pc:sldMk cId="3464257265" sldId="291"/>
            <ac:picMk id="1026" creationId="{59127AB5-F7AE-ED75-7637-D19D8E0C158E}"/>
          </ac:picMkLst>
        </pc:picChg>
        <pc:picChg chg="del mod">
          <ac:chgData name="Christian Schaffner" userId="b4331f9b-9ae3-4210-a6c5-92d068065c9f" providerId="ADAL" clId="{AC6168FD-5F01-2547-9D5A-11D0800ACB33}" dt="2022-09-24T15:13:49.058" v="3957" actId="478"/>
          <ac:picMkLst>
            <pc:docMk/>
            <pc:sldMk cId="3464257265" sldId="291"/>
            <ac:picMk id="1026" creationId="{A9961251-42E2-344B-8B4A-BE208964BDA1}"/>
          </ac:picMkLst>
        </pc:picChg>
        <pc:picChg chg="add mod">
          <ac:chgData name="Christian Schaffner" userId="b4331f9b-9ae3-4210-a6c5-92d068065c9f" providerId="ADAL" clId="{AC6168FD-5F01-2547-9D5A-11D0800ACB33}" dt="2022-09-27T19:53:01.839" v="4217" actId="1076"/>
          <ac:picMkLst>
            <pc:docMk/>
            <pc:sldMk cId="3464257265" sldId="291"/>
            <ac:picMk id="1028" creationId="{42FAF1AF-56DB-183B-EA1D-DB68D89B8F66}"/>
          </ac:picMkLst>
        </pc:picChg>
        <pc:picChg chg="add del mod">
          <ac:chgData name="Christian Schaffner" userId="b4331f9b-9ae3-4210-a6c5-92d068065c9f" providerId="ADAL" clId="{AC6168FD-5F01-2547-9D5A-11D0800ACB33}" dt="2022-09-24T15:13:49.058" v="3957" actId="478"/>
          <ac:picMkLst>
            <pc:docMk/>
            <pc:sldMk cId="3464257265" sldId="291"/>
            <ac:picMk id="2050" creationId="{59C71C8E-A36E-051C-F04C-42D6D626C175}"/>
          </ac:picMkLst>
        </pc:picChg>
        <pc:picChg chg="add del mod">
          <ac:chgData name="Christian Schaffner" userId="b4331f9b-9ae3-4210-a6c5-92d068065c9f" providerId="ADAL" clId="{AC6168FD-5F01-2547-9D5A-11D0800ACB33}" dt="2022-09-24T15:13:49.058" v="3957" actId="478"/>
          <ac:picMkLst>
            <pc:docMk/>
            <pc:sldMk cId="3464257265" sldId="291"/>
            <ac:picMk id="2052" creationId="{A3CB9687-AD34-E31D-F8F5-5D9911F6B7D9}"/>
          </ac:picMkLst>
        </pc:picChg>
      </pc:sldChg>
      <pc:sldChg chg="del">
        <pc:chgData name="Christian Schaffner" userId="b4331f9b-9ae3-4210-a6c5-92d068065c9f" providerId="ADAL" clId="{AC6168FD-5F01-2547-9D5A-11D0800ACB33}" dt="2022-09-11T10:04:27.337" v="173" actId="2696"/>
        <pc:sldMkLst>
          <pc:docMk/>
          <pc:sldMk cId="479212001" sldId="467"/>
        </pc:sldMkLst>
      </pc:sldChg>
      <pc:sldChg chg="add del mod modShow">
        <pc:chgData name="Christian Schaffner" userId="b4331f9b-9ae3-4210-a6c5-92d068065c9f" providerId="ADAL" clId="{AC6168FD-5F01-2547-9D5A-11D0800ACB33}" dt="2022-09-24T13:55:03.244" v="3633" actId="2696"/>
        <pc:sldMkLst>
          <pc:docMk/>
          <pc:sldMk cId="941407889" sldId="534"/>
        </pc:sldMkLst>
      </pc:sldChg>
      <pc:sldChg chg="del">
        <pc:chgData name="Christian Schaffner" userId="b4331f9b-9ae3-4210-a6c5-92d068065c9f" providerId="ADAL" clId="{AC6168FD-5F01-2547-9D5A-11D0800ACB33}" dt="2022-09-11T10:02:21.212" v="151" actId="2696"/>
        <pc:sldMkLst>
          <pc:docMk/>
          <pc:sldMk cId="1367507713" sldId="541"/>
        </pc:sldMkLst>
      </pc:sldChg>
      <pc:sldChg chg="del">
        <pc:chgData name="Christian Schaffner" userId="b4331f9b-9ae3-4210-a6c5-92d068065c9f" providerId="ADAL" clId="{AC6168FD-5F01-2547-9D5A-11D0800ACB33}" dt="2022-09-11T10:02:21.212" v="151" actId="2696"/>
        <pc:sldMkLst>
          <pc:docMk/>
          <pc:sldMk cId="2170603251" sldId="543"/>
        </pc:sldMkLst>
      </pc:sldChg>
      <pc:sldChg chg="modAnim">
        <pc:chgData name="Christian Schaffner" userId="b4331f9b-9ae3-4210-a6c5-92d068065c9f" providerId="ADAL" clId="{AC6168FD-5F01-2547-9D5A-11D0800ACB33}" dt="2022-09-17T11:25:30.287" v="299"/>
        <pc:sldMkLst>
          <pc:docMk/>
          <pc:sldMk cId="1010335600" sldId="569"/>
        </pc:sldMkLst>
      </pc:sldChg>
      <pc:sldChg chg="addSp delSp modSp mod modAnim">
        <pc:chgData name="Christian Schaffner" userId="b4331f9b-9ae3-4210-a6c5-92d068065c9f" providerId="ADAL" clId="{AC6168FD-5F01-2547-9D5A-11D0800ACB33}" dt="2022-09-17T11:26:06.324" v="302"/>
        <pc:sldMkLst>
          <pc:docMk/>
          <pc:sldMk cId="661457659" sldId="570"/>
        </pc:sldMkLst>
        <pc:spChg chg="del">
          <ac:chgData name="Christian Schaffner" userId="b4331f9b-9ae3-4210-a6c5-92d068065c9f" providerId="ADAL" clId="{AC6168FD-5F01-2547-9D5A-11D0800ACB33}" dt="2022-09-11T09:57:25.528" v="138" actId="478"/>
          <ac:spMkLst>
            <pc:docMk/>
            <pc:sldMk cId="661457659" sldId="570"/>
            <ac:spMk id="3" creationId="{0A698C39-6D22-DA51-DB0D-9DCE77DC54C8}"/>
          </ac:spMkLst>
        </pc:spChg>
        <pc:spChg chg="add del mod">
          <ac:chgData name="Christian Schaffner" userId="b4331f9b-9ae3-4210-a6c5-92d068065c9f" providerId="ADAL" clId="{AC6168FD-5F01-2547-9D5A-11D0800ACB33}" dt="2022-09-11T09:57:28.933" v="139" actId="478"/>
          <ac:spMkLst>
            <pc:docMk/>
            <pc:sldMk cId="661457659" sldId="570"/>
            <ac:spMk id="5" creationId="{A592B17F-E389-121E-4BED-2CF616134D09}"/>
          </ac:spMkLst>
        </pc:spChg>
        <pc:picChg chg="mod">
          <ac:chgData name="Christian Schaffner" userId="b4331f9b-9ae3-4210-a6c5-92d068065c9f" providerId="ADAL" clId="{AC6168FD-5F01-2547-9D5A-11D0800ACB33}" dt="2022-09-11T09:59:06.483" v="150" actId="1440"/>
          <ac:picMkLst>
            <pc:docMk/>
            <pc:sldMk cId="661457659" sldId="570"/>
            <ac:picMk id="4098" creationId="{B1D7CD53-729F-FF9D-651F-C1091C1E13C6}"/>
          </ac:picMkLst>
        </pc:picChg>
        <pc:picChg chg="mod">
          <ac:chgData name="Christian Schaffner" userId="b4331f9b-9ae3-4210-a6c5-92d068065c9f" providerId="ADAL" clId="{AC6168FD-5F01-2547-9D5A-11D0800ACB33}" dt="2022-09-11T09:58:57.841" v="147" actId="1076"/>
          <ac:picMkLst>
            <pc:docMk/>
            <pc:sldMk cId="661457659" sldId="570"/>
            <ac:picMk id="4100" creationId="{AD7F0916-1F0E-F411-5DF6-8121265D6DE7}"/>
          </ac:picMkLst>
        </pc:picChg>
        <pc:picChg chg="mod">
          <ac:chgData name="Christian Schaffner" userId="b4331f9b-9ae3-4210-a6c5-92d068065c9f" providerId="ADAL" clId="{AC6168FD-5F01-2547-9D5A-11D0800ACB33}" dt="2022-09-11T09:59:00.497" v="148" actId="14100"/>
          <ac:picMkLst>
            <pc:docMk/>
            <pc:sldMk cId="661457659" sldId="570"/>
            <ac:picMk id="4102" creationId="{5B96C227-1018-69F1-9237-97A03B6B5385}"/>
          </ac:picMkLst>
        </pc:picChg>
      </pc:sldChg>
      <pc:sldChg chg="addSp delSp modSp mod delAnim modAnim modNotesTx">
        <pc:chgData name="Christian Schaffner" userId="b4331f9b-9ae3-4210-a6c5-92d068065c9f" providerId="ADAL" clId="{AC6168FD-5F01-2547-9D5A-11D0800ACB33}" dt="2022-09-25T13:30:24.369" v="3987" actId="6549"/>
        <pc:sldMkLst>
          <pc:docMk/>
          <pc:sldMk cId="3750332961" sldId="571"/>
        </pc:sldMkLst>
        <pc:spChg chg="mod">
          <ac:chgData name="Christian Schaffner" userId="b4331f9b-9ae3-4210-a6c5-92d068065c9f" providerId="ADAL" clId="{AC6168FD-5F01-2547-9D5A-11D0800ACB33}" dt="2022-09-24T14:50:19.761" v="3636" actId="14100"/>
          <ac:spMkLst>
            <pc:docMk/>
            <pc:sldMk cId="3750332961" sldId="571"/>
            <ac:spMk id="4" creationId="{9DFC7418-F6FF-B8AD-05C3-5F43446FEB4F}"/>
          </ac:spMkLst>
        </pc:spChg>
        <pc:spChg chg="mod">
          <ac:chgData name="Christian Schaffner" userId="b4331f9b-9ae3-4210-a6c5-92d068065c9f" providerId="ADAL" clId="{AC6168FD-5F01-2547-9D5A-11D0800ACB33}" dt="2022-09-20T12:31:49.233" v="2841" actId="14100"/>
          <ac:spMkLst>
            <pc:docMk/>
            <pc:sldMk cId="3750332961" sldId="571"/>
            <ac:spMk id="5" creationId="{AF4B172C-9177-F262-A5E5-4940B8C9ABA3}"/>
          </ac:spMkLst>
        </pc:spChg>
        <pc:spChg chg="mod">
          <ac:chgData name="Christian Schaffner" userId="b4331f9b-9ae3-4210-a6c5-92d068065c9f" providerId="ADAL" clId="{AC6168FD-5F01-2547-9D5A-11D0800ACB33}" dt="2022-09-24T14:50:49.255" v="3645" actId="20577"/>
          <ac:spMkLst>
            <pc:docMk/>
            <pc:sldMk cId="3750332961" sldId="571"/>
            <ac:spMk id="6" creationId="{DA3B73D8-F355-B6BC-272D-785A17DA223D}"/>
          </ac:spMkLst>
        </pc:spChg>
        <pc:spChg chg="add mod">
          <ac:chgData name="Christian Schaffner" userId="b4331f9b-9ae3-4210-a6c5-92d068065c9f" providerId="ADAL" clId="{AC6168FD-5F01-2547-9D5A-11D0800ACB33}" dt="2022-09-20T12:10:07.257" v="2792" actId="14100"/>
          <ac:spMkLst>
            <pc:docMk/>
            <pc:sldMk cId="3750332961" sldId="571"/>
            <ac:spMk id="7" creationId="{8419E347-BE74-6C35-731F-104AD97A8A16}"/>
          </ac:spMkLst>
        </pc:spChg>
        <pc:spChg chg="add mod">
          <ac:chgData name="Christian Schaffner" userId="b4331f9b-9ae3-4210-a6c5-92d068065c9f" providerId="ADAL" clId="{AC6168FD-5F01-2547-9D5A-11D0800ACB33}" dt="2022-09-20T12:10:24.082" v="2798" actId="6549"/>
          <ac:spMkLst>
            <pc:docMk/>
            <pc:sldMk cId="3750332961" sldId="571"/>
            <ac:spMk id="8" creationId="{C154AA2F-EA7A-923C-4D92-5BA761C60654}"/>
          </ac:spMkLst>
        </pc:spChg>
        <pc:spChg chg="del mod">
          <ac:chgData name="Christian Schaffner" userId="b4331f9b-9ae3-4210-a6c5-92d068065c9f" providerId="ADAL" clId="{AC6168FD-5F01-2547-9D5A-11D0800ACB33}" dt="2022-09-17T12:07:37.106" v="455" actId="478"/>
          <ac:spMkLst>
            <pc:docMk/>
            <pc:sldMk cId="3750332961" sldId="571"/>
            <ac:spMk id="9" creationId="{BA32859E-E9F0-5E77-0C62-CAFC42DEC01E}"/>
          </ac:spMkLst>
        </pc:spChg>
        <pc:spChg chg="add mod">
          <ac:chgData name="Christian Schaffner" userId="b4331f9b-9ae3-4210-a6c5-92d068065c9f" providerId="ADAL" clId="{AC6168FD-5F01-2547-9D5A-11D0800ACB33}" dt="2022-09-24T14:50:34.174" v="3641" actId="20577"/>
          <ac:spMkLst>
            <pc:docMk/>
            <pc:sldMk cId="3750332961" sldId="571"/>
            <ac:spMk id="10" creationId="{891423E2-8AD7-88B7-D644-D2A64311F0CA}"/>
          </ac:spMkLst>
        </pc:spChg>
        <pc:spChg chg="del mod">
          <ac:chgData name="Christian Schaffner" userId="b4331f9b-9ae3-4210-a6c5-92d068065c9f" providerId="ADAL" clId="{AC6168FD-5F01-2547-9D5A-11D0800ACB33}" dt="2022-09-17T12:07:42.022" v="457" actId="478"/>
          <ac:spMkLst>
            <pc:docMk/>
            <pc:sldMk cId="3750332961" sldId="571"/>
            <ac:spMk id="14" creationId="{00000000-0000-0000-0000-000000000000}"/>
          </ac:spMkLst>
        </pc:spChg>
        <pc:spChg chg="mod">
          <ac:chgData name="Christian Schaffner" userId="b4331f9b-9ae3-4210-a6c5-92d068065c9f" providerId="ADAL" clId="{AC6168FD-5F01-2547-9D5A-11D0800ACB33}" dt="2022-09-17T11:34:24.638" v="339" actId="1076"/>
          <ac:spMkLst>
            <pc:docMk/>
            <pc:sldMk cId="3750332961" sldId="571"/>
            <ac:spMk id="17" creationId="{00000000-0000-0000-0000-000000000000}"/>
          </ac:spMkLst>
        </pc:spChg>
        <pc:spChg chg="mod">
          <ac:chgData name="Christian Schaffner" userId="b4331f9b-9ae3-4210-a6c5-92d068065c9f" providerId="ADAL" clId="{AC6168FD-5F01-2547-9D5A-11D0800ACB33}" dt="2022-09-20T12:13:47.403" v="2836" actId="1076"/>
          <ac:spMkLst>
            <pc:docMk/>
            <pc:sldMk cId="3750332961" sldId="571"/>
            <ac:spMk id="18" creationId="{00000000-0000-0000-0000-000000000000}"/>
          </ac:spMkLst>
        </pc:spChg>
        <pc:spChg chg="mod">
          <ac:chgData name="Christian Schaffner" userId="b4331f9b-9ae3-4210-a6c5-92d068065c9f" providerId="ADAL" clId="{AC6168FD-5F01-2547-9D5A-11D0800ACB33}" dt="2022-09-20T12:09:58.032" v="2787" actId="14100"/>
          <ac:spMkLst>
            <pc:docMk/>
            <pc:sldMk cId="3750332961" sldId="571"/>
            <ac:spMk id="28" creationId="{00000000-0000-0000-0000-000000000000}"/>
          </ac:spMkLst>
        </pc:spChg>
        <pc:spChg chg="mod">
          <ac:chgData name="Christian Schaffner" userId="b4331f9b-9ae3-4210-a6c5-92d068065c9f" providerId="ADAL" clId="{AC6168FD-5F01-2547-9D5A-11D0800ACB33}" dt="2022-09-25T13:30:24.369" v="3987" actId="6549"/>
          <ac:spMkLst>
            <pc:docMk/>
            <pc:sldMk cId="3750332961" sldId="571"/>
            <ac:spMk id="456843" creationId="{00000000-0000-0000-0000-000000000000}"/>
          </ac:spMkLst>
        </pc:spChg>
        <pc:grpChg chg="mod">
          <ac:chgData name="Christian Schaffner" userId="b4331f9b-9ae3-4210-a6c5-92d068065c9f" providerId="ADAL" clId="{AC6168FD-5F01-2547-9D5A-11D0800ACB33}" dt="2022-09-20T12:10:36.947" v="2799" actId="1076"/>
          <ac:grpSpMkLst>
            <pc:docMk/>
            <pc:sldMk cId="3750332961" sldId="571"/>
            <ac:grpSpMk id="3" creationId="{00000000-0000-0000-0000-000000000000}"/>
          </ac:grpSpMkLst>
        </pc:grpChg>
        <pc:grpChg chg="del mod">
          <ac:chgData name="Christian Schaffner" userId="b4331f9b-9ae3-4210-a6c5-92d068065c9f" providerId="ADAL" clId="{AC6168FD-5F01-2547-9D5A-11D0800ACB33}" dt="2022-09-17T12:07:38.287" v="456" actId="478"/>
          <ac:grpSpMkLst>
            <pc:docMk/>
            <pc:sldMk cId="3750332961" sldId="571"/>
            <ac:grpSpMk id="21" creationId="{00000000-0000-0000-0000-000000000000}"/>
          </ac:grpSpMkLst>
        </pc:grpChg>
        <pc:picChg chg="mod">
          <ac:chgData name="Christian Schaffner" userId="b4331f9b-9ae3-4210-a6c5-92d068065c9f" providerId="ADAL" clId="{AC6168FD-5F01-2547-9D5A-11D0800ACB33}" dt="2022-09-17T11:34:28.161" v="340" actId="1076"/>
          <ac:picMkLst>
            <pc:docMk/>
            <pc:sldMk cId="3750332961" sldId="571"/>
            <ac:picMk id="15" creationId="{00000000-0000-0000-0000-000000000000}"/>
          </ac:picMkLst>
        </pc:picChg>
        <pc:picChg chg="mod">
          <ac:chgData name="Christian Schaffner" userId="b4331f9b-9ae3-4210-a6c5-92d068065c9f" providerId="ADAL" clId="{AC6168FD-5F01-2547-9D5A-11D0800ACB33}" dt="2022-09-17T11:36:44.806" v="371" actId="1076"/>
          <ac:picMkLst>
            <pc:docMk/>
            <pc:sldMk cId="3750332961" sldId="571"/>
            <ac:picMk id="16" creationId="{00000000-0000-0000-0000-000000000000}"/>
          </ac:picMkLst>
        </pc:picChg>
        <pc:picChg chg="mod">
          <ac:chgData name="Christian Schaffner" userId="b4331f9b-9ae3-4210-a6c5-92d068065c9f" providerId="ADAL" clId="{AC6168FD-5F01-2547-9D5A-11D0800ACB33}" dt="2022-09-17T11:34:24.638" v="339" actId="1076"/>
          <ac:picMkLst>
            <pc:docMk/>
            <pc:sldMk cId="3750332961" sldId="571"/>
            <ac:picMk id="20" creationId="{00000000-0000-0000-0000-000000000000}"/>
          </ac:picMkLst>
        </pc:picChg>
        <pc:picChg chg="mod">
          <ac:chgData name="Christian Schaffner" userId="b4331f9b-9ae3-4210-a6c5-92d068065c9f" providerId="ADAL" clId="{AC6168FD-5F01-2547-9D5A-11D0800ACB33}" dt="2022-09-20T12:13:44.624" v="2835" actId="1076"/>
          <ac:picMkLst>
            <pc:docMk/>
            <pc:sldMk cId="3750332961" sldId="571"/>
            <ac:picMk id="31" creationId="{00000000-0000-0000-0000-000000000000}"/>
          </ac:picMkLst>
        </pc:picChg>
      </pc:sldChg>
      <pc:sldChg chg="modSp mod modAnim">
        <pc:chgData name="Christian Schaffner" userId="b4331f9b-9ae3-4210-a6c5-92d068065c9f" providerId="ADAL" clId="{AC6168FD-5F01-2547-9D5A-11D0800ACB33}" dt="2022-09-24T13:49:00.277" v="3601" actId="207"/>
        <pc:sldMkLst>
          <pc:docMk/>
          <pc:sldMk cId="3526562722" sldId="572"/>
        </pc:sldMkLst>
        <pc:spChg chg="mod">
          <ac:chgData name="Christian Schaffner" userId="b4331f9b-9ae3-4210-a6c5-92d068065c9f" providerId="ADAL" clId="{AC6168FD-5F01-2547-9D5A-11D0800ACB33}" dt="2022-09-24T13:49:00.277" v="3601" actId="207"/>
          <ac:spMkLst>
            <pc:docMk/>
            <pc:sldMk cId="3526562722" sldId="572"/>
            <ac:spMk id="3" creationId="{6AB89778-55CC-9F63-1036-BF017D65B480}"/>
          </ac:spMkLst>
        </pc:spChg>
        <pc:spChg chg="mod">
          <ac:chgData name="Christian Schaffner" userId="b4331f9b-9ae3-4210-a6c5-92d068065c9f" providerId="ADAL" clId="{AC6168FD-5F01-2547-9D5A-11D0800ACB33}" dt="2022-09-20T12:13:03.858" v="2834" actId="1076"/>
          <ac:spMkLst>
            <pc:docMk/>
            <pc:sldMk cId="3526562722" sldId="572"/>
            <ac:spMk id="6" creationId="{9CCEBB60-0845-4907-BDF6-2A2B2DB7DE34}"/>
          </ac:spMkLst>
        </pc:spChg>
      </pc:sldChg>
      <pc:sldChg chg="del mod modShow">
        <pc:chgData name="Christian Schaffner" userId="b4331f9b-9ae3-4210-a6c5-92d068065c9f" providerId="ADAL" clId="{AC6168FD-5F01-2547-9D5A-11D0800ACB33}" dt="2022-09-24T10:56:06.013" v="3061" actId="2696"/>
        <pc:sldMkLst>
          <pc:docMk/>
          <pc:sldMk cId="957801761" sldId="578"/>
        </pc:sldMkLst>
      </pc:sldChg>
      <pc:sldChg chg="del mod modShow">
        <pc:chgData name="Christian Schaffner" userId="b4331f9b-9ae3-4210-a6c5-92d068065c9f" providerId="ADAL" clId="{AC6168FD-5F01-2547-9D5A-11D0800ACB33}" dt="2022-09-24T10:56:06.013" v="3061" actId="2696"/>
        <pc:sldMkLst>
          <pc:docMk/>
          <pc:sldMk cId="3132345225" sldId="581"/>
        </pc:sldMkLst>
      </pc:sldChg>
      <pc:sldChg chg="addSp delSp modSp mod ord addAnim delAnim modAnim">
        <pc:chgData name="Christian Schaffner" userId="b4331f9b-9ae3-4210-a6c5-92d068065c9f" providerId="ADAL" clId="{AC6168FD-5F01-2547-9D5A-11D0800ACB33}" dt="2022-09-26T10:41:42.113" v="4058"/>
        <pc:sldMkLst>
          <pc:docMk/>
          <pc:sldMk cId="4034740444" sldId="592"/>
        </pc:sldMkLst>
        <pc:spChg chg="mod">
          <ac:chgData name="Christian Schaffner" userId="b4331f9b-9ae3-4210-a6c5-92d068065c9f" providerId="ADAL" clId="{AC6168FD-5F01-2547-9D5A-11D0800ACB33}" dt="2022-09-24T15:01:55.327" v="3748" actId="20577"/>
          <ac:spMkLst>
            <pc:docMk/>
            <pc:sldMk cId="4034740444" sldId="592"/>
            <ac:spMk id="2" creationId="{C7884CE8-11C6-104D-8C75-29D1A12A3CC8}"/>
          </ac:spMkLst>
        </pc:spChg>
        <pc:spChg chg="del mod">
          <ac:chgData name="Christian Schaffner" userId="b4331f9b-9ae3-4210-a6c5-92d068065c9f" providerId="ADAL" clId="{AC6168FD-5F01-2547-9D5A-11D0800ACB33}" dt="2022-09-24T13:50:35.808" v="3621"/>
          <ac:spMkLst>
            <pc:docMk/>
            <pc:sldMk cId="4034740444" sldId="592"/>
            <ac:spMk id="4" creationId="{82F81580-24FE-F351-780C-D847C65C74B0}"/>
          </ac:spMkLst>
        </pc:spChg>
        <pc:spChg chg="add del mod">
          <ac:chgData name="Christian Schaffner" userId="b4331f9b-9ae3-4210-a6c5-92d068065c9f" providerId="ADAL" clId="{AC6168FD-5F01-2547-9D5A-11D0800ACB33}" dt="2022-09-26T10:35:18.034" v="4018" actId="478"/>
          <ac:spMkLst>
            <pc:docMk/>
            <pc:sldMk cId="4034740444" sldId="592"/>
            <ac:spMk id="4" creationId="{F408C1DA-F8C2-FE67-DC56-67CA3D680349}"/>
          </ac:spMkLst>
        </pc:spChg>
        <pc:spChg chg="add mod">
          <ac:chgData name="Christian Schaffner" userId="b4331f9b-9ae3-4210-a6c5-92d068065c9f" providerId="ADAL" clId="{AC6168FD-5F01-2547-9D5A-11D0800ACB33}" dt="2022-09-24T13:50:34.340" v="3619" actId="1076"/>
          <ac:spMkLst>
            <pc:docMk/>
            <pc:sldMk cId="4034740444" sldId="592"/>
            <ac:spMk id="5" creationId="{B84408B4-DE89-9D9A-118C-73A9427E4ECF}"/>
          </ac:spMkLst>
        </pc:spChg>
        <pc:spChg chg="add mod">
          <ac:chgData name="Christian Schaffner" userId="b4331f9b-9ae3-4210-a6c5-92d068065c9f" providerId="ADAL" clId="{AC6168FD-5F01-2547-9D5A-11D0800ACB33}" dt="2022-09-26T10:36:37.951" v="4038" actId="20577"/>
          <ac:spMkLst>
            <pc:docMk/>
            <pc:sldMk cId="4034740444" sldId="592"/>
            <ac:spMk id="6" creationId="{705F6030-989A-18FD-937E-2D66D30F743F}"/>
          </ac:spMkLst>
        </pc:spChg>
        <pc:spChg chg="add mod">
          <ac:chgData name="Christian Schaffner" userId="b4331f9b-9ae3-4210-a6c5-92d068065c9f" providerId="ADAL" clId="{AC6168FD-5F01-2547-9D5A-11D0800ACB33}" dt="2022-09-26T10:40:12.572" v="4057" actId="20577"/>
          <ac:spMkLst>
            <pc:docMk/>
            <pc:sldMk cId="4034740444" sldId="592"/>
            <ac:spMk id="7" creationId="{23EF456C-D8AD-CB4F-79AA-E5E18C3FDDCA}"/>
          </ac:spMkLst>
        </pc:spChg>
        <pc:spChg chg="mod">
          <ac:chgData name="Christian Schaffner" userId="b4331f9b-9ae3-4210-a6c5-92d068065c9f" providerId="ADAL" clId="{AC6168FD-5F01-2547-9D5A-11D0800ACB33}" dt="2022-09-26T10:34:59.672" v="4017" actId="20577"/>
          <ac:spMkLst>
            <pc:docMk/>
            <pc:sldMk cId="4034740444" sldId="592"/>
            <ac:spMk id="19" creationId="{27716611-209A-6140-99A3-FB259191A52A}"/>
          </ac:spMkLst>
        </pc:spChg>
        <pc:spChg chg="mod">
          <ac:chgData name="Christian Schaffner" userId="b4331f9b-9ae3-4210-a6c5-92d068065c9f" providerId="ADAL" clId="{AC6168FD-5F01-2547-9D5A-11D0800ACB33}" dt="2022-09-26T10:36:51.695" v="4044" actId="20577"/>
          <ac:spMkLst>
            <pc:docMk/>
            <pc:sldMk cId="4034740444" sldId="592"/>
            <ac:spMk id="23" creationId="{B4B51CD2-6EF6-0841-B42C-2C4F41B75891}"/>
          </ac:spMkLst>
        </pc:spChg>
        <pc:spChg chg="mod">
          <ac:chgData name="Christian Schaffner" userId="b4331f9b-9ae3-4210-a6c5-92d068065c9f" providerId="ADAL" clId="{AC6168FD-5F01-2547-9D5A-11D0800ACB33}" dt="2022-09-26T10:36:51.695" v="4044" actId="20577"/>
          <ac:spMkLst>
            <pc:docMk/>
            <pc:sldMk cId="4034740444" sldId="592"/>
            <ac:spMk id="24" creationId="{1CC66F9D-5D13-3941-B0C7-8E92430FBBE0}"/>
          </ac:spMkLst>
        </pc:spChg>
        <pc:spChg chg="mod">
          <ac:chgData name="Christian Schaffner" userId="b4331f9b-9ae3-4210-a6c5-92d068065c9f" providerId="ADAL" clId="{AC6168FD-5F01-2547-9D5A-11D0800ACB33}" dt="2022-09-26T10:36:51.695" v="4044" actId="20577"/>
          <ac:spMkLst>
            <pc:docMk/>
            <pc:sldMk cId="4034740444" sldId="592"/>
            <ac:spMk id="25" creationId="{3B9BBCC3-847A-1D4C-AF31-64655CC0DAE7}"/>
          </ac:spMkLst>
        </pc:spChg>
        <pc:spChg chg="mod">
          <ac:chgData name="Christian Schaffner" userId="b4331f9b-9ae3-4210-a6c5-92d068065c9f" providerId="ADAL" clId="{AC6168FD-5F01-2547-9D5A-11D0800ACB33}" dt="2022-09-26T10:36:55.920" v="4045" actId="14100"/>
          <ac:spMkLst>
            <pc:docMk/>
            <pc:sldMk cId="4034740444" sldId="592"/>
            <ac:spMk id="26" creationId="{A2B8B388-13E6-8A4D-9292-15A76649D639}"/>
          </ac:spMkLst>
        </pc:spChg>
        <pc:grpChg chg="mod">
          <ac:chgData name="Christian Schaffner" userId="b4331f9b-9ae3-4210-a6c5-92d068065c9f" providerId="ADAL" clId="{AC6168FD-5F01-2547-9D5A-11D0800ACB33}" dt="2022-09-26T10:36:51.695" v="4044" actId="20577"/>
          <ac:grpSpMkLst>
            <pc:docMk/>
            <pc:sldMk cId="4034740444" sldId="592"/>
            <ac:grpSpMk id="20" creationId="{1B3C4588-2183-1C45-A7CB-B86A598DBCFD}"/>
          </ac:grpSpMkLst>
        </pc:grpChg>
        <pc:picChg chg="mod">
          <ac:chgData name="Christian Schaffner" userId="b4331f9b-9ae3-4210-a6c5-92d068065c9f" providerId="ADAL" clId="{AC6168FD-5F01-2547-9D5A-11D0800ACB33}" dt="2022-09-26T10:36:51.695" v="4044" actId="20577"/>
          <ac:picMkLst>
            <pc:docMk/>
            <pc:sldMk cId="4034740444" sldId="592"/>
            <ac:picMk id="21" creationId="{6E8D9516-A86E-624B-93CF-4279452F8942}"/>
          </ac:picMkLst>
        </pc:picChg>
        <pc:picChg chg="mod">
          <ac:chgData name="Christian Schaffner" userId="b4331f9b-9ae3-4210-a6c5-92d068065c9f" providerId="ADAL" clId="{AC6168FD-5F01-2547-9D5A-11D0800ACB33}" dt="2022-09-26T10:36:51.695" v="4044" actId="20577"/>
          <ac:picMkLst>
            <pc:docMk/>
            <pc:sldMk cId="4034740444" sldId="592"/>
            <ac:picMk id="22" creationId="{67910FED-4BD3-F442-AC53-6CBDCFC1D063}"/>
          </ac:picMkLst>
        </pc:picChg>
      </pc:sldChg>
      <pc:sldChg chg="addSp delSp modSp mod ord">
        <pc:chgData name="Christian Schaffner" userId="b4331f9b-9ae3-4210-a6c5-92d068065c9f" providerId="ADAL" clId="{AC6168FD-5F01-2547-9D5A-11D0800ACB33}" dt="2022-09-26T10:48:04.968" v="4082" actId="207"/>
        <pc:sldMkLst>
          <pc:docMk/>
          <pc:sldMk cId="2033955259" sldId="594"/>
        </pc:sldMkLst>
        <pc:spChg chg="mod">
          <ac:chgData name="Christian Schaffner" userId="b4331f9b-9ae3-4210-a6c5-92d068065c9f" providerId="ADAL" clId="{AC6168FD-5F01-2547-9D5A-11D0800ACB33}" dt="2022-09-26T10:43:39.933" v="4062" actId="207"/>
          <ac:spMkLst>
            <pc:docMk/>
            <pc:sldMk cId="2033955259" sldId="594"/>
            <ac:spMk id="2" creationId="{7246FDAF-1BAB-8C54-A37A-293C843EF3CF}"/>
          </ac:spMkLst>
        </pc:spChg>
        <pc:spChg chg="mod">
          <ac:chgData name="Christian Schaffner" userId="b4331f9b-9ae3-4210-a6c5-92d068065c9f" providerId="ADAL" clId="{AC6168FD-5F01-2547-9D5A-11D0800ACB33}" dt="2022-09-26T10:48:04.968" v="4082" actId="207"/>
          <ac:spMkLst>
            <pc:docMk/>
            <pc:sldMk cId="2033955259" sldId="594"/>
            <ac:spMk id="3" creationId="{A0F3B7A7-0521-D03D-FFF1-3AFD3059E882}"/>
          </ac:spMkLst>
        </pc:spChg>
        <pc:spChg chg="add del">
          <ac:chgData name="Christian Schaffner" userId="b4331f9b-9ae3-4210-a6c5-92d068065c9f" providerId="ADAL" clId="{AC6168FD-5F01-2547-9D5A-11D0800ACB33}" dt="2022-09-24T15:05:57.715" v="3796" actId="478"/>
          <ac:spMkLst>
            <pc:docMk/>
            <pc:sldMk cId="2033955259" sldId="594"/>
            <ac:spMk id="4" creationId="{140465B9-927B-DD54-7DF4-A8A6EABD1AEC}"/>
          </ac:spMkLst>
        </pc:spChg>
        <pc:spChg chg="add del">
          <ac:chgData name="Christian Schaffner" userId="b4331f9b-9ae3-4210-a6c5-92d068065c9f" providerId="ADAL" clId="{AC6168FD-5F01-2547-9D5A-11D0800ACB33}" dt="2022-09-26T10:43:19.027" v="4061" actId="11529"/>
          <ac:spMkLst>
            <pc:docMk/>
            <pc:sldMk cId="2033955259" sldId="594"/>
            <ac:spMk id="4" creationId="{D4FC61E6-B427-EFAC-5D5A-EEF6B1F1D40B}"/>
          </ac:spMkLst>
        </pc:spChg>
        <pc:cxnChg chg="add del mod">
          <ac:chgData name="Christian Schaffner" userId="b4331f9b-9ae3-4210-a6c5-92d068065c9f" providerId="ADAL" clId="{AC6168FD-5F01-2547-9D5A-11D0800ACB33}" dt="2022-09-24T15:06:25.606" v="3799" actId="478"/>
          <ac:cxnSpMkLst>
            <pc:docMk/>
            <pc:sldMk cId="2033955259" sldId="594"/>
            <ac:cxnSpMk id="6" creationId="{EDBB9F38-EF82-4EF5-444F-8590D8302948}"/>
          </ac:cxnSpMkLst>
        </pc:cxnChg>
      </pc:sldChg>
      <pc:sldChg chg="del mod modShow">
        <pc:chgData name="Christian Schaffner" userId="b4331f9b-9ae3-4210-a6c5-92d068065c9f" providerId="ADAL" clId="{AC6168FD-5F01-2547-9D5A-11D0800ACB33}" dt="2022-09-24T11:09:29.596" v="3256" actId="2696"/>
        <pc:sldMkLst>
          <pc:docMk/>
          <pc:sldMk cId="3445039440" sldId="595"/>
        </pc:sldMkLst>
      </pc:sldChg>
      <pc:sldChg chg="addSp delSp modSp mod">
        <pc:chgData name="Christian Schaffner" userId="b4331f9b-9ae3-4210-a6c5-92d068065c9f" providerId="ADAL" clId="{AC6168FD-5F01-2547-9D5A-11D0800ACB33}" dt="2022-09-24T15:15:56.211" v="3973" actId="14100"/>
        <pc:sldMkLst>
          <pc:docMk/>
          <pc:sldMk cId="233183217" sldId="596"/>
        </pc:sldMkLst>
        <pc:spChg chg="mod">
          <ac:chgData name="Christian Schaffner" userId="b4331f9b-9ae3-4210-a6c5-92d068065c9f" providerId="ADAL" clId="{AC6168FD-5F01-2547-9D5A-11D0800ACB33}" dt="2022-09-24T11:34:54.131" v="3427" actId="1076"/>
          <ac:spMkLst>
            <pc:docMk/>
            <pc:sldMk cId="233183217" sldId="596"/>
            <ac:spMk id="3" creationId="{00000000-0000-0000-0000-000000000000}"/>
          </ac:spMkLst>
        </pc:spChg>
        <pc:spChg chg="add del mod">
          <ac:chgData name="Christian Schaffner" userId="b4331f9b-9ae3-4210-a6c5-92d068065c9f" providerId="ADAL" clId="{AC6168FD-5F01-2547-9D5A-11D0800ACB33}" dt="2022-09-11T10:32:58.990" v="196" actId="478"/>
          <ac:spMkLst>
            <pc:docMk/>
            <pc:sldMk cId="233183217" sldId="596"/>
            <ac:spMk id="4" creationId="{62FD525E-D73B-96EB-C17F-B19E18D55D08}"/>
          </ac:spMkLst>
        </pc:spChg>
        <pc:spChg chg="del">
          <ac:chgData name="Christian Schaffner" userId="b4331f9b-9ae3-4210-a6c5-92d068065c9f" providerId="ADAL" clId="{AC6168FD-5F01-2547-9D5A-11D0800ACB33}" dt="2022-09-11T10:32:56.638" v="195" actId="478"/>
          <ac:spMkLst>
            <pc:docMk/>
            <pc:sldMk cId="233183217" sldId="596"/>
            <ac:spMk id="6" creationId="{6A42EA45-2A39-B80C-3B95-CDE4CD8FF84D}"/>
          </ac:spMkLst>
        </pc:spChg>
        <pc:picChg chg="add mod">
          <ac:chgData name="Christian Schaffner" userId="b4331f9b-9ae3-4210-a6c5-92d068065c9f" providerId="ADAL" clId="{AC6168FD-5F01-2547-9D5A-11D0800ACB33}" dt="2022-09-24T15:15:46.586" v="3969" actId="1076"/>
          <ac:picMkLst>
            <pc:docMk/>
            <pc:sldMk cId="233183217" sldId="596"/>
            <ac:picMk id="2" creationId="{631ECE6E-F2CF-27ED-3654-1F755245D705}"/>
          </ac:picMkLst>
        </pc:picChg>
        <pc:picChg chg="add mod">
          <ac:chgData name="Christian Schaffner" userId="b4331f9b-9ae3-4210-a6c5-92d068065c9f" providerId="ADAL" clId="{AC6168FD-5F01-2547-9D5A-11D0800ACB33}" dt="2022-09-24T15:15:46.586" v="3969" actId="1076"/>
          <ac:picMkLst>
            <pc:docMk/>
            <pc:sldMk cId="233183217" sldId="596"/>
            <ac:picMk id="4" creationId="{EA43DAE3-5CA1-A5EA-F9B2-E1EF76DE9A4A}"/>
          </ac:picMkLst>
        </pc:picChg>
        <pc:picChg chg="add mod">
          <ac:chgData name="Christian Schaffner" userId="b4331f9b-9ae3-4210-a6c5-92d068065c9f" providerId="ADAL" clId="{AC6168FD-5F01-2547-9D5A-11D0800ACB33}" dt="2022-09-24T11:36:55.179" v="3443" actId="1076"/>
          <ac:picMkLst>
            <pc:docMk/>
            <pc:sldMk cId="233183217" sldId="596"/>
            <ac:picMk id="5" creationId="{1A63E1CB-BB2E-6305-9EB2-AFE3BA44CD72}"/>
          </ac:picMkLst>
        </pc:picChg>
        <pc:picChg chg="add mod">
          <ac:chgData name="Christian Schaffner" userId="b4331f9b-9ae3-4210-a6c5-92d068065c9f" providerId="ADAL" clId="{AC6168FD-5F01-2547-9D5A-11D0800ACB33}" dt="2022-09-24T15:15:46.586" v="3969" actId="1076"/>
          <ac:picMkLst>
            <pc:docMk/>
            <pc:sldMk cId="233183217" sldId="596"/>
            <ac:picMk id="6" creationId="{3B0A1ED5-CE48-73E1-F4FE-054015BE45B1}"/>
          </ac:picMkLst>
        </pc:picChg>
        <pc:picChg chg="add mod">
          <ac:chgData name="Christian Schaffner" userId="b4331f9b-9ae3-4210-a6c5-92d068065c9f" providerId="ADAL" clId="{AC6168FD-5F01-2547-9D5A-11D0800ACB33}" dt="2022-09-24T11:36:22.740" v="3436" actId="1076"/>
          <ac:picMkLst>
            <pc:docMk/>
            <pc:sldMk cId="233183217" sldId="596"/>
            <ac:picMk id="7" creationId="{CD3ADF1D-F869-55C3-AE48-97BE9223F024}"/>
          </ac:picMkLst>
        </pc:picChg>
        <pc:picChg chg="add mod">
          <ac:chgData name="Christian Schaffner" userId="b4331f9b-9ae3-4210-a6c5-92d068065c9f" providerId="ADAL" clId="{AC6168FD-5F01-2547-9D5A-11D0800ACB33}" dt="2022-09-24T11:36:23.988" v="3437" actId="1076"/>
          <ac:picMkLst>
            <pc:docMk/>
            <pc:sldMk cId="233183217" sldId="596"/>
            <ac:picMk id="8" creationId="{522B3EE4-167F-468F-9149-B64FED6E18C4}"/>
          </ac:picMkLst>
        </pc:picChg>
        <pc:picChg chg="add del mod">
          <ac:chgData name="Christian Schaffner" userId="b4331f9b-9ae3-4210-a6c5-92d068065c9f" providerId="ADAL" clId="{AC6168FD-5F01-2547-9D5A-11D0800ACB33}" dt="2022-09-24T15:15:32.382" v="3963" actId="478"/>
          <ac:picMkLst>
            <pc:docMk/>
            <pc:sldMk cId="233183217" sldId="596"/>
            <ac:picMk id="9" creationId="{12B56FF7-9419-15AD-87C5-FE489DD794C2}"/>
          </ac:picMkLst>
        </pc:picChg>
        <pc:picChg chg="add mod">
          <ac:chgData name="Christian Schaffner" userId="b4331f9b-9ae3-4210-a6c5-92d068065c9f" providerId="ADAL" clId="{AC6168FD-5F01-2547-9D5A-11D0800ACB33}" dt="2022-09-24T15:15:56.211" v="3973" actId="14100"/>
          <ac:picMkLst>
            <pc:docMk/>
            <pc:sldMk cId="233183217" sldId="596"/>
            <ac:picMk id="6146" creationId="{2E9DAA29-BC6F-A409-9E27-520B6D6FD007}"/>
          </ac:picMkLst>
        </pc:picChg>
      </pc:sldChg>
      <pc:sldChg chg="addSp delSp modSp mod delAnim modAnim">
        <pc:chgData name="Christian Schaffner" userId="b4331f9b-9ae3-4210-a6c5-92d068065c9f" providerId="ADAL" clId="{AC6168FD-5F01-2547-9D5A-11D0800ACB33}" dt="2022-09-22T10:14:06.186" v="2993" actId="1076"/>
        <pc:sldMkLst>
          <pc:docMk/>
          <pc:sldMk cId="3952747711" sldId="1252"/>
        </pc:sldMkLst>
        <pc:spChg chg="del">
          <ac:chgData name="Christian Schaffner" userId="b4331f9b-9ae3-4210-a6c5-92d068065c9f" providerId="ADAL" clId="{AC6168FD-5F01-2547-9D5A-11D0800ACB33}" dt="2022-09-11T10:03:05.358" v="159" actId="478"/>
          <ac:spMkLst>
            <pc:docMk/>
            <pc:sldMk cId="3952747711" sldId="1252"/>
            <ac:spMk id="4" creationId="{FD7FF5BD-0A7D-468E-8429-97D9FF73DE4F}"/>
          </ac:spMkLst>
        </pc:spChg>
        <pc:spChg chg="del">
          <ac:chgData name="Christian Schaffner" userId="b4331f9b-9ae3-4210-a6c5-92d068065c9f" providerId="ADAL" clId="{AC6168FD-5F01-2547-9D5A-11D0800ACB33}" dt="2022-09-11T10:02:48.762" v="152" actId="478"/>
          <ac:spMkLst>
            <pc:docMk/>
            <pc:sldMk cId="3952747711" sldId="1252"/>
            <ac:spMk id="5" creationId="{45DA728F-E6AA-44B9-8C90-E4A8B06893A2}"/>
          </ac:spMkLst>
        </pc:spChg>
        <pc:picChg chg="add mod">
          <ac:chgData name="Christian Schaffner" userId="b4331f9b-9ae3-4210-a6c5-92d068065c9f" providerId="ADAL" clId="{AC6168FD-5F01-2547-9D5A-11D0800ACB33}" dt="2022-09-11T10:04:18.532" v="171" actId="1076"/>
          <ac:picMkLst>
            <pc:docMk/>
            <pc:sldMk cId="3952747711" sldId="1252"/>
            <ac:picMk id="2" creationId="{3CB826A8-5A2A-D404-7E08-97132735B8EF}"/>
          </ac:picMkLst>
        </pc:picChg>
        <pc:picChg chg="add mod">
          <ac:chgData name="Christian Schaffner" userId="b4331f9b-9ae3-4210-a6c5-92d068065c9f" providerId="ADAL" clId="{AC6168FD-5F01-2547-9D5A-11D0800ACB33}" dt="2022-09-22T10:14:03.070" v="2992" actId="1076"/>
          <ac:picMkLst>
            <pc:docMk/>
            <pc:sldMk cId="3952747711" sldId="1252"/>
            <ac:picMk id="3" creationId="{5F1D3565-D685-1751-8BC1-01F5BCF8F9AB}"/>
          </ac:picMkLst>
        </pc:picChg>
        <pc:picChg chg="add mod">
          <ac:chgData name="Christian Schaffner" userId="b4331f9b-9ae3-4210-a6c5-92d068065c9f" providerId="ADAL" clId="{AC6168FD-5F01-2547-9D5A-11D0800ACB33}" dt="2022-09-22T10:14:06.186" v="2993" actId="1076"/>
          <ac:picMkLst>
            <pc:docMk/>
            <pc:sldMk cId="3952747711" sldId="1252"/>
            <ac:picMk id="4" creationId="{CA7EDC74-5510-C1F8-5552-699012823ABA}"/>
          </ac:picMkLst>
        </pc:picChg>
        <pc:picChg chg="mod">
          <ac:chgData name="Christian Schaffner" userId="b4331f9b-9ae3-4210-a6c5-92d068065c9f" providerId="ADAL" clId="{AC6168FD-5F01-2547-9D5A-11D0800ACB33}" dt="2022-09-11T10:04:12.240" v="169" actId="1076"/>
          <ac:picMkLst>
            <pc:docMk/>
            <pc:sldMk cId="3952747711" sldId="1252"/>
            <ac:picMk id="16" creationId="{365234D4-C3C9-41EE-B7CD-C6E3E69930EA}"/>
          </ac:picMkLst>
        </pc:picChg>
        <pc:picChg chg="mod">
          <ac:chgData name="Christian Schaffner" userId="b4331f9b-9ae3-4210-a6c5-92d068065c9f" providerId="ADAL" clId="{AC6168FD-5F01-2547-9D5A-11D0800ACB33}" dt="2022-09-22T10:14:01.021" v="2991" actId="1076"/>
          <ac:picMkLst>
            <pc:docMk/>
            <pc:sldMk cId="3952747711" sldId="1252"/>
            <ac:picMk id="17" creationId="{5C240730-2C6F-44FC-A4F1-E9D60E3F78D7}"/>
          </ac:picMkLst>
        </pc:picChg>
        <pc:cxnChg chg="del">
          <ac:chgData name="Christian Schaffner" userId="b4331f9b-9ae3-4210-a6c5-92d068065c9f" providerId="ADAL" clId="{AC6168FD-5F01-2547-9D5A-11D0800ACB33}" dt="2022-09-11T10:03:08.086" v="160" actId="478"/>
          <ac:cxnSpMkLst>
            <pc:docMk/>
            <pc:sldMk cId="3952747711" sldId="1252"/>
            <ac:cxnSpMk id="10" creationId="{5424B39B-D3EC-4294-B6CE-41105B4FA079}"/>
          </ac:cxnSpMkLst>
        </pc:cxnChg>
      </pc:sldChg>
      <pc:sldChg chg="delSp modSp mod">
        <pc:chgData name="Christian Schaffner" userId="b4331f9b-9ae3-4210-a6c5-92d068065c9f" providerId="ADAL" clId="{AC6168FD-5F01-2547-9D5A-11D0800ACB33}" dt="2022-09-11T10:32:42.555" v="194" actId="14100"/>
        <pc:sldMkLst>
          <pc:docMk/>
          <pc:sldMk cId="1169194211" sldId="4100"/>
        </pc:sldMkLst>
        <pc:spChg chg="del">
          <ac:chgData name="Christian Schaffner" userId="b4331f9b-9ae3-4210-a6c5-92d068065c9f" providerId="ADAL" clId="{AC6168FD-5F01-2547-9D5A-11D0800ACB33}" dt="2022-09-11T10:32:34.512" v="191" actId="478"/>
          <ac:spMkLst>
            <pc:docMk/>
            <pc:sldMk cId="1169194211" sldId="4100"/>
            <ac:spMk id="5" creationId="{00000000-0000-0000-0000-000000000000}"/>
          </ac:spMkLst>
        </pc:spChg>
        <pc:picChg chg="mod">
          <ac:chgData name="Christian Schaffner" userId="b4331f9b-9ae3-4210-a6c5-92d068065c9f" providerId="ADAL" clId="{AC6168FD-5F01-2547-9D5A-11D0800ACB33}" dt="2022-09-11T10:32:42.555" v="194" actId="14100"/>
          <ac:picMkLst>
            <pc:docMk/>
            <pc:sldMk cId="1169194211" sldId="4100"/>
            <ac:picMk id="2050" creationId="{F60B35DA-433E-3941-0635-34BD103418B6}"/>
          </ac:picMkLst>
        </pc:picChg>
      </pc:sldChg>
      <pc:sldChg chg="addSp delSp modSp mod">
        <pc:chgData name="Christian Schaffner" userId="b4331f9b-9ae3-4210-a6c5-92d068065c9f" providerId="ADAL" clId="{AC6168FD-5F01-2547-9D5A-11D0800ACB33}" dt="2022-09-30T10:47:11.718" v="4328" actId="14100"/>
        <pc:sldMkLst>
          <pc:docMk/>
          <pc:sldMk cId="24411722" sldId="4102"/>
        </pc:sldMkLst>
        <pc:spChg chg="mod">
          <ac:chgData name="Christian Schaffner" userId="b4331f9b-9ae3-4210-a6c5-92d068065c9f" providerId="ADAL" clId="{AC6168FD-5F01-2547-9D5A-11D0800ACB33}" dt="2022-09-24T11:08:29.882" v="3255" actId="1076"/>
          <ac:spMkLst>
            <pc:docMk/>
            <pc:sldMk cId="24411722" sldId="4102"/>
            <ac:spMk id="2" creationId="{89954219-778E-3EE5-C8BA-F7149EE75309}"/>
          </ac:spMkLst>
        </pc:spChg>
        <pc:spChg chg="add del mod">
          <ac:chgData name="Christian Schaffner" userId="b4331f9b-9ae3-4210-a6c5-92d068065c9f" providerId="ADAL" clId="{AC6168FD-5F01-2547-9D5A-11D0800ACB33}" dt="2022-09-24T11:05:24.799" v="3236"/>
          <ac:spMkLst>
            <pc:docMk/>
            <pc:sldMk cId="24411722" sldId="4102"/>
            <ac:spMk id="3" creationId="{1F772049-AE38-2977-1340-25CADFAC249C}"/>
          </ac:spMkLst>
        </pc:spChg>
        <pc:spChg chg="mod">
          <ac:chgData name="Christian Schaffner" userId="b4331f9b-9ae3-4210-a6c5-92d068065c9f" providerId="ADAL" clId="{AC6168FD-5F01-2547-9D5A-11D0800ACB33}" dt="2022-09-24T11:10:14.088" v="3257" actId="164"/>
          <ac:spMkLst>
            <pc:docMk/>
            <pc:sldMk cId="24411722" sldId="4102"/>
            <ac:spMk id="4" creationId="{C6015DA7-80E3-3F61-B27B-33D61BF26F16}"/>
          </ac:spMkLst>
        </pc:spChg>
        <pc:spChg chg="mod">
          <ac:chgData name="Christian Schaffner" userId="b4331f9b-9ae3-4210-a6c5-92d068065c9f" providerId="ADAL" clId="{AC6168FD-5F01-2547-9D5A-11D0800ACB33}" dt="2022-09-24T11:10:16.996" v="3258" actId="164"/>
          <ac:spMkLst>
            <pc:docMk/>
            <pc:sldMk cId="24411722" sldId="4102"/>
            <ac:spMk id="5" creationId="{D272008D-2B86-90CA-8E34-8694C8DEC69F}"/>
          </ac:spMkLst>
        </pc:spChg>
        <pc:spChg chg="add del mod">
          <ac:chgData name="Christian Schaffner" userId="b4331f9b-9ae3-4210-a6c5-92d068065c9f" providerId="ADAL" clId="{AC6168FD-5F01-2547-9D5A-11D0800ACB33}" dt="2022-09-24T11:06:10.980" v="3240"/>
          <ac:spMkLst>
            <pc:docMk/>
            <pc:sldMk cId="24411722" sldId="4102"/>
            <ac:spMk id="7" creationId="{C8DDA608-4E81-7C75-FF52-F9A0EF408D3D}"/>
          </ac:spMkLst>
        </pc:spChg>
        <pc:spChg chg="add mod">
          <ac:chgData name="Christian Schaffner" userId="b4331f9b-9ae3-4210-a6c5-92d068065c9f" providerId="ADAL" clId="{AC6168FD-5F01-2547-9D5A-11D0800ACB33}" dt="2022-09-27T19:59:17.126" v="4321" actId="20577"/>
          <ac:spMkLst>
            <pc:docMk/>
            <pc:sldMk cId="24411722" sldId="4102"/>
            <ac:spMk id="9" creationId="{5C9208C2-CB8A-D5BD-F275-E6679AA1CDD3}"/>
          </ac:spMkLst>
        </pc:spChg>
        <pc:spChg chg="add del mod">
          <ac:chgData name="Christian Schaffner" userId="b4331f9b-9ae3-4210-a6c5-92d068065c9f" providerId="ADAL" clId="{AC6168FD-5F01-2547-9D5A-11D0800ACB33}" dt="2022-09-24T15:14:31.915" v="3961" actId="478"/>
          <ac:spMkLst>
            <pc:docMk/>
            <pc:sldMk cId="24411722" sldId="4102"/>
            <ac:spMk id="15" creationId="{DA09283F-D7DF-94DF-32C8-3E83FEBF7F32}"/>
          </ac:spMkLst>
        </pc:spChg>
        <pc:spChg chg="add mod">
          <ac:chgData name="Christian Schaffner" userId="b4331f9b-9ae3-4210-a6c5-92d068065c9f" providerId="ADAL" clId="{AC6168FD-5F01-2547-9D5A-11D0800ACB33}" dt="2022-09-24T15:14:26.344" v="3960"/>
          <ac:spMkLst>
            <pc:docMk/>
            <pc:sldMk cId="24411722" sldId="4102"/>
            <ac:spMk id="16" creationId="{465CDDF4-7C65-50A3-2330-29D47EACB734}"/>
          </ac:spMkLst>
        </pc:spChg>
        <pc:spChg chg="add mod">
          <ac:chgData name="Christian Schaffner" userId="b4331f9b-9ae3-4210-a6c5-92d068065c9f" providerId="ADAL" clId="{AC6168FD-5F01-2547-9D5A-11D0800ACB33}" dt="2022-09-24T15:14:26.344" v="3960"/>
          <ac:spMkLst>
            <pc:docMk/>
            <pc:sldMk cId="24411722" sldId="4102"/>
            <ac:spMk id="17" creationId="{DB3AFBE1-0F4D-8586-BC86-CCD1754EA62D}"/>
          </ac:spMkLst>
        </pc:spChg>
        <pc:grpChg chg="add mod">
          <ac:chgData name="Christian Schaffner" userId="b4331f9b-9ae3-4210-a6c5-92d068065c9f" providerId="ADAL" clId="{AC6168FD-5F01-2547-9D5A-11D0800ACB33}" dt="2022-09-24T11:07:43.342" v="3252" actId="14100"/>
          <ac:grpSpMkLst>
            <pc:docMk/>
            <pc:sldMk cId="24411722" sldId="4102"/>
            <ac:grpSpMk id="10" creationId="{F4CDB25B-98FB-A70D-6EB1-3D8CEAC76F3E}"/>
          </ac:grpSpMkLst>
        </pc:grpChg>
        <pc:grpChg chg="add del mod">
          <ac:chgData name="Christian Schaffner" userId="b4331f9b-9ae3-4210-a6c5-92d068065c9f" providerId="ADAL" clId="{AC6168FD-5F01-2547-9D5A-11D0800ACB33}" dt="2022-09-24T15:14:25.620" v="3959" actId="478"/>
          <ac:grpSpMkLst>
            <pc:docMk/>
            <pc:sldMk cId="24411722" sldId="4102"/>
            <ac:grpSpMk id="11" creationId="{160D809A-85BB-28E7-EF14-51B212F03962}"/>
          </ac:grpSpMkLst>
        </pc:grpChg>
        <pc:grpChg chg="add del mod">
          <ac:chgData name="Christian Schaffner" userId="b4331f9b-9ae3-4210-a6c5-92d068065c9f" providerId="ADAL" clId="{AC6168FD-5F01-2547-9D5A-11D0800ACB33}" dt="2022-09-24T15:14:25.620" v="3959" actId="478"/>
          <ac:grpSpMkLst>
            <pc:docMk/>
            <pc:sldMk cId="24411722" sldId="4102"/>
            <ac:grpSpMk id="12" creationId="{AA07C435-6E27-8828-06F8-10266EF9F29A}"/>
          </ac:grpSpMkLst>
        </pc:grpChg>
        <pc:graphicFrameChg chg="add del mod">
          <ac:chgData name="Christian Schaffner" userId="b4331f9b-9ae3-4210-a6c5-92d068065c9f" providerId="ADAL" clId="{AC6168FD-5F01-2547-9D5A-11D0800ACB33}" dt="2022-09-24T11:06:10.980" v="3240"/>
          <ac:graphicFrameMkLst>
            <pc:docMk/>
            <pc:sldMk cId="24411722" sldId="4102"/>
            <ac:graphicFrameMk id="6" creationId="{40B4F238-9030-6290-B8DE-6D3006483F09}"/>
          </ac:graphicFrameMkLst>
        </pc:graphicFrameChg>
        <pc:graphicFrameChg chg="add mod">
          <ac:chgData name="Christian Schaffner" userId="b4331f9b-9ae3-4210-a6c5-92d068065c9f" providerId="ADAL" clId="{AC6168FD-5F01-2547-9D5A-11D0800ACB33}" dt="2022-09-30T10:47:11.718" v="4328" actId="14100"/>
          <ac:graphicFrameMkLst>
            <pc:docMk/>
            <pc:sldMk cId="24411722" sldId="4102"/>
            <ac:graphicFrameMk id="8" creationId="{CE96C8E8-D34D-61B3-4570-A1F0C05A0266}"/>
          </ac:graphicFrameMkLst>
        </pc:graphicFrameChg>
        <pc:picChg chg="add mod">
          <ac:chgData name="Christian Schaffner" userId="b4331f9b-9ae3-4210-a6c5-92d068065c9f" providerId="ADAL" clId="{AC6168FD-5F01-2547-9D5A-11D0800ACB33}" dt="2022-09-24T15:14:26.344" v="3960"/>
          <ac:picMkLst>
            <pc:docMk/>
            <pc:sldMk cId="24411722" sldId="4102"/>
            <ac:picMk id="13" creationId="{5447BBFF-D594-0553-9465-C41CC0556D01}"/>
          </ac:picMkLst>
        </pc:picChg>
        <pc:picChg chg="add mod">
          <ac:chgData name="Christian Schaffner" userId="b4331f9b-9ae3-4210-a6c5-92d068065c9f" providerId="ADAL" clId="{AC6168FD-5F01-2547-9D5A-11D0800ACB33}" dt="2022-09-24T15:14:26.344" v="3960"/>
          <ac:picMkLst>
            <pc:docMk/>
            <pc:sldMk cId="24411722" sldId="4102"/>
            <ac:picMk id="14" creationId="{9F21E506-DF45-91E2-1364-C460DCF362D2}"/>
          </ac:picMkLst>
        </pc:picChg>
        <pc:picChg chg="add mod">
          <ac:chgData name="Christian Schaffner" userId="b4331f9b-9ae3-4210-a6c5-92d068065c9f" providerId="ADAL" clId="{AC6168FD-5F01-2547-9D5A-11D0800ACB33}" dt="2022-09-24T15:14:26.344" v="3960"/>
          <ac:picMkLst>
            <pc:docMk/>
            <pc:sldMk cId="24411722" sldId="4102"/>
            <ac:picMk id="18" creationId="{2C509A65-547A-F35D-6DD6-20E368DDE539}"/>
          </ac:picMkLst>
        </pc:picChg>
        <pc:picChg chg="add del mod">
          <ac:chgData name="Christian Schaffner" userId="b4331f9b-9ae3-4210-a6c5-92d068065c9f" providerId="ADAL" clId="{AC6168FD-5F01-2547-9D5A-11D0800ACB33}" dt="2022-09-24T15:14:31.915" v="3961" actId="478"/>
          <ac:picMkLst>
            <pc:docMk/>
            <pc:sldMk cId="24411722" sldId="4102"/>
            <ac:picMk id="19" creationId="{12ACEB7B-3138-AF9A-FC6E-8CA55744A28F}"/>
          </ac:picMkLst>
        </pc:picChg>
        <pc:picChg chg="del mod">
          <ac:chgData name="Christian Schaffner" userId="b4331f9b-9ae3-4210-a6c5-92d068065c9f" providerId="ADAL" clId="{AC6168FD-5F01-2547-9D5A-11D0800ACB33}" dt="2022-09-24T15:14:25.620" v="3959" actId="478"/>
          <ac:picMkLst>
            <pc:docMk/>
            <pc:sldMk cId="24411722" sldId="4102"/>
            <ac:picMk id="1026" creationId="{F3DD1C7F-ED9E-0434-45CB-4F3EEA2C8AB9}"/>
          </ac:picMkLst>
        </pc:picChg>
        <pc:picChg chg="mod">
          <ac:chgData name="Christian Schaffner" userId="b4331f9b-9ae3-4210-a6c5-92d068065c9f" providerId="ADAL" clId="{AC6168FD-5F01-2547-9D5A-11D0800ACB33}" dt="2022-09-24T11:10:14.088" v="3257" actId="164"/>
          <ac:picMkLst>
            <pc:docMk/>
            <pc:sldMk cId="24411722" sldId="4102"/>
            <ac:picMk id="3074" creationId="{1DCDE46B-0AA3-507F-D88A-1179657AD2A5}"/>
          </ac:picMkLst>
        </pc:picChg>
        <pc:picChg chg="mod">
          <ac:chgData name="Christian Schaffner" userId="b4331f9b-9ae3-4210-a6c5-92d068065c9f" providerId="ADAL" clId="{AC6168FD-5F01-2547-9D5A-11D0800ACB33}" dt="2022-09-24T11:10:16.996" v="3258" actId="164"/>
          <ac:picMkLst>
            <pc:docMk/>
            <pc:sldMk cId="24411722" sldId="4102"/>
            <ac:picMk id="3078" creationId="{4A13CF64-4114-2CD8-709D-5D33376CE703}"/>
          </ac:picMkLst>
        </pc:picChg>
      </pc:sldChg>
      <pc:sldChg chg="addSp delSp modSp mod modAnim">
        <pc:chgData name="Christian Schaffner" userId="b4331f9b-9ae3-4210-a6c5-92d068065c9f" providerId="ADAL" clId="{AC6168FD-5F01-2547-9D5A-11D0800ACB33}" dt="2022-10-10T14:21:08.635" v="4332" actId="207"/>
        <pc:sldMkLst>
          <pc:docMk/>
          <pc:sldMk cId="2053520376" sldId="4104"/>
        </pc:sldMkLst>
        <pc:spChg chg="mod">
          <ac:chgData name="Christian Schaffner" userId="b4331f9b-9ae3-4210-a6c5-92d068065c9f" providerId="ADAL" clId="{AC6168FD-5F01-2547-9D5A-11D0800ACB33}" dt="2022-09-24T11:12:33.684" v="3265" actId="1076"/>
          <ac:spMkLst>
            <pc:docMk/>
            <pc:sldMk cId="2053520376" sldId="4104"/>
            <ac:spMk id="3" creationId="{A4EF9FA7-4751-1982-A0C1-471821626DC0}"/>
          </ac:spMkLst>
        </pc:spChg>
        <pc:spChg chg="mod">
          <ac:chgData name="Christian Schaffner" userId="b4331f9b-9ae3-4210-a6c5-92d068065c9f" providerId="ADAL" clId="{AC6168FD-5F01-2547-9D5A-11D0800ACB33}" dt="2022-09-24T11:11:49.076" v="3260" actId="1076"/>
          <ac:spMkLst>
            <pc:docMk/>
            <pc:sldMk cId="2053520376" sldId="4104"/>
            <ac:spMk id="4" creationId="{C6015DA7-80E3-3F61-B27B-33D61BF26F16}"/>
          </ac:spMkLst>
        </pc:spChg>
        <pc:spChg chg="mod">
          <ac:chgData name="Christian Schaffner" userId="b4331f9b-9ae3-4210-a6c5-92d068065c9f" providerId="ADAL" clId="{AC6168FD-5F01-2547-9D5A-11D0800ACB33}" dt="2022-09-24T11:11:49.076" v="3260" actId="1076"/>
          <ac:spMkLst>
            <pc:docMk/>
            <pc:sldMk cId="2053520376" sldId="4104"/>
            <ac:spMk id="5" creationId="{D272008D-2B86-90CA-8E34-8694C8DEC69F}"/>
          </ac:spMkLst>
        </pc:spChg>
        <pc:spChg chg="del">
          <ac:chgData name="Christian Schaffner" userId="b4331f9b-9ae3-4210-a6c5-92d068065c9f" providerId="ADAL" clId="{AC6168FD-5F01-2547-9D5A-11D0800ACB33}" dt="2022-09-11T10:32:21.150" v="189" actId="478"/>
          <ac:spMkLst>
            <pc:docMk/>
            <pc:sldMk cId="2053520376" sldId="4104"/>
            <ac:spMk id="6" creationId="{8A9007C8-B856-9E67-58D4-0BBCB4DE2146}"/>
          </ac:spMkLst>
        </pc:spChg>
        <pc:spChg chg="add del mod">
          <ac:chgData name="Christian Schaffner" userId="b4331f9b-9ae3-4210-a6c5-92d068065c9f" providerId="ADAL" clId="{AC6168FD-5F01-2547-9D5A-11D0800ACB33}" dt="2022-09-11T10:32:23.433" v="190" actId="478"/>
          <ac:spMkLst>
            <pc:docMk/>
            <pc:sldMk cId="2053520376" sldId="4104"/>
            <ac:spMk id="8" creationId="{2AE5B4E4-F7CD-35A1-58BC-5A1BB4C68139}"/>
          </ac:spMkLst>
        </pc:spChg>
        <pc:spChg chg="mod">
          <ac:chgData name="Christian Schaffner" userId="b4331f9b-9ae3-4210-a6c5-92d068065c9f" providerId="ADAL" clId="{AC6168FD-5F01-2547-9D5A-11D0800ACB33}" dt="2022-09-24T11:11:31.160" v="3259"/>
          <ac:spMkLst>
            <pc:docMk/>
            <pc:sldMk cId="2053520376" sldId="4104"/>
            <ac:spMk id="8" creationId="{C963009F-8426-9F64-6C3C-67173D4AA79C}"/>
          </ac:spMkLst>
        </pc:spChg>
        <pc:spChg chg="mod">
          <ac:chgData name="Christian Schaffner" userId="b4331f9b-9ae3-4210-a6c5-92d068065c9f" providerId="ADAL" clId="{AC6168FD-5F01-2547-9D5A-11D0800ACB33}" dt="2022-10-10T14:21:08.635" v="4332" actId="207"/>
          <ac:spMkLst>
            <pc:docMk/>
            <pc:sldMk cId="2053520376" sldId="4104"/>
            <ac:spMk id="11" creationId="{85DC3BEF-E112-3DFC-8671-4E8EBF4FEC36}"/>
          </ac:spMkLst>
        </pc:spChg>
        <pc:spChg chg="add del mod">
          <ac:chgData name="Christian Schaffner" userId="b4331f9b-9ae3-4210-a6c5-92d068065c9f" providerId="ADAL" clId="{AC6168FD-5F01-2547-9D5A-11D0800ACB33}" dt="2022-09-24T11:14:06.072" v="3310" actId="478"/>
          <ac:spMkLst>
            <pc:docMk/>
            <pc:sldMk cId="2053520376" sldId="4104"/>
            <ac:spMk id="12" creationId="{D6D84DEB-E369-4932-E2D2-63396297B442}"/>
          </ac:spMkLst>
        </pc:spChg>
        <pc:spChg chg="add mod">
          <ac:chgData name="Christian Schaffner" userId="b4331f9b-9ae3-4210-a6c5-92d068065c9f" providerId="ADAL" clId="{AC6168FD-5F01-2547-9D5A-11D0800ACB33}" dt="2022-09-24T11:14:26.754" v="3353" actId="1076"/>
          <ac:spMkLst>
            <pc:docMk/>
            <pc:sldMk cId="2053520376" sldId="4104"/>
            <ac:spMk id="13" creationId="{0427391A-E3F9-702A-C7E6-D7CA36E5147D}"/>
          </ac:spMkLst>
        </pc:spChg>
        <pc:grpChg chg="add del mod">
          <ac:chgData name="Christian Schaffner" userId="b4331f9b-9ae3-4210-a6c5-92d068065c9f" providerId="ADAL" clId="{AC6168FD-5F01-2547-9D5A-11D0800ACB33}" dt="2022-09-24T11:13:25.704" v="3266" actId="478"/>
          <ac:grpSpMkLst>
            <pc:docMk/>
            <pc:sldMk cId="2053520376" sldId="4104"/>
            <ac:grpSpMk id="6" creationId="{72B2E48B-3751-F723-9CC1-608E72DE9196}"/>
          </ac:grpSpMkLst>
        </pc:grpChg>
        <pc:grpChg chg="add mod">
          <ac:chgData name="Christian Schaffner" userId="b4331f9b-9ae3-4210-a6c5-92d068065c9f" providerId="ADAL" clId="{AC6168FD-5F01-2547-9D5A-11D0800ACB33}" dt="2022-09-24T11:13:31.326" v="3268" actId="167"/>
          <ac:grpSpMkLst>
            <pc:docMk/>
            <pc:sldMk cId="2053520376" sldId="4104"/>
            <ac:grpSpMk id="9" creationId="{93191A6A-FC7B-78E8-1A70-1ACD2A7E03D2}"/>
          </ac:grpSpMkLst>
        </pc:grpChg>
        <pc:graphicFrameChg chg="mod">
          <ac:chgData name="Christian Schaffner" userId="b4331f9b-9ae3-4210-a6c5-92d068065c9f" providerId="ADAL" clId="{AC6168FD-5F01-2547-9D5A-11D0800ACB33}" dt="2022-09-24T11:11:31.160" v="3259"/>
          <ac:graphicFrameMkLst>
            <pc:docMk/>
            <pc:sldMk cId="2053520376" sldId="4104"/>
            <ac:graphicFrameMk id="7" creationId="{D751FD60-ED08-DC20-CFE1-7F1DDD62AC5A}"/>
          </ac:graphicFrameMkLst>
        </pc:graphicFrameChg>
        <pc:graphicFrameChg chg="mod">
          <ac:chgData name="Christian Schaffner" userId="b4331f9b-9ae3-4210-a6c5-92d068065c9f" providerId="ADAL" clId="{AC6168FD-5F01-2547-9D5A-11D0800ACB33}" dt="2022-09-30T10:47:03.254" v="4327" actId="14100"/>
          <ac:graphicFrameMkLst>
            <pc:docMk/>
            <pc:sldMk cId="2053520376" sldId="4104"/>
            <ac:graphicFrameMk id="10" creationId="{DC4042E6-0838-22B3-6837-DADB54273193}"/>
          </ac:graphicFrameMkLst>
        </pc:graphicFrameChg>
        <pc:picChg chg="mod">
          <ac:chgData name="Christian Schaffner" userId="b4331f9b-9ae3-4210-a6c5-92d068065c9f" providerId="ADAL" clId="{AC6168FD-5F01-2547-9D5A-11D0800ACB33}" dt="2022-09-24T11:11:49.076" v="3260" actId="1076"/>
          <ac:picMkLst>
            <pc:docMk/>
            <pc:sldMk cId="2053520376" sldId="4104"/>
            <ac:picMk id="1026" creationId="{F3DD1C7F-ED9E-0434-45CB-4F3EEA2C8AB9}"/>
          </ac:picMkLst>
        </pc:picChg>
        <pc:picChg chg="mod">
          <ac:chgData name="Christian Schaffner" userId="b4331f9b-9ae3-4210-a6c5-92d068065c9f" providerId="ADAL" clId="{AC6168FD-5F01-2547-9D5A-11D0800ACB33}" dt="2022-09-24T11:11:49.076" v="3260" actId="1076"/>
          <ac:picMkLst>
            <pc:docMk/>
            <pc:sldMk cId="2053520376" sldId="4104"/>
            <ac:picMk id="3074" creationId="{1DCDE46B-0AA3-507F-D88A-1179657AD2A5}"/>
          </ac:picMkLst>
        </pc:picChg>
        <pc:picChg chg="mod">
          <ac:chgData name="Christian Schaffner" userId="b4331f9b-9ae3-4210-a6c5-92d068065c9f" providerId="ADAL" clId="{AC6168FD-5F01-2547-9D5A-11D0800ACB33}" dt="2022-09-24T11:12:33.684" v="3265" actId="1076"/>
          <ac:picMkLst>
            <pc:docMk/>
            <pc:sldMk cId="2053520376" sldId="4104"/>
            <ac:picMk id="3076" creationId="{1436AEB4-4CA2-2C23-72D1-217AD0F3E40D}"/>
          </ac:picMkLst>
        </pc:picChg>
        <pc:picChg chg="mod">
          <ac:chgData name="Christian Schaffner" userId="b4331f9b-9ae3-4210-a6c5-92d068065c9f" providerId="ADAL" clId="{AC6168FD-5F01-2547-9D5A-11D0800ACB33}" dt="2022-09-24T11:11:49.076" v="3260" actId="1076"/>
          <ac:picMkLst>
            <pc:docMk/>
            <pc:sldMk cId="2053520376" sldId="4104"/>
            <ac:picMk id="3078" creationId="{4A13CF64-4114-2CD8-709D-5D33376CE703}"/>
          </ac:picMkLst>
        </pc:picChg>
      </pc:sldChg>
      <pc:sldChg chg="addSp delSp modSp mod">
        <pc:chgData name="Christian Schaffner" userId="b4331f9b-9ae3-4210-a6c5-92d068065c9f" providerId="ADAL" clId="{AC6168FD-5F01-2547-9D5A-11D0800ACB33}" dt="2022-09-24T13:24:11.511" v="3587" actId="1076"/>
        <pc:sldMkLst>
          <pc:docMk/>
          <pc:sldMk cId="2224355349" sldId="4105"/>
        </pc:sldMkLst>
        <pc:spChg chg="mod">
          <ac:chgData name="Christian Schaffner" userId="b4331f9b-9ae3-4210-a6c5-92d068065c9f" providerId="ADAL" clId="{AC6168FD-5F01-2547-9D5A-11D0800ACB33}" dt="2022-09-24T13:24:11.511" v="3587" actId="1076"/>
          <ac:spMkLst>
            <pc:docMk/>
            <pc:sldMk cId="2224355349" sldId="4105"/>
            <ac:spMk id="3" creationId="{00000000-0000-0000-0000-000000000000}"/>
          </ac:spMkLst>
        </pc:spChg>
        <pc:spChg chg="add del mod">
          <ac:chgData name="Christian Schaffner" userId="b4331f9b-9ae3-4210-a6c5-92d068065c9f" providerId="ADAL" clId="{AC6168FD-5F01-2547-9D5A-11D0800ACB33}" dt="2022-09-11T10:08:27.430" v="180" actId="478"/>
          <ac:spMkLst>
            <pc:docMk/>
            <pc:sldMk cId="2224355349" sldId="4105"/>
            <ac:spMk id="4" creationId="{2CCC7CB8-4250-59DA-8247-6B7D84DC1588}"/>
          </ac:spMkLst>
        </pc:spChg>
        <pc:spChg chg="del mod">
          <ac:chgData name="Christian Schaffner" userId="b4331f9b-9ae3-4210-a6c5-92d068065c9f" providerId="ADAL" clId="{AC6168FD-5F01-2547-9D5A-11D0800ACB33}" dt="2022-09-11T10:08:25.357" v="179" actId="478"/>
          <ac:spMkLst>
            <pc:docMk/>
            <pc:sldMk cId="2224355349" sldId="4105"/>
            <ac:spMk id="6" creationId="{6A42EA45-2A39-B80C-3B95-CDE4CD8FF84D}"/>
          </ac:spMkLst>
        </pc:spChg>
        <pc:graphicFrameChg chg="add del mod modGraphic">
          <ac:chgData name="Christian Schaffner" userId="b4331f9b-9ae3-4210-a6c5-92d068065c9f" providerId="ADAL" clId="{AC6168FD-5F01-2547-9D5A-11D0800ACB33}" dt="2022-09-24T13:21:12.314" v="3558" actId="478"/>
          <ac:graphicFrameMkLst>
            <pc:docMk/>
            <pc:sldMk cId="2224355349" sldId="4105"/>
            <ac:graphicFrameMk id="2" creationId="{BDD9FEF3-1A00-EBC8-D504-88E137BD6AAE}"/>
          </ac:graphicFrameMkLst>
        </pc:graphicFrameChg>
        <pc:graphicFrameChg chg="add del mod modGraphic">
          <ac:chgData name="Christian Schaffner" userId="b4331f9b-9ae3-4210-a6c5-92d068065c9f" providerId="ADAL" clId="{AC6168FD-5F01-2547-9D5A-11D0800ACB33}" dt="2022-09-24T13:22:13.643" v="3569" actId="478"/>
          <ac:graphicFrameMkLst>
            <pc:docMk/>
            <pc:sldMk cId="2224355349" sldId="4105"/>
            <ac:graphicFrameMk id="4" creationId="{4997021B-6287-5CAC-BAD9-7356E9BF5842}"/>
          </ac:graphicFrameMkLst>
        </pc:graphicFrameChg>
        <pc:graphicFrameChg chg="add del mod modGraphic">
          <ac:chgData name="Christian Schaffner" userId="b4331f9b-9ae3-4210-a6c5-92d068065c9f" providerId="ADAL" clId="{AC6168FD-5F01-2547-9D5A-11D0800ACB33}" dt="2022-09-24T13:22:14.459" v="3570" actId="478"/>
          <ac:graphicFrameMkLst>
            <pc:docMk/>
            <pc:sldMk cId="2224355349" sldId="4105"/>
            <ac:graphicFrameMk id="5" creationId="{6BBB49A3-C79D-7122-E235-BBE2FA336AA6}"/>
          </ac:graphicFrameMkLst>
        </pc:graphicFrameChg>
        <pc:graphicFrameChg chg="add del mod modGraphic">
          <ac:chgData name="Christian Schaffner" userId="b4331f9b-9ae3-4210-a6c5-92d068065c9f" providerId="ADAL" clId="{AC6168FD-5F01-2547-9D5A-11D0800ACB33}" dt="2022-09-24T13:23:50.840" v="3582" actId="478"/>
          <ac:graphicFrameMkLst>
            <pc:docMk/>
            <pc:sldMk cId="2224355349" sldId="4105"/>
            <ac:graphicFrameMk id="6" creationId="{6E8DFA97-2D65-553B-976C-D619B5F28D4B}"/>
          </ac:graphicFrameMkLst>
        </pc:graphicFrameChg>
        <pc:picChg chg="add mod">
          <ac:chgData name="Christian Schaffner" userId="b4331f9b-9ae3-4210-a6c5-92d068065c9f" providerId="ADAL" clId="{AC6168FD-5F01-2547-9D5A-11D0800ACB33}" dt="2022-09-24T13:24:06.297" v="3586" actId="14100"/>
          <ac:picMkLst>
            <pc:docMk/>
            <pc:sldMk cId="2224355349" sldId="4105"/>
            <ac:picMk id="8" creationId="{750A0DFE-53FC-8435-159A-DF02DBCB2F48}"/>
          </ac:picMkLst>
        </pc:picChg>
      </pc:sldChg>
      <pc:sldChg chg="add del mod modShow">
        <pc:chgData name="Christian Schaffner" userId="b4331f9b-9ae3-4210-a6c5-92d068065c9f" providerId="ADAL" clId="{AC6168FD-5F01-2547-9D5A-11D0800ACB33}" dt="2022-09-24T13:55:03.244" v="3633" actId="2696"/>
        <pc:sldMkLst>
          <pc:docMk/>
          <pc:sldMk cId="3212501806" sldId="4107"/>
        </pc:sldMkLst>
      </pc:sldChg>
      <pc:sldChg chg="addSp modSp mod modNotesTx">
        <pc:chgData name="Christian Schaffner" userId="b4331f9b-9ae3-4210-a6c5-92d068065c9f" providerId="ADAL" clId="{AC6168FD-5F01-2547-9D5A-11D0800ACB33}" dt="2022-09-11T09:50:12.839" v="137" actId="14100"/>
        <pc:sldMkLst>
          <pc:docMk/>
          <pc:sldMk cId="3322207214" sldId="4109"/>
        </pc:sldMkLst>
        <pc:picChg chg="add mod">
          <ac:chgData name="Christian Schaffner" userId="b4331f9b-9ae3-4210-a6c5-92d068065c9f" providerId="ADAL" clId="{AC6168FD-5F01-2547-9D5A-11D0800ACB33}" dt="2022-09-11T09:50:12.839" v="137" actId="14100"/>
          <ac:picMkLst>
            <pc:docMk/>
            <pc:sldMk cId="3322207214" sldId="4109"/>
            <ac:picMk id="2" creationId="{285F837C-221B-DD4A-D154-135903B11B1C}"/>
          </ac:picMkLst>
        </pc:picChg>
        <pc:picChg chg="mod">
          <ac:chgData name="Christian Schaffner" userId="b4331f9b-9ae3-4210-a6c5-92d068065c9f" providerId="ADAL" clId="{AC6168FD-5F01-2547-9D5A-11D0800ACB33}" dt="2022-09-11T09:42:33.880" v="0" actId="1076"/>
          <ac:picMkLst>
            <pc:docMk/>
            <pc:sldMk cId="3322207214" sldId="4109"/>
            <ac:picMk id="5" creationId="{0A32BC78-8CD0-F8E7-9DAF-A79D3A901898}"/>
          </ac:picMkLst>
        </pc:picChg>
      </pc:sldChg>
      <pc:sldChg chg="addSp modSp del ord modAnim">
        <pc:chgData name="Christian Schaffner" userId="b4331f9b-9ae3-4210-a6c5-92d068065c9f" providerId="ADAL" clId="{AC6168FD-5F01-2547-9D5A-11D0800ACB33}" dt="2022-09-24T15:10:00.815" v="3891" actId="2696"/>
        <pc:sldMkLst>
          <pc:docMk/>
          <pc:sldMk cId="2980201547" sldId="4110"/>
        </pc:sldMkLst>
        <pc:spChg chg="mod">
          <ac:chgData name="Christian Schaffner" userId="b4331f9b-9ae3-4210-a6c5-92d068065c9f" providerId="ADAL" clId="{AC6168FD-5F01-2547-9D5A-11D0800ACB33}" dt="2022-09-24T15:00:41.349" v="3744" actId="164"/>
          <ac:spMkLst>
            <pc:docMk/>
            <pc:sldMk cId="2980201547" sldId="4110"/>
            <ac:spMk id="16" creationId="{73C69BCB-6AA1-8F4C-86CA-92AC73C3A6BA}"/>
          </ac:spMkLst>
        </pc:spChg>
        <pc:spChg chg="mod">
          <ac:chgData name="Christian Schaffner" userId="b4331f9b-9ae3-4210-a6c5-92d068065c9f" providerId="ADAL" clId="{AC6168FD-5F01-2547-9D5A-11D0800ACB33}" dt="2022-09-24T15:00:41.349" v="3744" actId="164"/>
          <ac:spMkLst>
            <pc:docMk/>
            <pc:sldMk cId="2980201547" sldId="4110"/>
            <ac:spMk id="19" creationId="{27716611-209A-6140-99A3-FB259191A52A}"/>
          </ac:spMkLst>
        </pc:spChg>
        <pc:spChg chg="mod">
          <ac:chgData name="Christian Schaffner" userId="b4331f9b-9ae3-4210-a6c5-92d068065c9f" providerId="ADAL" clId="{AC6168FD-5F01-2547-9D5A-11D0800ACB33}" dt="2022-09-24T15:03:26.852" v="3762" actId="20577"/>
          <ac:spMkLst>
            <pc:docMk/>
            <pc:sldMk cId="2980201547" sldId="4110"/>
            <ac:spMk id="32" creationId="{CB8BCF00-5572-C343-BF09-49F3A8F35375}"/>
          </ac:spMkLst>
        </pc:spChg>
        <pc:grpChg chg="add mod">
          <ac:chgData name="Christian Schaffner" userId="b4331f9b-9ae3-4210-a6c5-92d068065c9f" providerId="ADAL" clId="{AC6168FD-5F01-2547-9D5A-11D0800ACB33}" dt="2022-09-24T15:00:41.349" v="3744" actId="164"/>
          <ac:grpSpMkLst>
            <pc:docMk/>
            <pc:sldMk cId="2980201547" sldId="4110"/>
            <ac:grpSpMk id="5" creationId="{970F1997-BDAC-FE62-414A-F4B25B3FC969}"/>
          </ac:grpSpMkLst>
        </pc:grpChg>
      </pc:sldChg>
      <pc:sldChg chg="addSp delSp modSp mod delAnim modAnim">
        <pc:chgData name="Christian Schaffner" userId="b4331f9b-9ae3-4210-a6c5-92d068065c9f" providerId="ADAL" clId="{AC6168FD-5F01-2547-9D5A-11D0800ACB33}" dt="2022-09-27T19:27:15.758" v="4186"/>
        <pc:sldMkLst>
          <pc:docMk/>
          <pc:sldMk cId="2931578386" sldId="4111"/>
        </pc:sldMkLst>
        <pc:picChg chg="add del mod">
          <ac:chgData name="Christian Schaffner" userId="b4331f9b-9ae3-4210-a6c5-92d068065c9f" providerId="ADAL" clId="{AC6168FD-5F01-2547-9D5A-11D0800ACB33}" dt="2022-09-27T19:26:54.669" v="4184" actId="478"/>
          <ac:picMkLst>
            <pc:docMk/>
            <pc:sldMk cId="2931578386" sldId="4111"/>
            <ac:picMk id="2" creationId="{635FF436-2A44-C271-B72C-6F3FC6CF8380}"/>
          </ac:picMkLst>
        </pc:picChg>
        <pc:picChg chg="add mod">
          <ac:chgData name="Christian Schaffner" userId="b4331f9b-9ae3-4210-a6c5-92d068065c9f" providerId="ADAL" clId="{AC6168FD-5F01-2547-9D5A-11D0800ACB33}" dt="2022-09-27T19:27:08.543" v="4185"/>
          <ac:picMkLst>
            <pc:docMk/>
            <pc:sldMk cId="2931578386" sldId="4111"/>
            <ac:picMk id="3" creationId="{62F074D7-799B-2331-5828-6B5AD7233893}"/>
          </ac:picMkLst>
        </pc:picChg>
      </pc:sldChg>
      <pc:sldChg chg="new del">
        <pc:chgData name="Christian Schaffner" userId="b4331f9b-9ae3-4210-a6c5-92d068065c9f" providerId="ADAL" clId="{AC6168FD-5F01-2547-9D5A-11D0800ACB33}" dt="2022-09-24T11:18:03.983" v="3377" actId="2696"/>
        <pc:sldMkLst>
          <pc:docMk/>
          <pc:sldMk cId="3032080487" sldId="4112"/>
        </pc:sldMkLst>
      </pc:sldChg>
      <pc:sldChg chg="addSp delSp modSp add del mod">
        <pc:chgData name="Christian Schaffner" userId="b4331f9b-9ae3-4210-a6c5-92d068065c9f" providerId="ADAL" clId="{AC6168FD-5F01-2547-9D5A-11D0800ACB33}" dt="2022-09-20T08:58:26.218" v="634" actId="2696"/>
        <pc:sldMkLst>
          <pc:docMk/>
          <pc:sldMk cId="2648527203" sldId="4113"/>
        </pc:sldMkLst>
        <pc:graphicFrameChg chg="add del modGraphic">
          <ac:chgData name="Christian Schaffner" userId="b4331f9b-9ae3-4210-a6c5-92d068065c9f" providerId="ADAL" clId="{AC6168FD-5F01-2547-9D5A-11D0800ACB33}" dt="2022-09-17T11:14:01.674" v="208" actId="1032"/>
          <ac:graphicFrameMkLst>
            <pc:docMk/>
            <pc:sldMk cId="2648527203" sldId="4113"/>
            <ac:graphicFrameMk id="2" creationId="{3B39EB51-E782-DFA6-CD7C-56ED4EE0BD5E}"/>
          </ac:graphicFrameMkLst>
        </pc:graphicFrameChg>
        <pc:graphicFrameChg chg="add del modGraphic">
          <ac:chgData name="Christian Schaffner" userId="b4331f9b-9ae3-4210-a6c5-92d068065c9f" providerId="ADAL" clId="{AC6168FD-5F01-2547-9D5A-11D0800ACB33}" dt="2022-09-17T11:17:16.450" v="210" actId="478"/>
          <ac:graphicFrameMkLst>
            <pc:docMk/>
            <pc:sldMk cId="2648527203" sldId="4113"/>
            <ac:graphicFrameMk id="6" creationId="{DF19EBAA-5BD8-611E-ABFE-489618AA0C16}"/>
          </ac:graphicFrameMkLst>
        </pc:graphicFrameChg>
      </pc:sldChg>
      <pc:sldChg chg="add del">
        <pc:chgData name="Christian Schaffner" userId="b4331f9b-9ae3-4210-a6c5-92d068065c9f" providerId="ADAL" clId="{AC6168FD-5F01-2547-9D5A-11D0800ACB33}" dt="2022-09-20T12:33:49.416" v="2895" actId="2696"/>
        <pc:sldMkLst>
          <pc:docMk/>
          <pc:sldMk cId="1338293629" sldId="4114"/>
        </pc:sldMkLst>
      </pc:sldChg>
      <pc:sldChg chg="addSp delSp modSp new del mod">
        <pc:chgData name="Christian Schaffner" userId="b4331f9b-9ae3-4210-a6c5-92d068065c9f" providerId="ADAL" clId="{AC6168FD-5F01-2547-9D5A-11D0800ACB33}" dt="2022-09-17T11:17:58.422" v="214" actId="27022"/>
        <pc:sldMkLst>
          <pc:docMk/>
          <pc:sldMk cId="1758325491" sldId="4114"/>
        </pc:sldMkLst>
        <pc:graphicFrameChg chg="add del modGraphic">
          <ac:chgData name="Christian Schaffner" userId="b4331f9b-9ae3-4210-a6c5-92d068065c9f" providerId="ADAL" clId="{AC6168FD-5F01-2547-9D5A-11D0800ACB33}" dt="2022-09-17T11:17:58.422" v="214" actId="27022"/>
          <ac:graphicFrameMkLst>
            <pc:docMk/>
            <pc:sldMk cId="1758325491" sldId="4114"/>
            <ac:graphicFrameMk id="5" creationId="{F6199626-8324-5E0A-9658-6C39A09E1BEE}"/>
          </ac:graphicFrameMkLst>
        </pc:graphicFrameChg>
      </pc:sldChg>
      <pc:sldChg chg="addSp delSp modSp add mod delAnim modAnim modNotesTx">
        <pc:chgData name="Christian Schaffner" userId="b4331f9b-9ae3-4210-a6c5-92d068065c9f" providerId="ADAL" clId="{AC6168FD-5F01-2547-9D5A-11D0800ACB33}" dt="2022-09-27T17:42:30.774" v="4142"/>
        <pc:sldMkLst>
          <pc:docMk/>
          <pc:sldMk cId="3305002984" sldId="4115"/>
        </pc:sldMkLst>
        <pc:spChg chg="mod">
          <ac:chgData name="Christian Schaffner" userId="b4331f9b-9ae3-4210-a6c5-92d068065c9f" providerId="ADAL" clId="{AC6168FD-5F01-2547-9D5A-11D0800ACB33}" dt="2022-09-17T12:09:15.745" v="480" actId="20577"/>
          <ac:spMkLst>
            <pc:docMk/>
            <pc:sldMk cId="3305002984" sldId="4115"/>
            <ac:spMk id="4" creationId="{9DFC7418-F6FF-B8AD-05C3-5F43446FEB4F}"/>
          </ac:spMkLst>
        </pc:spChg>
        <pc:spChg chg="del">
          <ac:chgData name="Christian Schaffner" userId="b4331f9b-9ae3-4210-a6c5-92d068065c9f" providerId="ADAL" clId="{AC6168FD-5F01-2547-9D5A-11D0800ACB33}" dt="2022-09-27T17:38:52.719" v="4084" actId="478"/>
          <ac:spMkLst>
            <pc:docMk/>
            <pc:sldMk cId="3305002984" sldId="4115"/>
            <ac:spMk id="5" creationId="{AF4B172C-9177-F262-A5E5-4940B8C9ABA3}"/>
          </ac:spMkLst>
        </pc:spChg>
        <pc:spChg chg="mod">
          <ac:chgData name="Christian Schaffner" userId="b4331f9b-9ae3-4210-a6c5-92d068065c9f" providerId="ADAL" clId="{AC6168FD-5F01-2547-9D5A-11D0800ACB33}" dt="2022-09-17T12:10:00.978" v="517" actId="20577"/>
          <ac:spMkLst>
            <pc:docMk/>
            <pc:sldMk cId="3305002984" sldId="4115"/>
            <ac:spMk id="6" creationId="{DA3B73D8-F355-B6BC-272D-785A17DA223D}"/>
          </ac:spMkLst>
        </pc:spChg>
        <pc:spChg chg="mod">
          <ac:chgData name="Christian Schaffner" userId="b4331f9b-9ae3-4210-a6c5-92d068065c9f" providerId="ADAL" clId="{AC6168FD-5F01-2547-9D5A-11D0800ACB33}" dt="2022-09-17T12:09:01.914" v="464" actId="20577"/>
          <ac:spMkLst>
            <pc:docMk/>
            <pc:sldMk cId="3305002984" sldId="4115"/>
            <ac:spMk id="7" creationId="{8419E347-BE74-6C35-731F-104AD97A8A16}"/>
          </ac:spMkLst>
        </pc:spChg>
        <pc:spChg chg="del">
          <ac:chgData name="Christian Schaffner" userId="b4331f9b-9ae3-4210-a6c5-92d068065c9f" providerId="ADAL" clId="{AC6168FD-5F01-2547-9D5A-11D0800ACB33}" dt="2022-09-27T17:38:52.719" v="4084" actId="478"/>
          <ac:spMkLst>
            <pc:docMk/>
            <pc:sldMk cId="3305002984" sldId="4115"/>
            <ac:spMk id="8" creationId="{C154AA2F-EA7A-923C-4D92-5BA761C60654}"/>
          </ac:spMkLst>
        </pc:spChg>
        <pc:spChg chg="mod">
          <ac:chgData name="Christian Schaffner" userId="b4331f9b-9ae3-4210-a6c5-92d068065c9f" providerId="ADAL" clId="{AC6168FD-5F01-2547-9D5A-11D0800ACB33}" dt="2022-09-26T10:45:47.669" v="4070" actId="207"/>
          <ac:spMkLst>
            <pc:docMk/>
            <pc:sldMk cId="3305002984" sldId="4115"/>
            <ac:spMk id="9" creationId="{BA32859E-E9F0-5E77-0C62-CAFC42DEC01E}"/>
          </ac:spMkLst>
        </pc:spChg>
        <pc:spChg chg="del">
          <ac:chgData name="Christian Schaffner" userId="b4331f9b-9ae3-4210-a6c5-92d068065c9f" providerId="ADAL" clId="{AC6168FD-5F01-2547-9D5A-11D0800ACB33}" dt="2022-09-27T17:38:52.719" v="4084" actId="478"/>
          <ac:spMkLst>
            <pc:docMk/>
            <pc:sldMk cId="3305002984" sldId="4115"/>
            <ac:spMk id="10" creationId="{891423E2-8AD7-88B7-D644-D2A64311F0CA}"/>
          </ac:spMkLst>
        </pc:spChg>
        <pc:spChg chg="add mod">
          <ac:chgData name="Christian Schaffner" userId="b4331f9b-9ae3-4210-a6c5-92d068065c9f" providerId="ADAL" clId="{AC6168FD-5F01-2547-9D5A-11D0800ACB33}" dt="2022-09-24T14:57:55.757" v="3735"/>
          <ac:spMkLst>
            <pc:docMk/>
            <pc:sldMk cId="3305002984" sldId="4115"/>
            <ac:spMk id="11" creationId="{DDC46482-1B21-8B40-CAB5-260805FA89A1}"/>
          </ac:spMkLst>
        </pc:spChg>
        <pc:spChg chg="add mod">
          <ac:chgData name="Christian Schaffner" userId="b4331f9b-9ae3-4210-a6c5-92d068065c9f" providerId="ADAL" clId="{AC6168FD-5F01-2547-9D5A-11D0800ACB33}" dt="2022-09-27T17:38:53.517" v="4085"/>
          <ac:spMkLst>
            <pc:docMk/>
            <pc:sldMk cId="3305002984" sldId="4115"/>
            <ac:spMk id="13" creationId="{A4DB8DF6-F217-E588-13FB-B9E897CDD4CF}"/>
          </ac:spMkLst>
        </pc:spChg>
        <pc:spChg chg="mod">
          <ac:chgData name="Christian Schaffner" userId="b4331f9b-9ae3-4210-a6c5-92d068065c9f" providerId="ADAL" clId="{AC6168FD-5F01-2547-9D5A-11D0800ACB33}" dt="2022-09-24T14:58:28.624" v="3740" actId="1076"/>
          <ac:spMkLst>
            <pc:docMk/>
            <pc:sldMk cId="3305002984" sldId="4115"/>
            <ac:spMk id="14" creationId="{00000000-0000-0000-0000-000000000000}"/>
          </ac:spMkLst>
        </pc:spChg>
        <pc:spChg chg="del">
          <ac:chgData name="Christian Schaffner" userId="b4331f9b-9ae3-4210-a6c5-92d068065c9f" providerId="ADAL" clId="{AC6168FD-5F01-2547-9D5A-11D0800ACB33}" dt="2022-09-24T14:57:55.413" v="3734" actId="478"/>
          <ac:spMkLst>
            <pc:docMk/>
            <pc:sldMk cId="3305002984" sldId="4115"/>
            <ac:spMk id="18" creationId="{00000000-0000-0000-0000-000000000000}"/>
          </ac:spMkLst>
        </pc:spChg>
        <pc:spChg chg="add mod">
          <ac:chgData name="Christian Schaffner" userId="b4331f9b-9ae3-4210-a6c5-92d068065c9f" providerId="ADAL" clId="{AC6168FD-5F01-2547-9D5A-11D0800ACB33}" dt="2022-09-27T17:40:27.641" v="4116" actId="20577"/>
          <ac:spMkLst>
            <pc:docMk/>
            <pc:sldMk cId="3305002984" sldId="4115"/>
            <ac:spMk id="18" creationId="{6A2E742D-B2A1-4386-50DC-713660D35091}"/>
          </ac:spMkLst>
        </pc:spChg>
        <pc:spChg chg="add mod">
          <ac:chgData name="Christian Schaffner" userId="b4331f9b-9ae3-4210-a6c5-92d068065c9f" providerId="ADAL" clId="{AC6168FD-5F01-2547-9D5A-11D0800ACB33}" dt="2022-09-27T17:40:45.450" v="4122" actId="20577"/>
          <ac:spMkLst>
            <pc:docMk/>
            <pc:sldMk cId="3305002984" sldId="4115"/>
            <ac:spMk id="19" creationId="{B50ABA68-CF23-CF8B-BDDA-EF6AEE8D9FCE}"/>
          </ac:spMkLst>
        </pc:spChg>
        <pc:spChg chg="mod">
          <ac:chgData name="Christian Schaffner" userId="b4331f9b-9ae3-4210-a6c5-92d068065c9f" providerId="ADAL" clId="{AC6168FD-5F01-2547-9D5A-11D0800ACB33}" dt="2022-09-24T14:58:24.494" v="3738" actId="1076"/>
          <ac:spMkLst>
            <pc:docMk/>
            <pc:sldMk cId="3305002984" sldId="4115"/>
            <ac:spMk id="22" creationId="{00000000-0000-0000-0000-000000000000}"/>
          </ac:spMkLst>
        </pc:spChg>
        <pc:spChg chg="mod">
          <ac:chgData name="Christian Schaffner" userId="b4331f9b-9ae3-4210-a6c5-92d068065c9f" providerId="ADAL" clId="{AC6168FD-5F01-2547-9D5A-11D0800ACB33}" dt="2022-09-24T14:58:26.744" v="3739" actId="1076"/>
          <ac:spMkLst>
            <pc:docMk/>
            <pc:sldMk cId="3305002984" sldId="4115"/>
            <ac:spMk id="23" creationId="{00000000-0000-0000-0000-000000000000}"/>
          </ac:spMkLst>
        </pc:spChg>
        <pc:spChg chg="add mod">
          <ac:chgData name="Christian Schaffner" userId="b4331f9b-9ae3-4210-a6c5-92d068065c9f" providerId="ADAL" clId="{AC6168FD-5F01-2547-9D5A-11D0800ACB33}" dt="2022-09-27T17:40:37.671" v="4118" actId="14100"/>
          <ac:spMkLst>
            <pc:docMk/>
            <pc:sldMk cId="3305002984" sldId="4115"/>
            <ac:spMk id="24" creationId="{A1E00D09-E7D8-B354-5071-940C32CB463A}"/>
          </ac:spMkLst>
        </pc:spChg>
        <pc:spChg chg="mod">
          <ac:chgData name="Christian Schaffner" userId="b4331f9b-9ae3-4210-a6c5-92d068065c9f" providerId="ADAL" clId="{AC6168FD-5F01-2547-9D5A-11D0800ACB33}" dt="2022-09-17T12:09:08.420" v="472" actId="20577"/>
          <ac:spMkLst>
            <pc:docMk/>
            <pc:sldMk cId="3305002984" sldId="4115"/>
            <ac:spMk id="28" creationId="{00000000-0000-0000-0000-000000000000}"/>
          </ac:spMkLst>
        </pc:spChg>
        <pc:spChg chg="add mod">
          <ac:chgData name="Christian Schaffner" userId="b4331f9b-9ae3-4210-a6c5-92d068065c9f" providerId="ADAL" clId="{AC6168FD-5F01-2547-9D5A-11D0800ACB33}" dt="2022-09-27T17:42:17.534" v="4131" actId="14100"/>
          <ac:spMkLst>
            <pc:docMk/>
            <pc:sldMk cId="3305002984" sldId="4115"/>
            <ac:spMk id="29" creationId="{954EE929-F96B-4931-5410-73ACDBAE2C44}"/>
          </ac:spMkLst>
        </pc:spChg>
        <pc:spChg chg="mod">
          <ac:chgData name="Christian Schaffner" userId="b4331f9b-9ae3-4210-a6c5-92d068065c9f" providerId="ADAL" clId="{AC6168FD-5F01-2547-9D5A-11D0800ACB33}" dt="2022-09-25T13:30:29.340" v="3997" actId="20577"/>
          <ac:spMkLst>
            <pc:docMk/>
            <pc:sldMk cId="3305002984" sldId="4115"/>
            <ac:spMk id="456843" creationId="{00000000-0000-0000-0000-000000000000}"/>
          </ac:spMkLst>
        </pc:spChg>
        <pc:picChg chg="add mod">
          <ac:chgData name="Christian Schaffner" userId="b4331f9b-9ae3-4210-a6c5-92d068065c9f" providerId="ADAL" clId="{AC6168FD-5F01-2547-9D5A-11D0800ACB33}" dt="2022-09-24T14:57:55.757" v="3735"/>
          <ac:picMkLst>
            <pc:docMk/>
            <pc:sldMk cId="3305002984" sldId="4115"/>
            <ac:picMk id="12" creationId="{8F0DB8DD-CC2E-7C14-EFB7-4FF6C27E596D}"/>
          </ac:picMkLst>
        </pc:picChg>
        <pc:picChg chg="mod">
          <ac:chgData name="Christian Schaffner" userId="b4331f9b-9ae3-4210-a6c5-92d068065c9f" providerId="ADAL" clId="{AC6168FD-5F01-2547-9D5A-11D0800ACB33}" dt="2022-09-24T14:58:24.494" v="3738" actId="1076"/>
          <ac:picMkLst>
            <pc:docMk/>
            <pc:sldMk cId="3305002984" sldId="4115"/>
            <ac:picMk id="25" creationId="{00000000-0000-0000-0000-000000000000}"/>
          </ac:picMkLst>
        </pc:picChg>
        <pc:picChg chg="del">
          <ac:chgData name="Christian Schaffner" userId="b4331f9b-9ae3-4210-a6c5-92d068065c9f" providerId="ADAL" clId="{AC6168FD-5F01-2547-9D5A-11D0800ACB33}" dt="2022-09-24T14:57:55.413" v="3734" actId="478"/>
          <ac:picMkLst>
            <pc:docMk/>
            <pc:sldMk cId="3305002984" sldId="4115"/>
            <ac:picMk id="31" creationId="{00000000-0000-0000-0000-000000000000}"/>
          </ac:picMkLst>
        </pc:picChg>
      </pc:sldChg>
      <pc:sldChg chg="modSp add mod ord modAnim">
        <pc:chgData name="Christian Schaffner" userId="b4331f9b-9ae3-4210-a6c5-92d068065c9f" providerId="ADAL" clId="{AC6168FD-5F01-2547-9D5A-11D0800ACB33}" dt="2022-09-24T14:59:31.237" v="3741"/>
        <pc:sldMkLst>
          <pc:docMk/>
          <pc:sldMk cId="437773842" sldId="4116"/>
        </pc:sldMkLst>
        <pc:spChg chg="mod">
          <ac:chgData name="Christian Schaffner" userId="b4331f9b-9ae3-4210-a6c5-92d068065c9f" providerId="ADAL" clId="{AC6168FD-5F01-2547-9D5A-11D0800ACB33}" dt="2022-09-24T13:49:12.886" v="3602" actId="13926"/>
          <ac:spMkLst>
            <pc:docMk/>
            <pc:sldMk cId="437773842" sldId="4116"/>
            <ac:spMk id="14" creationId="{00000000-0000-0000-0000-000000000000}"/>
          </ac:spMkLst>
        </pc:spChg>
      </pc:sldChg>
      <pc:sldChg chg="delSp add del setBg delDesignElem">
        <pc:chgData name="Christian Schaffner" userId="b4331f9b-9ae3-4210-a6c5-92d068065c9f" providerId="ADAL" clId="{AC6168FD-5F01-2547-9D5A-11D0800ACB33}" dt="2022-09-20T10:10:44.040" v="2478" actId="2696"/>
        <pc:sldMkLst>
          <pc:docMk/>
          <pc:sldMk cId="2246454578" sldId="4117"/>
        </pc:sldMkLst>
        <pc:spChg chg="del">
          <ac:chgData name="Christian Schaffner" userId="b4331f9b-9ae3-4210-a6c5-92d068065c9f" providerId="ADAL" clId="{AC6168FD-5F01-2547-9D5A-11D0800ACB33}" dt="2022-09-20T10:09:28.618" v="2472"/>
          <ac:spMkLst>
            <pc:docMk/>
            <pc:sldMk cId="2246454578" sldId="4117"/>
            <ac:spMk id="15" creationId="{A7B99495-F43F-4D80-A44F-2CB4764EB90B}"/>
          </ac:spMkLst>
        </pc:spChg>
        <pc:spChg chg="del">
          <ac:chgData name="Christian Schaffner" userId="b4331f9b-9ae3-4210-a6c5-92d068065c9f" providerId="ADAL" clId="{AC6168FD-5F01-2547-9D5A-11D0800ACB33}" dt="2022-09-20T10:09:28.618" v="2472"/>
          <ac:spMkLst>
            <pc:docMk/>
            <pc:sldMk cId="2246454578" sldId="4117"/>
            <ac:spMk id="23" creationId="{4F7EBAE4-9945-4473-9E34-B2C66EA0F03D}"/>
          </ac:spMkLst>
        </pc:spChg>
        <pc:spChg chg="del">
          <ac:chgData name="Christian Schaffner" userId="b4331f9b-9ae3-4210-a6c5-92d068065c9f" providerId="ADAL" clId="{AC6168FD-5F01-2547-9D5A-11D0800ACB33}" dt="2022-09-20T10:09:28.618" v="2472"/>
          <ac:spMkLst>
            <pc:docMk/>
            <pc:sldMk cId="2246454578" sldId="4117"/>
            <ac:spMk id="24" creationId="{70BEB1E7-2F88-40BC-B73D-42E5B6F80BFC}"/>
          </ac:spMkLst>
        </pc:spChg>
      </pc:sldChg>
      <pc:sldChg chg="add">
        <pc:chgData name="Christian Schaffner" userId="b4331f9b-9ae3-4210-a6c5-92d068065c9f" providerId="ADAL" clId="{AC6168FD-5F01-2547-9D5A-11D0800ACB33}" dt="2022-09-20T10:10:38.345" v="2477"/>
        <pc:sldMkLst>
          <pc:docMk/>
          <pc:sldMk cId="538669092" sldId="4118"/>
        </pc:sldMkLst>
      </pc:sldChg>
      <pc:sldChg chg="add del">
        <pc:chgData name="Christian Schaffner" userId="b4331f9b-9ae3-4210-a6c5-92d068065c9f" providerId="ADAL" clId="{AC6168FD-5F01-2547-9D5A-11D0800ACB33}" dt="2022-09-20T10:09:57.313" v="2474"/>
        <pc:sldMkLst>
          <pc:docMk/>
          <pc:sldMk cId="1843555326" sldId="4118"/>
        </pc:sldMkLst>
      </pc:sldChg>
      <pc:sldChg chg="addSp delSp modSp add del mod modAnim modNotesTx">
        <pc:chgData name="Christian Schaffner" userId="b4331f9b-9ae3-4210-a6c5-92d068065c9f" providerId="ADAL" clId="{AC6168FD-5F01-2547-9D5A-11D0800ACB33}" dt="2022-09-24T11:50:14.775" v="3495" actId="2696"/>
        <pc:sldMkLst>
          <pc:docMk/>
          <pc:sldMk cId="2059114243" sldId="4119"/>
        </pc:sldMkLst>
        <pc:spChg chg="del">
          <ac:chgData name="Christian Schaffner" userId="b4331f9b-9ae3-4210-a6c5-92d068065c9f" providerId="ADAL" clId="{AC6168FD-5F01-2547-9D5A-11D0800ACB33}" dt="2022-09-20T10:23:23.831" v="2482" actId="478"/>
          <ac:spMkLst>
            <pc:docMk/>
            <pc:sldMk cId="2059114243" sldId="4119"/>
            <ac:spMk id="3" creationId="{00000000-0000-0000-0000-000000000000}"/>
          </ac:spMkLst>
        </pc:spChg>
        <pc:spChg chg="add del mod">
          <ac:chgData name="Christian Schaffner" userId="b4331f9b-9ae3-4210-a6c5-92d068065c9f" providerId="ADAL" clId="{AC6168FD-5F01-2547-9D5A-11D0800ACB33}" dt="2022-09-20T10:23:26.125" v="2483" actId="478"/>
          <ac:spMkLst>
            <pc:docMk/>
            <pc:sldMk cId="2059114243" sldId="4119"/>
            <ac:spMk id="7" creationId="{4303B19F-EC9F-D645-4765-965B6E1E0C21}"/>
          </ac:spMkLst>
        </pc:spChg>
        <pc:spChg chg="add">
          <ac:chgData name="Christian Schaffner" userId="b4331f9b-9ae3-4210-a6c5-92d068065c9f" providerId="ADAL" clId="{AC6168FD-5F01-2547-9D5A-11D0800ACB33}" dt="2022-09-20T11:18:43.976" v="2531"/>
          <ac:spMkLst>
            <pc:docMk/>
            <pc:sldMk cId="2059114243" sldId="4119"/>
            <ac:spMk id="12" creationId="{64ECEB8E-9DFF-C463-B183-5D15419AD5F0}"/>
          </ac:spMkLst>
        </pc:spChg>
        <pc:spChg chg="add del">
          <ac:chgData name="Christian Schaffner" userId="b4331f9b-9ae3-4210-a6c5-92d068065c9f" providerId="ADAL" clId="{AC6168FD-5F01-2547-9D5A-11D0800ACB33}" dt="2022-09-20T11:23:59.124" v="2575" actId="478"/>
          <ac:spMkLst>
            <pc:docMk/>
            <pc:sldMk cId="2059114243" sldId="4119"/>
            <ac:spMk id="15" creationId="{A65F8F62-F3ED-D0EB-5ED8-7D46EF2456C1}"/>
          </ac:spMkLst>
        </pc:spChg>
        <pc:picChg chg="add del mod">
          <ac:chgData name="Christian Schaffner" userId="b4331f9b-9ae3-4210-a6c5-92d068065c9f" providerId="ADAL" clId="{AC6168FD-5F01-2547-9D5A-11D0800ACB33}" dt="2022-09-24T11:34:49.202" v="3426"/>
          <ac:picMkLst>
            <pc:docMk/>
            <pc:sldMk cId="2059114243" sldId="4119"/>
            <ac:picMk id="2" creationId="{B69934A9-5EAF-FA95-501F-25B9DD057C42}"/>
          </ac:picMkLst>
        </pc:picChg>
        <pc:picChg chg="add del mod">
          <ac:chgData name="Christian Schaffner" userId="b4331f9b-9ae3-4210-a6c5-92d068065c9f" providerId="ADAL" clId="{AC6168FD-5F01-2547-9D5A-11D0800ACB33}" dt="2022-09-20T10:21:12.020" v="2481" actId="478"/>
          <ac:picMkLst>
            <pc:docMk/>
            <pc:sldMk cId="2059114243" sldId="4119"/>
            <ac:picMk id="4" creationId="{0D9775A5-C115-C079-632F-733E33F2129B}"/>
          </ac:picMkLst>
        </pc:picChg>
        <pc:picChg chg="del">
          <ac:chgData name="Christian Schaffner" userId="b4331f9b-9ae3-4210-a6c5-92d068065c9f" providerId="ADAL" clId="{AC6168FD-5F01-2547-9D5A-11D0800ACB33}" dt="2022-09-20T10:23:23.831" v="2482" actId="478"/>
          <ac:picMkLst>
            <pc:docMk/>
            <pc:sldMk cId="2059114243" sldId="4119"/>
            <ac:picMk id="5" creationId="{1A63E1CB-BB2E-6305-9EB2-AFE3BA44CD72}"/>
          </ac:picMkLst>
        </pc:picChg>
        <pc:picChg chg="add del mod">
          <ac:chgData name="Christian Schaffner" userId="b4331f9b-9ae3-4210-a6c5-92d068065c9f" providerId="ADAL" clId="{AC6168FD-5F01-2547-9D5A-11D0800ACB33}" dt="2022-09-20T11:12:44.917" v="2490"/>
          <ac:picMkLst>
            <pc:docMk/>
            <pc:sldMk cId="2059114243" sldId="4119"/>
            <ac:picMk id="8" creationId="{EDE23963-F9C2-A38B-7677-A1D0BE0CCED9}"/>
          </ac:picMkLst>
        </pc:picChg>
        <pc:picChg chg="add mod modCrop">
          <ac:chgData name="Christian Schaffner" userId="b4331f9b-9ae3-4210-a6c5-92d068065c9f" providerId="ADAL" clId="{AC6168FD-5F01-2547-9D5A-11D0800ACB33}" dt="2022-09-20T11:19:58.369" v="2543" actId="167"/>
          <ac:picMkLst>
            <pc:docMk/>
            <pc:sldMk cId="2059114243" sldId="4119"/>
            <ac:picMk id="9" creationId="{40A0BED4-D1E1-7A9A-C951-267786EC3314}"/>
          </ac:picMkLst>
        </pc:picChg>
        <pc:picChg chg="add mod">
          <ac:chgData name="Christian Schaffner" userId="b4331f9b-9ae3-4210-a6c5-92d068065c9f" providerId="ADAL" clId="{AC6168FD-5F01-2547-9D5A-11D0800ACB33}" dt="2022-09-20T11:24:52.071" v="2590" actId="1076"/>
          <ac:picMkLst>
            <pc:docMk/>
            <pc:sldMk cId="2059114243" sldId="4119"/>
            <ac:picMk id="10" creationId="{D6EF2B5A-611A-E42B-7952-FC2FB68CB1BE}"/>
          </ac:picMkLst>
        </pc:picChg>
        <pc:picChg chg="add mod">
          <ac:chgData name="Christian Schaffner" userId="b4331f9b-9ae3-4210-a6c5-92d068065c9f" providerId="ADAL" clId="{AC6168FD-5F01-2547-9D5A-11D0800ACB33}" dt="2022-09-20T11:28:18.509" v="2617" actId="1076"/>
          <ac:picMkLst>
            <pc:docMk/>
            <pc:sldMk cId="2059114243" sldId="4119"/>
            <ac:picMk id="11" creationId="{9D5A4275-2813-7275-ECD0-F5715F779874}"/>
          </ac:picMkLst>
        </pc:picChg>
        <pc:picChg chg="add mod">
          <ac:chgData name="Christian Schaffner" userId="b4331f9b-9ae3-4210-a6c5-92d068065c9f" providerId="ADAL" clId="{AC6168FD-5F01-2547-9D5A-11D0800ACB33}" dt="2022-09-20T11:20:55.284" v="2552" actId="1076"/>
          <ac:picMkLst>
            <pc:docMk/>
            <pc:sldMk cId="2059114243" sldId="4119"/>
            <ac:picMk id="13" creationId="{74D2ACA1-4367-84A0-2921-9F3713908291}"/>
          </ac:picMkLst>
        </pc:picChg>
        <pc:picChg chg="add del mod">
          <ac:chgData name="Christian Schaffner" userId="b4331f9b-9ae3-4210-a6c5-92d068065c9f" providerId="ADAL" clId="{AC6168FD-5F01-2547-9D5A-11D0800ACB33}" dt="2022-09-20T11:26:12.819" v="2595" actId="478"/>
          <ac:picMkLst>
            <pc:docMk/>
            <pc:sldMk cId="2059114243" sldId="4119"/>
            <ac:picMk id="16" creationId="{61143248-025E-F164-D65F-8D5F40E2276C}"/>
          </ac:picMkLst>
        </pc:picChg>
        <pc:picChg chg="add mod">
          <ac:chgData name="Christian Schaffner" userId="b4331f9b-9ae3-4210-a6c5-92d068065c9f" providerId="ADAL" clId="{AC6168FD-5F01-2547-9D5A-11D0800ACB33}" dt="2022-09-20T11:27:50.933" v="2615" actId="1076"/>
          <ac:picMkLst>
            <pc:docMk/>
            <pc:sldMk cId="2059114243" sldId="4119"/>
            <ac:picMk id="17" creationId="{91A34C20-264E-672D-682E-A7D2FDB85149}"/>
          </ac:picMkLst>
        </pc:picChg>
        <pc:picChg chg="add mod">
          <ac:chgData name="Christian Schaffner" userId="b4331f9b-9ae3-4210-a6c5-92d068065c9f" providerId="ADAL" clId="{AC6168FD-5F01-2547-9D5A-11D0800ACB33}" dt="2022-09-20T11:27:54.793" v="2616" actId="1076"/>
          <ac:picMkLst>
            <pc:docMk/>
            <pc:sldMk cId="2059114243" sldId="4119"/>
            <ac:picMk id="18" creationId="{2A9B283B-157D-F4F5-692A-00355C6F3461}"/>
          </ac:picMkLst>
        </pc:picChg>
        <pc:picChg chg="add del mod">
          <ac:chgData name="Christian Schaffner" userId="b4331f9b-9ae3-4210-a6c5-92d068065c9f" providerId="ADAL" clId="{AC6168FD-5F01-2547-9D5A-11D0800ACB33}" dt="2022-09-20T11:27:34.754" v="2610" actId="478"/>
          <ac:picMkLst>
            <pc:docMk/>
            <pc:sldMk cId="2059114243" sldId="4119"/>
            <ac:picMk id="19" creationId="{9A7D2400-7317-1A75-182C-DC89020610B4}"/>
          </ac:picMkLst>
        </pc:picChg>
        <pc:picChg chg="add mod modCrop">
          <ac:chgData name="Christian Schaffner" userId="b4331f9b-9ae3-4210-a6c5-92d068065c9f" providerId="ADAL" clId="{AC6168FD-5F01-2547-9D5A-11D0800ACB33}" dt="2022-09-20T11:27:44.025" v="2613" actId="1076"/>
          <ac:picMkLst>
            <pc:docMk/>
            <pc:sldMk cId="2059114243" sldId="4119"/>
            <ac:picMk id="21" creationId="{FB99FFFE-040D-F7F4-17AF-8A2D5997FC7C}"/>
          </ac:picMkLst>
        </pc:picChg>
        <pc:picChg chg="add del mod">
          <ac:chgData name="Christian Schaffner" userId="b4331f9b-9ae3-4210-a6c5-92d068065c9f" providerId="ADAL" clId="{AC6168FD-5F01-2547-9D5A-11D0800ACB33}" dt="2022-09-20T11:12:51.321" v="2493" actId="478"/>
          <ac:picMkLst>
            <pc:docMk/>
            <pc:sldMk cId="2059114243" sldId="4119"/>
            <ac:picMk id="1026" creationId="{F5C3FB40-D678-5F20-3698-384ADD6F9128}"/>
          </ac:picMkLst>
        </pc:picChg>
        <pc:picChg chg="add mod">
          <ac:chgData name="Christian Schaffner" userId="b4331f9b-9ae3-4210-a6c5-92d068065c9f" providerId="ADAL" clId="{AC6168FD-5F01-2547-9D5A-11D0800ACB33}" dt="2022-09-20T11:24:46.246" v="2587" actId="1076"/>
          <ac:picMkLst>
            <pc:docMk/>
            <pc:sldMk cId="2059114243" sldId="4119"/>
            <ac:picMk id="1028" creationId="{D4DD8874-0F2B-08F7-BA12-D395CF4AE1D7}"/>
          </ac:picMkLst>
        </pc:picChg>
        <pc:picChg chg="add del mod">
          <ac:chgData name="Christian Schaffner" userId="b4331f9b-9ae3-4210-a6c5-92d068065c9f" providerId="ADAL" clId="{AC6168FD-5F01-2547-9D5A-11D0800ACB33}" dt="2022-09-20T11:24:21.247" v="2581" actId="478"/>
          <ac:picMkLst>
            <pc:docMk/>
            <pc:sldMk cId="2059114243" sldId="4119"/>
            <ac:picMk id="1032" creationId="{36A3643D-C622-F71B-F6A5-57A8E02E7486}"/>
          </ac:picMkLst>
        </pc:picChg>
        <pc:picChg chg="add mod">
          <ac:chgData name="Christian Schaffner" userId="b4331f9b-9ae3-4210-a6c5-92d068065c9f" providerId="ADAL" clId="{AC6168FD-5F01-2547-9D5A-11D0800ACB33}" dt="2022-09-20T11:24:55.703" v="2591" actId="14100"/>
          <ac:picMkLst>
            <pc:docMk/>
            <pc:sldMk cId="2059114243" sldId="4119"/>
            <ac:picMk id="1034" creationId="{70064A3E-6BF2-2060-3393-5CA3FE8184E3}"/>
          </ac:picMkLst>
        </pc:picChg>
        <pc:picChg chg="add mod">
          <ac:chgData name="Christian Schaffner" userId="b4331f9b-9ae3-4210-a6c5-92d068065c9f" providerId="ADAL" clId="{AC6168FD-5F01-2547-9D5A-11D0800ACB33}" dt="2022-09-20T11:21:27.733" v="2561" actId="1076"/>
          <ac:picMkLst>
            <pc:docMk/>
            <pc:sldMk cId="2059114243" sldId="4119"/>
            <ac:picMk id="1036" creationId="{08E82EE8-9FC8-F259-8FA3-31E289ED9129}"/>
          </ac:picMkLst>
        </pc:picChg>
        <pc:picChg chg="add mod">
          <ac:chgData name="Christian Schaffner" userId="b4331f9b-9ae3-4210-a6c5-92d068065c9f" providerId="ADAL" clId="{AC6168FD-5F01-2547-9D5A-11D0800ACB33}" dt="2022-09-20T11:21:14.656" v="2558" actId="14100"/>
          <ac:picMkLst>
            <pc:docMk/>
            <pc:sldMk cId="2059114243" sldId="4119"/>
            <ac:picMk id="1038" creationId="{0E4027E0-0887-27EB-D54D-2A49448A0006}"/>
          </ac:picMkLst>
        </pc:picChg>
        <pc:picChg chg="add mod">
          <ac:chgData name="Christian Schaffner" userId="b4331f9b-9ae3-4210-a6c5-92d068065c9f" providerId="ADAL" clId="{AC6168FD-5F01-2547-9D5A-11D0800ACB33}" dt="2022-09-20T11:23:04.122" v="2570" actId="14100"/>
          <ac:picMkLst>
            <pc:docMk/>
            <pc:sldMk cId="2059114243" sldId="4119"/>
            <ac:picMk id="1040" creationId="{258EF393-56F3-E2F4-C04C-EB00CEFD86C8}"/>
          </ac:picMkLst>
        </pc:picChg>
        <pc:picChg chg="add mod">
          <ac:chgData name="Christian Schaffner" userId="b4331f9b-9ae3-4210-a6c5-92d068065c9f" providerId="ADAL" clId="{AC6168FD-5F01-2547-9D5A-11D0800ACB33}" dt="2022-09-20T11:23:09.699" v="2572" actId="1076"/>
          <ac:picMkLst>
            <pc:docMk/>
            <pc:sldMk cId="2059114243" sldId="4119"/>
            <ac:picMk id="1042" creationId="{B1409588-3186-4598-1314-A5C7E46E34B9}"/>
          </ac:picMkLst>
        </pc:picChg>
        <pc:picChg chg="add mod">
          <ac:chgData name="Christian Schaffner" userId="b4331f9b-9ae3-4210-a6c5-92d068065c9f" providerId="ADAL" clId="{AC6168FD-5F01-2547-9D5A-11D0800ACB33}" dt="2022-09-20T11:24:26.055" v="2584" actId="1076"/>
          <ac:picMkLst>
            <pc:docMk/>
            <pc:sldMk cId="2059114243" sldId="4119"/>
            <ac:picMk id="1044" creationId="{129A9936-BEDC-EB5D-9CE0-449584BB5739}"/>
          </ac:picMkLst>
        </pc:picChg>
      </pc:sldChg>
      <pc:sldChg chg="addSp modSp add del modAnim">
        <pc:chgData name="Christian Schaffner" userId="b4331f9b-9ae3-4210-a6c5-92d068065c9f" providerId="ADAL" clId="{AC6168FD-5F01-2547-9D5A-11D0800ACB33}" dt="2022-09-24T11:50:36.696" v="3500" actId="2696"/>
        <pc:sldMkLst>
          <pc:docMk/>
          <pc:sldMk cId="361963535" sldId="4120"/>
        </pc:sldMkLst>
        <pc:picChg chg="add mod">
          <ac:chgData name="Christian Schaffner" userId="b4331f9b-9ae3-4210-a6c5-92d068065c9f" providerId="ADAL" clId="{AC6168FD-5F01-2547-9D5A-11D0800ACB33}" dt="2022-09-24T11:41:37.589" v="3446" actId="1076"/>
          <ac:picMkLst>
            <pc:docMk/>
            <pc:sldMk cId="361963535" sldId="4120"/>
            <ac:picMk id="2" creationId="{D54DD447-CF93-CF3B-CC49-0C19FE8A3317}"/>
          </ac:picMkLst>
        </pc:picChg>
        <pc:picChg chg="add mod">
          <ac:chgData name="Christian Schaffner" userId="b4331f9b-9ae3-4210-a6c5-92d068065c9f" providerId="ADAL" clId="{AC6168FD-5F01-2547-9D5A-11D0800ACB33}" dt="2022-09-24T11:41:31.324" v="3444"/>
          <ac:picMkLst>
            <pc:docMk/>
            <pc:sldMk cId="361963535" sldId="4120"/>
            <ac:picMk id="3" creationId="{58DD838B-F8CB-684F-942E-F77CE83A4CE6}"/>
          </ac:picMkLst>
        </pc:picChg>
        <pc:picChg chg="add mod">
          <ac:chgData name="Christian Schaffner" userId="b4331f9b-9ae3-4210-a6c5-92d068065c9f" providerId="ADAL" clId="{AC6168FD-5F01-2547-9D5A-11D0800ACB33}" dt="2022-09-24T11:41:35.533" v="3445" actId="1076"/>
          <ac:picMkLst>
            <pc:docMk/>
            <pc:sldMk cId="361963535" sldId="4120"/>
            <ac:picMk id="4" creationId="{AC13A7B1-E5B5-B525-B746-EFAD862C0256}"/>
          </ac:picMkLst>
        </pc:picChg>
        <pc:picChg chg="add mod">
          <ac:chgData name="Christian Schaffner" userId="b4331f9b-9ae3-4210-a6c5-92d068065c9f" providerId="ADAL" clId="{AC6168FD-5F01-2547-9D5A-11D0800ACB33}" dt="2022-09-24T11:41:31.324" v="3444"/>
          <ac:picMkLst>
            <pc:docMk/>
            <pc:sldMk cId="361963535" sldId="4120"/>
            <ac:picMk id="5" creationId="{7E7CDB48-9EBA-1D66-4E32-0739E99D8BAF}"/>
          </ac:picMkLst>
        </pc:picChg>
        <pc:picChg chg="add mod">
          <ac:chgData name="Christian Schaffner" userId="b4331f9b-9ae3-4210-a6c5-92d068065c9f" providerId="ADAL" clId="{AC6168FD-5F01-2547-9D5A-11D0800ACB33}" dt="2022-09-24T11:41:31.324" v="3444"/>
          <ac:picMkLst>
            <pc:docMk/>
            <pc:sldMk cId="361963535" sldId="4120"/>
            <ac:picMk id="6" creationId="{C215959F-EAF9-CF6F-A125-C5B3CAA59D58}"/>
          </ac:picMkLst>
        </pc:picChg>
        <pc:picChg chg="add mod">
          <ac:chgData name="Christian Schaffner" userId="b4331f9b-9ae3-4210-a6c5-92d068065c9f" providerId="ADAL" clId="{AC6168FD-5F01-2547-9D5A-11D0800ACB33}" dt="2022-09-24T11:41:31.324" v="3444"/>
          <ac:picMkLst>
            <pc:docMk/>
            <pc:sldMk cId="361963535" sldId="4120"/>
            <ac:picMk id="7" creationId="{9B4DF577-1358-E820-AF97-FBF665D69C6A}"/>
          </ac:picMkLst>
        </pc:picChg>
        <pc:picChg chg="add mod">
          <ac:chgData name="Christian Schaffner" userId="b4331f9b-9ae3-4210-a6c5-92d068065c9f" providerId="ADAL" clId="{AC6168FD-5F01-2547-9D5A-11D0800ACB33}" dt="2022-09-24T11:41:40.621" v="3447" actId="1076"/>
          <ac:picMkLst>
            <pc:docMk/>
            <pc:sldMk cId="361963535" sldId="4120"/>
            <ac:picMk id="8" creationId="{E76C743A-BC1C-F6D3-93E7-7986A1B7021C}"/>
          </ac:picMkLst>
        </pc:picChg>
        <pc:picChg chg="add mod">
          <ac:chgData name="Christian Schaffner" userId="b4331f9b-9ae3-4210-a6c5-92d068065c9f" providerId="ADAL" clId="{AC6168FD-5F01-2547-9D5A-11D0800ACB33}" dt="2022-09-24T11:41:31.324" v="3444"/>
          <ac:picMkLst>
            <pc:docMk/>
            <pc:sldMk cId="361963535" sldId="4120"/>
            <ac:picMk id="9" creationId="{D2046CA7-DC0F-704F-C3DE-70052C54C16A}"/>
          </ac:picMkLst>
        </pc:picChg>
        <pc:picChg chg="add mod">
          <ac:chgData name="Christian Schaffner" userId="b4331f9b-9ae3-4210-a6c5-92d068065c9f" providerId="ADAL" clId="{AC6168FD-5F01-2547-9D5A-11D0800ACB33}" dt="2022-09-24T11:41:41.871" v="3448" actId="1076"/>
          <ac:picMkLst>
            <pc:docMk/>
            <pc:sldMk cId="361963535" sldId="4120"/>
            <ac:picMk id="10" creationId="{B946CB5D-F8F1-03D3-9C74-AEED435D8579}"/>
          </ac:picMkLst>
        </pc:picChg>
        <pc:picChg chg="add mod">
          <ac:chgData name="Christian Schaffner" userId="b4331f9b-9ae3-4210-a6c5-92d068065c9f" providerId="ADAL" clId="{AC6168FD-5F01-2547-9D5A-11D0800ACB33}" dt="2022-09-24T11:41:31.324" v="3444"/>
          <ac:picMkLst>
            <pc:docMk/>
            <pc:sldMk cId="361963535" sldId="4120"/>
            <ac:picMk id="11" creationId="{ECD8CD4B-BB4C-58A2-2831-F96593490CC6}"/>
          </ac:picMkLst>
        </pc:picChg>
        <pc:picChg chg="add mod">
          <ac:chgData name="Christian Schaffner" userId="b4331f9b-9ae3-4210-a6c5-92d068065c9f" providerId="ADAL" clId="{AC6168FD-5F01-2547-9D5A-11D0800ACB33}" dt="2022-09-24T11:41:31.324" v="3444"/>
          <ac:picMkLst>
            <pc:docMk/>
            <pc:sldMk cId="361963535" sldId="4120"/>
            <ac:picMk id="12" creationId="{32191A8B-E9BE-49D3-6683-73C92D85333B}"/>
          </ac:picMkLst>
        </pc:picChg>
        <pc:picChg chg="add mod">
          <ac:chgData name="Christian Schaffner" userId="b4331f9b-9ae3-4210-a6c5-92d068065c9f" providerId="ADAL" clId="{AC6168FD-5F01-2547-9D5A-11D0800ACB33}" dt="2022-09-24T11:41:31.324" v="3444"/>
          <ac:picMkLst>
            <pc:docMk/>
            <pc:sldMk cId="361963535" sldId="4120"/>
            <ac:picMk id="13" creationId="{B0950E99-9D71-650C-F79B-B09836C466E6}"/>
          </ac:picMkLst>
        </pc:picChg>
      </pc:sldChg>
      <pc:sldChg chg="addSp delSp modSp add mod modAnim modNotesTx">
        <pc:chgData name="Christian Schaffner" userId="b4331f9b-9ae3-4210-a6c5-92d068065c9f" providerId="ADAL" clId="{AC6168FD-5F01-2547-9D5A-11D0800ACB33}" dt="2022-09-24T15:16:22.868" v="3976"/>
        <pc:sldMkLst>
          <pc:docMk/>
          <pc:sldMk cId="2467167979" sldId="4121"/>
        </pc:sldMkLst>
        <pc:spChg chg="add del">
          <ac:chgData name="Christian Schaffner" userId="b4331f9b-9ae3-4210-a6c5-92d068065c9f" providerId="ADAL" clId="{AC6168FD-5F01-2547-9D5A-11D0800ACB33}" dt="2022-09-20T11:41:17.824" v="2644" actId="22"/>
          <ac:spMkLst>
            <pc:docMk/>
            <pc:sldMk cId="2467167979" sldId="4121"/>
            <ac:spMk id="7" creationId="{537F8070-F3EF-77EE-0012-986F19A4EAC4}"/>
          </ac:spMkLst>
        </pc:spChg>
        <pc:spChg chg="add del">
          <ac:chgData name="Christian Schaffner" userId="b4331f9b-9ae3-4210-a6c5-92d068065c9f" providerId="ADAL" clId="{AC6168FD-5F01-2547-9D5A-11D0800ACB33}" dt="2022-09-20T11:41:20.268" v="2646" actId="22"/>
          <ac:spMkLst>
            <pc:docMk/>
            <pc:sldMk cId="2467167979" sldId="4121"/>
            <ac:spMk id="14" creationId="{B26B2061-3107-F540-33CA-A8DBCD6CF031}"/>
          </ac:spMkLst>
        </pc:spChg>
        <pc:spChg chg="mod">
          <ac:chgData name="Christian Schaffner" userId="b4331f9b-9ae3-4210-a6c5-92d068065c9f" providerId="ADAL" clId="{AC6168FD-5F01-2547-9D5A-11D0800ACB33}" dt="2022-09-20T11:44:27.476" v="2675" actId="27803"/>
          <ac:spMkLst>
            <pc:docMk/>
            <pc:sldMk cId="2467167979" sldId="4121"/>
            <ac:spMk id="20" creationId="{BFD621F4-378A-1040-1C75-AAA8FACDDB6B}"/>
          </ac:spMkLst>
        </pc:spChg>
        <pc:spChg chg="mod">
          <ac:chgData name="Christian Schaffner" userId="b4331f9b-9ae3-4210-a6c5-92d068065c9f" providerId="ADAL" clId="{AC6168FD-5F01-2547-9D5A-11D0800ACB33}" dt="2022-09-20T11:44:27.476" v="2675" actId="27803"/>
          <ac:spMkLst>
            <pc:docMk/>
            <pc:sldMk cId="2467167979" sldId="4121"/>
            <ac:spMk id="22" creationId="{23210C0A-8E8D-19BE-254F-631F1E105E47}"/>
          </ac:spMkLst>
        </pc:spChg>
        <pc:spChg chg="mod">
          <ac:chgData name="Christian Schaffner" userId="b4331f9b-9ae3-4210-a6c5-92d068065c9f" providerId="ADAL" clId="{AC6168FD-5F01-2547-9D5A-11D0800ACB33}" dt="2022-09-20T11:44:27.476" v="2675" actId="27803"/>
          <ac:spMkLst>
            <pc:docMk/>
            <pc:sldMk cId="2467167979" sldId="4121"/>
            <ac:spMk id="23" creationId="{F68C8E93-4862-CB7E-8893-A0537616121D}"/>
          </ac:spMkLst>
        </pc:spChg>
        <pc:spChg chg="mod">
          <ac:chgData name="Christian Schaffner" userId="b4331f9b-9ae3-4210-a6c5-92d068065c9f" providerId="ADAL" clId="{AC6168FD-5F01-2547-9D5A-11D0800ACB33}" dt="2022-09-20T11:44:27.476" v="2675" actId="27803"/>
          <ac:spMkLst>
            <pc:docMk/>
            <pc:sldMk cId="2467167979" sldId="4121"/>
            <ac:spMk id="24" creationId="{9C06B33B-B027-D157-18C8-C34F783A5A4C}"/>
          </ac:spMkLst>
        </pc:spChg>
        <pc:spChg chg="mod">
          <ac:chgData name="Christian Schaffner" userId="b4331f9b-9ae3-4210-a6c5-92d068065c9f" providerId="ADAL" clId="{AC6168FD-5F01-2547-9D5A-11D0800ACB33}" dt="2022-09-20T11:44:27.476" v="2675" actId="27803"/>
          <ac:spMkLst>
            <pc:docMk/>
            <pc:sldMk cId="2467167979" sldId="4121"/>
            <ac:spMk id="25" creationId="{C39505EE-2F50-F2DD-0C8F-C1E89284BF6B}"/>
          </ac:spMkLst>
        </pc:spChg>
        <pc:spChg chg="mod">
          <ac:chgData name="Christian Schaffner" userId="b4331f9b-9ae3-4210-a6c5-92d068065c9f" providerId="ADAL" clId="{AC6168FD-5F01-2547-9D5A-11D0800ACB33}" dt="2022-09-20T11:44:27.476" v="2675" actId="27803"/>
          <ac:spMkLst>
            <pc:docMk/>
            <pc:sldMk cId="2467167979" sldId="4121"/>
            <ac:spMk id="26" creationId="{C58657FD-B6CA-9F91-4BA1-C9FE0B3E0021}"/>
          </ac:spMkLst>
        </pc:spChg>
        <pc:spChg chg="mod">
          <ac:chgData name="Christian Schaffner" userId="b4331f9b-9ae3-4210-a6c5-92d068065c9f" providerId="ADAL" clId="{AC6168FD-5F01-2547-9D5A-11D0800ACB33}" dt="2022-09-20T11:44:27.476" v="2675" actId="27803"/>
          <ac:spMkLst>
            <pc:docMk/>
            <pc:sldMk cId="2467167979" sldId="4121"/>
            <ac:spMk id="27" creationId="{060CEA16-D65B-52F7-1B3C-2209CE79959D}"/>
          </ac:spMkLst>
        </pc:spChg>
        <pc:grpChg chg="add mod">
          <ac:chgData name="Christian Schaffner" userId="b4331f9b-9ae3-4210-a6c5-92d068065c9f" providerId="ADAL" clId="{AC6168FD-5F01-2547-9D5A-11D0800ACB33}" dt="2022-09-24T11:56:01.197" v="3536" actId="164"/>
          <ac:grpSpMkLst>
            <pc:docMk/>
            <pc:sldMk cId="2467167979" sldId="4121"/>
            <ac:grpSpMk id="6" creationId="{20EADBA9-9FB8-DB69-52F0-A98AF76932B9}"/>
          </ac:grpSpMkLst>
        </pc:grpChg>
        <pc:grpChg chg="add del mod">
          <ac:chgData name="Christian Schaffner" userId="b4331f9b-9ae3-4210-a6c5-92d068065c9f" providerId="ADAL" clId="{AC6168FD-5F01-2547-9D5A-11D0800ACB33}" dt="2022-09-20T11:44:27.476" v="2675" actId="27803"/>
          <ac:grpSpMkLst>
            <pc:docMk/>
            <pc:sldMk cId="2467167979" sldId="4121"/>
            <ac:grpSpMk id="19" creationId="{F21BF878-DE7E-EBEF-7328-93FE8256619D}"/>
          </ac:grpSpMkLst>
        </pc:grpChg>
        <pc:picChg chg="add del mod">
          <ac:chgData name="Christian Schaffner" userId="b4331f9b-9ae3-4210-a6c5-92d068065c9f" providerId="ADAL" clId="{AC6168FD-5F01-2547-9D5A-11D0800ACB33}" dt="2022-09-24T11:47:14.710" v="3458" actId="478"/>
          <ac:picMkLst>
            <pc:docMk/>
            <pc:sldMk cId="2467167979" sldId="4121"/>
            <ac:picMk id="3" creationId="{5695986D-2570-E927-20C1-7DEF253194BE}"/>
          </ac:picMkLst>
        </pc:picChg>
        <pc:picChg chg="add del mod modCrop">
          <ac:chgData name="Christian Schaffner" userId="b4331f9b-9ae3-4210-a6c5-92d068065c9f" providerId="ADAL" clId="{AC6168FD-5F01-2547-9D5A-11D0800ACB33}" dt="2022-09-20T11:30:57.452" v="2625" actId="478"/>
          <ac:picMkLst>
            <pc:docMk/>
            <pc:sldMk cId="2467167979" sldId="4121"/>
            <ac:picMk id="3" creationId="{72A0CBCB-CC06-6FFC-450A-E34AD4943306}"/>
          </ac:picMkLst>
        </pc:picChg>
        <pc:picChg chg="add 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5" creationId="{2BD28C26-E94E-9953-4A3C-92765DDCC37F}"/>
          </ac:picMkLst>
        </pc:picChg>
        <pc:picChg chg="add del mod">
          <ac:chgData name="Christian Schaffner" userId="b4331f9b-9ae3-4210-a6c5-92d068065c9f" providerId="ADAL" clId="{AC6168FD-5F01-2547-9D5A-11D0800ACB33}" dt="2022-09-20T11:47:48.792" v="2712" actId="478"/>
          <ac:picMkLst>
            <pc:docMk/>
            <pc:sldMk cId="2467167979" sldId="4121"/>
            <ac:picMk id="5" creationId="{6A87F57D-15E8-1436-4B31-D33C2B04CEDD}"/>
          </ac:picMkLst>
        </pc:picChg>
        <pc:picChg chg="del">
          <ac:chgData name="Christian Schaffner" userId="b4331f9b-9ae3-4210-a6c5-92d068065c9f" providerId="ADAL" clId="{AC6168FD-5F01-2547-9D5A-11D0800ACB33}" dt="2022-09-24T11:48:25.105" v="3459" actId="478"/>
          <ac:picMkLst>
            <pc:docMk/>
            <pc:sldMk cId="2467167979" sldId="4121"/>
            <ac:picMk id="9" creationId="{40A0BED4-D1E1-7A9A-C951-267786EC3314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0" creationId="{D6EF2B5A-611A-E42B-7952-FC2FB68CB1BE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1" creationId="{9D5A4275-2813-7275-ECD0-F5715F779874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3" creationId="{74D2ACA1-4367-84A0-2921-9F3713908291}"/>
          </ac:picMkLst>
        </pc:picChg>
        <pc:picChg chg="add mod modCrop">
          <ac:chgData name="Christian Schaffner" userId="b4331f9b-9ae3-4210-a6c5-92d068065c9f" providerId="ADAL" clId="{AC6168FD-5F01-2547-9D5A-11D0800ACB33}" dt="2022-09-24T11:58:26.733" v="3549" actId="14100"/>
          <ac:picMkLst>
            <pc:docMk/>
            <pc:sldMk cId="2467167979" sldId="4121"/>
            <ac:picMk id="16" creationId="{E33EB6F1-D485-E2C0-89E2-049ED79CD583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7" creationId="{91A34C20-264E-672D-682E-A7D2FDB85149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8" creationId="{2A9B283B-157D-F4F5-692A-00355C6F3461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21" creationId="{FB99FFFE-040D-F7F4-17AF-8A2D5997FC7C}"/>
          </ac:picMkLst>
        </pc:picChg>
        <pc:picChg chg="add mod modCrop">
          <ac:chgData name="Christian Schaffner" userId="b4331f9b-9ae3-4210-a6c5-92d068065c9f" providerId="ADAL" clId="{AC6168FD-5F01-2547-9D5A-11D0800ACB33}" dt="2022-09-24T11:51:47.724" v="3505" actId="1076"/>
          <ac:picMkLst>
            <pc:docMk/>
            <pc:sldMk cId="2467167979" sldId="4121"/>
            <ac:picMk id="29" creationId="{E4613F68-E152-46B1-EC13-E21BF8F258B2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028" creationId="{D4DD8874-0F2B-08F7-BA12-D395CF4AE1D7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034" creationId="{70064A3E-6BF2-2060-3393-5CA3FE8184E3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036" creationId="{08E82EE8-9FC8-F259-8FA3-31E289ED9129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038" creationId="{0E4027E0-0887-27EB-D54D-2A49448A0006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040" creationId="{258EF393-56F3-E2F4-C04C-EB00CEFD86C8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042" creationId="{B1409588-3186-4598-1314-A5C7E46E34B9}"/>
          </ac:picMkLst>
        </pc:picChg>
        <pc:picChg chg="mod">
          <ac:chgData name="Christian Schaffner" userId="b4331f9b-9ae3-4210-a6c5-92d068065c9f" providerId="ADAL" clId="{AC6168FD-5F01-2547-9D5A-11D0800ACB33}" dt="2022-09-24T11:56:01.197" v="3536" actId="164"/>
          <ac:picMkLst>
            <pc:docMk/>
            <pc:sldMk cId="2467167979" sldId="4121"/>
            <ac:picMk id="1044" creationId="{129A9936-BEDC-EB5D-9CE0-449584BB5739}"/>
          </ac:picMkLst>
        </pc:picChg>
        <pc:picChg chg="add mod">
          <ac:chgData name="Christian Schaffner" userId="b4331f9b-9ae3-4210-a6c5-92d068065c9f" providerId="ADAL" clId="{AC6168FD-5F01-2547-9D5A-11D0800ACB33}" dt="2022-09-24T11:54:13.558" v="3530" actId="108"/>
          <ac:picMkLst>
            <pc:docMk/>
            <pc:sldMk cId="2467167979" sldId="4121"/>
            <ac:picMk id="4098" creationId="{B689EEDC-C311-3632-91C7-85E1768A6A99}"/>
          </ac:picMkLst>
        </pc:picChg>
        <pc:picChg chg="add mod">
          <ac:chgData name="Christian Schaffner" userId="b4331f9b-9ae3-4210-a6c5-92d068065c9f" providerId="ADAL" clId="{AC6168FD-5F01-2547-9D5A-11D0800ACB33}" dt="2022-09-24T11:53:08.087" v="3513" actId="207"/>
          <ac:picMkLst>
            <pc:docMk/>
            <pc:sldMk cId="2467167979" sldId="4121"/>
            <ac:picMk id="4100" creationId="{7E82771E-D371-293F-EA03-23ED9D560C0E}"/>
          </ac:picMkLst>
        </pc:picChg>
      </pc:sldChg>
      <pc:sldChg chg="addSp delSp modSp add mod">
        <pc:chgData name="Christian Schaffner" userId="b4331f9b-9ae3-4210-a6c5-92d068065c9f" providerId="ADAL" clId="{AC6168FD-5F01-2547-9D5A-11D0800ACB33}" dt="2022-09-30T10:47:14.353" v="4329" actId="1076"/>
        <pc:sldMkLst>
          <pc:docMk/>
          <pc:sldMk cId="1601170684" sldId="4122"/>
        </pc:sldMkLst>
        <pc:spChg chg="mod">
          <ac:chgData name="Christian Schaffner" userId="b4331f9b-9ae3-4210-a6c5-92d068065c9f" providerId="ADAL" clId="{AC6168FD-5F01-2547-9D5A-11D0800ACB33}" dt="2022-09-24T11:25:56.076" v="3407" actId="20577"/>
          <ac:spMkLst>
            <pc:docMk/>
            <pc:sldMk cId="1601170684" sldId="4122"/>
            <ac:spMk id="2" creationId="{89954219-778E-3EE5-C8BA-F7149EE75309}"/>
          </ac:spMkLst>
        </pc:spChg>
        <pc:spChg chg="del">
          <ac:chgData name="Christian Schaffner" userId="b4331f9b-9ae3-4210-a6c5-92d068065c9f" providerId="ADAL" clId="{AC6168FD-5F01-2547-9D5A-11D0800ACB33}" dt="2022-09-24T11:25:08.572" v="3400" actId="478"/>
          <ac:spMkLst>
            <pc:docMk/>
            <pc:sldMk cId="1601170684" sldId="4122"/>
            <ac:spMk id="3" creationId="{A4EF9FA7-4751-1982-A0C1-471821626DC0}"/>
          </ac:spMkLst>
        </pc:spChg>
        <pc:spChg chg="del">
          <ac:chgData name="Christian Schaffner" userId="b4331f9b-9ae3-4210-a6c5-92d068065c9f" providerId="ADAL" clId="{AC6168FD-5F01-2547-9D5A-11D0800ACB33}" dt="2022-09-24T11:25:08.572" v="3400" actId="478"/>
          <ac:spMkLst>
            <pc:docMk/>
            <pc:sldMk cId="1601170684" sldId="4122"/>
            <ac:spMk id="4" creationId="{C6015DA7-80E3-3F61-B27B-33D61BF26F16}"/>
          </ac:spMkLst>
        </pc:spChg>
        <pc:spChg chg="del">
          <ac:chgData name="Christian Schaffner" userId="b4331f9b-9ae3-4210-a6c5-92d068065c9f" providerId="ADAL" clId="{AC6168FD-5F01-2547-9D5A-11D0800ACB33}" dt="2022-09-24T11:25:08.572" v="3400" actId="478"/>
          <ac:spMkLst>
            <pc:docMk/>
            <pc:sldMk cId="1601170684" sldId="4122"/>
            <ac:spMk id="5" creationId="{D272008D-2B86-90CA-8E34-8694C8DEC69F}"/>
          </ac:spMkLst>
        </pc:spChg>
        <pc:spChg chg="del">
          <ac:chgData name="Christian Schaffner" userId="b4331f9b-9ae3-4210-a6c5-92d068065c9f" providerId="ADAL" clId="{AC6168FD-5F01-2547-9D5A-11D0800ACB33}" dt="2022-09-24T11:25:08.572" v="3400" actId="478"/>
          <ac:spMkLst>
            <pc:docMk/>
            <pc:sldMk cId="1601170684" sldId="4122"/>
            <ac:spMk id="13" creationId="{0427391A-E3F9-702A-C7E6-D7CA36E5147D}"/>
          </ac:spMkLst>
        </pc:spChg>
        <pc:grpChg chg="mod">
          <ac:chgData name="Christian Schaffner" userId="b4331f9b-9ae3-4210-a6c5-92d068065c9f" providerId="ADAL" clId="{AC6168FD-5F01-2547-9D5A-11D0800ACB33}" dt="2022-09-30T10:47:14.353" v="4329" actId="1076"/>
          <ac:grpSpMkLst>
            <pc:docMk/>
            <pc:sldMk cId="1601170684" sldId="4122"/>
            <ac:grpSpMk id="9" creationId="{93191A6A-FC7B-78E8-1A70-1ACD2A7E03D2}"/>
          </ac:grpSpMkLst>
        </pc:grpChg>
        <pc:graphicFrameChg chg="mod">
          <ac:chgData name="Christian Schaffner" userId="b4331f9b-9ae3-4210-a6c5-92d068065c9f" providerId="ADAL" clId="{AC6168FD-5F01-2547-9D5A-11D0800ACB33}" dt="2022-09-27T20:00:10.934" v="4326" actId="14100"/>
          <ac:graphicFrameMkLst>
            <pc:docMk/>
            <pc:sldMk cId="1601170684" sldId="4122"/>
            <ac:graphicFrameMk id="10" creationId="{DC4042E6-0838-22B3-6837-DADB54273193}"/>
          </ac:graphicFrameMkLst>
        </pc:graphicFrameChg>
        <pc:picChg chg="del">
          <ac:chgData name="Christian Schaffner" userId="b4331f9b-9ae3-4210-a6c5-92d068065c9f" providerId="ADAL" clId="{AC6168FD-5F01-2547-9D5A-11D0800ACB33}" dt="2022-09-24T11:25:08.572" v="3400" actId="478"/>
          <ac:picMkLst>
            <pc:docMk/>
            <pc:sldMk cId="1601170684" sldId="4122"/>
            <ac:picMk id="1026" creationId="{F3DD1C7F-ED9E-0434-45CB-4F3EEA2C8AB9}"/>
          </ac:picMkLst>
        </pc:picChg>
        <pc:picChg chg="del">
          <ac:chgData name="Christian Schaffner" userId="b4331f9b-9ae3-4210-a6c5-92d068065c9f" providerId="ADAL" clId="{AC6168FD-5F01-2547-9D5A-11D0800ACB33}" dt="2022-09-24T11:25:08.572" v="3400" actId="478"/>
          <ac:picMkLst>
            <pc:docMk/>
            <pc:sldMk cId="1601170684" sldId="4122"/>
            <ac:picMk id="3074" creationId="{1DCDE46B-0AA3-507F-D88A-1179657AD2A5}"/>
          </ac:picMkLst>
        </pc:picChg>
        <pc:picChg chg="del">
          <ac:chgData name="Christian Schaffner" userId="b4331f9b-9ae3-4210-a6c5-92d068065c9f" providerId="ADAL" clId="{AC6168FD-5F01-2547-9D5A-11D0800ACB33}" dt="2022-09-24T11:25:08.572" v="3400" actId="478"/>
          <ac:picMkLst>
            <pc:docMk/>
            <pc:sldMk cId="1601170684" sldId="4122"/>
            <ac:picMk id="3076" creationId="{1436AEB4-4CA2-2C23-72D1-217AD0F3E40D}"/>
          </ac:picMkLst>
        </pc:picChg>
        <pc:picChg chg="del">
          <ac:chgData name="Christian Schaffner" userId="b4331f9b-9ae3-4210-a6c5-92d068065c9f" providerId="ADAL" clId="{AC6168FD-5F01-2547-9D5A-11D0800ACB33}" dt="2022-09-24T11:25:08.572" v="3400" actId="478"/>
          <ac:picMkLst>
            <pc:docMk/>
            <pc:sldMk cId="1601170684" sldId="4122"/>
            <ac:picMk id="3078" creationId="{4A13CF64-4114-2CD8-709D-5D33376CE703}"/>
          </ac:picMkLst>
        </pc:picChg>
        <pc:picChg chg="add del">
          <ac:chgData name="Christian Schaffner" userId="b4331f9b-9ae3-4210-a6c5-92d068065c9f" providerId="ADAL" clId="{AC6168FD-5F01-2547-9D5A-11D0800ACB33}" dt="2022-09-24T11:29:49.275" v="3409" actId="478"/>
          <ac:picMkLst>
            <pc:docMk/>
            <pc:sldMk cId="1601170684" sldId="4122"/>
            <ac:picMk id="5122" creationId="{FF357CF5-0E53-35A2-F7C3-BC887A892AE7}"/>
          </ac:picMkLst>
        </pc:picChg>
        <pc:picChg chg="add mod">
          <ac:chgData name="Christian Schaffner" userId="b4331f9b-9ae3-4210-a6c5-92d068065c9f" providerId="ADAL" clId="{AC6168FD-5F01-2547-9D5A-11D0800ACB33}" dt="2022-09-24T11:31:33.284" v="3422" actId="1076"/>
          <ac:picMkLst>
            <pc:docMk/>
            <pc:sldMk cId="1601170684" sldId="4122"/>
            <ac:picMk id="5124" creationId="{38849C61-AC19-C77B-E934-62C2D86B9DA6}"/>
          </ac:picMkLst>
        </pc:picChg>
      </pc:sldChg>
      <pc:sldChg chg="add del">
        <pc:chgData name="Christian Schaffner" userId="b4331f9b-9ae3-4210-a6c5-92d068065c9f" providerId="ADAL" clId="{AC6168FD-5F01-2547-9D5A-11D0800ACB33}" dt="2022-09-24T11:12:23.954" v="3264" actId="2890"/>
        <pc:sldMkLst>
          <pc:docMk/>
          <pc:sldMk cId="3220481902" sldId="4122"/>
        </pc:sldMkLst>
      </pc:sldChg>
      <pc:sldChg chg="addSp delSp modSp add del mod delAnim modAnim">
        <pc:chgData name="Christian Schaffner" userId="b4331f9b-9ae3-4210-a6c5-92d068065c9f" providerId="ADAL" clId="{AC6168FD-5F01-2547-9D5A-11D0800ACB33}" dt="2022-09-26T10:46:59.565" v="4076" actId="2696"/>
        <pc:sldMkLst>
          <pc:docMk/>
          <pc:sldMk cId="4072382255" sldId="4123"/>
        </pc:sldMkLst>
        <pc:spChg chg="mod">
          <ac:chgData name="Christian Schaffner" userId="b4331f9b-9ae3-4210-a6c5-92d068065c9f" providerId="ADAL" clId="{AC6168FD-5F01-2547-9D5A-11D0800ACB33}" dt="2022-09-24T15:11:00.988" v="3905" actId="14100"/>
          <ac:spMkLst>
            <pc:docMk/>
            <pc:sldMk cId="4072382255" sldId="4123"/>
            <ac:spMk id="7" creationId="{23EF456C-D8AD-CB4F-79AA-E5E18C3FDDCA}"/>
          </ac:spMkLst>
        </pc:spChg>
        <pc:spChg chg="mod topLvl">
          <ac:chgData name="Christian Schaffner" userId="b4331f9b-9ae3-4210-a6c5-92d068065c9f" providerId="ADAL" clId="{AC6168FD-5F01-2547-9D5A-11D0800ACB33}" dt="2022-09-24T15:11:05.333" v="3906" actId="164"/>
          <ac:spMkLst>
            <pc:docMk/>
            <pc:sldMk cId="4072382255" sldId="4123"/>
            <ac:spMk id="9" creationId="{55B9A179-85E8-01E4-5943-15E53E70FBA6}"/>
          </ac:spMkLst>
        </pc:spChg>
        <pc:grpChg chg="add del mod">
          <ac:chgData name="Christian Schaffner" userId="b4331f9b-9ae3-4210-a6c5-92d068065c9f" providerId="ADAL" clId="{AC6168FD-5F01-2547-9D5A-11D0800ACB33}" dt="2022-09-24T15:10:52.417" v="3902" actId="165"/>
          <ac:grpSpMkLst>
            <pc:docMk/>
            <pc:sldMk cId="4072382255" sldId="4123"/>
            <ac:grpSpMk id="4" creationId="{B0EB002D-CBA8-9668-35AE-1EFA03E0C8B2}"/>
          </ac:grpSpMkLst>
        </pc:grpChg>
        <pc:grpChg chg="add del mod">
          <ac:chgData name="Christian Schaffner" userId="b4331f9b-9ae3-4210-a6c5-92d068065c9f" providerId="ADAL" clId="{AC6168FD-5F01-2547-9D5A-11D0800ACB33}" dt="2022-09-26T10:46:49.118" v="4073" actId="21"/>
          <ac:grpSpMkLst>
            <pc:docMk/>
            <pc:sldMk cId="4072382255" sldId="4123"/>
            <ac:grpSpMk id="14" creationId="{0BD5EE5F-A11F-129C-1716-E459B9051C4A}"/>
          </ac:grpSpMkLst>
        </pc:grpChg>
        <pc:graphicFrameChg chg="mod topLvl">
          <ac:chgData name="Christian Schaffner" userId="b4331f9b-9ae3-4210-a6c5-92d068065c9f" providerId="ADAL" clId="{AC6168FD-5F01-2547-9D5A-11D0800ACB33}" dt="2022-09-24T15:11:05.333" v="3906" actId="164"/>
          <ac:graphicFrameMkLst>
            <pc:docMk/>
            <pc:sldMk cId="4072382255" sldId="4123"/>
            <ac:graphicFrameMk id="8" creationId="{F0A18E73-DAD8-49AD-FD6A-68C4203B5256}"/>
          </ac:graphicFrameMkLst>
        </pc:graphicFrameChg>
      </pc:sldChg>
      <pc:sldChg chg="modSp add mod modAnim">
        <pc:chgData name="Christian Schaffner" userId="b4331f9b-9ae3-4210-a6c5-92d068065c9f" providerId="ADAL" clId="{AC6168FD-5F01-2547-9D5A-11D0800ACB33}" dt="2022-09-27T19:49:46.288" v="4203" actId="1076"/>
        <pc:sldMkLst>
          <pc:docMk/>
          <pc:sldMk cId="3464344978" sldId="4124"/>
        </pc:sldMkLst>
        <pc:picChg chg="mod">
          <ac:chgData name="Christian Schaffner" userId="b4331f9b-9ae3-4210-a6c5-92d068065c9f" providerId="ADAL" clId="{AC6168FD-5F01-2547-9D5A-11D0800ACB33}" dt="2022-09-27T19:49:46.288" v="4203" actId="1076"/>
          <ac:picMkLst>
            <pc:docMk/>
            <pc:sldMk cId="3464344978" sldId="4124"/>
            <ac:picMk id="9" creationId="{00000000-0000-0000-0000-000000000000}"/>
          </ac:picMkLst>
        </pc:picChg>
        <pc:picChg chg="mod">
          <ac:chgData name="Christian Schaffner" userId="b4331f9b-9ae3-4210-a6c5-92d068065c9f" providerId="ADAL" clId="{AC6168FD-5F01-2547-9D5A-11D0800ACB33}" dt="2022-09-27T19:49:44.663" v="4202" actId="1076"/>
          <ac:picMkLst>
            <pc:docMk/>
            <pc:sldMk cId="3464344978" sldId="4124"/>
            <ac:picMk id="1026" creationId="{A9961251-42E2-344B-8B4A-BE208964BDA1}"/>
          </ac:picMkLst>
        </pc:picChg>
      </pc:sldChg>
      <pc:sldChg chg="addSp delSp modSp add mod ord modAnim">
        <pc:chgData name="Christian Schaffner" userId="b4331f9b-9ae3-4210-a6c5-92d068065c9f" providerId="ADAL" clId="{AC6168FD-5F01-2547-9D5A-11D0800ACB33}" dt="2022-09-27T19:12:32.123" v="4176" actId="20577"/>
        <pc:sldMkLst>
          <pc:docMk/>
          <pc:sldMk cId="2224199426" sldId="4125"/>
        </pc:sldMkLst>
        <pc:spChg chg="mod">
          <ac:chgData name="Christian Schaffner" userId="b4331f9b-9ae3-4210-a6c5-92d068065c9f" providerId="ADAL" clId="{AC6168FD-5F01-2547-9D5A-11D0800ACB33}" dt="2022-09-26T10:47:02.313" v="4077"/>
          <ac:spMkLst>
            <pc:docMk/>
            <pc:sldMk cId="2224199426" sldId="4125"/>
            <ac:spMk id="14" creationId="{23E724E5-3058-8CBD-1E7D-772B6BC59050}"/>
          </ac:spMkLst>
        </pc:spChg>
        <pc:spChg chg="mod">
          <ac:chgData name="Christian Schaffner" userId="b4331f9b-9ae3-4210-a6c5-92d068065c9f" providerId="ADAL" clId="{AC6168FD-5F01-2547-9D5A-11D0800ACB33}" dt="2022-09-27T19:12:32.123" v="4176" actId="20577"/>
          <ac:spMkLst>
            <pc:docMk/>
            <pc:sldMk cId="2224199426" sldId="4125"/>
            <ac:spMk id="36" creationId="{7AA636D9-BD58-A5D3-2B20-0F2BD7FA8830}"/>
          </ac:spMkLst>
        </pc:spChg>
        <pc:grpChg chg="add del mod">
          <ac:chgData name="Christian Schaffner" userId="b4331f9b-9ae3-4210-a6c5-92d068065c9f" providerId="ADAL" clId="{AC6168FD-5F01-2547-9D5A-11D0800ACB33}" dt="2022-09-26T10:47:07.428" v="4078"/>
          <ac:grpSpMkLst>
            <pc:docMk/>
            <pc:sldMk cId="2224199426" sldId="4125"/>
            <ac:grpSpMk id="8" creationId="{3BA6E75D-2637-47B1-F49F-4B09BEB245AF}"/>
          </ac:grpSpMkLst>
        </pc:grpChg>
        <pc:grpChg chg="add mod">
          <ac:chgData name="Christian Schaffner" userId="b4331f9b-9ae3-4210-a6c5-92d068065c9f" providerId="ADAL" clId="{AC6168FD-5F01-2547-9D5A-11D0800ACB33}" dt="2022-09-26T10:47:11.475" v="4080"/>
          <ac:grpSpMkLst>
            <pc:docMk/>
            <pc:sldMk cId="2224199426" sldId="4125"/>
            <ac:grpSpMk id="31" creationId="{BD000C89-380D-1E31-2A56-F772D974E252}"/>
          </ac:grpSpMkLst>
        </pc:grpChg>
        <pc:graphicFrameChg chg="mod">
          <ac:chgData name="Christian Schaffner" userId="b4331f9b-9ae3-4210-a6c5-92d068065c9f" providerId="ADAL" clId="{AC6168FD-5F01-2547-9D5A-11D0800ACB33}" dt="2022-09-26T10:47:02.313" v="4077"/>
          <ac:graphicFrameMkLst>
            <pc:docMk/>
            <pc:sldMk cId="2224199426" sldId="4125"/>
            <ac:graphicFrameMk id="9" creationId="{B870DFCE-B682-67BD-F2F3-B8C73E87BF81}"/>
          </ac:graphicFrameMkLst>
        </pc:graphicFrameChg>
        <pc:graphicFrameChg chg="mod">
          <ac:chgData name="Christian Schaffner" userId="b4331f9b-9ae3-4210-a6c5-92d068065c9f" providerId="ADAL" clId="{AC6168FD-5F01-2547-9D5A-11D0800ACB33}" dt="2022-09-26T10:47:11.475" v="4080"/>
          <ac:graphicFrameMkLst>
            <pc:docMk/>
            <pc:sldMk cId="2224199426" sldId="4125"/>
            <ac:graphicFrameMk id="32" creationId="{05897D1F-3ABE-3851-97C1-EA55E09B8232}"/>
          </ac:graphicFrameMkLst>
        </pc:graphicFrameChg>
      </pc:sldChg>
      <pc:sldMasterChg chg="delSldLayout">
        <pc:chgData name="Christian Schaffner" userId="b4331f9b-9ae3-4210-a6c5-92d068065c9f" providerId="ADAL" clId="{AC6168FD-5F01-2547-9D5A-11D0800ACB33}" dt="2022-09-11T10:02:21.212" v="151" actId="2696"/>
        <pc:sldMasterMkLst>
          <pc:docMk/>
          <pc:sldMasterMk cId="634901052" sldId="2147483648"/>
        </pc:sldMasterMkLst>
        <pc:sldLayoutChg chg="del">
          <pc:chgData name="Christian Schaffner" userId="b4331f9b-9ae3-4210-a6c5-92d068065c9f" providerId="ADAL" clId="{AC6168FD-5F01-2547-9D5A-11D0800ACB33}" dt="2022-09-11T10:02:21.212" v="151" actId="2696"/>
          <pc:sldLayoutMkLst>
            <pc:docMk/>
            <pc:sldMasterMk cId="634901052" sldId="2147483648"/>
            <pc:sldLayoutMk cId="630146049" sldId="214748366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347CF-FFEE-D947-8C0F-79162EE28625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33933ED-1FC9-8A4B-8920-9AE91760DEAF}">
      <dgm:prSet phldrT="[Text]" custT="1"/>
      <dgm:spPr/>
      <dgm:t>
        <a:bodyPr/>
        <a:lstStyle/>
        <a:p>
          <a:r>
            <a:rPr lang="en-GB" sz="2400"/>
            <a:t>A</a:t>
          </a:r>
        </a:p>
      </dgm:t>
    </dgm:pt>
    <dgm:pt modelId="{4D783879-3F9E-794C-B1FD-34FC2016D7F2}" type="parTrans" cxnId="{4D24E218-3B68-F848-86BD-25357E23045D}">
      <dgm:prSet/>
      <dgm:spPr/>
      <dgm:t>
        <a:bodyPr/>
        <a:lstStyle/>
        <a:p>
          <a:endParaRPr lang="en-GB" sz="1400"/>
        </a:p>
      </dgm:t>
    </dgm:pt>
    <dgm:pt modelId="{FAD5F451-97D0-2E4E-889B-AF8065C655BB}" type="sibTrans" cxnId="{4D24E218-3B68-F848-86BD-25357E23045D}">
      <dgm:prSet custT="1"/>
      <dgm:spPr/>
      <dgm:t>
        <a:bodyPr/>
        <a:lstStyle/>
        <a:p>
          <a:endParaRPr lang="en-GB" sz="2400"/>
        </a:p>
      </dgm:t>
    </dgm:pt>
    <dgm:pt modelId="{2EE6A78A-7AEE-9A46-84FB-3671FA92E453}">
      <dgm:prSet phldrT="[Text]" custT="1"/>
      <dgm:spPr/>
      <dgm:t>
        <a:bodyPr/>
        <a:lstStyle/>
        <a:p>
          <a:r>
            <a:rPr lang="en-GB" sz="2400"/>
            <a:t>B</a:t>
          </a:r>
        </a:p>
      </dgm:t>
    </dgm:pt>
    <dgm:pt modelId="{90408C74-D56A-8241-97FF-BF384C3C09F5}" type="parTrans" cxnId="{7E1AAED5-65AC-8C4C-B5CD-FDE206BF6F41}">
      <dgm:prSet/>
      <dgm:spPr/>
      <dgm:t>
        <a:bodyPr/>
        <a:lstStyle/>
        <a:p>
          <a:endParaRPr lang="en-GB" sz="1400"/>
        </a:p>
      </dgm:t>
    </dgm:pt>
    <dgm:pt modelId="{293702AB-B440-5F49-9FCF-9018AD2E0AD0}" type="sibTrans" cxnId="{7E1AAED5-65AC-8C4C-B5CD-FDE206BF6F41}">
      <dgm:prSet custT="1"/>
      <dgm:spPr/>
      <dgm:t>
        <a:bodyPr/>
        <a:lstStyle/>
        <a:p>
          <a:endParaRPr lang="en-GB" sz="2400"/>
        </a:p>
      </dgm:t>
    </dgm:pt>
    <dgm:pt modelId="{9E26373F-02F4-C74B-8497-4A1485F8724F}">
      <dgm:prSet phldrT="[Text]" custT="1"/>
      <dgm:spPr/>
      <dgm:t>
        <a:bodyPr/>
        <a:lstStyle/>
        <a:p>
          <a:r>
            <a:rPr lang="en-GB" sz="2400"/>
            <a:t>C</a:t>
          </a:r>
        </a:p>
      </dgm:t>
    </dgm:pt>
    <dgm:pt modelId="{A0EB7734-05E7-6F45-96F3-EAAEF54E3A8D}" type="parTrans" cxnId="{CE0D336A-4BB8-5040-B405-AA14A27491F3}">
      <dgm:prSet/>
      <dgm:spPr/>
      <dgm:t>
        <a:bodyPr/>
        <a:lstStyle/>
        <a:p>
          <a:endParaRPr lang="en-GB" sz="1400"/>
        </a:p>
      </dgm:t>
    </dgm:pt>
    <dgm:pt modelId="{3399CDA3-8C0C-AD42-BE20-72B816A113F3}" type="sibTrans" cxnId="{CE0D336A-4BB8-5040-B405-AA14A27491F3}">
      <dgm:prSet custT="1"/>
      <dgm:spPr/>
      <dgm:t>
        <a:bodyPr/>
        <a:lstStyle/>
        <a:p>
          <a:endParaRPr lang="en-GB" sz="2400"/>
        </a:p>
      </dgm:t>
    </dgm:pt>
    <dgm:pt modelId="{7F5BA557-5CDC-414D-8560-5FF589B918D7}">
      <dgm:prSet phldrT="[Text]" custT="1"/>
      <dgm:spPr/>
      <dgm:t>
        <a:bodyPr/>
        <a:lstStyle/>
        <a:p>
          <a:r>
            <a:rPr lang="en-GB" sz="2400"/>
            <a:t>D</a:t>
          </a:r>
        </a:p>
      </dgm:t>
    </dgm:pt>
    <dgm:pt modelId="{3F835BF2-E48C-9A4A-B664-1523E4E144A5}" type="parTrans" cxnId="{51FAFF77-35F6-9043-B5D9-ACF165CB632A}">
      <dgm:prSet/>
      <dgm:spPr/>
      <dgm:t>
        <a:bodyPr/>
        <a:lstStyle/>
        <a:p>
          <a:endParaRPr lang="en-GB" sz="1400"/>
        </a:p>
      </dgm:t>
    </dgm:pt>
    <dgm:pt modelId="{E227115D-5F9B-C845-AC90-637CE8E766AF}" type="sibTrans" cxnId="{51FAFF77-35F6-9043-B5D9-ACF165CB632A}">
      <dgm:prSet custT="1"/>
      <dgm:spPr/>
      <dgm:t>
        <a:bodyPr/>
        <a:lstStyle/>
        <a:p>
          <a:endParaRPr lang="en-GB" sz="2400"/>
        </a:p>
      </dgm:t>
    </dgm:pt>
    <dgm:pt modelId="{7DCCE8B8-8EDC-604A-B4E7-588620CD973F}">
      <dgm:prSet phldrT="[Text]" custT="1"/>
      <dgm:spPr/>
      <dgm:t>
        <a:bodyPr/>
        <a:lstStyle/>
        <a:p>
          <a:r>
            <a:rPr lang="en-GB" sz="2400"/>
            <a:t>E</a:t>
          </a:r>
        </a:p>
      </dgm:t>
    </dgm:pt>
    <dgm:pt modelId="{D4DAA21F-2AC0-FA44-8F98-3F68E8ACC30E}" type="parTrans" cxnId="{5625DCB8-D63C-5F42-B950-61FDDF74CDA8}">
      <dgm:prSet/>
      <dgm:spPr/>
      <dgm:t>
        <a:bodyPr/>
        <a:lstStyle/>
        <a:p>
          <a:endParaRPr lang="en-GB" sz="1400"/>
        </a:p>
      </dgm:t>
    </dgm:pt>
    <dgm:pt modelId="{D5AB4B42-003A-BE46-AF44-543543CA2869}" type="sibTrans" cxnId="{5625DCB8-D63C-5F42-B950-61FDDF74CDA8}">
      <dgm:prSet custT="1"/>
      <dgm:spPr/>
      <dgm:t>
        <a:bodyPr/>
        <a:lstStyle/>
        <a:p>
          <a:endParaRPr lang="en-GB" sz="2400"/>
        </a:p>
      </dgm:t>
    </dgm:pt>
    <dgm:pt modelId="{1A4BC88C-40C1-344E-83D5-5C789DEC5A87}">
      <dgm:prSet custT="1"/>
      <dgm:spPr/>
      <dgm:t>
        <a:bodyPr/>
        <a:lstStyle/>
        <a:p>
          <a:r>
            <a:rPr lang="en-GB" sz="2400"/>
            <a:t>F</a:t>
          </a:r>
        </a:p>
      </dgm:t>
    </dgm:pt>
    <dgm:pt modelId="{3454BE37-14C7-124C-A479-B8D7FC96BFF5}" type="parTrans" cxnId="{EA614992-2159-0246-A6A4-5F0C572FC9E8}">
      <dgm:prSet/>
      <dgm:spPr/>
      <dgm:t>
        <a:bodyPr/>
        <a:lstStyle/>
        <a:p>
          <a:endParaRPr lang="en-GB" sz="1400"/>
        </a:p>
      </dgm:t>
    </dgm:pt>
    <dgm:pt modelId="{5B294785-D19F-484A-BC89-006960DD6099}" type="sibTrans" cxnId="{EA614992-2159-0246-A6A4-5F0C572FC9E8}">
      <dgm:prSet custT="1"/>
      <dgm:spPr/>
      <dgm:t>
        <a:bodyPr/>
        <a:lstStyle/>
        <a:p>
          <a:endParaRPr lang="en-GB" sz="2400"/>
        </a:p>
      </dgm:t>
    </dgm:pt>
    <dgm:pt modelId="{25DC2F45-9215-C745-B833-777F6C24A24B}">
      <dgm:prSet custT="1"/>
      <dgm:spPr/>
      <dgm:t>
        <a:bodyPr/>
        <a:lstStyle/>
        <a:p>
          <a:r>
            <a:rPr lang="en-GB" sz="2400"/>
            <a:t>G</a:t>
          </a:r>
        </a:p>
      </dgm:t>
    </dgm:pt>
    <dgm:pt modelId="{FCAF7D81-B508-3D42-8319-96197CDB931E}" type="parTrans" cxnId="{49F73996-7F4A-8E45-81B9-8773843A3130}">
      <dgm:prSet/>
      <dgm:spPr/>
      <dgm:t>
        <a:bodyPr/>
        <a:lstStyle/>
        <a:p>
          <a:endParaRPr lang="en-GB" sz="1400"/>
        </a:p>
      </dgm:t>
    </dgm:pt>
    <dgm:pt modelId="{C02CDE10-086B-FB46-9FAC-A32772DAA2C0}" type="sibTrans" cxnId="{49F73996-7F4A-8E45-81B9-8773843A3130}">
      <dgm:prSet custT="1"/>
      <dgm:spPr/>
      <dgm:t>
        <a:bodyPr/>
        <a:lstStyle/>
        <a:p>
          <a:endParaRPr lang="en-GB" sz="2400"/>
        </a:p>
      </dgm:t>
    </dgm:pt>
    <dgm:pt modelId="{F3944DD2-1E62-8C4A-AE05-7B07D009DEF0}">
      <dgm:prSet custT="1"/>
      <dgm:spPr/>
      <dgm:t>
        <a:bodyPr/>
        <a:lstStyle/>
        <a:p>
          <a:r>
            <a:rPr lang="en-GB" sz="2400"/>
            <a:t>H</a:t>
          </a:r>
        </a:p>
      </dgm:t>
    </dgm:pt>
    <dgm:pt modelId="{09A6D038-0A0B-D948-97F0-50B036929382}" type="parTrans" cxnId="{B782F002-2AB8-3E47-9050-9021B8C2FF52}">
      <dgm:prSet/>
      <dgm:spPr/>
      <dgm:t>
        <a:bodyPr/>
        <a:lstStyle/>
        <a:p>
          <a:endParaRPr lang="en-GB" sz="1400"/>
        </a:p>
      </dgm:t>
    </dgm:pt>
    <dgm:pt modelId="{9B256E79-DCA1-584B-9BB1-CF6D714435E2}" type="sibTrans" cxnId="{B782F002-2AB8-3E47-9050-9021B8C2FF52}">
      <dgm:prSet custT="1"/>
      <dgm:spPr/>
      <dgm:t>
        <a:bodyPr/>
        <a:lstStyle/>
        <a:p>
          <a:endParaRPr lang="en-GB" sz="2400"/>
        </a:p>
      </dgm:t>
    </dgm:pt>
    <dgm:pt modelId="{D4A8C9DA-6001-AE48-9683-B8088A660F92}">
      <dgm:prSet custT="1"/>
      <dgm:spPr/>
      <dgm:t>
        <a:bodyPr/>
        <a:lstStyle/>
        <a:p>
          <a:r>
            <a:rPr lang="en-GB" sz="2400"/>
            <a:t>I</a:t>
          </a:r>
        </a:p>
      </dgm:t>
    </dgm:pt>
    <dgm:pt modelId="{C44069BA-3CE1-6E4C-AA56-29CFB1711851}" type="parTrans" cxnId="{E3ED2936-A158-DE45-BA74-1B1F18143E36}">
      <dgm:prSet/>
      <dgm:spPr/>
      <dgm:t>
        <a:bodyPr/>
        <a:lstStyle/>
        <a:p>
          <a:endParaRPr lang="en-GB" sz="1400"/>
        </a:p>
      </dgm:t>
    </dgm:pt>
    <dgm:pt modelId="{ACD31BA6-A962-4740-95BA-87D12E52FA9E}" type="sibTrans" cxnId="{E3ED2936-A158-DE45-BA74-1B1F18143E36}">
      <dgm:prSet custT="1"/>
      <dgm:spPr/>
      <dgm:t>
        <a:bodyPr/>
        <a:lstStyle/>
        <a:p>
          <a:endParaRPr lang="en-GB" sz="2400"/>
        </a:p>
      </dgm:t>
    </dgm:pt>
    <dgm:pt modelId="{4C4F1A65-9E44-1341-948B-71EEE3BFE96C}">
      <dgm:prSet custT="1"/>
      <dgm:spPr/>
      <dgm:t>
        <a:bodyPr/>
        <a:lstStyle/>
        <a:p>
          <a:r>
            <a:rPr lang="en-GB" sz="2400"/>
            <a:t>J</a:t>
          </a:r>
        </a:p>
      </dgm:t>
    </dgm:pt>
    <dgm:pt modelId="{21FC2788-44F6-CD4F-A035-9BDE7BB3BC09}" type="parTrans" cxnId="{D8D5AE20-4811-304D-ACBD-8A1E6DB664DC}">
      <dgm:prSet/>
      <dgm:spPr/>
      <dgm:t>
        <a:bodyPr/>
        <a:lstStyle/>
        <a:p>
          <a:endParaRPr lang="en-GB" sz="1400"/>
        </a:p>
      </dgm:t>
    </dgm:pt>
    <dgm:pt modelId="{C35BB69D-B777-C040-B63D-B310602894F1}" type="sibTrans" cxnId="{D8D5AE20-4811-304D-ACBD-8A1E6DB664DC}">
      <dgm:prSet custT="1"/>
      <dgm:spPr/>
      <dgm:t>
        <a:bodyPr/>
        <a:lstStyle/>
        <a:p>
          <a:endParaRPr lang="en-GB" sz="2400"/>
        </a:p>
      </dgm:t>
    </dgm:pt>
    <dgm:pt modelId="{CCCD8F77-69D7-4B48-A3B0-1BEDEB1C298F}">
      <dgm:prSet custT="1"/>
      <dgm:spPr/>
      <dgm:t>
        <a:bodyPr/>
        <a:lstStyle/>
        <a:p>
          <a:r>
            <a:rPr lang="en-GB" sz="2400"/>
            <a:t>K</a:t>
          </a:r>
        </a:p>
      </dgm:t>
    </dgm:pt>
    <dgm:pt modelId="{64B1A821-57D7-C84D-9696-3EDC7312977E}" type="parTrans" cxnId="{D76F3662-9554-8C4E-B9D4-FE8ECB951457}">
      <dgm:prSet/>
      <dgm:spPr/>
      <dgm:t>
        <a:bodyPr/>
        <a:lstStyle/>
        <a:p>
          <a:endParaRPr lang="en-GB" sz="1400"/>
        </a:p>
      </dgm:t>
    </dgm:pt>
    <dgm:pt modelId="{62C51785-170F-864F-A4E7-8D7C00C60E5C}" type="sibTrans" cxnId="{D76F3662-9554-8C4E-B9D4-FE8ECB951457}">
      <dgm:prSet custT="1"/>
      <dgm:spPr/>
      <dgm:t>
        <a:bodyPr/>
        <a:lstStyle/>
        <a:p>
          <a:endParaRPr lang="en-GB" sz="2400"/>
        </a:p>
      </dgm:t>
    </dgm:pt>
    <dgm:pt modelId="{B2A80A2D-0C48-284E-BA52-66360F591F84}">
      <dgm:prSet custT="1"/>
      <dgm:spPr/>
      <dgm:t>
        <a:bodyPr/>
        <a:lstStyle/>
        <a:p>
          <a:r>
            <a:rPr lang="en-GB" sz="2400"/>
            <a:t>L</a:t>
          </a:r>
        </a:p>
      </dgm:t>
    </dgm:pt>
    <dgm:pt modelId="{F87BFD09-6949-B641-B273-9F457ACE11EF}" type="parTrans" cxnId="{AD4985B0-44CA-2C46-890B-EDE9DD01F5B2}">
      <dgm:prSet/>
      <dgm:spPr/>
      <dgm:t>
        <a:bodyPr/>
        <a:lstStyle/>
        <a:p>
          <a:endParaRPr lang="en-GB" sz="1400"/>
        </a:p>
      </dgm:t>
    </dgm:pt>
    <dgm:pt modelId="{595CEFAF-537D-6147-A718-0E9D1ADF082D}" type="sibTrans" cxnId="{AD4985B0-44CA-2C46-890B-EDE9DD01F5B2}">
      <dgm:prSet custT="1"/>
      <dgm:spPr/>
      <dgm:t>
        <a:bodyPr/>
        <a:lstStyle/>
        <a:p>
          <a:endParaRPr lang="en-GB" sz="2400"/>
        </a:p>
      </dgm:t>
    </dgm:pt>
    <dgm:pt modelId="{12ABFC92-F67C-0946-9672-51F081D7C910}">
      <dgm:prSet custT="1"/>
      <dgm:spPr/>
      <dgm:t>
        <a:bodyPr/>
        <a:lstStyle/>
        <a:p>
          <a:r>
            <a:rPr lang="en-GB" sz="2400"/>
            <a:t>M</a:t>
          </a:r>
        </a:p>
      </dgm:t>
    </dgm:pt>
    <dgm:pt modelId="{63A406C3-6A40-8E4C-9F23-F55E4EC979A2}" type="parTrans" cxnId="{FC24B66E-DC64-5A4E-B457-609575B0213F}">
      <dgm:prSet/>
      <dgm:spPr/>
      <dgm:t>
        <a:bodyPr/>
        <a:lstStyle/>
        <a:p>
          <a:endParaRPr lang="en-GB" sz="1400"/>
        </a:p>
      </dgm:t>
    </dgm:pt>
    <dgm:pt modelId="{6E0B02AC-6ED0-794F-A461-3E0A4F2C96A1}" type="sibTrans" cxnId="{FC24B66E-DC64-5A4E-B457-609575B0213F}">
      <dgm:prSet custT="1"/>
      <dgm:spPr/>
      <dgm:t>
        <a:bodyPr/>
        <a:lstStyle/>
        <a:p>
          <a:endParaRPr lang="en-GB" sz="2400"/>
        </a:p>
      </dgm:t>
    </dgm:pt>
    <dgm:pt modelId="{ADF1CB4D-69D6-9249-A00F-CC07FDA072DF}">
      <dgm:prSet custT="1"/>
      <dgm:spPr/>
      <dgm:t>
        <a:bodyPr/>
        <a:lstStyle/>
        <a:p>
          <a:r>
            <a:rPr lang="en-GB" sz="2400"/>
            <a:t>N</a:t>
          </a:r>
        </a:p>
      </dgm:t>
    </dgm:pt>
    <dgm:pt modelId="{6EA47BF8-4314-4A42-865A-3B4FE1D131D8}" type="parTrans" cxnId="{7975104C-59A3-9448-85F6-192E28BDE218}">
      <dgm:prSet/>
      <dgm:spPr/>
      <dgm:t>
        <a:bodyPr/>
        <a:lstStyle/>
        <a:p>
          <a:endParaRPr lang="en-GB" sz="1400"/>
        </a:p>
      </dgm:t>
    </dgm:pt>
    <dgm:pt modelId="{F2F6DF94-8CC9-2A41-8CD1-927A67E72910}" type="sibTrans" cxnId="{7975104C-59A3-9448-85F6-192E28BDE218}">
      <dgm:prSet custT="1"/>
      <dgm:spPr/>
      <dgm:t>
        <a:bodyPr/>
        <a:lstStyle/>
        <a:p>
          <a:endParaRPr lang="en-GB" sz="2400"/>
        </a:p>
      </dgm:t>
    </dgm:pt>
    <dgm:pt modelId="{E80551B3-15FE-9E4A-89C8-F4013D7BEEA0}">
      <dgm:prSet custT="1"/>
      <dgm:spPr/>
      <dgm:t>
        <a:bodyPr/>
        <a:lstStyle/>
        <a:p>
          <a:r>
            <a:rPr lang="en-GB" sz="2400"/>
            <a:t>O</a:t>
          </a:r>
        </a:p>
      </dgm:t>
    </dgm:pt>
    <dgm:pt modelId="{690B3504-5F0D-B54D-9556-74042DC797E8}" type="parTrans" cxnId="{200B989B-3283-1A42-ACE3-27A38720AA20}">
      <dgm:prSet/>
      <dgm:spPr/>
      <dgm:t>
        <a:bodyPr/>
        <a:lstStyle/>
        <a:p>
          <a:endParaRPr lang="en-GB" sz="1400"/>
        </a:p>
      </dgm:t>
    </dgm:pt>
    <dgm:pt modelId="{2C5EC53F-2E7B-8E48-AF8E-75DE84CCB3E7}" type="sibTrans" cxnId="{200B989B-3283-1A42-ACE3-27A38720AA20}">
      <dgm:prSet custT="1"/>
      <dgm:spPr/>
      <dgm:t>
        <a:bodyPr/>
        <a:lstStyle/>
        <a:p>
          <a:endParaRPr lang="en-GB" sz="2400"/>
        </a:p>
      </dgm:t>
    </dgm:pt>
    <dgm:pt modelId="{D3C147DB-921B-0F48-ABB0-175754A4DEFA}">
      <dgm:prSet custT="1"/>
      <dgm:spPr/>
      <dgm:t>
        <a:bodyPr/>
        <a:lstStyle/>
        <a:p>
          <a:r>
            <a:rPr lang="en-GB" sz="2400"/>
            <a:t>P</a:t>
          </a:r>
        </a:p>
      </dgm:t>
    </dgm:pt>
    <dgm:pt modelId="{D1DBCEBA-6690-AE4B-89B1-8C4829C7C25E}" type="parTrans" cxnId="{C8877B9F-494F-7D48-9F93-D24E2302DF03}">
      <dgm:prSet/>
      <dgm:spPr/>
      <dgm:t>
        <a:bodyPr/>
        <a:lstStyle/>
        <a:p>
          <a:endParaRPr lang="en-GB" sz="1400"/>
        </a:p>
      </dgm:t>
    </dgm:pt>
    <dgm:pt modelId="{DA381C83-E0F0-5A4A-8509-9FFF1DF0A93D}" type="sibTrans" cxnId="{C8877B9F-494F-7D48-9F93-D24E2302DF03}">
      <dgm:prSet custT="1"/>
      <dgm:spPr/>
      <dgm:t>
        <a:bodyPr/>
        <a:lstStyle/>
        <a:p>
          <a:endParaRPr lang="en-GB" sz="2400"/>
        </a:p>
      </dgm:t>
    </dgm:pt>
    <dgm:pt modelId="{16553004-56EF-9242-9761-C355E2AD9E6A}">
      <dgm:prSet custT="1"/>
      <dgm:spPr/>
      <dgm:t>
        <a:bodyPr/>
        <a:lstStyle/>
        <a:p>
          <a:r>
            <a:rPr lang="en-GB" sz="2400"/>
            <a:t>Q</a:t>
          </a:r>
        </a:p>
      </dgm:t>
    </dgm:pt>
    <dgm:pt modelId="{8DB46321-7F3B-CE4C-8534-75A4605CA540}" type="parTrans" cxnId="{D379F491-F2F1-944B-93B7-3391FA1E3735}">
      <dgm:prSet/>
      <dgm:spPr/>
      <dgm:t>
        <a:bodyPr/>
        <a:lstStyle/>
        <a:p>
          <a:endParaRPr lang="en-GB" sz="1400"/>
        </a:p>
      </dgm:t>
    </dgm:pt>
    <dgm:pt modelId="{74871BFF-65B9-1242-976D-717CB088A9FD}" type="sibTrans" cxnId="{D379F491-F2F1-944B-93B7-3391FA1E3735}">
      <dgm:prSet custT="1"/>
      <dgm:spPr/>
      <dgm:t>
        <a:bodyPr/>
        <a:lstStyle/>
        <a:p>
          <a:endParaRPr lang="en-GB" sz="2400"/>
        </a:p>
      </dgm:t>
    </dgm:pt>
    <dgm:pt modelId="{4B266CFF-8834-A146-8882-F82B3388D758}">
      <dgm:prSet custT="1"/>
      <dgm:spPr/>
      <dgm:t>
        <a:bodyPr/>
        <a:lstStyle/>
        <a:p>
          <a:r>
            <a:rPr lang="en-GB" sz="2400"/>
            <a:t>R</a:t>
          </a:r>
        </a:p>
      </dgm:t>
    </dgm:pt>
    <dgm:pt modelId="{D2F5D674-F5C8-D144-9487-7B4FF7B44499}" type="parTrans" cxnId="{5B627764-9003-1D4E-B7B1-1E2C7B1CD056}">
      <dgm:prSet/>
      <dgm:spPr/>
      <dgm:t>
        <a:bodyPr/>
        <a:lstStyle/>
        <a:p>
          <a:endParaRPr lang="en-GB" sz="1400"/>
        </a:p>
      </dgm:t>
    </dgm:pt>
    <dgm:pt modelId="{1CC46C1A-E200-1842-B7F5-953AB705E977}" type="sibTrans" cxnId="{5B627764-9003-1D4E-B7B1-1E2C7B1CD056}">
      <dgm:prSet custT="1"/>
      <dgm:spPr/>
      <dgm:t>
        <a:bodyPr/>
        <a:lstStyle/>
        <a:p>
          <a:endParaRPr lang="en-GB" sz="2400"/>
        </a:p>
      </dgm:t>
    </dgm:pt>
    <dgm:pt modelId="{C509C020-A3D2-0840-A4BE-F8E72A392F8E}">
      <dgm:prSet custT="1"/>
      <dgm:spPr/>
      <dgm:t>
        <a:bodyPr/>
        <a:lstStyle/>
        <a:p>
          <a:r>
            <a:rPr lang="en-GB" sz="2400"/>
            <a:t>S</a:t>
          </a:r>
        </a:p>
      </dgm:t>
    </dgm:pt>
    <dgm:pt modelId="{8CC86B5D-2F1D-F94A-BB0B-D0B4B8CDFE09}" type="parTrans" cxnId="{53430965-47F8-6849-B65A-6539F665E519}">
      <dgm:prSet/>
      <dgm:spPr/>
      <dgm:t>
        <a:bodyPr/>
        <a:lstStyle/>
        <a:p>
          <a:endParaRPr lang="en-GB" sz="1400"/>
        </a:p>
      </dgm:t>
    </dgm:pt>
    <dgm:pt modelId="{320712AE-A1FA-084E-80E5-7B4174FAD019}" type="sibTrans" cxnId="{53430965-47F8-6849-B65A-6539F665E519}">
      <dgm:prSet custT="1"/>
      <dgm:spPr/>
      <dgm:t>
        <a:bodyPr/>
        <a:lstStyle/>
        <a:p>
          <a:endParaRPr lang="en-GB" sz="2400"/>
        </a:p>
      </dgm:t>
    </dgm:pt>
    <dgm:pt modelId="{E0DACBE5-0BD3-0A4F-828B-D2C5ED87A6B9}">
      <dgm:prSet custT="1"/>
      <dgm:spPr/>
      <dgm:t>
        <a:bodyPr/>
        <a:lstStyle/>
        <a:p>
          <a:r>
            <a:rPr lang="en-GB" sz="2400"/>
            <a:t>T</a:t>
          </a:r>
        </a:p>
      </dgm:t>
    </dgm:pt>
    <dgm:pt modelId="{68D316D1-4173-B140-8CD1-1826E8154250}" type="parTrans" cxnId="{A24791AC-E6E1-934E-97AB-925ADD4BD327}">
      <dgm:prSet/>
      <dgm:spPr/>
      <dgm:t>
        <a:bodyPr/>
        <a:lstStyle/>
        <a:p>
          <a:endParaRPr lang="en-GB" sz="1400"/>
        </a:p>
      </dgm:t>
    </dgm:pt>
    <dgm:pt modelId="{FE3FA3F6-9FFF-A54D-A0F8-BBFCA4237CD8}" type="sibTrans" cxnId="{A24791AC-E6E1-934E-97AB-925ADD4BD327}">
      <dgm:prSet custT="1"/>
      <dgm:spPr/>
      <dgm:t>
        <a:bodyPr/>
        <a:lstStyle/>
        <a:p>
          <a:endParaRPr lang="en-GB" sz="2400"/>
        </a:p>
      </dgm:t>
    </dgm:pt>
    <dgm:pt modelId="{905735B0-1ADE-2F45-BC31-9D30D2B22D7D}">
      <dgm:prSet custT="1"/>
      <dgm:spPr/>
      <dgm:t>
        <a:bodyPr/>
        <a:lstStyle/>
        <a:p>
          <a:r>
            <a:rPr lang="en-GB" sz="2400"/>
            <a:t>U</a:t>
          </a:r>
        </a:p>
      </dgm:t>
    </dgm:pt>
    <dgm:pt modelId="{5F437BD1-D8AA-1047-B1AC-06A24A345B42}" type="parTrans" cxnId="{28F91187-3624-7947-BB3C-4DBAAD5F0964}">
      <dgm:prSet/>
      <dgm:spPr/>
      <dgm:t>
        <a:bodyPr/>
        <a:lstStyle/>
        <a:p>
          <a:endParaRPr lang="en-GB" sz="1400"/>
        </a:p>
      </dgm:t>
    </dgm:pt>
    <dgm:pt modelId="{E67E1D8B-8139-F54C-9C7B-E573FCA50F84}" type="sibTrans" cxnId="{28F91187-3624-7947-BB3C-4DBAAD5F0964}">
      <dgm:prSet custT="1"/>
      <dgm:spPr/>
      <dgm:t>
        <a:bodyPr/>
        <a:lstStyle/>
        <a:p>
          <a:endParaRPr lang="en-GB" sz="2400"/>
        </a:p>
      </dgm:t>
    </dgm:pt>
    <dgm:pt modelId="{F27A88CA-16D9-BD41-8F92-3D59D58CE2B5}">
      <dgm:prSet custT="1"/>
      <dgm:spPr/>
      <dgm:t>
        <a:bodyPr/>
        <a:lstStyle/>
        <a:p>
          <a:r>
            <a:rPr lang="en-GB" sz="2400"/>
            <a:t>V</a:t>
          </a:r>
        </a:p>
      </dgm:t>
    </dgm:pt>
    <dgm:pt modelId="{17F42DC0-F08C-2648-B1BF-C05463494C5B}" type="parTrans" cxnId="{22672609-B8AA-904E-B37B-5D63E8C8AF8D}">
      <dgm:prSet/>
      <dgm:spPr/>
      <dgm:t>
        <a:bodyPr/>
        <a:lstStyle/>
        <a:p>
          <a:endParaRPr lang="en-GB" sz="1400"/>
        </a:p>
      </dgm:t>
    </dgm:pt>
    <dgm:pt modelId="{AD109DCA-1800-3E43-BC06-095AA4B08700}" type="sibTrans" cxnId="{22672609-B8AA-904E-B37B-5D63E8C8AF8D}">
      <dgm:prSet custT="1"/>
      <dgm:spPr/>
      <dgm:t>
        <a:bodyPr/>
        <a:lstStyle/>
        <a:p>
          <a:endParaRPr lang="en-GB" sz="2400"/>
        </a:p>
      </dgm:t>
    </dgm:pt>
    <dgm:pt modelId="{8394F92F-EC35-994B-BC00-E7A9A69E9EA7}">
      <dgm:prSet custT="1"/>
      <dgm:spPr/>
      <dgm:t>
        <a:bodyPr/>
        <a:lstStyle/>
        <a:p>
          <a:r>
            <a:rPr lang="en-GB" sz="2400"/>
            <a:t>W</a:t>
          </a:r>
        </a:p>
      </dgm:t>
    </dgm:pt>
    <dgm:pt modelId="{24CE1BC9-22E7-D046-A947-AEB46A02B0CB}" type="parTrans" cxnId="{AA18105E-D85B-994D-9053-8AEB87F4B3F4}">
      <dgm:prSet/>
      <dgm:spPr/>
      <dgm:t>
        <a:bodyPr/>
        <a:lstStyle/>
        <a:p>
          <a:endParaRPr lang="en-GB" sz="1400"/>
        </a:p>
      </dgm:t>
    </dgm:pt>
    <dgm:pt modelId="{93292E5D-1D0A-7342-9A54-DC689F245A69}" type="sibTrans" cxnId="{AA18105E-D85B-994D-9053-8AEB87F4B3F4}">
      <dgm:prSet custT="1"/>
      <dgm:spPr/>
      <dgm:t>
        <a:bodyPr/>
        <a:lstStyle/>
        <a:p>
          <a:endParaRPr lang="en-GB" sz="2400"/>
        </a:p>
      </dgm:t>
    </dgm:pt>
    <dgm:pt modelId="{9084304F-16CE-9144-A4D3-729156310F25}">
      <dgm:prSet custT="1"/>
      <dgm:spPr/>
      <dgm:t>
        <a:bodyPr/>
        <a:lstStyle/>
        <a:p>
          <a:r>
            <a:rPr lang="en-GB" sz="2400"/>
            <a:t>X</a:t>
          </a:r>
        </a:p>
      </dgm:t>
    </dgm:pt>
    <dgm:pt modelId="{E80756B4-85A7-754E-AB65-F7DF0EAE11F9}" type="parTrans" cxnId="{CAF22F78-8EB8-CD4E-9100-FC2E8A0B6D43}">
      <dgm:prSet/>
      <dgm:spPr/>
      <dgm:t>
        <a:bodyPr/>
        <a:lstStyle/>
        <a:p>
          <a:endParaRPr lang="en-GB" sz="1400"/>
        </a:p>
      </dgm:t>
    </dgm:pt>
    <dgm:pt modelId="{CE8954BF-02EE-804F-9D64-6A897BEC7CDB}" type="sibTrans" cxnId="{CAF22F78-8EB8-CD4E-9100-FC2E8A0B6D43}">
      <dgm:prSet custT="1"/>
      <dgm:spPr/>
      <dgm:t>
        <a:bodyPr/>
        <a:lstStyle/>
        <a:p>
          <a:endParaRPr lang="en-GB" sz="2400"/>
        </a:p>
      </dgm:t>
    </dgm:pt>
    <dgm:pt modelId="{E295DBD0-75C1-D345-BFAC-1616A48D99FA}">
      <dgm:prSet custT="1"/>
      <dgm:spPr/>
      <dgm:t>
        <a:bodyPr/>
        <a:lstStyle/>
        <a:p>
          <a:r>
            <a:rPr lang="en-GB" sz="2400"/>
            <a:t>Y</a:t>
          </a:r>
        </a:p>
      </dgm:t>
    </dgm:pt>
    <dgm:pt modelId="{0F73B4B4-E710-5448-B425-B8067B0D491E}" type="parTrans" cxnId="{9134C47C-3860-F24B-8658-4730244E30F8}">
      <dgm:prSet/>
      <dgm:spPr/>
      <dgm:t>
        <a:bodyPr/>
        <a:lstStyle/>
        <a:p>
          <a:endParaRPr lang="en-GB" sz="1400"/>
        </a:p>
      </dgm:t>
    </dgm:pt>
    <dgm:pt modelId="{A27826A8-553D-F84C-85C7-7E8E3A5A07BD}" type="sibTrans" cxnId="{9134C47C-3860-F24B-8658-4730244E30F8}">
      <dgm:prSet custT="1"/>
      <dgm:spPr/>
      <dgm:t>
        <a:bodyPr/>
        <a:lstStyle/>
        <a:p>
          <a:endParaRPr lang="en-GB" sz="2400"/>
        </a:p>
      </dgm:t>
    </dgm:pt>
    <dgm:pt modelId="{31D5D1A3-ADBD-1748-83FA-661B67F686AD}">
      <dgm:prSet custT="1"/>
      <dgm:spPr/>
      <dgm:t>
        <a:bodyPr/>
        <a:lstStyle/>
        <a:p>
          <a:r>
            <a:rPr lang="en-GB" sz="2400"/>
            <a:t>Z</a:t>
          </a:r>
        </a:p>
      </dgm:t>
    </dgm:pt>
    <dgm:pt modelId="{B7EAA804-EE14-894F-AF4F-5369A928A624}" type="parTrans" cxnId="{AEE28106-D78A-A342-85F5-0DACF4D0B166}">
      <dgm:prSet/>
      <dgm:spPr/>
      <dgm:t>
        <a:bodyPr/>
        <a:lstStyle/>
        <a:p>
          <a:endParaRPr lang="en-GB" sz="1400"/>
        </a:p>
      </dgm:t>
    </dgm:pt>
    <dgm:pt modelId="{803AA510-35C5-0846-B2F3-BBC60597F10C}" type="sibTrans" cxnId="{AEE28106-D78A-A342-85F5-0DACF4D0B166}">
      <dgm:prSet custT="1"/>
      <dgm:spPr/>
      <dgm:t>
        <a:bodyPr/>
        <a:lstStyle/>
        <a:p>
          <a:endParaRPr lang="en-GB" sz="2400"/>
        </a:p>
      </dgm:t>
    </dgm:pt>
    <dgm:pt modelId="{D9E216BD-FD7C-944D-8CF0-2D9921039A3F}" type="pres">
      <dgm:prSet presAssocID="{20C347CF-FFEE-D947-8C0F-79162EE28625}" presName="cycle" presStyleCnt="0">
        <dgm:presLayoutVars>
          <dgm:dir/>
          <dgm:resizeHandles val="exact"/>
        </dgm:presLayoutVars>
      </dgm:prSet>
      <dgm:spPr/>
    </dgm:pt>
    <dgm:pt modelId="{2F678DEB-804B-FA46-9522-69687B32E73C}" type="pres">
      <dgm:prSet presAssocID="{D33933ED-1FC9-8A4B-8920-9AE91760DEAF}" presName="node" presStyleLbl="node1" presStyleIdx="0" presStyleCnt="26" custScaleX="89198" custScaleY="99730">
        <dgm:presLayoutVars>
          <dgm:bulletEnabled val="1"/>
        </dgm:presLayoutVars>
      </dgm:prSet>
      <dgm:spPr/>
    </dgm:pt>
    <dgm:pt modelId="{8C56CA2E-3A14-B54A-BF32-97858F704468}" type="pres">
      <dgm:prSet presAssocID="{FAD5F451-97D0-2E4E-889B-AF8065C655BB}" presName="sibTrans" presStyleLbl="sibTrans2D1" presStyleIdx="0" presStyleCnt="26" custScaleX="88216" custScaleY="98632"/>
      <dgm:spPr/>
    </dgm:pt>
    <dgm:pt modelId="{163E9402-4113-6F4F-B9FF-506EE213E5F3}" type="pres">
      <dgm:prSet presAssocID="{FAD5F451-97D0-2E4E-889B-AF8065C655BB}" presName="connectorText" presStyleLbl="sibTrans2D1" presStyleIdx="0" presStyleCnt="26"/>
      <dgm:spPr/>
    </dgm:pt>
    <dgm:pt modelId="{C22BE7A7-4EC4-7043-A321-02C46B95697F}" type="pres">
      <dgm:prSet presAssocID="{2EE6A78A-7AEE-9A46-84FB-3671FA92E453}" presName="node" presStyleLbl="node1" presStyleIdx="1" presStyleCnt="26" custScaleX="99104" custScaleY="99104">
        <dgm:presLayoutVars>
          <dgm:bulletEnabled val="1"/>
        </dgm:presLayoutVars>
      </dgm:prSet>
      <dgm:spPr/>
    </dgm:pt>
    <dgm:pt modelId="{9FA9AF94-BD2E-F541-9AE3-08E01B1C7FFF}" type="pres">
      <dgm:prSet presAssocID="{293702AB-B440-5F49-9FCF-9018AD2E0AD0}" presName="sibTrans" presStyleLbl="sibTrans2D1" presStyleIdx="1" presStyleCnt="26" custScaleX="67377" custScaleY="67378"/>
      <dgm:spPr/>
    </dgm:pt>
    <dgm:pt modelId="{7C18A6CA-74C6-F94D-A275-7C2AB900514D}" type="pres">
      <dgm:prSet presAssocID="{293702AB-B440-5F49-9FCF-9018AD2E0AD0}" presName="connectorText" presStyleLbl="sibTrans2D1" presStyleIdx="1" presStyleCnt="26"/>
      <dgm:spPr/>
    </dgm:pt>
    <dgm:pt modelId="{5EF7DEEF-7D05-CC42-8055-E69F78A02671}" type="pres">
      <dgm:prSet presAssocID="{9E26373F-02F4-C74B-8497-4A1485F8724F}" presName="node" presStyleLbl="node1" presStyleIdx="2" presStyleCnt="26" custScaleX="99104" custScaleY="99104">
        <dgm:presLayoutVars>
          <dgm:bulletEnabled val="1"/>
        </dgm:presLayoutVars>
      </dgm:prSet>
      <dgm:spPr/>
    </dgm:pt>
    <dgm:pt modelId="{6938E038-25E4-7140-87FC-E9E1D1794D15}" type="pres">
      <dgm:prSet presAssocID="{3399CDA3-8C0C-AD42-BE20-72B816A113F3}" presName="sibTrans" presStyleLbl="sibTrans2D1" presStyleIdx="2" presStyleCnt="26" custScaleX="88215" custScaleY="98632"/>
      <dgm:spPr/>
    </dgm:pt>
    <dgm:pt modelId="{5A2D934C-F0B1-7C44-9EB3-6C2186772C71}" type="pres">
      <dgm:prSet presAssocID="{3399CDA3-8C0C-AD42-BE20-72B816A113F3}" presName="connectorText" presStyleLbl="sibTrans2D1" presStyleIdx="2" presStyleCnt="26"/>
      <dgm:spPr/>
    </dgm:pt>
    <dgm:pt modelId="{BC7A49C7-092F-F24F-803B-34D7D062FF23}" type="pres">
      <dgm:prSet presAssocID="{7F5BA557-5CDC-414D-8560-5FF589B918D7}" presName="node" presStyleLbl="node1" presStyleIdx="3" presStyleCnt="26" custScaleX="88218" custScaleY="98634">
        <dgm:presLayoutVars>
          <dgm:bulletEnabled val="1"/>
        </dgm:presLayoutVars>
      </dgm:prSet>
      <dgm:spPr/>
    </dgm:pt>
    <dgm:pt modelId="{54591BF6-1585-FB44-9011-767BE9B23FA9}" type="pres">
      <dgm:prSet presAssocID="{E227115D-5F9B-C845-AC90-637CE8E766AF}" presName="sibTrans" presStyleLbl="sibTrans2D1" presStyleIdx="3" presStyleCnt="26" custScaleX="88213" custScaleY="98632"/>
      <dgm:spPr/>
    </dgm:pt>
    <dgm:pt modelId="{A65927FB-21BB-484A-8552-28480EA7F0F8}" type="pres">
      <dgm:prSet presAssocID="{E227115D-5F9B-C845-AC90-637CE8E766AF}" presName="connectorText" presStyleLbl="sibTrans2D1" presStyleIdx="3" presStyleCnt="26"/>
      <dgm:spPr/>
    </dgm:pt>
    <dgm:pt modelId="{D5D4D8F7-E961-574D-8B1C-57AD6D0D9010}" type="pres">
      <dgm:prSet presAssocID="{7DCCE8B8-8EDC-604A-B4E7-588620CD973F}" presName="node" presStyleLbl="node1" presStyleIdx="4" presStyleCnt="26" custScaleX="88218" custScaleY="98634">
        <dgm:presLayoutVars>
          <dgm:bulletEnabled val="1"/>
        </dgm:presLayoutVars>
      </dgm:prSet>
      <dgm:spPr/>
    </dgm:pt>
    <dgm:pt modelId="{AC1F2554-90E2-C44F-A9DC-5939B2F429C8}" type="pres">
      <dgm:prSet presAssocID="{D5AB4B42-003A-BE46-AF44-543543CA2869}" presName="sibTrans" presStyleLbl="sibTrans2D1" presStyleIdx="4" presStyleCnt="26" custScaleX="88212" custScaleY="98632"/>
      <dgm:spPr/>
    </dgm:pt>
    <dgm:pt modelId="{E945BCBC-EC46-0C40-A86F-A5A1689483BA}" type="pres">
      <dgm:prSet presAssocID="{D5AB4B42-003A-BE46-AF44-543543CA2869}" presName="connectorText" presStyleLbl="sibTrans2D1" presStyleIdx="4" presStyleCnt="26"/>
      <dgm:spPr/>
    </dgm:pt>
    <dgm:pt modelId="{179B756E-737C-C742-BC5E-B22259A0D917}" type="pres">
      <dgm:prSet presAssocID="{1A4BC88C-40C1-344E-83D5-5C789DEC5A87}" presName="node" presStyleLbl="node1" presStyleIdx="5" presStyleCnt="26" custScaleX="88218" custScaleY="98634">
        <dgm:presLayoutVars>
          <dgm:bulletEnabled val="1"/>
        </dgm:presLayoutVars>
      </dgm:prSet>
      <dgm:spPr/>
    </dgm:pt>
    <dgm:pt modelId="{76ECAA32-8316-8B4B-AD90-38539C003772}" type="pres">
      <dgm:prSet presAssocID="{5B294785-D19F-484A-BC89-006960DD6099}" presName="sibTrans" presStyleLbl="sibTrans2D1" presStyleIdx="5" presStyleCnt="26" custScaleX="88210" custScaleY="98632"/>
      <dgm:spPr/>
    </dgm:pt>
    <dgm:pt modelId="{DAD57955-688D-6342-A695-3A8F6349E7FB}" type="pres">
      <dgm:prSet presAssocID="{5B294785-D19F-484A-BC89-006960DD6099}" presName="connectorText" presStyleLbl="sibTrans2D1" presStyleIdx="5" presStyleCnt="26"/>
      <dgm:spPr/>
    </dgm:pt>
    <dgm:pt modelId="{6D303C6A-5ADC-B449-A87A-48DF246C3CBB}" type="pres">
      <dgm:prSet presAssocID="{25DC2F45-9215-C745-B833-777F6C24A24B}" presName="node" presStyleLbl="node1" presStyleIdx="6" presStyleCnt="26" custScaleX="88218" custScaleY="98634">
        <dgm:presLayoutVars>
          <dgm:bulletEnabled val="1"/>
        </dgm:presLayoutVars>
      </dgm:prSet>
      <dgm:spPr/>
    </dgm:pt>
    <dgm:pt modelId="{F2DBDFF7-FCB7-AD40-912E-7755464FFBE2}" type="pres">
      <dgm:prSet presAssocID="{C02CDE10-086B-FB46-9FAC-A32772DAA2C0}" presName="sibTrans" presStyleLbl="sibTrans2D1" presStyleIdx="6" presStyleCnt="26" custScaleX="88213" custScaleY="98632"/>
      <dgm:spPr/>
    </dgm:pt>
    <dgm:pt modelId="{5CC9E61F-BCD6-5B41-89EB-F60C3B1368F9}" type="pres">
      <dgm:prSet presAssocID="{C02CDE10-086B-FB46-9FAC-A32772DAA2C0}" presName="connectorText" presStyleLbl="sibTrans2D1" presStyleIdx="6" presStyleCnt="26"/>
      <dgm:spPr/>
    </dgm:pt>
    <dgm:pt modelId="{C6D414AB-4068-3F48-A141-9AC11C0F8FDA}" type="pres">
      <dgm:prSet presAssocID="{F3944DD2-1E62-8C4A-AE05-7B07D009DEF0}" presName="node" presStyleLbl="node1" presStyleIdx="7" presStyleCnt="26" custScaleX="88218" custScaleY="98634">
        <dgm:presLayoutVars>
          <dgm:bulletEnabled val="1"/>
        </dgm:presLayoutVars>
      </dgm:prSet>
      <dgm:spPr/>
    </dgm:pt>
    <dgm:pt modelId="{B47671AB-35DF-764E-9E67-FF61B19623ED}" type="pres">
      <dgm:prSet presAssocID="{9B256E79-DCA1-584B-9BB1-CF6D714435E2}" presName="sibTrans" presStyleLbl="sibTrans2D1" presStyleIdx="7" presStyleCnt="26" custScaleX="88210" custScaleY="98632"/>
      <dgm:spPr/>
    </dgm:pt>
    <dgm:pt modelId="{4728DF48-7E3A-CC43-BE75-B039E9FF5C60}" type="pres">
      <dgm:prSet presAssocID="{9B256E79-DCA1-584B-9BB1-CF6D714435E2}" presName="connectorText" presStyleLbl="sibTrans2D1" presStyleIdx="7" presStyleCnt="26"/>
      <dgm:spPr/>
    </dgm:pt>
    <dgm:pt modelId="{4F79FBE6-F7BF-A444-B849-886D0BEE35A3}" type="pres">
      <dgm:prSet presAssocID="{D4A8C9DA-6001-AE48-9683-B8088A660F92}" presName="node" presStyleLbl="node1" presStyleIdx="8" presStyleCnt="26" custScaleX="88218" custScaleY="98634">
        <dgm:presLayoutVars>
          <dgm:bulletEnabled val="1"/>
        </dgm:presLayoutVars>
      </dgm:prSet>
      <dgm:spPr/>
    </dgm:pt>
    <dgm:pt modelId="{34A8E147-8594-7141-BB3D-8139FF95C3B4}" type="pres">
      <dgm:prSet presAssocID="{ACD31BA6-A962-4740-95BA-87D12E52FA9E}" presName="sibTrans" presStyleLbl="sibTrans2D1" presStyleIdx="8" presStyleCnt="26" custScaleX="88212" custScaleY="98632"/>
      <dgm:spPr/>
    </dgm:pt>
    <dgm:pt modelId="{DEE2B6D8-0499-1341-90B7-672CF7053D19}" type="pres">
      <dgm:prSet presAssocID="{ACD31BA6-A962-4740-95BA-87D12E52FA9E}" presName="connectorText" presStyleLbl="sibTrans2D1" presStyleIdx="8" presStyleCnt="26"/>
      <dgm:spPr/>
    </dgm:pt>
    <dgm:pt modelId="{769B39C3-8298-B34C-8EB5-17CC2A2C80B9}" type="pres">
      <dgm:prSet presAssocID="{4C4F1A65-9E44-1341-948B-71EEE3BFE96C}" presName="node" presStyleLbl="node1" presStyleIdx="9" presStyleCnt="26" custScaleX="88218" custScaleY="98634">
        <dgm:presLayoutVars>
          <dgm:bulletEnabled val="1"/>
        </dgm:presLayoutVars>
      </dgm:prSet>
      <dgm:spPr/>
    </dgm:pt>
    <dgm:pt modelId="{932DE8CD-37A4-E74F-99E5-10397EA6B94F}" type="pres">
      <dgm:prSet presAssocID="{C35BB69D-B777-C040-B63D-B310602894F1}" presName="sibTrans" presStyleLbl="sibTrans2D1" presStyleIdx="9" presStyleCnt="26" custScaleX="88213" custScaleY="98632"/>
      <dgm:spPr/>
    </dgm:pt>
    <dgm:pt modelId="{6FB29DDA-8CCD-A846-AFDB-36C5F9D54C46}" type="pres">
      <dgm:prSet presAssocID="{C35BB69D-B777-C040-B63D-B310602894F1}" presName="connectorText" presStyleLbl="sibTrans2D1" presStyleIdx="9" presStyleCnt="26"/>
      <dgm:spPr/>
    </dgm:pt>
    <dgm:pt modelId="{EF97EECF-34B6-9F43-8670-1ABEAFAFDD21}" type="pres">
      <dgm:prSet presAssocID="{CCCD8F77-69D7-4B48-A3B0-1BEDEB1C298F}" presName="node" presStyleLbl="node1" presStyleIdx="10" presStyleCnt="26" custScaleX="88218" custScaleY="98634">
        <dgm:presLayoutVars>
          <dgm:bulletEnabled val="1"/>
        </dgm:presLayoutVars>
      </dgm:prSet>
      <dgm:spPr/>
    </dgm:pt>
    <dgm:pt modelId="{1144CE58-3DFD-3B42-B48D-E12DB18555FC}" type="pres">
      <dgm:prSet presAssocID="{62C51785-170F-864F-A4E7-8D7C00C60E5C}" presName="sibTrans" presStyleLbl="sibTrans2D1" presStyleIdx="10" presStyleCnt="26" custScaleX="88215" custScaleY="98632"/>
      <dgm:spPr/>
    </dgm:pt>
    <dgm:pt modelId="{E3DE383C-B6A7-E340-98D7-BF839CB50CBC}" type="pres">
      <dgm:prSet presAssocID="{62C51785-170F-864F-A4E7-8D7C00C60E5C}" presName="connectorText" presStyleLbl="sibTrans2D1" presStyleIdx="10" presStyleCnt="26"/>
      <dgm:spPr/>
    </dgm:pt>
    <dgm:pt modelId="{AF1F09D9-255B-6E45-8161-35E53CFE9A9E}" type="pres">
      <dgm:prSet presAssocID="{B2A80A2D-0C48-284E-BA52-66360F591F84}" presName="node" presStyleLbl="node1" presStyleIdx="11" presStyleCnt="26" custScaleX="88218" custScaleY="98634">
        <dgm:presLayoutVars>
          <dgm:bulletEnabled val="1"/>
        </dgm:presLayoutVars>
      </dgm:prSet>
      <dgm:spPr/>
    </dgm:pt>
    <dgm:pt modelId="{D301B27A-9029-8C49-A7FE-071E385BF7A5}" type="pres">
      <dgm:prSet presAssocID="{595CEFAF-537D-6147-A718-0E9D1ADF082D}" presName="sibTrans" presStyleLbl="sibTrans2D1" presStyleIdx="11" presStyleCnt="26" custScaleX="88216" custScaleY="98632"/>
      <dgm:spPr/>
    </dgm:pt>
    <dgm:pt modelId="{A22968E3-F530-5D41-864C-F6D3F61C7999}" type="pres">
      <dgm:prSet presAssocID="{595CEFAF-537D-6147-A718-0E9D1ADF082D}" presName="connectorText" presStyleLbl="sibTrans2D1" presStyleIdx="11" presStyleCnt="26"/>
      <dgm:spPr/>
    </dgm:pt>
    <dgm:pt modelId="{42B6F47A-DDC7-7C48-8C54-96654FC531DF}" type="pres">
      <dgm:prSet presAssocID="{12ABFC92-F67C-0946-9672-51F081D7C910}" presName="node" presStyleLbl="node1" presStyleIdx="12" presStyleCnt="26" custScaleX="88218" custScaleY="98634">
        <dgm:presLayoutVars>
          <dgm:bulletEnabled val="1"/>
        </dgm:presLayoutVars>
      </dgm:prSet>
      <dgm:spPr/>
    </dgm:pt>
    <dgm:pt modelId="{ABC9CA20-ED48-4749-8AED-5528B650F787}" type="pres">
      <dgm:prSet presAssocID="{6E0B02AC-6ED0-794F-A461-3E0A4F2C96A1}" presName="sibTrans" presStyleLbl="sibTrans2D1" presStyleIdx="12" presStyleCnt="26" custScaleX="88216" custScaleY="98632"/>
      <dgm:spPr/>
    </dgm:pt>
    <dgm:pt modelId="{9942E14C-410F-DA41-AB72-F4686F993F3A}" type="pres">
      <dgm:prSet presAssocID="{6E0B02AC-6ED0-794F-A461-3E0A4F2C96A1}" presName="connectorText" presStyleLbl="sibTrans2D1" presStyleIdx="12" presStyleCnt="26"/>
      <dgm:spPr/>
    </dgm:pt>
    <dgm:pt modelId="{132CCC77-631B-9A45-B13B-328017BE9DB6}" type="pres">
      <dgm:prSet presAssocID="{ADF1CB4D-69D6-9249-A00F-CC07FDA072DF}" presName="node" presStyleLbl="node1" presStyleIdx="13" presStyleCnt="26" custScaleX="88218" custScaleY="98634">
        <dgm:presLayoutVars>
          <dgm:bulletEnabled val="1"/>
        </dgm:presLayoutVars>
      </dgm:prSet>
      <dgm:spPr/>
    </dgm:pt>
    <dgm:pt modelId="{DD966F19-921A-A943-8019-B24477BD790E}" type="pres">
      <dgm:prSet presAssocID="{F2F6DF94-8CC9-2A41-8CD1-927A67E72910}" presName="sibTrans" presStyleLbl="sibTrans2D1" presStyleIdx="13" presStyleCnt="26" custScaleX="88216" custScaleY="98632"/>
      <dgm:spPr/>
    </dgm:pt>
    <dgm:pt modelId="{AF6821B1-A008-894E-8259-5591E9BCAEFA}" type="pres">
      <dgm:prSet presAssocID="{F2F6DF94-8CC9-2A41-8CD1-927A67E72910}" presName="connectorText" presStyleLbl="sibTrans2D1" presStyleIdx="13" presStyleCnt="26"/>
      <dgm:spPr/>
    </dgm:pt>
    <dgm:pt modelId="{F3FE099A-7976-0F4F-BEFC-E811867114C8}" type="pres">
      <dgm:prSet presAssocID="{E80551B3-15FE-9E4A-89C8-F4013D7BEEA0}" presName="node" presStyleLbl="node1" presStyleIdx="14" presStyleCnt="26" custScaleX="88218" custScaleY="98634">
        <dgm:presLayoutVars>
          <dgm:bulletEnabled val="1"/>
        </dgm:presLayoutVars>
      </dgm:prSet>
      <dgm:spPr/>
    </dgm:pt>
    <dgm:pt modelId="{E5F00335-2B66-6141-B378-362F65C83B4F}" type="pres">
      <dgm:prSet presAssocID="{2C5EC53F-2E7B-8E48-AF8E-75DE84CCB3E7}" presName="sibTrans" presStyleLbl="sibTrans2D1" presStyleIdx="14" presStyleCnt="26" custScaleX="88216" custScaleY="98632"/>
      <dgm:spPr/>
    </dgm:pt>
    <dgm:pt modelId="{FC79B1D9-41B0-BE44-8875-F845414D7E23}" type="pres">
      <dgm:prSet presAssocID="{2C5EC53F-2E7B-8E48-AF8E-75DE84CCB3E7}" presName="connectorText" presStyleLbl="sibTrans2D1" presStyleIdx="14" presStyleCnt="26"/>
      <dgm:spPr/>
    </dgm:pt>
    <dgm:pt modelId="{E9F261D9-C78A-DA43-88AB-DF014F2F935E}" type="pres">
      <dgm:prSet presAssocID="{D3C147DB-921B-0F48-ABB0-175754A4DEFA}" presName="node" presStyleLbl="node1" presStyleIdx="15" presStyleCnt="26" custScaleX="88218" custScaleY="98634">
        <dgm:presLayoutVars>
          <dgm:bulletEnabled val="1"/>
        </dgm:presLayoutVars>
      </dgm:prSet>
      <dgm:spPr/>
    </dgm:pt>
    <dgm:pt modelId="{8BAAE045-F955-DC47-8D88-FA062A680043}" type="pres">
      <dgm:prSet presAssocID="{DA381C83-E0F0-5A4A-8509-9FFF1DF0A93D}" presName="sibTrans" presStyleLbl="sibTrans2D1" presStyleIdx="15" presStyleCnt="26" custScaleX="88215" custScaleY="98632"/>
      <dgm:spPr/>
    </dgm:pt>
    <dgm:pt modelId="{5425ADD6-ABA4-7946-9749-C52E5AD3BC66}" type="pres">
      <dgm:prSet presAssocID="{DA381C83-E0F0-5A4A-8509-9FFF1DF0A93D}" presName="connectorText" presStyleLbl="sibTrans2D1" presStyleIdx="15" presStyleCnt="26"/>
      <dgm:spPr/>
    </dgm:pt>
    <dgm:pt modelId="{40F19456-FDF6-1F46-8837-81D5ED89D96D}" type="pres">
      <dgm:prSet presAssocID="{16553004-56EF-9242-9761-C355E2AD9E6A}" presName="node" presStyleLbl="node1" presStyleIdx="16" presStyleCnt="26" custScaleX="88218" custScaleY="98634">
        <dgm:presLayoutVars>
          <dgm:bulletEnabled val="1"/>
        </dgm:presLayoutVars>
      </dgm:prSet>
      <dgm:spPr/>
    </dgm:pt>
    <dgm:pt modelId="{767BCE78-272E-F14D-8C1D-6771487AFF7D}" type="pres">
      <dgm:prSet presAssocID="{74871BFF-65B9-1242-976D-717CB088A9FD}" presName="sibTrans" presStyleLbl="sibTrans2D1" presStyleIdx="16" presStyleCnt="26" custScaleX="88213" custScaleY="98632"/>
      <dgm:spPr/>
    </dgm:pt>
    <dgm:pt modelId="{A5BCF814-7109-3B4D-A4CF-CD809B08AA66}" type="pres">
      <dgm:prSet presAssocID="{74871BFF-65B9-1242-976D-717CB088A9FD}" presName="connectorText" presStyleLbl="sibTrans2D1" presStyleIdx="16" presStyleCnt="26"/>
      <dgm:spPr/>
    </dgm:pt>
    <dgm:pt modelId="{19313F04-AB4B-F446-8EA2-625F0AF2E09C}" type="pres">
      <dgm:prSet presAssocID="{4B266CFF-8834-A146-8882-F82B3388D758}" presName="node" presStyleLbl="node1" presStyleIdx="17" presStyleCnt="26" custScaleX="88218" custScaleY="98634">
        <dgm:presLayoutVars>
          <dgm:bulletEnabled val="1"/>
        </dgm:presLayoutVars>
      </dgm:prSet>
      <dgm:spPr/>
    </dgm:pt>
    <dgm:pt modelId="{35BCA7A8-4BD7-B846-8ED3-944F082CA606}" type="pres">
      <dgm:prSet presAssocID="{1CC46C1A-E200-1842-B7F5-953AB705E977}" presName="sibTrans" presStyleLbl="sibTrans2D1" presStyleIdx="17" presStyleCnt="26" custScaleX="88212" custScaleY="98632"/>
      <dgm:spPr/>
    </dgm:pt>
    <dgm:pt modelId="{50E64F3D-DDE4-8F46-AEFC-2AB3D904F4D1}" type="pres">
      <dgm:prSet presAssocID="{1CC46C1A-E200-1842-B7F5-953AB705E977}" presName="connectorText" presStyleLbl="sibTrans2D1" presStyleIdx="17" presStyleCnt="26"/>
      <dgm:spPr/>
    </dgm:pt>
    <dgm:pt modelId="{F6D00C5E-2091-F249-AB02-8AB41BBA1095}" type="pres">
      <dgm:prSet presAssocID="{C509C020-A3D2-0840-A4BE-F8E72A392F8E}" presName="node" presStyleLbl="node1" presStyleIdx="18" presStyleCnt="26" custScaleX="88218" custScaleY="98634">
        <dgm:presLayoutVars>
          <dgm:bulletEnabled val="1"/>
        </dgm:presLayoutVars>
      </dgm:prSet>
      <dgm:spPr/>
    </dgm:pt>
    <dgm:pt modelId="{1F7C5873-47DE-9D44-B95D-319538213290}" type="pres">
      <dgm:prSet presAssocID="{320712AE-A1FA-084E-80E5-7B4174FAD019}" presName="sibTrans" presStyleLbl="sibTrans2D1" presStyleIdx="18" presStyleCnt="26" custScaleX="88210" custScaleY="98632"/>
      <dgm:spPr/>
    </dgm:pt>
    <dgm:pt modelId="{B9F336EA-16B8-0D48-9E65-F83E8AE4F736}" type="pres">
      <dgm:prSet presAssocID="{320712AE-A1FA-084E-80E5-7B4174FAD019}" presName="connectorText" presStyleLbl="sibTrans2D1" presStyleIdx="18" presStyleCnt="26"/>
      <dgm:spPr/>
    </dgm:pt>
    <dgm:pt modelId="{5823154C-E88D-0D47-9A14-A2B034B32BE1}" type="pres">
      <dgm:prSet presAssocID="{E0DACBE5-0BD3-0A4F-828B-D2C5ED87A6B9}" presName="node" presStyleLbl="node1" presStyleIdx="19" presStyleCnt="26" custScaleX="88218" custScaleY="98634">
        <dgm:presLayoutVars>
          <dgm:bulletEnabled val="1"/>
        </dgm:presLayoutVars>
      </dgm:prSet>
      <dgm:spPr/>
    </dgm:pt>
    <dgm:pt modelId="{CC10FF31-3361-4141-9E38-B2BEDBB3971F}" type="pres">
      <dgm:prSet presAssocID="{FE3FA3F6-9FFF-A54D-A0F8-BBFCA4237CD8}" presName="sibTrans" presStyleLbl="sibTrans2D1" presStyleIdx="19" presStyleCnt="26" custScaleX="88213" custScaleY="98632"/>
      <dgm:spPr/>
    </dgm:pt>
    <dgm:pt modelId="{124BF7F5-AD4B-AC49-B927-C4A5CB328EBD}" type="pres">
      <dgm:prSet presAssocID="{FE3FA3F6-9FFF-A54D-A0F8-BBFCA4237CD8}" presName="connectorText" presStyleLbl="sibTrans2D1" presStyleIdx="19" presStyleCnt="26"/>
      <dgm:spPr/>
    </dgm:pt>
    <dgm:pt modelId="{3C9B57E2-84FB-C443-AB82-3593425FBF1E}" type="pres">
      <dgm:prSet presAssocID="{905735B0-1ADE-2F45-BC31-9D30D2B22D7D}" presName="node" presStyleLbl="node1" presStyleIdx="20" presStyleCnt="26" custScaleX="88218" custScaleY="98634">
        <dgm:presLayoutVars>
          <dgm:bulletEnabled val="1"/>
        </dgm:presLayoutVars>
      </dgm:prSet>
      <dgm:spPr/>
    </dgm:pt>
    <dgm:pt modelId="{EE99978D-16AD-A74D-AC08-4753A23DBE35}" type="pres">
      <dgm:prSet presAssocID="{E67E1D8B-8139-F54C-9C7B-E573FCA50F84}" presName="sibTrans" presStyleLbl="sibTrans2D1" presStyleIdx="20" presStyleCnt="26" custScaleX="88210" custScaleY="98632"/>
      <dgm:spPr/>
    </dgm:pt>
    <dgm:pt modelId="{0F113973-718E-8846-B21C-67322EEA2BC1}" type="pres">
      <dgm:prSet presAssocID="{E67E1D8B-8139-F54C-9C7B-E573FCA50F84}" presName="connectorText" presStyleLbl="sibTrans2D1" presStyleIdx="20" presStyleCnt="26"/>
      <dgm:spPr/>
    </dgm:pt>
    <dgm:pt modelId="{BD1205C2-25D7-1A4B-ACBF-730654F7EA84}" type="pres">
      <dgm:prSet presAssocID="{F27A88CA-16D9-BD41-8F92-3D59D58CE2B5}" presName="node" presStyleLbl="node1" presStyleIdx="21" presStyleCnt="26" custScaleX="88218" custScaleY="98634">
        <dgm:presLayoutVars>
          <dgm:bulletEnabled val="1"/>
        </dgm:presLayoutVars>
      </dgm:prSet>
      <dgm:spPr/>
    </dgm:pt>
    <dgm:pt modelId="{86639533-890D-5147-B806-384554CA930C}" type="pres">
      <dgm:prSet presAssocID="{AD109DCA-1800-3E43-BC06-095AA4B08700}" presName="sibTrans" presStyleLbl="sibTrans2D1" presStyleIdx="21" presStyleCnt="26" custScaleX="88212" custScaleY="98632"/>
      <dgm:spPr/>
    </dgm:pt>
    <dgm:pt modelId="{5B439505-DDF8-164F-93B1-CD301203DBC9}" type="pres">
      <dgm:prSet presAssocID="{AD109DCA-1800-3E43-BC06-095AA4B08700}" presName="connectorText" presStyleLbl="sibTrans2D1" presStyleIdx="21" presStyleCnt="26"/>
      <dgm:spPr/>
    </dgm:pt>
    <dgm:pt modelId="{F5ADBF1C-0C71-194E-B2A9-6AA9C5853943}" type="pres">
      <dgm:prSet presAssocID="{8394F92F-EC35-994B-BC00-E7A9A69E9EA7}" presName="node" presStyleLbl="node1" presStyleIdx="22" presStyleCnt="26" custScaleX="88218" custScaleY="98634">
        <dgm:presLayoutVars>
          <dgm:bulletEnabled val="1"/>
        </dgm:presLayoutVars>
      </dgm:prSet>
      <dgm:spPr/>
    </dgm:pt>
    <dgm:pt modelId="{DF112CF1-CB65-5346-A94E-0F1D67A44131}" type="pres">
      <dgm:prSet presAssocID="{93292E5D-1D0A-7342-9A54-DC689F245A69}" presName="sibTrans" presStyleLbl="sibTrans2D1" presStyleIdx="22" presStyleCnt="26" custScaleX="88213" custScaleY="98632"/>
      <dgm:spPr/>
    </dgm:pt>
    <dgm:pt modelId="{1CDBAF31-4CBB-EA46-BA0E-5B06662EE6B2}" type="pres">
      <dgm:prSet presAssocID="{93292E5D-1D0A-7342-9A54-DC689F245A69}" presName="connectorText" presStyleLbl="sibTrans2D1" presStyleIdx="22" presStyleCnt="26"/>
      <dgm:spPr/>
    </dgm:pt>
    <dgm:pt modelId="{145E0296-CF52-3340-B247-F8A4082AED56}" type="pres">
      <dgm:prSet presAssocID="{9084304F-16CE-9144-A4D3-729156310F25}" presName="node" presStyleLbl="node1" presStyleIdx="23" presStyleCnt="26" custScaleX="88218" custScaleY="98634">
        <dgm:presLayoutVars>
          <dgm:bulletEnabled val="1"/>
        </dgm:presLayoutVars>
      </dgm:prSet>
      <dgm:spPr/>
    </dgm:pt>
    <dgm:pt modelId="{A90B18A8-B640-6944-8649-36BB942D252C}" type="pres">
      <dgm:prSet presAssocID="{CE8954BF-02EE-804F-9D64-6A897BEC7CDB}" presName="sibTrans" presStyleLbl="sibTrans2D1" presStyleIdx="23" presStyleCnt="26" custScaleX="88215" custScaleY="98632"/>
      <dgm:spPr/>
    </dgm:pt>
    <dgm:pt modelId="{083BEF92-B449-6C4F-B6CA-3627656EBEE2}" type="pres">
      <dgm:prSet presAssocID="{CE8954BF-02EE-804F-9D64-6A897BEC7CDB}" presName="connectorText" presStyleLbl="sibTrans2D1" presStyleIdx="23" presStyleCnt="26"/>
      <dgm:spPr/>
    </dgm:pt>
    <dgm:pt modelId="{19644C0B-D82E-F444-820B-683D902BF03D}" type="pres">
      <dgm:prSet presAssocID="{E295DBD0-75C1-D345-BFAC-1616A48D99FA}" presName="node" presStyleLbl="node1" presStyleIdx="24" presStyleCnt="26" custScaleX="88218" custScaleY="98634">
        <dgm:presLayoutVars>
          <dgm:bulletEnabled val="1"/>
        </dgm:presLayoutVars>
      </dgm:prSet>
      <dgm:spPr/>
    </dgm:pt>
    <dgm:pt modelId="{6239888E-2D37-1E46-8C3A-8DBF6B78C247}" type="pres">
      <dgm:prSet presAssocID="{A27826A8-553D-F84C-85C7-7E8E3A5A07BD}" presName="sibTrans" presStyleLbl="sibTrans2D1" presStyleIdx="24" presStyleCnt="26" custScaleX="88216" custScaleY="98632"/>
      <dgm:spPr/>
    </dgm:pt>
    <dgm:pt modelId="{DC8526FC-3524-8E48-967B-A200C97C101A}" type="pres">
      <dgm:prSet presAssocID="{A27826A8-553D-F84C-85C7-7E8E3A5A07BD}" presName="connectorText" presStyleLbl="sibTrans2D1" presStyleIdx="24" presStyleCnt="26"/>
      <dgm:spPr/>
    </dgm:pt>
    <dgm:pt modelId="{B78AD8E2-4D83-7445-AFC3-D356DB3A33BD}" type="pres">
      <dgm:prSet presAssocID="{31D5D1A3-ADBD-1748-83FA-661B67F686AD}" presName="node" presStyleLbl="node1" presStyleIdx="25" presStyleCnt="26" custScaleX="88218" custScaleY="98634">
        <dgm:presLayoutVars>
          <dgm:bulletEnabled val="1"/>
        </dgm:presLayoutVars>
      </dgm:prSet>
      <dgm:spPr/>
    </dgm:pt>
    <dgm:pt modelId="{4996F428-2607-D14E-A647-B3F7435F0830}" type="pres">
      <dgm:prSet presAssocID="{803AA510-35C5-0846-B2F3-BBC60597F10C}" presName="sibTrans" presStyleLbl="sibTrans2D1" presStyleIdx="25" presStyleCnt="26" custScaleX="88215" custScaleY="98632"/>
      <dgm:spPr/>
    </dgm:pt>
    <dgm:pt modelId="{73068606-33B3-714D-B914-5E12418A1D76}" type="pres">
      <dgm:prSet presAssocID="{803AA510-35C5-0846-B2F3-BBC60597F10C}" presName="connectorText" presStyleLbl="sibTrans2D1" presStyleIdx="25" presStyleCnt="26"/>
      <dgm:spPr/>
    </dgm:pt>
  </dgm:ptLst>
  <dgm:cxnLst>
    <dgm:cxn modelId="{5E286D02-6115-7441-B4A1-D11E183D258B}" type="presOf" srcId="{E0DACBE5-0BD3-0A4F-828B-D2C5ED87A6B9}" destId="{5823154C-E88D-0D47-9A14-A2B034B32BE1}" srcOrd="0" destOrd="0" presId="urn:microsoft.com/office/officeart/2005/8/layout/cycle2"/>
    <dgm:cxn modelId="{B782F002-2AB8-3E47-9050-9021B8C2FF52}" srcId="{20C347CF-FFEE-D947-8C0F-79162EE28625}" destId="{F3944DD2-1E62-8C4A-AE05-7B07D009DEF0}" srcOrd="7" destOrd="0" parTransId="{09A6D038-0A0B-D948-97F0-50B036929382}" sibTransId="{9B256E79-DCA1-584B-9BB1-CF6D714435E2}"/>
    <dgm:cxn modelId="{A772BF03-8F95-B14E-9D48-B44C87A27074}" type="presOf" srcId="{ACD31BA6-A962-4740-95BA-87D12E52FA9E}" destId="{34A8E147-8594-7141-BB3D-8139FF95C3B4}" srcOrd="0" destOrd="0" presId="urn:microsoft.com/office/officeart/2005/8/layout/cycle2"/>
    <dgm:cxn modelId="{E0261005-2A17-2142-9BB5-9ED9BCC4227C}" type="presOf" srcId="{E67E1D8B-8139-F54C-9C7B-E573FCA50F84}" destId="{EE99978D-16AD-A74D-AC08-4753A23DBE35}" srcOrd="0" destOrd="0" presId="urn:microsoft.com/office/officeart/2005/8/layout/cycle2"/>
    <dgm:cxn modelId="{512E3F06-1AF1-5C4E-ABA8-926F50AB9536}" type="presOf" srcId="{1CC46C1A-E200-1842-B7F5-953AB705E977}" destId="{50E64F3D-DDE4-8F46-AEFC-2AB3D904F4D1}" srcOrd="1" destOrd="0" presId="urn:microsoft.com/office/officeart/2005/8/layout/cycle2"/>
    <dgm:cxn modelId="{AEE28106-D78A-A342-85F5-0DACF4D0B166}" srcId="{20C347CF-FFEE-D947-8C0F-79162EE28625}" destId="{31D5D1A3-ADBD-1748-83FA-661B67F686AD}" srcOrd="25" destOrd="0" parTransId="{B7EAA804-EE14-894F-AF4F-5369A928A624}" sibTransId="{803AA510-35C5-0846-B2F3-BBC60597F10C}"/>
    <dgm:cxn modelId="{369EE906-247F-3F41-AF14-046F469AAB2A}" type="presOf" srcId="{D5AB4B42-003A-BE46-AF44-543543CA2869}" destId="{AC1F2554-90E2-C44F-A9DC-5939B2F429C8}" srcOrd="0" destOrd="0" presId="urn:microsoft.com/office/officeart/2005/8/layout/cycle2"/>
    <dgm:cxn modelId="{6B5B0409-0DE9-2D40-8B56-858C0F60E7B2}" type="presOf" srcId="{F2F6DF94-8CC9-2A41-8CD1-927A67E72910}" destId="{AF6821B1-A008-894E-8259-5591E9BCAEFA}" srcOrd="1" destOrd="0" presId="urn:microsoft.com/office/officeart/2005/8/layout/cycle2"/>
    <dgm:cxn modelId="{22672609-B8AA-904E-B37B-5D63E8C8AF8D}" srcId="{20C347CF-FFEE-D947-8C0F-79162EE28625}" destId="{F27A88CA-16D9-BD41-8F92-3D59D58CE2B5}" srcOrd="21" destOrd="0" parTransId="{17F42DC0-F08C-2648-B1BF-C05463494C5B}" sibTransId="{AD109DCA-1800-3E43-BC06-095AA4B08700}"/>
    <dgm:cxn modelId="{9579610F-CCB8-4948-A77A-D2836DD89331}" type="presOf" srcId="{A27826A8-553D-F84C-85C7-7E8E3A5A07BD}" destId="{6239888E-2D37-1E46-8C3A-8DBF6B78C247}" srcOrd="0" destOrd="0" presId="urn:microsoft.com/office/officeart/2005/8/layout/cycle2"/>
    <dgm:cxn modelId="{57DCD50F-424B-FA43-9B18-63C44829EAA9}" type="presOf" srcId="{16553004-56EF-9242-9761-C355E2AD9E6A}" destId="{40F19456-FDF6-1F46-8837-81D5ED89D96D}" srcOrd="0" destOrd="0" presId="urn:microsoft.com/office/officeart/2005/8/layout/cycle2"/>
    <dgm:cxn modelId="{1FAA3911-AC55-D14F-B99E-1F11FC897E71}" type="presOf" srcId="{F3944DD2-1E62-8C4A-AE05-7B07D009DEF0}" destId="{C6D414AB-4068-3F48-A141-9AC11C0F8FDA}" srcOrd="0" destOrd="0" presId="urn:microsoft.com/office/officeart/2005/8/layout/cycle2"/>
    <dgm:cxn modelId="{6622D213-357D-9A46-8B23-0C6F5A3599BF}" type="presOf" srcId="{FE3FA3F6-9FFF-A54D-A0F8-BBFCA4237CD8}" destId="{CC10FF31-3361-4141-9E38-B2BEDBB3971F}" srcOrd="0" destOrd="0" presId="urn:microsoft.com/office/officeart/2005/8/layout/cycle2"/>
    <dgm:cxn modelId="{4D9CDF13-094D-3941-A899-F95404D6240C}" type="presOf" srcId="{9084304F-16CE-9144-A4D3-729156310F25}" destId="{145E0296-CF52-3340-B247-F8A4082AED56}" srcOrd="0" destOrd="0" presId="urn:microsoft.com/office/officeart/2005/8/layout/cycle2"/>
    <dgm:cxn modelId="{CE7EEA15-F4B4-7047-A927-0A1165D522C6}" type="presOf" srcId="{FE3FA3F6-9FFF-A54D-A0F8-BBFCA4237CD8}" destId="{124BF7F5-AD4B-AC49-B927-C4A5CB328EBD}" srcOrd="1" destOrd="0" presId="urn:microsoft.com/office/officeart/2005/8/layout/cycle2"/>
    <dgm:cxn modelId="{4D24E218-3B68-F848-86BD-25357E23045D}" srcId="{20C347CF-FFEE-D947-8C0F-79162EE28625}" destId="{D33933ED-1FC9-8A4B-8920-9AE91760DEAF}" srcOrd="0" destOrd="0" parTransId="{4D783879-3F9E-794C-B1FD-34FC2016D7F2}" sibTransId="{FAD5F451-97D0-2E4E-889B-AF8065C655BB}"/>
    <dgm:cxn modelId="{62D6211A-8522-5342-9ED4-2F09ED6F08EE}" type="presOf" srcId="{3399CDA3-8C0C-AD42-BE20-72B816A113F3}" destId="{5A2D934C-F0B1-7C44-9EB3-6C2186772C71}" srcOrd="1" destOrd="0" presId="urn:microsoft.com/office/officeart/2005/8/layout/cycle2"/>
    <dgm:cxn modelId="{C3B4451C-5132-0243-B851-A6DB46ACE395}" type="presOf" srcId="{C02CDE10-086B-FB46-9FAC-A32772DAA2C0}" destId="{F2DBDFF7-FCB7-AD40-912E-7755464FFBE2}" srcOrd="0" destOrd="0" presId="urn:microsoft.com/office/officeart/2005/8/layout/cycle2"/>
    <dgm:cxn modelId="{8FB05F1D-CBB5-C646-A5C4-48009D01B066}" type="presOf" srcId="{C02CDE10-086B-FB46-9FAC-A32772DAA2C0}" destId="{5CC9E61F-BCD6-5B41-89EB-F60C3B1368F9}" srcOrd="1" destOrd="0" presId="urn:microsoft.com/office/officeart/2005/8/layout/cycle2"/>
    <dgm:cxn modelId="{D8D5AE20-4811-304D-ACBD-8A1E6DB664DC}" srcId="{20C347CF-FFEE-D947-8C0F-79162EE28625}" destId="{4C4F1A65-9E44-1341-948B-71EEE3BFE96C}" srcOrd="9" destOrd="0" parTransId="{21FC2788-44F6-CD4F-A035-9BDE7BB3BC09}" sibTransId="{C35BB69D-B777-C040-B63D-B310602894F1}"/>
    <dgm:cxn modelId="{D51AEE24-4CB8-9C43-898D-86BD0F6C41FE}" type="presOf" srcId="{320712AE-A1FA-084E-80E5-7B4174FAD019}" destId="{1F7C5873-47DE-9D44-B95D-319538213290}" srcOrd="0" destOrd="0" presId="urn:microsoft.com/office/officeart/2005/8/layout/cycle2"/>
    <dgm:cxn modelId="{24593527-1E68-3244-972B-82C74CE192FB}" type="presOf" srcId="{AD109DCA-1800-3E43-BC06-095AA4B08700}" destId="{5B439505-DDF8-164F-93B1-CD301203DBC9}" srcOrd="1" destOrd="0" presId="urn:microsoft.com/office/officeart/2005/8/layout/cycle2"/>
    <dgm:cxn modelId="{02443F2E-A84E-8C47-B9C1-8859F30269AE}" type="presOf" srcId="{4C4F1A65-9E44-1341-948B-71EEE3BFE96C}" destId="{769B39C3-8298-B34C-8EB5-17CC2A2C80B9}" srcOrd="0" destOrd="0" presId="urn:microsoft.com/office/officeart/2005/8/layout/cycle2"/>
    <dgm:cxn modelId="{1CAC2930-7E94-3E4A-AD28-ADA580E5B868}" type="presOf" srcId="{ACD31BA6-A962-4740-95BA-87D12E52FA9E}" destId="{DEE2B6D8-0499-1341-90B7-672CF7053D19}" srcOrd="1" destOrd="0" presId="urn:microsoft.com/office/officeart/2005/8/layout/cycle2"/>
    <dgm:cxn modelId="{390B2A30-2E19-714E-9A4D-AC89075F9382}" type="presOf" srcId="{7F5BA557-5CDC-414D-8560-5FF589B918D7}" destId="{BC7A49C7-092F-F24F-803B-34D7D062FF23}" srcOrd="0" destOrd="0" presId="urn:microsoft.com/office/officeart/2005/8/layout/cycle2"/>
    <dgm:cxn modelId="{E3ED2936-A158-DE45-BA74-1B1F18143E36}" srcId="{20C347CF-FFEE-D947-8C0F-79162EE28625}" destId="{D4A8C9DA-6001-AE48-9683-B8088A660F92}" srcOrd="8" destOrd="0" parTransId="{C44069BA-3CE1-6E4C-AA56-29CFB1711851}" sibTransId="{ACD31BA6-A962-4740-95BA-87D12E52FA9E}"/>
    <dgm:cxn modelId="{EB32D937-8DD6-D740-9E7D-51BF83F1459C}" type="presOf" srcId="{62C51785-170F-864F-A4E7-8D7C00C60E5C}" destId="{E3DE383C-B6A7-E340-98D7-BF839CB50CBC}" srcOrd="1" destOrd="0" presId="urn:microsoft.com/office/officeart/2005/8/layout/cycle2"/>
    <dgm:cxn modelId="{F4E02938-5F53-C843-BDB2-7FF113861660}" type="presOf" srcId="{C35BB69D-B777-C040-B63D-B310602894F1}" destId="{932DE8CD-37A4-E74F-99E5-10397EA6B94F}" srcOrd="0" destOrd="0" presId="urn:microsoft.com/office/officeart/2005/8/layout/cycle2"/>
    <dgm:cxn modelId="{76BE1839-F30B-6B4A-A29A-7557F92A1A84}" type="presOf" srcId="{C35BB69D-B777-C040-B63D-B310602894F1}" destId="{6FB29DDA-8CCD-A846-AFDB-36C5F9D54C46}" srcOrd="1" destOrd="0" presId="urn:microsoft.com/office/officeart/2005/8/layout/cycle2"/>
    <dgm:cxn modelId="{6904303D-8EB5-B242-B0A0-87AFA4381AAF}" type="presOf" srcId="{FAD5F451-97D0-2E4E-889B-AF8065C655BB}" destId="{163E9402-4113-6F4F-B9FF-506EE213E5F3}" srcOrd="1" destOrd="0" presId="urn:microsoft.com/office/officeart/2005/8/layout/cycle2"/>
    <dgm:cxn modelId="{C968363E-1D23-B647-9BE3-ED4219DAD9E5}" type="presOf" srcId="{595CEFAF-537D-6147-A718-0E9D1ADF082D}" destId="{A22968E3-F530-5D41-864C-F6D3F61C7999}" srcOrd="1" destOrd="0" presId="urn:microsoft.com/office/officeart/2005/8/layout/cycle2"/>
    <dgm:cxn modelId="{D2554540-90A2-2C4B-AAAE-4D8AF4B757DC}" type="presOf" srcId="{5B294785-D19F-484A-BC89-006960DD6099}" destId="{76ECAA32-8316-8B4B-AD90-38539C003772}" srcOrd="0" destOrd="0" presId="urn:microsoft.com/office/officeart/2005/8/layout/cycle2"/>
    <dgm:cxn modelId="{7B9C3041-6C93-8449-A178-534F60C5C883}" type="presOf" srcId="{E295DBD0-75C1-D345-BFAC-1616A48D99FA}" destId="{19644C0B-D82E-F444-820B-683D902BF03D}" srcOrd="0" destOrd="0" presId="urn:microsoft.com/office/officeart/2005/8/layout/cycle2"/>
    <dgm:cxn modelId="{89B90842-1D3B-8E47-89A7-94EE3D9CBABB}" type="presOf" srcId="{DA381C83-E0F0-5A4A-8509-9FFF1DF0A93D}" destId="{8BAAE045-F955-DC47-8D88-FA062A680043}" srcOrd="0" destOrd="0" presId="urn:microsoft.com/office/officeart/2005/8/layout/cycle2"/>
    <dgm:cxn modelId="{38C63644-D3DF-7F4F-B867-7BB78A877FC1}" type="presOf" srcId="{DA381C83-E0F0-5A4A-8509-9FFF1DF0A93D}" destId="{5425ADD6-ABA4-7946-9749-C52E5AD3BC66}" srcOrd="1" destOrd="0" presId="urn:microsoft.com/office/officeart/2005/8/layout/cycle2"/>
    <dgm:cxn modelId="{7B99D147-D85F-2447-B94F-B73BEFD15C71}" type="presOf" srcId="{320712AE-A1FA-084E-80E5-7B4174FAD019}" destId="{B9F336EA-16B8-0D48-9E65-F83E8AE4F736}" srcOrd="1" destOrd="0" presId="urn:microsoft.com/office/officeart/2005/8/layout/cycle2"/>
    <dgm:cxn modelId="{E6C8C449-3CA7-B348-ABDD-E792A841E587}" type="presOf" srcId="{B2A80A2D-0C48-284E-BA52-66360F591F84}" destId="{AF1F09D9-255B-6E45-8161-35E53CFE9A9E}" srcOrd="0" destOrd="0" presId="urn:microsoft.com/office/officeart/2005/8/layout/cycle2"/>
    <dgm:cxn modelId="{A9BB734B-DD13-3443-AAAC-1F747F7A75B2}" type="presOf" srcId="{8394F92F-EC35-994B-BC00-E7A9A69E9EA7}" destId="{F5ADBF1C-0C71-194E-B2A9-6AA9C5853943}" srcOrd="0" destOrd="0" presId="urn:microsoft.com/office/officeart/2005/8/layout/cycle2"/>
    <dgm:cxn modelId="{7975104C-59A3-9448-85F6-192E28BDE218}" srcId="{20C347CF-FFEE-D947-8C0F-79162EE28625}" destId="{ADF1CB4D-69D6-9249-A00F-CC07FDA072DF}" srcOrd="13" destOrd="0" parTransId="{6EA47BF8-4314-4A42-865A-3B4FE1D131D8}" sibTransId="{F2F6DF94-8CC9-2A41-8CD1-927A67E72910}"/>
    <dgm:cxn modelId="{EA34F550-2F61-E342-A244-4ED656687336}" type="presOf" srcId="{C509C020-A3D2-0840-A4BE-F8E72A392F8E}" destId="{F6D00C5E-2091-F249-AB02-8AB41BBA1095}" srcOrd="0" destOrd="0" presId="urn:microsoft.com/office/officeart/2005/8/layout/cycle2"/>
    <dgm:cxn modelId="{93820252-6DFE-FD4C-A30D-9D1D73DBCFED}" type="presOf" srcId="{4B266CFF-8834-A146-8882-F82B3388D758}" destId="{19313F04-AB4B-F446-8EA2-625F0AF2E09C}" srcOrd="0" destOrd="0" presId="urn:microsoft.com/office/officeart/2005/8/layout/cycle2"/>
    <dgm:cxn modelId="{18207254-2CD0-724D-879D-704A3FABDCA3}" type="presOf" srcId="{2C5EC53F-2E7B-8E48-AF8E-75DE84CCB3E7}" destId="{FC79B1D9-41B0-BE44-8875-F845414D7E23}" srcOrd="1" destOrd="0" presId="urn:microsoft.com/office/officeart/2005/8/layout/cycle2"/>
    <dgm:cxn modelId="{AA18105E-D85B-994D-9053-8AEB87F4B3F4}" srcId="{20C347CF-FFEE-D947-8C0F-79162EE28625}" destId="{8394F92F-EC35-994B-BC00-E7A9A69E9EA7}" srcOrd="22" destOrd="0" parTransId="{24CE1BC9-22E7-D046-A947-AEB46A02B0CB}" sibTransId="{93292E5D-1D0A-7342-9A54-DC689F245A69}"/>
    <dgm:cxn modelId="{D76F3662-9554-8C4E-B9D4-FE8ECB951457}" srcId="{20C347CF-FFEE-D947-8C0F-79162EE28625}" destId="{CCCD8F77-69D7-4B48-A3B0-1BEDEB1C298F}" srcOrd="10" destOrd="0" parTransId="{64B1A821-57D7-C84D-9696-3EDC7312977E}" sibTransId="{62C51785-170F-864F-A4E7-8D7C00C60E5C}"/>
    <dgm:cxn modelId="{61484162-2908-B543-A2FD-AACFAC64D910}" type="presOf" srcId="{F2F6DF94-8CC9-2A41-8CD1-927A67E72910}" destId="{DD966F19-921A-A943-8019-B24477BD790E}" srcOrd="0" destOrd="0" presId="urn:microsoft.com/office/officeart/2005/8/layout/cycle2"/>
    <dgm:cxn modelId="{DE83FF62-BD3D-AD43-B0BF-09E4E259556E}" type="presOf" srcId="{74871BFF-65B9-1242-976D-717CB088A9FD}" destId="{A5BCF814-7109-3B4D-A4CF-CD809B08AA66}" srcOrd="1" destOrd="0" presId="urn:microsoft.com/office/officeart/2005/8/layout/cycle2"/>
    <dgm:cxn modelId="{4E2F7063-CAE6-2149-A8C6-ED7A69358646}" type="presOf" srcId="{D33933ED-1FC9-8A4B-8920-9AE91760DEAF}" destId="{2F678DEB-804B-FA46-9522-69687B32E73C}" srcOrd="0" destOrd="0" presId="urn:microsoft.com/office/officeart/2005/8/layout/cycle2"/>
    <dgm:cxn modelId="{5B627764-9003-1D4E-B7B1-1E2C7B1CD056}" srcId="{20C347CF-FFEE-D947-8C0F-79162EE28625}" destId="{4B266CFF-8834-A146-8882-F82B3388D758}" srcOrd="17" destOrd="0" parTransId="{D2F5D674-F5C8-D144-9487-7B4FF7B44499}" sibTransId="{1CC46C1A-E200-1842-B7F5-953AB705E977}"/>
    <dgm:cxn modelId="{53430965-47F8-6849-B65A-6539F665E519}" srcId="{20C347CF-FFEE-D947-8C0F-79162EE28625}" destId="{C509C020-A3D2-0840-A4BE-F8E72A392F8E}" srcOrd="18" destOrd="0" parTransId="{8CC86B5D-2F1D-F94A-BB0B-D0B4B8CDFE09}" sibTransId="{320712AE-A1FA-084E-80E5-7B4174FAD019}"/>
    <dgm:cxn modelId="{9EB2FA66-E443-CC44-B8E8-DCA934FD67ED}" type="presOf" srcId="{31D5D1A3-ADBD-1748-83FA-661B67F686AD}" destId="{B78AD8E2-4D83-7445-AFC3-D356DB3A33BD}" srcOrd="0" destOrd="0" presId="urn:microsoft.com/office/officeart/2005/8/layout/cycle2"/>
    <dgm:cxn modelId="{26F52168-C75F-5340-8E6B-3FABE073C0B8}" type="presOf" srcId="{E80551B3-15FE-9E4A-89C8-F4013D7BEEA0}" destId="{F3FE099A-7976-0F4F-BEFC-E811867114C8}" srcOrd="0" destOrd="0" presId="urn:microsoft.com/office/officeart/2005/8/layout/cycle2"/>
    <dgm:cxn modelId="{8C8AA569-EE04-754F-9448-0E3D8F41FE90}" type="presOf" srcId="{E67E1D8B-8139-F54C-9C7B-E573FCA50F84}" destId="{0F113973-718E-8846-B21C-67322EEA2BC1}" srcOrd="1" destOrd="0" presId="urn:microsoft.com/office/officeart/2005/8/layout/cycle2"/>
    <dgm:cxn modelId="{CE0D336A-4BB8-5040-B405-AA14A27491F3}" srcId="{20C347CF-FFEE-D947-8C0F-79162EE28625}" destId="{9E26373F-02F4-C74B-8497-4A1485F8724F}" srcOrd="2" destOrd="0" parTransId="{A0EB7734-05E7-6F45-96F3-EAAEF54E3A8D}" sibTransId="{3399CDA3-8C0C-AD42-BE20-72B816A113F3}"/>
    <dgm:cxn modelId="{DA96856B-A2B6-8949-9CC1-0977C4E01FAA}" type="presOf" srcId="{ADF1CB4D-69D6-9249-A00F-CC07FDA072DF}" destId="{132CCC77-631B-9A45-B13B-328017BE9DB6}" srcOrd="0" destOrd="0" presId="urn:microsoft.com/office/officeart/2005/8/layout/cycle2"/>
    <dgm:cxn modelId="{FC24B66E-DC64-5A4E-B457-609575B0213F}" srcId="{20C347CF-FFEE-D947-8C0F-79162EE28625}" destId="{12ABFC92-F67C-0946-9672-51F081D7C910}" srcOrd="12" destOrd="0" parTransId="{63A406C3-6A40-8E4C-9F23-F55E4EC979A2}" sibTransId="{6E0B02AC-6ED0-794F-A461-3E0A4F2C96A1}"/>
    <dgm:cxn modelId="{8B32086F-A64F-BC41-9EF0-FCE5E90810F5}" type="presOf" srcId="{5B294785-D19F-484A-BC89-006960DD6099}" destId="{DAD57955-688D-6342-A695-3A8F6349E7FB}" srcOrd="1" destOrd="0" presId="urn:microsoft.com/office/officeart/2005/8/layout/cycle2"/>
    <dgm:cxn modelId="{037FCA70-2340-4749-9C2F-E409866594DD}" type="presOf" srcId="{E227115D-5F9B-C845-AC90-637CE8E766AF}" destId="{A65927FB-21BB-484A-8552-28480EA7F0F8}" srcOrd="1" destOrd="0" presId="urn:microsoft.com/office/officeart/2005/8/layout/cycle2"/>
    <dgm:cxn modelId="{51FAFF77-35F6-9043-B5D9-ACF165CB632A}" srcId="{20C347CF-FFEE-D947-8C0F-79162EE28625}" destId="{7F5BA557-5CDC-414D-8560-5FF589B918D7}" srcOrd="3" destOrd="0" parTransId="{3F835BF2-E48C-9A4A-B664-1523E4E144A5}" sibTransId="{E227115D-5F9B-C845-AC90-637CE8E766AF}"/>
    <dgm:cxn modelId="{CAF22F78-8EB8-CD4E-9100-FC2E8A0B6D43}" srcId="{20C347CF-FFEE-D947-8C0F-79162EE28625}" destId="{9084304F-16CE-9144-A4D3-729156310F25}" srcOrd="23" destOrd="0" parTransId="{E80756B4-85A7-754E-AB65-F7DF0EAE11F9}" sibTransId="{CE8954BF-02EE-804F-9D64-6A897BEC7CDB}"/>
    <dgm:cxn modelId="{19C88279-B7C0-7F4B-8C7A-045C2EC81FC9}" type="presOf" srcId="{6E0B02AC-6ED0-794F-A461-3E0A4F2C96A1}" destId="{ABC9CA20-ED48-4749-8AED-5528B650F787}" srcOrd="0" destOrd="0" presId="urn:microsoft.com/office/officeart/2005/8/layout/cycle2"/>
    <dgm:cxn modelId="{9134C47C-3860-F24B-8658-4730244E30F8}" srcId="{20C347CF-FFEE-D947-8C0F-79162EE28625}" destId="{E295DBD0-75C1-D345-BFAC-1616A48D99FA}" srcOrd="24" destOrd="0" parTransId="{0F73B4B4-E710-5448-B425-B8067B0D491E}" sibTransId="{A27826A8-553D-F84C-85C7-7E8E3A5A07BD}"/>
    <dgm:cxn modelId="{BEE5BD80-A74E-6044-AD2A-289CFAD511EC}" type="presOf" srcId="{12ABFC92-F67C-0946-9672-51F081D7C910}" destId="{42B6F47A-DDC7-7C48-8C54-96654FC531DF}" srcOrd="0" destOrd="0" presId="urn:microsoft.com/office/officeart/2005/8/layout/cycle2"/>
    <dgm:cxn modelId="{DA489481-87AC-2949-B299-70C3A2115717}" type="presOf" srcId="{D5AB4B42-003A-BE46-AF44-543543CA2869}" destId="{E945BCBC-EC46-0C40-A86F-A5A1689483BA}" srcOrd="1" destOrd="0" presId="urn:microsoft.com/office/officeart/2005/8/layout/cycle2"/>
    <dgm:cxn modelId="{27CF8182-4DC1-AB47-8211-598AC4DD41A7}" type="presOf" srcId="{E227115D-5F9B-C845-AC90-637CE8E766AF}" destId="{54591BF6-1585-FB44-9011-767BE9B23FA9}" srcOrd="0" destOrd="0" presId="urn:microsoft.com/office/officeart/2005/8/layout/cycle2"/>
    <dgm:cxn modelId="{28F91187-3624-7947-BB3C-4DBAAD5F0964}" srcId="{20C347CF-FFEE-D947-8C0F-79162EE28625}" destId="{905735B0-1ADE-2F45-BC31-9D30D2B22D7D}" srcOrd="20" destOrd="0" parTransId="{5F437BD1-D8AA-1047-B1AC-06A24A345B42}" sibTransId="{E67E1D8B-8139-F54C-9C7B-E573FCA50F84}"/>
    <dgm:cxn modelId="{1BD6E789-AF43-6D4F-9CC1-D1C6085EDD15}" type="presOf" srcId="{D4A8C9DA-6001-AE48-9683-B8088A660F92}" destId="{4F79FBE6-F7BF-A444-B849-886D0BEE35A3}" srcOrd="0" destOrd="0" presId="urn:microsoft.com/office/officeart/2005/8/layout/cycle2"/>
    <dgm:cxn modelId="{A587158F-DB07-1746-8503-057BDCA71199}" type="presOf" srcId="{A27826A8-553D-F84C-85C7-7E8E3A5A07BD}" destId="{DC8526FC-3524-8E48-967B-A200C97C101A}" srcOrd="1" destOrd="0" presId="urn:microsoft.com/office/officeart/2005/8/layout/cycle2"/>
    <dgm:cxn modelId="{19401790-E010-4449-B5CA-A4442B096D52}" type="presOf" srcId="{20C347CF-FFEE-D947-8C0F-79162EE28625}" destId="{D9E216BD-FD7C-944D-8CF0-2D9921039A3F}" srcOrd="0" destOrd="0" presId="urn:microsoft.com/office/officeart/2005/8/layout/cycle2"/>
    <dgm:cxn modelId="{D379F491-F2F1-944B-93B7-3391FA1E3735}" srcId="{20C347CF-FFEE-D947-8C0F-79162EE28625}" destId="{16553004-56EF-9242-9761-C355E2AD9E6A}" srcOrd="16" destOrd="0" parTransId="{8DB46321-7F3B-CE4C-8534-75A4605CA540}" sibTransId="{74871BFF-65B9-1242-976D-717CB088A9FD}"/>
    <dgm:cxn modelId="{EA614992-2159-0246-A6A4-5F0C572FC9E8}" srcId="{20C347CF-FFEE-D947-8C0F-79162EE28625}" destId="{1A4BC88C-40C1-344E-83D5-5C789DEC5A87}" srcOrd="5" destOrd="0" parTransId="{3454BE37-14C7-124C-A479-B8D7FC96BFF5}" sibTransId="{5B294785-D19F-484A-BC89-006960DD6099}"/>
    <dgm:cxn modelId="{49F73996-7F4A-8E45-81B9-8773843A3130}" srcId="{20C347CF-FFEE-D947-8C0F-79162EE28625}" destId="{25DC2F45-9215-C745-B833-777F6C24A24B}" srcOrd="6" destOrd="0" parTransId="{FCAF7D81-B508-3D42-8319-96197CDB931E}" sibTransId="{C02CDE10-086B-FB46-9FAC-A32772DAA2C0}"/>
    <dgm:cxn modelId="{96316796-AD5E-BF45-AE7F-0F250D0747A9}" type="presOf" srcId="{93292E5D-1D0A-7342-9A54-DC689F245A69}" destId="{DF112CF1-CB65-5346-A94E-0F1D67A44131}" srcOrd="0" destOrd="0" presId="urn:microsoft.com/office/officeart/2005/8/layout/cycle2"/>
    <dgm:cxn modelId="{200B989B-3283-1A42-ACE3-27A38720AA20}" srcId="{20C347CF-FFEE-D947-8C0F-79162EE28625}" destId="{E80551B3-15FE-9E4A-89C8-F4013D7BEEA0}" srcOrd="14" destOrd="0" parTransId="{690B3504-5F0D-B54D-9556-74042DC797E8}" sibTransId="{2C5EC53F-2E7B-8E48-AF8E-75DE84CCB3E7}"/>
    <dgm:cxn modelId="{C8877B9F-494F-7D48-9F93-D24E2302DF03}" srcId="{20C347CF-FFEE-D947-8C0F-79162EE28625}" destId="{D3C147DB-921B-0F48-ABB0-175754A4DEFA}" srcOrd="15" destOrd="0" parTransId="{D1DBCEBA-6690-AE4B-89B1-8C4829C7C25E}" sibTransId="{DA381C83-E0F0-5A4A-8509-9FFF1DF0A93D}"/>
    <dgm:cxn modelId="{7A630BA2-0204-6A45-8B6B-0A403F4C161B}" type="presOf" srcId="{9E26373F-02F4-C74B-8497-4A1485F8724F}" destId="{5EF7DEEF-7D05-CC42-8055-E69F78A02671}" srcOrd="0" destOrd="0" presId="urn:microsoft.com/office/officeart/2005/8/layout/cycle2"/>
    <dgm:cxn modelId="{D41CF8A5-B3A4-D04F-9BC7-6C7170148F77}" type="presOf" srcId="{2C5EC53F-2E7B-8E48-AF8E-75DE84CCB3E7}" destId="{E5F00335-2B66-6141-B378-362F65C83B4F}" srcOrd="0" destOrd="0" presId="urn:microsoft.com/office/officeart/2005/8/layout/cycle2"/>
    <dgm:cxn modelId="{3F852AAB-DE3A-C84D-8577-0B1CD902E5EE}" type="presOf" srcId="{2EE6A78A-7AEE-9A46-84FB-3671FA92E453}" destId="{C22BE7A7-4EC4-7043-A321-02C46B95697F}" srcOrd="0" destOrd="0" presId="urn:microsoft.com/office/officeart/2005/8/layout/cycle2"/>
    <dgm:cxn modelId="{A24791AC-E6E1-934E-97AB-925ADD4BD327}" srcId="{20C347CF-FFEE-D947-8C0F-79162EE28625}" destId="{E0DACBE5-0BD3-0A4F-828B-D2C5ED87A6B9}" srcOrd="19" destOrd="0" parTransId="{68D316D1-4173-B140-8CD1-1826E8154250}" sibTransId="{FE3FA3F6-9FFF-A54D-A0F8-BBFCA4237CD8}"/>
    <dgm:cxn modelId="{1332C4AE-E561-FA43-AAE1-62BC89EB96B5}" type="presOf" srcId="{6E0B02AC-6ED0-794F-A461-3E0A4F2C96A1}" destId="{9942E14C-410F-DA41-AB72-F4686F993F3A}" srcOrd="1" destOrd="0" presId="urn:microsoft.com/office/officeart/2005/8/layout/cycle2"/>
    <dgm:cxn modelId="{47CDF4AF-56A8-EE40-935F-BA5C0C33E6D9}" type="presOf" srcId="{FAD5F451-97D0-2E4E-889B-AF8065C655BB}" destId="{8C56CA2E-3A14-B54A-BF32-97858F704468}" srcOrd="0" destOrd="0" presId="urn:microsoft.com/office/officeart/2005/8/layout/cycle2"/>
    <dgm:cxn modelId="{AD4985B0-44CA-2C46-890B-EDE9DD01F5B2}" srcId="{20C347CF-FFEE-D947-8C0F-79162EE28625}" destId="{B2A80A2D-0C48-284E-BA52-66360F591F84}" srcOrd="11" destOrd="0" parTransId="{F87BFD09-6949-B641-B273-9F457ACE11EF}" sibTransId="{595CEFAF-537D-6147-A718-0E9D1ADF082D}"/>
    <dgm:cxn modelId="{ABCA59B1-B67F-694B-BCAC-E6E6358A8AA0}" type="presOf" srcId="{CE8954BF-02EE-804F-9D64-6A897BEC7CDB}" destId="{A90B18A8-B640-6944-8649-36BB942D252C}" srcOrd="0" destOrd="0" presId="urn:microsoft.com/office/officeart/2005/8/layout/cycle2"/>
    <dgm:cxn modelId="{C0E06AB4-4636-5742-A3E5-8E0B3EF80014}" type="presOf" srcId="{62C51785-170F-864F-A4E7-8D7C00C60E5C}" destId="{1144CE58-3DFD-3B42-B48D-E12DB18555FC}" srcOrd="0" destOrd="0" presId="urn:microsoft.com/office/officeart/2005/8/layout/cycle2"/>
    <dgm:cxn modelId="{FD61C8B6-055B-A546-9684-17E8185D4359}" type="presOf" srcId="{1A4BC88C-40C1-344E-83D5-5C789DEC5A87}" destId="{179B756E-737C-C742-BC5E-B22259A0D917}" srcOrd="0" destOrd="0" presId="urn:microsoft.com/office/officeart/2005/8/layout/cycle2"/>
    <dgm:cxn modelId="{5625DCB8-D63C-5F42-B950-61FDDF74CDA8}" srcId="{20C347CF-FFEE-D947-8C0F-79162EE28625}" destId="{7DCCE8B8-8EDC-604A-B4E7-588620CD973F}" srcOrd="4" destOrd="0" parTransId="{D4DAA21F-2AC0-FA44-8F98-3F68E8ACC30E}" sibTransId="{D5AB4B42-003A-BE46-AF44-543543CA2869}"/>
    <dgm:cxn modelId="{AEDBD3BA-1FF2-7544-A2DD-B66E178FB236}" type="presOf" srcId="{9B256E79-DCA1-584B-9BB1-CF6D714435E2}" destId="{B47671AB-35DF-764E-9E67-FF61B19623ED}" srcOrd="0" destOrd="0" presId="urn:microsoft.com/office/officeart/2005/8/layout/cycle2"/>
    <dgm:cxn modelId="{2BB5CDBB-D2A1-C943-8B57-CD2D9143AE6E}" type="presOf" srcId="{803AA510-35C5-0846-B2F3-BBC60597F10C}" destId="{73068606-33B3-714D-B914-5E12418A1D76}" srcOrd="1" destOrd="0" presId="urn:microsoft.com/office/officeart/2005/8/layout/cycle2"/>
    <dgm:cxn modelId="{364705BC-16A6-9143-8B25-4228E3EA5CC8}" type="presOf" srcId="{CCCD8F77-69D7-4B48-A3B0-1BEDEB1C298F}" destId="{EF97EECF-34B6-9F43-8670-1ABEAFAFDD21}" srcOrd="0" destOrd="0" presId="urn:microsoft.com/office/officeart/2005/8/layout/cycle2"/>
    <dgm:cxn modelId="{E11AC4BF-D9C3-0945-B17B-0519B3F1D566}" type="presOf" srcId="{3399CDA3-8C0C-AD42-BE20-72B816A113F3}" destId="{6938E038-25E4-7140-87FC-E9E1D1794D15}" srcOrd="0" destOrd="0" presId="urn:microsoft.com/office/officeart/2005/8/layout/cycle2"/>
    <dgm:cxn modelId="{9B06EDC1-DCF7-D243-9A02-FAF2135E1F97}" type="presOf" srcId="{93292E5D-1D0A-7342-9A54-DC689F245A69}" destId="{1CDBAF31-4CBB-EA46-BA0E-5B06662EE6B2}" srcOrd="1" destOrd="0" presId="urn:microsoft.com/office/officeart/2005/8/layout/cycle2"/>
    <dgm:cxn modelId="{16D30DC8-363B-354D-97B3-B5199F0B419A}" type="presOf" srcId="{293702AB-B440-5F49-9FCF-9018AD2E0AD0}" destId="{7C18A6CA-74C6-F94D-A275-7C2AB900514D}" srcOrd="1" destOrd="0" presId="urn:microsoft.com/office/officeart/2005/8/layout/cycle2"/>
    <dgm:cxn modelId="{7C8353C9-FAB1-E64D-B00A-BB83F5D5BFD6}" type="presOf" srcId="{AD109DCA-1800-3E43-BC06-095AA4B08700}" destId="{86639533-890D-5147-B806-384554CA930C}" srcOrd="0" destOrd="0" presId="urn:microsoft.com/office/officeart/2005/8/layout/cycle2"/>
    <dgm:cxn modelId="{E0438ECC-A2D3-0C46-9C62-390C7A3EA7AB}" type="presOf" srcId="{293702AB-B440-5F49-9FCF-9018AD2E0AD0}" destId="{9FA9AF94-BD2E-F541-9AE3-08E01B1C7FFF}" srcOrd="0" destOrd="0" presId="urn:microsoft.com/office/officeart/2005/8/layout/cycle2"/>
    <dgm:cxn modelId="{854F66CD-A6D6-7B40-AAA4-E1E003AC10A1}" type="presOf" srcId="{7DCCE8B8-8EDC-604A-B4E7-588620CD973F}" destId="{D5D4D8F7-E961-574D-8B1C-57AD6D0D9010}" srcOrd="0" destOrd="0" presId="urn:microsoft.com/office/officeart/2005/8/layout/cycle2"/>
    <dgm:cxn modelId="{D65199CD-D3AB-8E44-8D19-40B2EDA10D8C}" type="presOf" srcId="{1CC46C1A-E200-1842-B7F5-953AB705E977}" destId="{35BCA7A8-4BD7-B846-8ED3-944F082CA606}" srcOrd="0" destOrd="0" presId="urn:microsoft.com/office/officeart/2005/8/layout/cycle2"/>
    <dgm:cxn modelId="{247648CE-8C4A-5C43-ADFE-D2EC7DD472D5}" type="presOf" srcId="{25DC2F45-9215-C745-B833-777F6C24A24B}" destId="{6D303C6A-5ADC-B449-A87A-48DF246C3CBB}" srcOrd="0" destOrd="0" presId="urn:microsoft.com/office/officeart/2005/8/layout/cycle2"/>
    <dgm:cxn modelId="{7E1AAED5-65AC-8C4C-B5CD-FDE206BF6F41}" srcId="{20C347CF-FFEE-D947-8C0F-79162EE28625}" destId="{2EE6A78A-7AEE-9A46-84FB-3671FA92E453}" srcOrd="1" destOrd="0" parTransId="{90408C74-D56A-8241-97FF-BF384C3C09F5}" sibTransId="{293702AB-B440-5F49-9FCF-9018AD2E0AD0}"/>
    <dgm:cxn modelId="{ADF5AEE3-0EE9-994D-A172-A50BFDE19F8A}" type="presOf" srcId="{595CEFAF-537D-6147-A718-0E9D1ADF082D}" destId="{D301B27A-9029-8C49-A7FE-071E385BF7A5}" srcOrd="0" destOrd="0" presId="urn:microsoft.com/office/officeart/2005/8/layout/cycle2"/>
    <dgm:cxn modelId="{4BBD87E4-E0FC-AF4E-9A0D-2222FB1BA02E}" type="presOf" srcId="{D3C147DB-921B-0F48-ABB0-175754A4DEFA}" destId="{E9F261D9-C78A-DA43-88AB-DF014F2F935E}" srcOrd="0" destOrd="0" presId="urn:microsoft.com/office/officeart/2005/8/layout/cycle2"/>
    <dgm:cxn modelId="{13B4A0E9-D09D-4E46-A8C7-C34297D68884}" type="presOf" srcId="{9B256E79-DCA1-584B-9BB1-CF6D714435E2}" destId="{4728DF48-7E3A-CC43-BE75-B039E9FF5C60}" srcOrd="1" destOrd="0" presId="urn:microsoft.com/office/officeart/2005/8/layout/cycle2"/>
    <dgm:cxn modelId="{FD890BEA-03F6-E04D-B1E8-4870681D0E0D}" type="presOf" srcId="{74871BFF-65B9-1242-976D-717CB088A9FD}" destId="{767BCE78-272E-F14D-8C1D-6771487AFF7D}" srcOrd="0" destOrd="0" presId="urn:microsoft.com/office/officeart/2005/8/layout/cycle2"/>
    <dgm:cxn modelId="{D436FDEC-8079-8D49-8310-D89961FF2400}" type="presOf" srcId="{F27A88CA-16D9-BD41-8F92-3D59D58CE2B5}" destId="{BD1205C2-25D7-1A4B-ACBF-730654F7EA84}" srcOrd="0" destOrd="0" presId="urn:microsoft.com/office/officeart/2005/8/layout/cycle2"/>
    <dgm:cxn modelId="{689E25F4-9431-2145-B7A7-170EB821A2FF}" type="presOf" srcId="{905735B0-1ADE-2F45-BC31-9D30D2B22D7D}" destId="{3C9B57E2-84FB-C443-AB82-3593425FBF1E}" srcOrd="0" destOrd="0" presId="urn:microsoft.com/office/officeart/2005/8/layout/cycle2"/>
    <dgm:cxn modelId="{E2E716F7-912E-4B40-BE25-B3C1115371C8}" type="presOf" srcId="{803AA510-35C5-0846-B2F3-BBC60597F10C}" destId="{4996F428-2607-D14E-A647-B3F7435F0830}" srcOrd="0" destOrd="0" presId="urn:microsoft.com/office/officeart/2005/8/layout/cycle2"/>
    <dgm:cxn modelId="{BA4DF8F8-E61C-D641-A275-7B55E9BE114D}" type="presOf" srcId="{CE8954BF-02EE-804F-9D64-6A897BEC7CDB}" destId="{083BEF92-B449-6C4F-B6CA-3627656EBEE2}" srcOrd="1" destOrd="0" presId="urn:microsoft.com/office/officeart/2005/8/layout/cycle2"/>
    <dgm:cxn modelId="{4F9DA050-0F2E-3447-B7F7-6527302B5028}" type="presParOf" srcId="{D9E216BD-FD7C-944D-8CF0-2D9921039A3F}" destId="{2F678DEB-804B-FA46-9522-69687B32E73C}" srcOrd="0" destOrd="0" presId="urn:microsoft.com/office/officeart/2005/8/layout/cycle2"/>
    <dgm:cxn modelId="{41D57B9C-2829-4345-A876-B09772F9A142}" type="presParOf" srcId="{D9E216BD-FD7C-944D-8CF0-2D9921039A3F}" destId="{8C56CA2E-3A14-B54A-BF32-97858F704468}" srcOrd="1" destOrd="0" presId="urn:microsoft.com/office/officeart/2005/8/layout/cycle2"/>
    <dgm:cxn modelId="{FEE281C6-9CB1-1B4E-B9F0-DCD5576938A5}" type="presParOf" srcId="{8C56CA2E-3A14-B54A-BF32-97858F704468}" destId="{163E9402-4113-6F4F-B9FF-506EE213E5F3}" srcOrd="0" destOrd="0" presId="urn:microsoft.com/office/officeart/2005/8/layout/cycle2"/>
    <dgm:cxn modelId="{EEC6000B-5A02-8C42-9D8C-83091E795F19}" type="presParOf" srcId="{D9E216BD-FD7C-944D-8CF0-2D9921039A3F}" destId="{C22BE7A7-4EC4-7043-A321-02C46B95697F}" srcOrd="2" destOrd="0" presId="urn:microsoft.com/office/officeart/2005/8/layout/cycle2"/>
    <dgm:cxn modelId="{AFECFF0D-67C8-4647-8F2D-C081323D4032}" type="presParOf" srcId="{D9E216BD-FD7C-944D-8CF0-2D9921039A3F}" destId="{9FA9AF94-BD2E-F541-9AE3-08E01B1C7FFF}" srcOrd="3" destOrd="0" presId="urn:microsoft.com/office/officeart/2005/8/layout/cycle2"/>
    <dgm:cxn modelId="{92E43F11-E18C-4F46-8150-0D4D0408478D}" type="presParOf" srcId="{9FA9AF94-BD2E-F541-9AE3-08E01B1C7FFF}" destId="{7C18A6CA-74C6-F94D-A275-7C2AB900514D}" srcOrd="0" destOrd="0" presId="urn:microsoft.com/office/officeart/2005/8/layout/cycle2"/>
    <dgm:cxn modelId="{FE6D09E6-2323-AE4C-92E2-FFFD019D7DE4}" type="presParOf" srcId="{D9E216BD-FD7C-944D-8CF0-2D9921039A3F}" destId="{5EF7DEEF-7D05-CC42-8055-E69F78A02671}" srcOrd="4" destOrd="0" presId="urn:microsoft.com/office/officeart/2005/8/layout/cycle2"/>
    <dgm:cxn modelId="{1B12E892-C0DF-AB4E-8F46-3AF3A250F750}" type="presParOf" srcId="{D9E216BD-FD7C-944D-8CF0-2D9921039A3F}" destId="{6938E038-25E4-7140-87FC-E9E1D1794D15}" srcOrd="5" destOrd="0" presId="urn:microsoft.com/office/officeart/2005/8/layout/cycle2"/>
    <dgm:cxn modelId="{7C869E1A-3955-714D-98D7-0D5EDAB134AC}" type="presParOf" srcId="{6938E038-25E4-7140-87FC-E9E1D1794D15}" destId="{5A2D934C-F0B1-7C44-9EB3-6C2186772C71}" srcOrd="0" destOrd="0" presId="urn:microsoft.com/office/officeart/2005/8/layout/cycle2"/>
    <dgm:cxn modelId="{C4DE1B54-F9FA-164E-9CDD-22FA420ACA21}" type="presParOf" srcId="{D9E216BD-FD7C-944D-8CF0-2D9921039A3F}" destId="{BC7A49C7-092F-F24F-803B-34D7D062FF23}" srcOrd="6" destOrd="0" presId="urn:microsoft.com/office/officeart/2005/8/layout/cycle2"/>
    <dgm:cxn modelId="{9085E932-A46D-2542-883A-D3AE34FF3F93}" type="presParOf" srcId="{D9E216BD-FD7C-944D-8CF0-2D9921039A3F}" destId="{54591BF6-1585-FB44-9011-767BE9B23FA9}" srcOrd="7" destOrd="0" presId="urn:microsoft.com/office/officeart/2005/8/layout/cycle2"/>
    <dgm:cxn modelId="{26F8933A-A978-0942-BD9E-94513BAAFDA4}" type="presParOf" srcId="{54591BF6-1585-FB44-9011-767BE9B23FA9}" destId="{A65927FB-21BB-484A-8552-28480EA7F0F8}" srcOrd="0" destOrd="0" presId="urn:microsoft.com/office/officeart/2005/8/layout/cycle2"/>
    <dgm:cxn modelId="{73D80825-555B-B44F-9274-AE267C53AAA3}" type="presParOf" srcId="{D9E216BD-FD7C-944D-8CF0-2D9921039A3F}" destId="{D5D4D8F7-E961-574D-8B1C-57AD6D0D9010}" srcOrd="8" destOrd="0" presId="urn:microsoft.com/office/officeart/2005/8/layout/cycle2"/>
    <dgm:cxn modelId="{6A7FC2E0-A938-0942-8500-FAAFFFB92712}" type="presParOf" srcId="{D9E216BD-FD7C-944D-8CF0-2D9921039A3F}" destId="{AC1F2554-90E2-C44F-A9DC-5939B2F429C8}" srcOrd="9" destOrd="0" presId="urn:microsoft.com/office/officeart/2005/8/layout/cycle2"/>
    <dgm:cxn modelId="{61C9506A-5C84-8144-BCA5-518B1AF2B8CB}" type="presParOf" srcId="{AC1F2554-90E2-C44F-A9DC-5939B2F429C8}" destId="{E945BCBC-EC46-0C40-A86F-A5A1689483BA}" srcOrd="0" destOrd="0" presId="urn:microsoft.com/office/officeart/2005/8/layout/cycle2"/>
    <dgm:cxn modelId="{D76262AC-36DE-B743-A63D-8FFDA1033275}" type="presParOf" srcId="{D9E216BD-FD7C-944D-8CF0-2D9921039A3F}" destId="{179B756E-737C-C742-BC5E-B22259A0D917}" srcOrd="10" destOrd="0" presId="urn:microsoft.com/office/officeart/2005/8/layout/cycle2"/>
    <dgm:cxn modelId="{B7D05CCE-86DE-D945-8A59-51CEB3B0F6B6}" type="presParOf" srcId="{D9E216BD-FD7C-944D-8CF0-2D9921039A3F}" destId="{76ECAA32-8316-8B4B-AD90-38539C003772}" srcOrd="11" destOrd="0" presId="urn:microsoft.com/office/officeart/2005/8/layout/cycle2"/>
    <dgm:cxn modelId="{6B1B4311-BF3F-F44C-B51F-4551D0EB77E5}" type="presParOf" srcId="{76ECAA32-8316-8B4B-AD90-38539C003772}" destId="{DAD57955-688D-6342-A695-3A8F6349E7FB}" srcOrd="0" destOrd="0" presId="urn:microsoft.com/office/officeart/2005/8/layout/cycle2"/>
    <dgm:cxn modelId="{6A5815D7-87A8-464B-AAF0-237FB0294CFF}" type="presParOf" srcId="{D9E216BD-FD7C-944D-8CF0-2D9921039A3F}" destId="{6D303C6A-5ADC-B449-A87A-48DF246C3CBB}" srcOrd="12" destOrd="0" presId="urn:microsoft.com/office/officeart/2005/8/layout/cycle2"/>
    <dgm:cxn modelId="{AA2DC096-4219-E44D-9C95-20507D588394}" type="presParOf" srcId="{D9E216BD-FD7C-944D-8CF0-2D9921039A3F}" destId="{F2DBDFF7-FCB7-AD40-912E-7755464FFBE2}" srcOrd="13" destOrd="0" presId="urn:microsoft.com/office/officeart/2005/8/layout/cycle2"/>
    <dgm:cxn modelId="{1FCEBAFF-A39C-0B49-92C0-7BD14F111CEA}" type="presParOf" srcId="{F2DBDFF7-FCB7-AD40-912E-7755464FFBE2}" destId="{5CC9E61F-BCD6-5B41-89EB-F60C3B1368F9}" srcOrd="0" destOrd="0" presId="urn:microsoft.com/office/officeart/2005/8/layout/cycle2"/>
    <dgm:cxn modelId="{8F146DDF-68D4-A243-A83C-78C36469816D}" type="presParOf" srcId="{D9E216BD-FD7C-944D-8CF0-2D9921039A3F}" destId="{C6D414AB-4068-3F48-A141-9AC11C0F8FDA}" srcOrd="14" destOrd="0" presId="urn:microsoft.com/office/officeart/2005/8/layout/cycle2"/>
    <dgm:cxn modelId="{E37E9118-D58D-444A-AFB0-AA114BD125EE}" type="presParOf" srcId="{D9E216BD-FD7C-944D-8CF0-2D9921039A3F}" destId="{B47671AB-35DF-764E-9E67-FF61B19623ED}" srcOrd="15" destOrd="0" presId="urn:microsoft.com/office/officeart/2005/8/layout/cycle2"/>
    <dgm:cxn modelId="{E9F2DB7A-F873-9141-B33B-CD97011813E5}" type="presParOf" srcId="{B47671AB-35DF-764E-9E67-FF61B19623ED}" destId="{4728DF48-7E3A-CC43-BE75-B039E9FF5C60}" srcOrd="0" destOrd="0" presId="urn:microsoft.com/office/officeart/2005/8/layout/cycle2"/>
    <dgm:cxn modelId="{42E5D14D-539D-5845-952F-FF83489CA619}" type="presParOf" srcId="{D9E216BD-FD7C-944D-8CF0-2D9921039A3F}" destId="{4F79FBE6-F7BF-A444-B849-886D0BEE35A3}" srcOrd="16" destOrd="0" presId="urn:microsoft.com/office/officeart/2005/8/layout/cycle2"/>
    <dgm:cxn modelId="{111C35AF-AA12-DF4F-9E60-42A76FBE1A82}" type="presParOf" srcId="{D9E216BD-FD7C-944D-8CF0-2D9921039A3F}" destId="{34A8E147-8594-7141-BB3D-8139FF95C3B4}" srcOrd="17" destOrd="0" presId="urn:microsoft.com/office/officeart/2005/8/layout/cycle2"/>
    <dgm:cxn modelId="{C53BC7DF-1ADD-A44A-BEE8-D67A6C4B1789}" type="presParOf" srcId="{34A8E147-8594-7141-BB3D-8139FF95C3B4}" destId="{DEE2B6D8-0499-1341-90B7-672CF7053D19}" srcOrd="0" destOrd="0" presId="urn:microsoft.com/office/officeart/2005/8/layout/cycle2"/>
    <dgm:cxn modelId="{6D9BAE60-1A2F-D247-B237-9588695A2895}" type="presParOf" srcId="{D9E216BD-FD7C-944D-8CF0-2D9921039A3F}" destId="{769B39C3-8298-B34C-8EB5-17CC2A2C80B9}" srcOrd="18" destOrd="0" presId="urn:microsoft.com/office/officeart/2005/8/layout/cycle2"/>
    <dgm:cxn modelId="{2AC4E5B9-0137-FB41-A60A-8115BC9892CE}" type="presParOf" srcId="{D9E216BD-FD7C-944D-8CF0-2D9921039A3F}" destId="{932DE8CD-37A4-E74F-99E5-10397EA6B94F}" srcOrd="19" destOrd="0" presId="urn:microsoft.com/office/officeart/2005/8/layout/cycle2"/>
    <dgm:cxn modelId="{9363C92D-E372-E44F-BD3E-05535AA12C5E}" type="presParOf" srcId="{932DE8CD-37A4-E74F-99E5-10397EA6B94F}" destId="{6FB29DDA-8CCD-A846-AFDB-36C5F9D54C46}" srcOrd="0" destOrd="0" presId="urn:microsoft.com/office/officeart/2005/8/layout/cycle2"/>
    <dgm:cxn modelId="{CCA76F4E-5188-F244-A8A4-8A4D529B806D}" type="presParOf" srcId="{D9E216BD-FD7C-944D-8CF0-2D9921039A3F}" destId="{EF97EECF-34B6-9F43-8670-1ABEAFAFDD21}" srcOrd="20" destOrd="0" presId="urn:microsoft.com/office/officeart/2005/8/layout/cycle2"/>
    <dgm:cxn modelId="{0B89745B-0B77-B246-9B1C-C593A280B599}" type="presParOf" srcId="{D9E216BD-FD7C-944D-8CF0-2D9921039A3F}" destId="{1144CE58-3DFD-3B42-B48D-E12DB18555FC}" srcOrd="21" destOrd="0" presId="urn:microsoft.com/office/officeart/2005/8/layout/cycle2"/>
    <dgm:cxn modelId="{D150A827-1C76-D544-AF04-031807E39D9A}" type="presParOf" srcId="{1144CE58-3DFD-3B42-B48D-E12DB18555FC}" destId="{E3DE383C-B6A7-E340-98D7-BF839CB50CBC}" srcOrd="0" destOrd="0" presId="urn:microsoft.com/office/officeart/2005/8/layout/cycle2"/>
    <dgm:cxn modelId="{E04FC2D0-9E92-624D-97FB-4065508CF8B7}" type="presParOf" srcId="{D9E216BD-FD7C-944D-8CF0-2D9921039A3F}" destId="{AF1F09D9-255B-6E45-8161-35E53CFE9A9E}" srcOrd="22" destOrd="0" presId="urn:microsoft.com/office/officeart/2005/8/layout/cycle2"/>
    <dgm:cxn modelId="{66EF29C5-B5DE-1D44-8026-ED1053CF7882}" type="presParOf" srcId="{D9E216BD-FD7C-944D-8CF0-2D9921039A3F}" destId="{D301B27A-9029-8C49-A7FE-071E385BF7A5}" srcOrd="23" destOrd="0" presId="urn:microsoft.com/office/officeart/2005/8/layout/cycle2"/>
    <dgm:cxn modelId="{B912B400-7247-B94E-AFC0-645EAC90E3D3}" type="presParOf" srcId="{D301B27A-9029-8C49-A7FE-071E385BF7A5}" destId="{A22968E3-F530-5D41-864C-F6D3F61C7999}" srcOrd="0" destOrd="0" presId="urn:microsoft.com/office/officeart/2005/8/layout/cycle2"/>
    <dgm:cxn modelId="{F0B36E4A-C638-7E4E-96DD-04D92CE0B156}" type="presParOf" srcId="{D9E216BD-FD7C-944D-8CF0-2D9921039A3F}" destId="{42B6F47A-DDC7-7C48-8C54-96654FC531DF}" srcOrd="24" destOrd="0" presId="urn:microsoft.com/office/officeart/2005/8/layout/cycle2"/>
    <dgm:cxn modelId="{918E1E56-0B9C-BA45-BF7F-7EEE8AFB082E}" type="presParOf" srcId="{D9E216BD-FD7C-944D-8CF0-2D9921039A3F}" destId="{ABC9CA20-ED48-4749-8AED-5528B650F787}" srcOrd="25" destOrd="0" presId="urn:microsoft.com/office/officeart/2005/8/layout/cycle2"/>
    <dgm:cxn modelId="{FAFF3B97-488A-3840-BCE4-2E8830BCF28C}" type="presParOf" srcId="{ABC9CA20-ED48-4749-8AED-5528B650F787}" destId="{9942E14C-410F-DA41-AB72-F4686F993F3A}" srcOrd="0" destOrd="0" presId="urn:microsoft.com/office/officeart/2005/8/layout/cycle2"/>
    <dgm:cxn modelId="{410FAA9C-CF2E-5247-B4DF-78067CE9BB39}" type="presParOf" srcId="{D9E216BD-FD7C-944D-8CF0-2D9921039A3F}" destId="{132CCC77-631B-9A45-B13B-328017BE9DB6}" srcOrd="26" destOrd="0" presId="urn:microsoft.com/office/officeart/2005/8/layout/cycle2"/>
    <dgm:cxn modelId="{F609FB8E-9A33-C147-9BE1-83FAAAE302FF}" type="presParOf" srcId="{D9E216BD-FD7C-944D-8CF0-2D9921039A3F}" destId="{DD966F19-921A-A943-8019-B24477BD790E}" srcOrd="27" destOrd="0" presId="urn:microsoft.com/office/officeart/2005/8/layout/cycle2"/>
    <dgm:cxn modelId="{6EAD97C9-E993-4E4C-BA5E-C879F17C6076}" type="presParOf" srcId="{DD966F19-921A-A943-8019-B24477BD790E}" destId="{AF6821B1-A008-894E-8259-5591E9BCAEFA}" srcOrd="0" destOrd="0" presId="urn:microsoft.com/office/officeart/2005/8/layout/cycle2"/>
    <dgm:cxn modelId="{55CACF4E-AB05-494C-9EEF-9D251A4C223C}" type="presParOf" srcId="{D9E216BD-FD7C-944D-8CF0-2D9921039A3F}" destId="{F3FE099A-7976-0F4F-BEFC-E811867114C8}" srcOrd="28" destOrd="0" presId="urn:microsoft.com/office/officeart/2005/8/layout/cycle2"/>
    <dgm:cxn modelId="{0351E402-2B92-6446-A362-338B1CF8424B}" type="presParOf" srcId="{D9E216BD-FD7C-944D-8CF0-2D9921039A3F}" destId="{E5F00335-2B66-6141-B378-362F65C83B4F}" srcOrd="29" destOrd="0" presId="urn:microsoft.com/office/officeart/2005/8/layout/cycle2"/>
    <dgm:cxn modelId="{6BBD086E-147D-674A-9EC3-04F9E2A88437}" type="presParOf" srcId="{E5F00335-2B66-6141-B378-362F65C83B4F}" destId="{FC79B1D9-41B0-BE44-8875-F845414D7E23}" srcOrd="0" destOrd="0" presId="urn:microsoft.com/office/officeart/2005/8/layout/cycle2"/>
    <dgm:cxn modelId="{4D7CF1CB-E819-5C41-B9B7-548C77C72B43}" type="presParOf" srcId="{D9E216BD-FD7C-944D-8CF0-2D9921039A3F}" destId="{E9F261D9-C78A-DA43-88AB-DF014F2F935E}" srcOrd="30" destOrd="0" presId="urn:microsoft.com/office/officeart/2005/8/layout/cycle2"/>
    <dgm:cxn modelId="{4F7BE480-5945-F84F-AA86-AD77E3C565EC}" type="presParOf" srcId="{D9E216BD-FD7C-944D-8CF0-2D9921039A3F}" destId="{8BAAE045-F955-DC47-8D88-FA062A680043}" srcOrd="31" destOrd="0" presId="urn:microsoft.com/office/officeart/2005/8/layout/cycle2"/>
    <dgm:cxn modelId="{893191EE-5252-0E4A-928E-6514005E9CB1}" type="presParOf" srcId="{8BAAE045-F955-DC47-8D88-FA062A680043}" destId="{5425ADD6-ABA4-7946-9749-C52E5AD3BC66}" srcOrd="0" destOrd="0" presId="urn:microsoft.com/office/officeart/2005/8/layout/cycle2"/>
    <dgm:cxn modelId="{02101E00-53BF-8B40-A5BD-5B602E1C45CF}" type="presParOf" srcId="{D9E216BD-FD7C-944D-8CF0-2D9921039A3F}" destId="{40F19456-FDF6-1F46-8837-81D5ED89D96D}" srcOrd="32" destOrd="0" presId="urn:microsoft.com/office/officeart/2005/8/layout/cycle2"/>
    <dgm:cxn modelId="{39B5988A-3BE0-1B43-9F27-99758BE798FF}" type="presParOf" srcId="{D9E216BD-FD7C-944D-8CF0-2D9921039A3F}" destId="{767BCE78-272E-F14D-8C1D-6771487AFF7D}" srcOrd="33" destOrd="0" presId="urn:microsoft.com/office/officeart/2005/8/layout/cycle2"/>
    <dgm:cxn modelId="{26790D3E-1244-8540-B1C6-E0AA216CF5CE}" type="presParOf" srcId="{767BCE78-272E-F14D-8C1D-6771487AFF7D}" destId="{A5BCF814-7109-3B4D-A4CF-CD809B08AA66}" srcOrd="0" destOrd="0" presId="urn:microsoft.com/office/officeart/2005/8/layout/cycle2"/>
    <dgm:cxn modelId="{0F641AAB-6B3B-EA48-A01B-2194BD0FE685}" type="presParOf" srcId="{D9E216BD-FD7C-944D-8CF0-2D9921039A3F}" destId="{19313F04-AB4B-F446-8EA2-625F0AF2E09C}" srcOrd="34" destOrd="0" presId="urn:microsoft.com/office/officeart/2005/8/layout/cycle2"/>
    <dgm:cxn modelId="{9A62735D-C240-E846-8A01-BBFBCA6E5151}" type="presParOf" srcId="{D9E216BD-FD7C-944D-8CF0-2D9921039A3F}" destId="{35BCA7A8-4BD7-B846-8ED3-944F082CA606}" srcOrd="35" destOrd="0" presId="urn:microsoft.com/office/officeart/2005/8/layout/cycle2"/>
    <dgm:cxn modelId="{0A74AEA1-D756-F24E-AEFA-614CB8368A28}" type="presParOf" srcId="{35BCA7A8-4BD7-B846-8ED3-944F082CA606}" destId="{50E64F3D-DDE4-8F46-AEFC-2AB3D904F4D1}" srcOrd="0" destOrd="0" presId="urn:microsoft.com/office/officeart/2005/8/layout/cycle2"/>
    <dgm:cxn modelId="{BE79EFEA-FF03-CF48-AEAD-5E7B9970E07E}" type="presParOf" srcId="{D9E216BD-FD7C-944D-8CF0-2D9921039A3F}" destId="{F6D00C5E-2091-F249-AB02-8AB41BBA1095}" srcOrd="36" destOrd="0" presId="urn:microsoft.com/office/officeart/2005/8/layout/cycle2"/>
    <dgm:cxn modelId="{9689816A-F106-DC4A-AE16-BA2AD2072EAF}" type="presParOf" srcId="{D9E216BD-FD7C-944D-8CF0-2D9921039A3F}" destId="{1F7C5873-47DE-9D44-B95D-319538213290}" srcOrd="37" destOrd="0" presId="urn:microsoft.com/office/officeart/2005/8/layout/cycle2"/>
    <dgm:cxn modelId="{60437937-EA9D-4A49-99F8-1EDFEDE1C486}" type="presParOf" srcId="{1F7C5873-47DE-9D44-B95D-319538213290}" destId="{B9F336EA-16B8-0D48-9E65-F83E8AE4F736}" srcOrd="0" destOrd="0" presId="urn:microsoft.com/office/officeart/2005/8/layout/cycle2"/>
    <dgm:cxn modelId="{81B3EDA4-EA02-8A47-AB2C-B6AAC6FBCE10}" type="presParOf" srcId="{D9E216BD-FD7C-944D-8CF0-2D9921039A3F}" destId="{5823154C-E88D-0D47-9A14-A2B034B32BE1}" srcOrd="38" destOrd="0" presId="urn:microsoft.com/office/officeart/2005/8/layout/cycle2"/>
    <dgm:cxn modelId="{868229C7-7E3B-4E4C-9356-09AC03476FFF}" type="presParOf" srcId="{D9E216BD-FD7C-944D-8CF0-2D9921039A3F}" destId="{CC10FF31-3361-4141-9E38-B2BEDBB3971F}" srcOrd="39" destOrd="0" presId="urn:microsoft.com/office/officeart/2005/8/layout/cycle2"/>
    <dgm:cxn modelId="{0763CBB6-595D-9F4B-AE40-C195D5DC084B}" type="presParOf" srcId="{CC10FF31-3361-4141-9E38-B2BEDBB3971F}" destId="{124BF7F5-AD4B-AC49-B927-C4A5CB328EBD}" srcOrd="0" destOrd="0" presId="urn:microsoft.com/office/officeart/2005/8/layout/cycle2"/>
    <dgm:cxn modelId="{381B97B3-0AB5-AF43-8B17-0DF645766A30}" type="presParOf" srcId="{D9E216BD-FD7C-944D-8CF0-2D9921039A3F}" destId="{3C9B57E2-84FB-C443-AB82-3593425FBF1E}" srcOrd="40" destOrd="0" presId="urn:microsoft.com/office/officeart/2005/8/layout/cycle2"/>
    <dgm:cxn modelId="{8F0E30D9-5782-794B-BBDE-55F1DB5AC380}" type="presParOf" srcId="{D9E216BD-FD7C-944D-8CF0-2D9921039A3F}" destId="{EE99978D-16AD-A74D-AC08-4753A23DBE35}" srcOrd="41" destOrd="0" presId="urn:microsoft.com/office/officeart/2005/8/layout/cycle2"/>
    <dgm:cxn modelId="{0654A71D-4529-8A40-B8D2-99EC7FBE9E6B}" type="presParOf" srcId="{EE99978D-16AD-A74D-AC08-4753A23DBE35}" destId="{0F113973-718E-8846-B21C-67322EEA2BC1}" srcOrd="0" destOrd="0" presId="urn:microsoft.com/office/officeart/2005/8/layout/cycle2"/>
    <dgm:cxn modelId="{D0A55F8C-1127-F847-9B82-6C5283F5F2B0}" type="presParOf" srcId="{D9E216BD-FD7C-944D-8CF0-2D9921039A3F}" destId="{BD1205C2-25D7-1A4B-ACBF-730654F7EA84}" srcOrd="42" destOrd="0" presId="urn:microsoft.com/office/officeart/2005/8/layout/cycle2"/>
    <dgm:cxn modelId="{D0DBDB1A-35CA-054C-A544-AF0A848B3916}" type="presParOf" srcId="{D9E216BD-FD7C-944D-8CF0-2D9921039A3F}" destId="{86639533-890D-5147-B806-384554CA930C}" srcOrd="43" destOrd="0" presId="urn:microsoft.com/office/officeart/2005/8/layout/cycle2"/>
    <dgm:cxn modelId="{12C46525-68BD-DC4C-BDC2-F9D123E8CAAC}" type="presParOf" srcId="{86639533-890D-5147-B806-384554CA930C}" destId="{5B439505-DDF8-164F-93B1-CD301203DBC9}" srcOrd="0" destOrd="0" presId="urn:microsoft.com/office/officeart/2005/8/layout/cycle2"/>
    <dgm:cxn modelId="{C69CCC04-8013-DB45-AC3B-4F0217F5B4CE}" type="presParOf" srcId="{D9E216BD-FD7C-944D-8CF0-2D9921039A3F}" destId="{F5ADBF1C-0C71-194E-B2A9-6AA9C5853943}" srcOrd="44" destOrd="0" presId="urn:microsoft.com/office/officeart/2005/8/layout/cycle2"/>
    <dgm:cxn modelId="{1548C139-F3BC-0A49-8487-BEF5527A56E4}" type="presParOf" srcId="{D9E216BD-FD7C-944D-8CF0-2D9921039A3F}" destId="{DF112CF1-CB65-5346-A94E-0F1D67A44131}" srcOrd="45" destOrd="0" presId="urn:microsoft.com/office/officeart/2005/8/layout/cycle2"/>
    <dgm:cxn modelId="{812D9C60-5F32-DC48-BD3B-03BEFCF50EEE}" type="presParOf" srcId="{DF112CF1-CB65-5346-A94E-0F1D67A44131}" destId="{1CDBAF31-4CBB-EA46-BA0E-5B06662EE6B2}" srcOrd="0" destOrd="0" presId="urn:microsoft.com/office/officeart/2005/8/layout/cycle2"/>
    <dgm:cxn modelId="{DBAAFAAA-0E70-2D49-884C-D4E5EE6F0E72}" type="presParOf" srcId="{D9E216BD-FD7C-944D-8CF0-2D9921039A3F}" destId="{145E0296-CF52-3340-B247-F8A4082AED56}" srcOrd="46" destOrd="0" presId="urn:microsoft.com/office/officeart/2005/8/layout/cycle2"/>
    <dgm:cxn modelId="{638E2900-6AB7-3B49-8422-D77B60F4881D}" type="presParOf" srcId="{D9E216BD-FD7C-944D-8CF0-2D9921039A3F}" destId="{A90B18A8-B640-6944-8649-36BB942D252C}" srcOrd="47" destOrd="0" presId="urn:microsoft.com/office/officeart/2005/8/layout/cycle2"/>
    <dgm:cxn modelId="{AEF88275-B830-484C-8C06-68B53C856B45}" type="presParOf" srcId="{A90B18A8-B640-6944-8649-36BB942D252C}" destId="{083BEF92-B449-6C4F-B6CA-3627656EBEE2}" srcOrd="0" destOrd="0" presId="urn:microsoft.com/office/officeart/2005/8/layout/cycle2"/>
    <dgm:cxn modelId="{2DA16A84-B7C8-A240-81A4-55236E8A491C}" type="presParOf" srcId="{D9E216BD-FD7C-944D-8CF0-2D9921039A3F}" destId="{19644C0B-D82E-F444-820B-683D902BF03D}" srcOrd="48" destOrd="0" presId="urn:microsoft.com/office/officeart/2005/8/layout/cycle2"/>
    <dgm:cxn modelId="{1D6EEA8C-6DDA-0E43-BE94-94FC7932A52B}" type="presParOf" srcId="{D9E216BD-FD7C-944D-8CF0-2D9921039A3F}" destId="{6239888E-2D37-1E46-8C3A-8DBF6B78C247}" srcOrd="49" destOrd="0" presId="urn:microsoft.com/office/officeart/2005/8/layout/cycle2"/>
    <dgm:cxn modelId="{C08034CA-F0CE-3F48-8157-2763E9F81B56}" type="presParOf" srcId="{6239888E-2D37-1E46-8C3A-8DBF6B78C247}" destId="{DC8526FC-3524-8E48-967B-A200C97C101A}" srcOrd="0" destOrd="0" presId="urn:microsoft.com/office/officeart/2005/8/layout/cycle2"/>
    <dgm:cxn modelId="{7C8C09C0-CC6E-B447-B7B7-102F7F1C5AD4}" type="presParOf" srcId="{D9E216BD-FD7C-944D-8CF0-2D9921039A3F}" destId="{B78AD8E2-4D83-7445-AFC3-D356DB3A33BD}" srcOrd="50" destOrd="0" presId="urn:microsoft.com/office/officeart/2005/8/layout/cycle2"/>
    <dgm:cxn modelId="{88669F75-13A3-8643-8FD1-A44C134F9A49}" type="presParOf" srcId="{D9E216BD-FD7C-944D-8CF0-2D9921039A3F}" destId="{4996F428-2607-D14E-A647-B3F7435F0830}" srcOrd="51" destOrd="0" presId="urn:microsoft.com/office/officeart/2005/8/layout/cycle2"/>
    <dgm:cxn modelId="{62333152-D4C7-CF4D-A49E-FB9CE389F19B}" type="presParOf" srcId="{4996F428-2607-D14E-A647-B3F7435F0830}" destId="{73068606-33B3-714D-B914-5E12418A1D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C347CF-FFEE-D947-8C0F-79162EE28625}" type="doc">
      <dgm:prSet loTypeId="urn:microsoft.com/office/officeart/2005/8/layout/cycle2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D33933ED-1FC9-8A4B-8920-9AE91760DEAF}">
      <dgm:prSet phldrT="[Text]" custT="1"/>
      <dgm:spPr/>
      <dgm:t>
        <a:bodyPr/>
        <a:lstStyle/>
        <a:p>
          <a:r>
            <a:rPr lang="en-GB" sz="1800"/>
            <a:t>0</a:t>
          </a:r>
        </a:p>
      </dgm:t>
    </dgm:pt>
    <dgm:pt modelId="{FAD5F451-97D0-2E4E-889B-AF8065C655BB}" type="sibTrans" cxnId="{4D24E218-3B68-F848-86BD-25357E23045D}">
      <dgm:prSet custT="1"/>
      <dgm:spPr/>
      <dgm:t>
        <a:bodyPr/>
        <a:lstStyle/>
        <a:p>
          <a:endParaRPr lang="en-GB" sz="1800"/>
        </a:p>
      </dgm:t>
    </dgm:pt>
    <dgm:pt modelId="{4D783879-3F9E-794C-B1FD-34FC2016D7F2}" type="parTrans" cxnId="{4D24E218-3B68-F848-86BD-25357E23045D}">
      <dgm:prSet/>
      <dgm:spPr/>
      <dgm:t>
        <a:bodyPr/>
        <a:lstStyle/>
        <a:p>
          <a:endParaRPr lang="en-GB" sz="1400"/>
        </a:p>
      </dgm:t>
    </dgm:pt>
    <dgm:pt modelId="{9E26373F-02F4-C74B-8497-4A1485F8724F}">
      <dgm:prSet phldrT="[Text]" custT="1"/>
      <dgm:spPr/>
      <dgm:t>
        <a:bodyPr/>
        <a:lstStyle/>
        <a:p>
          <a:r>
            <a:rPr lang="en-GB" sz="1800"/>
            <a:t>2</a:t>
          </a:r>
        </a:p>
      </dgm:t>
    </dgm:pt>
    <dgm:pt modelId="{3399CDA3-8C0C-AD42-BE20-72B816A113F3}" type="sibTrans" cxnId="{CE0D336A-4BB8-5040-B405-AA14A27491F3}">
      <dgm:prSet custT="1"/>
      <dgm:spPr/>
      <dgm:t>
        <a:bodyPr/>
        <a:lstStyle/>
        <a:p>
          <a:endParaRPr lang="en-GB" sz="1800"/>
        </a:p>
      </dgm:t>
    </dgm:pt>
    <dgm:pt modelId="{A0EB7734-05E7-6F45-96F3-EAAEF54E3A8D}" type="parTrans" cxnId="{CE0D336A-4BB8-5040-B405-AA14A27491F3}">
      <dgm:prSet/>
      <dgm:spPr/>
      <dgm:t>
        <a:bodyPr/>
        <a:lstStyle/>
        <a:p>
          <a:endParaRPr lang="en-GB" sz="1400"/>
        </a:p>
      </dgm:t>
    </dgm:pt>
    <dgm:pt modelId="{7F5BA557-5CDC-414D-8560-5FF589B918D7}">
      <dgm:prSet phldrT="[Text]" custT="1"/>
      <dgm:spPr/>
      <dgm:t>
        <a:bodyPr/>
        <a:lstStyle/>
        <a:p>
          <a:r>
            <a:rPr lang="en-GB" sz="1800"/>
            <a:t>3</a:t>
          </a:r>
        </a:p>
      </dgm:t>
    </dgm:pt>
    <dgm:pt modelId="{E227115D-5F9B-C845-AC90-637CE8E766AF}" type="sibTrans" cxnId="{51FAFF77-35F6-9043-B5D9-ACF165CB632A}">
      <dgm:prSet custT="1"/>
      <dgm:spPr/>
      <dgm:t>
        <a:bodyPr/>
        <a:lstStyle/>
        <a:p>
          <a:endParaRPr lang="en-GB" sz="1800"/>
        </a:p>
      </dgm:t>
    </dgm:pt>
    <dgm:pt modelId="{3F835BF2-E48C-9A4A-B664-1523E4E144A5}" type="parTrans" cxnId="{51FAFF77-35F6-9043-B5D9-ACF165CB632A}">
      <dgm:prSet/>
      <dgm:spPr/>
      <dgm:t>
        <a:bodyPr/>
        <a:lstStyle/>
        <a:p>
          <a:endParaRPr lang="en-GB" sz="1400"/>
        </a:p>
      </dgm:t>
    </dgm:pt>
    <dgm:pt modelId="{7DCCE8B8-8EDC-604A-B4E7-588620CD973F}">
      <dgm:prSet phldrT="[Text]" custT="1"/>
      <dgm:spPr/>
      <dgm:t>
        <a:bodyPr/>
        <a:lstStyle/>
        <a:p>
          <a:r>
            <a:rPr lang="en-GB" sz="1800"/>
            <a:t>4</a:t>
          </a:r>
        </a:p>
      </dgm:t>
    </dgm:pt>
    <dgm:pt modelId="{D5AB4B42-003A-BE46-AF44-543543CA2869}" type="sibTrans" cxnId="{5625DCB8-D63C-5F42-B950-61FDDF74CDA8}">
      <dgm:prSet custT="1"/>
      <dgm:spPr/>
      <dgm:t>
        <a:bodyPr/>
        <a:lstStyle/>
        <a:p>
          <a:endParaRPr lang="en-GB" sz="1800"/>
        </a:p>
      </dgm:t>
    </dgm:pt>
    <dgm:pt modelId="{D4DAA21F-2AC0-FA44-8F98-3F68E8ACC30E}" type="parTrans" cxnId="{5625DCB8-D63C-5F42-B950-61FDDF74CDA8}">
      <dgm:prSet/>
      <dgm:spPr/>
      <dgm:t>
        <a:bodyPr/>
        <a:lstStyle/>
        <a:p>
          <a:endParaRPr lang="en-GB" sz="1400"/>
        </a:p>
      </dgm:t>
    </dgm:pt>
    <dgm:pt modelId="{1A4BC88C-40C1-344E-83D5-5C789DEC5A87}">
      <dgm:prSet custT="1"/>
      <dgm:spPr/>
      <dgm:t>
        <a:bodyPr/>
        <a:lstStyle/>
        <a:p>
          <a:r>
            <a:rPr lang="en-GB" sz="1800"/>
            <a:t>5</a:t>
          </a:r>
        </a:p>
      </dgm:t>
    </dgm:pt>
    <dgm:pt modelId="{5B294785-D19F-484A-BC89-006960DD6099}" type="sibTrans" cxnId="{EA614992-2159-0246-A6A4-5F0C572FC9E8}">
      <dgm:prSet custT="1"/>
      <dgm:spPr/>
      <dgm:t>
        <a:bodyPr/>
        <a:lstStyle/>
        <a:p>
          <a:endParaRPr lang="en-GB" sz="1800"/>
        </a:p>
      </dgm:t>
    </dgm:pt>
    <dgm:pt modelId="{3454BE37-14C7-124C-A479-B8D7FC96BFF5}" type="parTrans" cxnId="{EA614992-2159-0246-A6A4-5F0C572FC9E8}">
      <dgm:prSet/>
      <dgm:spPr/>
      <dgm:t>
        <a:bodyPr/>
        <a:lstStyle/>
        <a:p>
          <a:endParaRPr lang="en-GB" sz="1400"/>
        </a:p>
      </dgm:t>
    </dgm:pt>
    <dgm:pt modelId="{25DC2F45-9215-C745-B833-777F6C24A24B}">
      <dgm:prSet custT="1"/>
      <dgm:spPr/>
      <dgm:t>
        <a:bodyPr/>
        <a:lstStyle/>
        <a:p>
          <a:r>
            <a:rPr lang="en-GB" sz="1800"/>
            <a:t>6</a:t>
          </a:r>
        </a:p>
      </dgm:t>
    </dgm:pt>
    <dgm:pt modelId="{C02CDE10-086B-FB46-9FAC-A32772DAA2C0}" type="sibTrans" cxnId="{49F73996-7F4A-8E45-81B9-8773843A3130}">
      <dgm:prSet custT="1"/>
      <dgm:spPr/>
      <dgm:t>
        <a:bodyPr/>
        <a:lstStyle/>
        <a:p>
          <a:endParaRPr lang="en-GB" sz="1800"/>
        </a:p>
      </dgm:t>
    </dgm:pt>
    <dgm:pt modelId="{FCAF7D81-B508-3D42-8319-96197CDB931E}" type="parTrans" cxnId="{49F73996-7F4A-8E45-81B9-8773843A3130}">
      <dgm:prSet/>
      <dgm:spPr/>
      <dgm:t>
        <a:bodyPr/>
        <a:lstStyle/>
        <a:p>
          <a:endParaRPr lang="en-GB" sz="1400"/>
        </a:p>
      </dgm:t>
    </dgm:pt>
    <dgm:pt modelId="{F3944DD2-1E62-8C4A-AE05-7B07D009DEF0}">
      <dgm:prSet custT="1"/>
      <dgm:spPr/>
      <dgm:t>
        <a:bodyPr/>
        <a:lstStyle/>
        <a:p>
          <a:r>
            <a:rPr lang="en-GB" sz="1800"/>
            <a:t>7</a:t>
          </a:r>
        </a:p>
      </dgm:t>
    </dgm:pt>
    <dgm:pt modelId="{9B256E79-DCA1-584B-9BB1-CF6D714435E2}" type="sibTrans" cxnId="{B782F002-2AB8-3E47-9050-9021B8C2FF52}">
      <dgm:prSet custT="1"/>
      <dgm:spPr/>
      <dgm:t>
        <a:bodyPr/>
        <a:lstStyle/>
        <a:p>
          <a:endParaRPr lang="en-GB" sz="1800"/>
        </a:p>
      </dgm:t>
    </dgm:pt>
    <dgm:pt modelId="{09A6D038-0A0B-D948-97F0-50B036929382}" type="parTrans" cxnId="{B782F002-2AB8-3E47-9050-9021B8C2FF52}">
      <dgm:prSet/>
      <dgm:spPr/>
      <dgm:t>
        <a:bodyPr/>
        <a:lstStyle/>
        <a:p>
          <a:endParaRPr lang="en-GB" sz="1400"/>
        </a:p>
      </dgm:t>
    </dgm:pt>
    <dgm:pt modelId="{D4A8C9DA-6001-AE48-9683-B8088A660F92}">
      <dgm:prSet custT="1"/>
      <dgm:spPr/>
      <dgm:t>
        <a:bodyPr/>
        <a:lstStyle/>
        <a:p>
          <a:r>
            <a:rPr lang="en-GB" sz="1800"/>
            <a:t>8</a:t>
          </a:r>
        </a:p>
      </dgm:t>
    </dgm:pt>
    <dgm:pt modelId="{ACD31BA6-A962-4740-95BA-87D12E52FA9E}" type="sibTrans" cxnId="{E3ED2936-A158-DE45-BA74-1B1F18143E36}">
      <dgm:prSet custT="1"/>
      <dgm:spPr/>
      <dgm:t>
        <a:bodyPr/>
        <a:lstStyle/>
        <a:p>
          <a:endParaRPr lang="en-GB" sz="1800"/>
        </a:p>
      </dgm:t>
    </dgm:pt>
    <dgm:pt modelId="{C44069BA-3CE1-6E4C-AA56-29CFB1711851}" type="parTrans" cxnId="{E3ED2936-A158-DE45-BA74-1B1F18143E36}">
      <dgm:prSet/>
      <dgm:spPr/>
      <dgm:t>
        <a:bodyPr/>
        <a:lstStyle/>
        <a:p>
          <a:endParaRPr lang="en-GB" sz="1400"/>
        </a:p>
      </dgm:t>
    </dgm:pt>
    <dgm:pt modelId="{4C4F1A65-9E44-1341-948B-71EEE3BFE96C}">
      <dgm:prSet custT="1"/>
      <dgm:spPr/>
      <dgm:t>
        <a:bodyPr/>
        <a:lstStyle/>
        <a:p>
          <a:r>
            <a:rPr lang="en-GB" sz="1800"/>
            <a:t>9</a:t>
          </a:r>
        </a:p>
      </dgm:t>
    </dgm:pt>
    <dgm:pt modelId="{C35BB69D-B777-C040-B63D-B310602894F1}" type="sibTrans" cxnId="{D8D5AE20-4811-304D-ACBD-8A1E6DB664DC}">
      <dgm:prSet custT="1"/>
      <dgm:spPr/>
      <dgm:t>
        <a:bodyPr/>
        <a:lstStyle/>
        <a:p>
          <a:endParaRPr lang="en-GB" sz="1800"/>
        </a:p>
      </dgm:t>
    </dgm:pt>
    <dgm:pt modelId="{21FC2788-44F6-CD4F-A035-9BDE7BB3BC09}" type="parTrans" cxnId="{D8D5AE20-4811-304D-ACBD-8A1E6DB664DC}">
      <dgm:prSet/>
      <dgm:spPr/>
      <dgm:t>
        <a:bodyPr/>
        <a:lstStyle/>
        <a:p>
          <a:endParaRPr lang="en-GB" sz="1400"/>
        </a:p>
      </dgm:t>
    </dgm:pt>
    <dgm:pt modelId="{CCCD8F77-69D7-4B48-A3B0-1BEDEB1C298F}">
      <dgm:prSet custT="1"/>
      <dgm:spPr/>
      <dgm:t>
        <a:bodyPr/>
        <a:lstStyle/>
        <a:p>
          <a:r>
            <a:rPr lang="en-GB" sz="1800"/>
            <a:t>10</a:t>
          </a:r>
        </a:p>
      </dgm:t>
    </dgm:pt>
    <dgm:pt modelId="{62C51785-170F-864F-A4E7-8D7C00C60E5C}" type="sibTrans" cxnId="{D76F3662-9554-8C4E-B9D4-FE8ECB951457}">
      <dgm:prSet custT="1"/>
      <dgm:spPr/>
      <dgm:t>
        <a:bodyPr/>
        <a:lstStyle/>
        <a:p>
          <a:endParaRPr lang="en-GB" sz="1800"/>
        </a:p>
      </dgm:t>
    </dgm:pt>
    <dgm:pt modelId="{64B1A821-57D7-C84D-9696-3EDC7312977E}" type="parTrans" cxnId="{D76F3662-9554-8C4E-B9D4-FE8ECB951457}">
      <dgm:prSet/>
      <dgm:spPr/>
      <dgm:t>
        <a:bodyPr/>
        <a:lstStyle/>
        <a:p>
          <a:endParaRPr lang="en-GB" sz="1400"/>
        </a:p>
      </dgm:t>
    </dgm:pt>
    <dgm:pt modelId="{B2A80A2D-0C48-284E-BA52-66360F591F84}">
      <dgm:prSet custT="1"/>
      <dgm:spPr/>
      <dgm:t>
        <a:bodyPr/>
        <a:lstStyle/>
        <a:p>
          <a:r>
            <a:rPr lang="en-GB" sz="1800"/>
            <a:t>11</a:t>
          </a:r>
        </a:p>
      </dgm:t>
    </dgm:pt>
    <dgm:pt modelId="{595CEFAF-537D-6147-A718-0E9D1ADF082D}" type="sibTrans" cxnId="{AD4985B0-44CA-2C46-890B-EDE9DD01F5B2}">
      <dgm:prSet custT="1"/>
      <dgm:spPr/>
      <dgm:t>
        <a:bodyPr/>
        <a:lstStyle/>
        <a:p>
          <a:endParaRPr lang="en-GB" sz="1800"/>
        </a:p>
      </dgm:t>
    </dgm:pt>
    <dgm:pt modelId="{F87BFD09-6949-B641-B273-9F457ACE11EF}" type="parTrans" cxnId="{AD4985B0-44CA-2C46-890B-EDE9DD01F5B2}">
      <dgm:prSet/>
      <dgm:spPr/>
      <dgm:t>
        <a:bodyPr/>
        <a:lstStyle/>
        <a:p>
          <a:endParaRPr lang="en-GB" sz="1400"/>
        </a:p>
      </dgm:t>
    </dgm:pt>
    <dgm:pt modelId="{12ABFC92-F67C-0946-9672-51F081D7C910}">
      <dgm:prSet custT="1"/>
      <dgm:spPr/>
      <dgm:t>
        <a:bodyPr/>
        <a:lstStyle/>
        <a:p>
          <a:r>
            <a:rPr lang="en-GB" sz="1800"/>
            <a:t>12</a:t>
          </a:r>
        </a:p>
      </dgm:t>
    </dgm:pt>
    <dgm:pt modelId="{6E0B02AC-6ED0-794F-A461-3E0A4F2C96A1}" type="sibTrans" cxnId="{FC24B66E-DC64-5A4E-B457-609575B0213F}">
      <dgm:prSet custT="1"/>
      <dgm:spPr/>
      <dgm:t>
        <a:bodyPr/>
        <a:lstStyle/>
        <a:p>
          <a:endParaRPr lang="en-GB" sz="1800"/>
        </a:p>
      </dgm:t>
    </dgm:pt>
    <dgm:pt modelId="{63A406C3-6A40-8E4C-9F23-F55E4EC979A2}" type="parTrans" cxnId="{FC24B66E-DC64-5A4E-B457-609575B0213F}">
      <dgm:prSet/>
      <dgm:spPr/>
      <dgm:t>
        <a:bodyPr/>
        <a:lstStyle/>
        <a:p>
          <a:endParaRPr lang="en-GB" sz="1400"/>
        </a:p>
      </dgm:t>
    </dgm:pt>
    <dgm:pt modelId="{ADF1CB4D-69D6-9249-A00F-CC07FDA072DF}">
      <dgm:prSet custT="1"/>
      <dgm:spPr/>
      <dgm:t>
        <a:bodyPr/>
        <a:lstStyle/>
        <a:p>
          <a:r>
            <a:rPr lang="en-GB" sz="1800"/>
            <a:t>13</a:t>
          </a:r>
        </a:p>
      </dgm:t>
    </dgm:pt>
    <dgm:pt modelId="{F2F6DF94-8CC9-2A41-8CD1-927A67E72910}" type="sibTrans" cxnId="{7975104C-59A3-9448-85F6-192E28BDE218}">
      <dgm:prSet custT="1"/>
      <dgm:spPr/>
      <dgm:t>
        <a:bodyPr/>
        <a:lstStyle/>
        <a:p>
          <a:endParaRPr lang="en-GB" sz="1800"/>
        </a:p>
      </dgm:t>
    </dgm:pt>
    <dgm:pt modelId="{6EA47BF8-4314-4A42-865A-3B4FE1D131D8}" type="parTrans" cxnId="{7975104C-59A3-9448-85F6-192E28BDE218}">
      <dgm:prSet/>
      <dgm:spPr/>
      <dgm:t>
        <a:bodyPr/>
        <a:lstStyle/>
        <a:p>
          <a:endParaRPr lang="en-GB" sz="1400"/>
        </a:p>
      </dgm:t>
    </dgm:pt>
    <dgm:pt modelId="{E80551B3-15FE-9E4A-89C8-F4013D7BEEA0}">
      <dgm:prSet custT="1"/>
      <dgm:spPr/>
      <dgm:t>
        <a:bodyPr/>
        <a:lstStyle/>
        <a:p>
          <a:r>
            <a:rPr lang="en-GB" sz="1800"/>
            <a:t>14</a:t>
          </a:r>
        </a:p>
      </dgm:t>
    </dgm:pt>
    <dgm:pt modelId="{2C5EC53F-2E7B-8E48-AF8E-75DE84CCB3E7}" type="sibTrans" cxnId="{200B989B-3283-1A42-ACE3-27A38720AA20}">
      <dgm:prSet custT="1"/>
      <dgm:spPr/>
      <dgm:t>
        <a:bodyPr/>
        <a:lstStyle/>
        <a:p>
          <a:endParaRPr lang="en-GB" sz="1800"/>
        </a:p>
      </dgm:t>
    </dgm:pt>
    <dgm:pt modelId="{690B3504-5F0D-B54D-9556-74042DC797E8}" type="parTrans" cxnId="{200B989B-3283-1A42-ACE3-27A38720AA20}">
      <dgm:prSet/>
      <dgm:spPr/>
      <dgm:t>
        <a:bodyPr/>
        <a:lstStyle/>
        <a:p>
          <a:endParaRPr lang="en-GB" sz="1400"/>
        </a:p>
      </dgm:t>
    </dgm:pt>
    <dgm:pt modelId="{D3C147DB-921B-0F48-ABB0-175754A4DEFA}">
      <dgm:prSet custT="1"/>
      <dgm:spPr/>
      <dgm:t>
        <a:bodyPr/>
        <a:lstStyle/>
        <a:p>
          <a:r>
            <a:rPr lang="en-GB" sz="1800"/>
            <a:t>15</a:t>
          </a:r>
        </a:p>
      </dgm:t>
    </dgm:pt>
    <dgm:pt modelId="{DA381C83-E0F0-5A4A-8509-9FFF1DF0A93D}" type="sibTrans" cxnId="{C8877B9F-494F-7D48-9F93-D24E2302DF03}">
      <dgm:prSet custT="1"/>
      <dgm:spPr/>
      <dgm:t>
        <a:bodyPr/>
        <a:lstStyle/>
        <a:p>
          <a:endParaRPr lang="en-GB" sz="1800"/>
        </a:p>
      </dgm:t>
    </dgm:pt>
    <dgm:pt modelId="{D1DBCEBA-6690-AE4B-89B1-8C4829C7C25E}" type="parTrans" cxnId="{C8877B9F-494F-7D48-9F93-D24E2302DF03}">
      <dgm:prSet/>
      <dgm:spPr/>
      <dgm:t>
        <a:bodyPr/>
        <a:lstStyle/>
        <a:p>
          <a:endParaRPr lang="en-GB" sz="1400"/>
        </a:p>
      </dgm:t>
    </dgm:pt>
    <dgm:pt modelId="{16553004-56EF-9242-9761-C355E2AD9E6A}">
      <dgm:prSet custT="1"/>
      <dgm:spPr/>
      <dgm:t>
        <a:bodyPr/>
        <a:lstStyle/>
        <a:p>
          <a:r>
            <a:rPr lang="en-GB" sz="1800"/>
            <a:t>16</a:t>
          </a:r>
        </a:p>
      </dgm:t>
    </dgm:pt>
    <dgm:pt modelId="{74871BFF-65B9-1242-976D-717CB088A9FD}" type="sibTrans" cxnId="{D379F491-F2F1-944B-93B7-3391FA1E3735}">
      <dgm:prSet custT="1"/>
      <dgm:spPr/>
      <dgm:t>
        <a:bodyPr/>
        <a:lstStyle/>
        <a:p>
          <a:endParaRPr lang="en-GB" sz="1800"/>
        </a:p>
      </dgm:t>
    </dgm:pt>
    <dgm:pt modelId="{8DB46321-7F3B-CE4C-8534-75A4605CA540}" type="parTrans" cxnId="{D379F491-F2F1-944B-93B7-3391FA1E3735}">
      <dgm:prSet/>
      <dgm:spPr/>
      <dgm:t>
        <a:bodyPr/>
        <a:lstStyle/>
        <a:p>
          <a:endParaRPr lang="en-GB" sz="1400"/>
        </a:p>
      </dgm:t>
    </dgm:pt>
    <dgm:pt modelId="{4B266CFF-8834-A146-8882-F82B3388D758}">
      <dgm:prSet custT="1"/>
      <dgm:spPr/>
      <dgm:t>
        <a:bodyPr/>
        <a:lstStyle/>
        <a:p>
          <a:r>
            <a:rPr lang="en-GB" sz="1800"/>
            <a:t>17</a:t>
          </a:r>
        </a:p>
      </dgm:t>
    </dgm:pt>
    <dgm:pt modelId="{1CC46C1A-E200-1842-B7F5-953AB705E977}" type="sibTrans" cxnId="{5B627764-9003-1D4E-B7B1-1E2C7B1CD056}">
      <dgm:prSet custT="1"/>
      <dgm:spPr/>
      <dgm:t>
        <a:bodyPr/>
        <a:lstStyle/>
        <a:p>
          <a:endParaRPr lang="en-GB" sz="1800"/>
        </a:p>
      </dgm:t>
    </dgm:pt>
    <dgm:pt modelId="{D2F5D674-F5C8-D144-9487-7B4FF7B44499}" type="parTrans" cxnId="{5B627764-9003-1D4E-B7B1-1E2C7B1CD056}">
      <dgm:prSet/>
      <dgm:spPr/>
      <dgm:t>
        <a:bodyPr/>
        <a:lstStyle/>
        <a:p>
          <a:endParaRPr lang="en-GB" sz="1400"/>
        </a:p>
      </dgm:t>
    </dgm:pt>
    <dgm:pt modelId="{C509C020-A3D2-0840-A4BE-F8E72A392F8E}">
      <dgm:prSet custT="1"/>
      <dgm:spPr/>
      <dgm:t>
        <a:bodyPr/>
        <a:lstStyle/>
        <a:p>
          <a:r>
            <a:rPr lang="en-GB" sz="1800"/>
            <a:t>18</a:t>
          </a:r>
        </a:p>
      </dgm:t>
    </dgm:pt>
    <dgm:pt modelId="{320712AE-A1FA-084E-80E5-7B4174FAD019}" type="sibTrans" cxnId="{53430965-47F8-6849-B65A-6539F665E519}">
      <dgm:prSet custT="1"/>
      <dgm:spPr/>
      <dgm:t>
        <a:bodyPr/>
        <a:lstStyle/>
        <a:p>
          <a:endParaRPr lang="en-GB" sz="1800"/>
        </a:p>
      </dgm:t>
    </dgm:pt>
    <dgm:pt modelId="{8CC86B5D-2F1D-F94A-BB0B-D0B4B8CDFE09}" type="parTrans" cxnId="{53430965-47F8-6849-B65A-6539F665E519}">
      <dgm:prSet/>
      <dgm:spPr/>
      <dgm:t>
        <a:bodyPr/>
        <a:lstStyle/>
        <a:p>
          <a:endParaRPr lang="en-GB" sz="1400"/>
        </a:p>
      </dgm:t>
    </dgm:pt>
    <dgm:pt modelId="{E0DACBE5-0BD3-0A4F-828B-D2C5ED87A6B9}">
      <dgm:prSet custT="1"/>
      <dgm:spPr/>
      <dgm:t>
        <a:bodyPr/>
        <a:lstStyle/>
        <a:p>
          <a:r>
            <a:rPr lang="en-GB" sz="1800"/>
            <a:t>19</a:t>
          </a:r>
        </a:p>
      </dgm:t>
    </dgm:pt>
    <dgm:pt modelId="{FE3FA3F6-9FFF-A54D-A0F8-BBFCA4237CD8}" type="sibTrans" cxnId="{A24791AC-E6E1-934E-97AB-925ADD4BD327}">
      <dgm:prSet custT="1"/>
      <dgm:spPr/>
      <dgm:t>
        <a:bodyPr/>
        <a:lstStyle/>
        <a:p>
          <a:endParaRPr lang="en-GB" sz="1800"/>
        </a:p>
      </dgm:t>
    </dgm:pt>
    <dgm:pt modelId="{68D316D1-4173-B140-8CD1-1826E8154250}" type="parTrans" cxnId="{A24791AC-E6E1-934E-97AB-925ADD4BD327}">
      <dgm:prSet/>
      <dgm:spPr/>
      <dgm:t>
        <a:bodyPr/>
        <a:lstStyle/>
        <a:p>
          <a:endParaRPr lang="en-GB" sz="1400"/>
        </a:p>
      </dgm:t>
    </dgm:pt>
    <dgm:pt modelId="{905735B0-1ADE-2F45-BC31-9D30D2B22D7D}">
      <dgm:prSet custT="1"/>
      <dgm:spPr/>
      <dgm:t>
        <a:bodyPr/>
        <a:lstStyle/>
        <a:p>
          <a:r>
            <a:rPr lang="en-GB" sz="1800"/>
            <a:t>20</a:t>
          </a:r>
        </a:p>
      </dgm:t>
    </dgm:pt>
    <dgm:pt modelId="{E67E1D8B-8139-F54C-9C7B-E573FCA50F84}" type="sibTrans" cxnId="{28F91187-3624-7947-BB3C-4DBAAD5F0964}">
      <dgm:prSet custT="1"/>
      <dgm:spPr/>
      <dgm:t>
        <a:bodyPr/>
        <a:lstStyle/>
        <a:p>
          <a:endParaRPr lang="en-GB" sz="1800"/>
        </a:p>
      </dgm:t>
    </dgm:pt>
    <dgm:pt modelId="{5F437BD1-D8AA-1047-B1AC-06A24A345B42}" type="parTrans" cxnId="{28F91187-3624-7947-BB3C-4DBAAD5F0964}">
      <dgm:prSet/>
      <dgm:spPr/>
      <dgm:t>
        <a:bodyPr/>
        <a:lstStyle/>
        <a:p>
          <a:endParaRPr lang="en-GB" sz="1400"/>
        </a:p>
      </dgm:t>
    </dgm:pt>
    <dgm:pt modelId="{F27A88CA-16D9-BD41-8F92-3D59D58CE2B5}">
      <dgm:prSet custT="1"/>
      <dgm:spPr/>
      <dgm:t>
        <a:bodyPr/>
        <a:lstStyle/>
        <a:p>
          <a:r>
            <a:rPr lang="en-GB" sz="1800"/>
            <a:t>21</a:t>
          </a:r>
        </a:p>
      </dgm:t>
    </dgm:pt>
    <dgm:pt modelId="{AD109DCA-1800-3E43-BC06-095AA4B08700}" type="sibTrans" cxnId="{22672609-B8AA-904E-B37B-5D63E8C8AF8D}">
      <dgm:prSet custT="1"/>
      <dgm:spPr/>
      <dgm:t>
        <a:bodyPr/>
        <a:lstStyle/>
        <a:p>
          <a:endParaRPr lang="en-GB" sz="1800"/>
        </a:p>
      </dgm:t>
    </dgm:pt>
    <dgm:pt modelId="{17F42DC0-F08C-2648-B1BF-C05463494C5B}" type="parTrans" cxnId="{22672609-B8AA-904E-B37B-5D63E8C8AF8D}">
      <dgm:prSet/>
      <dgm:spPr/>
      <dgm:t>
        <a:bodyPr/>
        <a:lstStyle/>
        <a:p>
          <a:endParaRPr lang="en-GB" sz="1400"/>
        </a:p>
      </dgm:t>
    </dgm:pt>
    <dgm:pt modelId="{9084304F-16CE-9144-A4D3-729156310F25}">
      <dgm:prSet custT="1"/>
      <dgm:spPr/>
      <dgm:t>
        <a:bodyPr/>
        <a:lstStyle/>
        <a:p>
          <a:r>
            <a:rPr lang="en-GB" sz="1800"/>
            <a:t>22</a:t>
          </a:r>
        </a:p>
      </dgm:t>
    </dgm:pt>
    <dgm:pt modelId="{CE8954BF-02EE-804F-9D64-6A897BEC7CDB}" type="sibTrans" cxnId="{CAF22F78-8EB8-CD4E-9100-FC2E8A0B6D43}">
      <dgm:prSet custT="1"/>
      <dgm:spPr/>
      <dgm:t>
        <a:bodyPr/>
        <a:lstStyle/>
        <a:p>
          <a:endParaRPr lang="en-GB" sz="1800"/>
        </a:p>
      </dgm:t>
    </dgm:pt>
    <dgm:pt modelId="{E80756B4-85A7-754E-AB65-F7DF0EAE11F9}" type="parTrans" cxnId="{CAF22F78-8EB8-CD4E-9100-FC2E8A0B6D43}">
      <dgm:prSet/>
      <dgm:spPr/>
      <dgm:t>
        <a:bodyPr/>
        <a:lstStyle/>
        <a:p>
          <a:endParaRPr lang="en-GB" sz="1400"/>
        </a:p>
      </dgm:t>
    </dgm:pt>
    <dgm:pt modelId="{E295DBD0-75C1-D345-BFAC-1616A48D99FA}">
      <dgm:prSet custT="1"/>
      <dgm:spPr/>
      <dgm:t>
        <a:bodyPr/>
        <a:lstStyle/>
        <a:p>
          <a:r>
            <a:rPr lang="en-GB" sz="1800"/>
            <a:t>23</a:t>
          </a:r>
        </a:p>
      </dgm:t>
    </dgm:pt>
    <dgm:pt modelId="{A27826A8-553D-F84C-85C7-7E8E3A5A07BD}" type="sibTrans" cxnId="{9134C47C-3860-F24B-8658-4730244E30F8}">
      <dgm:prSet custT="1"/>
      <dgm:spPr/>
      <dgm:t>
        <a:bodyPr/>
        <a:lstStyle/>
        <a:p>
          <a:endParaRPr lang="en-GB" sz="1800"/>
        </a:p>
      </dgm:t>
    </dgm:pt>
    <dgm:pt modelId="{0F73B4B4-E710-5448-B425-B8067B0D491E}" type="parTrans" cxnId="{9134C47C-3860-F24B-8658-4730244E30F8}">
      <dgm:prSet/>
      <dgm:spPr/>
      <dgm:t>
        <a:bodyPr/>
        <a:lstStyle/>
        <a:p>
          <a:endParaRPr lang="en-GB" sz="1400"/>
        </a:p>
      </dgm:t>
    </dgm:pt>
    <dgm:pt modelId="{31D5D1A3-ADBD-1748-83FA-661B67F686AD}">
      <dgm:prSet custT="1"/>
      <dgm:spPr/>
      <dgm:t>
        <a:bodyPr/>
        <a:lstStyle/>
        <a:p>
          <a:r>
            <a:rPr lang="en-GB" sz="1800"/>
            <a:t>24</a:t>
          </a:r>
        </a:p>
      </dgm:t>
    </dgm:pt>
    <dgm:pt modelId="{803AA510-35C5-0846-B2F3-BBC60597F10C}" type="sibTrans" cxnId="{AEE28106-D78A-A342-85F5-0DACF4D0B166}">
      <dgm:prSet custT="1"/>
      <dgm:spPr/>
      <dgm:t>
        <a:bodyPr/>
        <a:lstStyle/>
        <a:p>
          <a:endParaRPr lang="en-GB" sz="1800"/>
        </a:p>
      </dgm:t>
    </dgm:pt>
    <dgm:pt modelId="{B7EAA804-EE14-894F-AF4F-5369A928A624}" type="parTrans" cxnId="{AEE28106-D78A-A342-85F5-0DACF4D0B166}">
      <dgm:prSet/>
      <dgm:spPr/>
      <dgm:t>
        <a:bodyPr/>
        <a:lstStyle/>
        <a:p>
          <a:endParaRPr lang="en-GB" sz="1400"/>
        </a:p>
      </dgm:t>
    </dgm:pt>
    <dgm:pt modelId="{A8E26589-B569-6B44-9082-01E3A01A4951}">
      <dgm:prSet custT="1"/>
      <dgm:spPr/>
      <dgm:t>
        <a:bodyPr/>
        <a:lstStyle/>
        <a:p>
          <a:r>
            <a:rPr lang="en-GB" sz="1800"/>
            <a:t>25</a:t>
          </a:r>
        </a:p>
      </dgm:t>
    </dgm:pt>
    <dgm:pt modelId="{F4EE0D78-4622-024B-86DB-21DDD9E87F33}" type="sibTrans" cxnId="{16A59264-71D4-3049-AFEA-D018B1376999}">
      <dgm:prSet custT="1"/>
      <dgm:spPr/>
      <dgm:t>
        <a:bodyPr/>
        <a:lstStyle/>
        <a:p>
          <a:endParaRPr lang="en-GB" sz="1800"/>
        </a:p>
      </dgm:t>
    </dgm:pt>
    <dgm:pt modelId="{424FA0AB-CFD5-AD40-9F26-6EC6586D22F6}" type="parTrans" cxnId="{16A59264-71D4-3049-AFEA-D018B1376999}">
      <dgm:prSet/>
      <dgm:spPr/>
      <dgm:t>
        <a:bodyPr/>
        <a:lstStyle/>
        <a:p>
          <a:endParaRPr lang="en-GB"/>
        </a:p>
      </dgm:t>
    </dgm:pt>
    <dgm:pt modelId="{EB703632-0326-854C-AAE5-41E1FDDFFADB}">
      <dgm:prSet phldrT="[Text]" custT="1"/>
      <dgm:spPr/>
      <dgm:t>
        <a:bodyPr/>
        <a:lstStyle/>
        <a:p>
          <a:r>
            <a:rPr lang="en-GB" sz="1800"/>
            <a:t>1</a:t>
          </a:r>
        </a:p>
      </dgm:t>
    </dgm:pt>
    <dgm:pt modelId="{3D66332C-7803-6E40-AEBB-2F5A6CD544BB}" type="parTrans" cxnId="{3D12941B-2AD6-DE4E-A012-828176B0C91E}">
      <dgm:prSet/>
      <dgm:spPr/>
      <dgm:t>
        <a:bodyPr/>
        <a:lstStyle/>
        <a:p>
          <a:endParaRPr lang="en-GB"/>
        </a:p>
      </dgm:t>
    </dgm:pt>
    <dgm:pt modelId="{EE234C67-162F-4149-A7DD-74CAB734242A}" type="sibTrans" cxnId="{3D12941B-2AD6-DE4E-A012-828176B0C91E}">
      <dgm:prSet custT="1"/>
      <dgm:spPr/>
      <dgm:t>
        <a:bodyPr/>
        <a:lstStyle/>
        <a:p>
          <a:endParaRPr lang="en-GB" sz="1800"/>
        </a:p>
      </dgm:t>
    </dgm:pt>
    <dgm:pt modelId="{D9E216BD-FD7C-944D-8CF0-2D9921039A3F}" type="pres">
      <dgm:prSet presAssocID="{20C347CF-FFEE-D947-8C0F-79162EE28625}" presName="cycle" presStyleCnt="0">
        <dgm:presLayoutVars>
          <dgm:dir/>
          <dgm:resizeHandles val="exact"/>
        </dgm:presLayoutVars>
      </dgm:prSet>
      <dgm:spPr/>
    </dgm:pt>
    <dgm:pt modelId="{2F678DEB-804B-FA46-9522-69687B32E73C}" type="pres">
      <dgm:prSet presAssocID="{D33933ED-1FC9-8A4B-8920-9AE91760DEAF}" presName="node" presStyleLbl="node1" presStyleIdx="0" presStyleCnt="26" custScaleX="98765" custScaleY="98765">
        <dgm:presLayoutVars>
          <dgm:bulletEnabled val="1"/>
        </dgm:presLayoutVars>
      </dgm:prSet>
      <dgm:spPr/>
    </dgm:pt>
    <dgm:pt modelId="{8C56CA2E-3A14-B54A-BF32-97858F704468}" type="pres">
      <dgm:prSet presAssocID="{FAD5F451-97D0-2E4E-889B-AF8065C655BB}" presName="sibTrans" presStyleLbl="sibTrans2D1" presStyleIdx="0" presStyleCnt="26" custScaleX="88216" custScaleY="98632"/>
      <dgm:spPr/>
    </dgm:pt>
    <dgm:pt modelId="{163E9402-4113-6F4F-B9FF-506EE213E5F3}" type="pres">
      <dgm:prSet presAssocID="{FAD5F451-97D0-2E4E-889B-AF8065C655BB}" presName="connectorText" presStyleLbl="sibTrans2D1" presStyleIdx="0" presStyleCnt="26"/>
      <dgm:spPr/>
    </dgm:pt>
    <dgm:pt modelId="{ECDB67F5-6909-1445-9288-51DD7D062EBE}" type="pres">
      <dgm:prSet presAssocID="{EB703632-0326-854C-AAE5-41E1FDDFFADB}" presName="node" presStyleLbl="node1" presStyleIdx="1" presStyleCnt="26" custScaleX="98765" custScaleY="98765">
        <dgm:presLayoutVars>
          <dgm:bulletEnabled val="1"/>
        </dgm:presLayoutVars>
      </dgm:prSet>
      <dgm:spPr/>
    </dgm:pt>
    <dgm:pt modelId="{84DBEF98-97BC-5140-B2AA-9095A1983BD0}" type="pres">
      <dgm:prSet presAssocID="{EE234C67-162F-4149-A7DD-74CAB734242A}" presName="sibTrans" presStyleLbl="sibTrans2D1" presStyleIdx="1" presStyleCnt="26"/>
      <dgm:spPr/>
    </dgm:pt>
    <dgm:pt modelId="{A3AB6271-3FA8-C945-B36E-2A1BEDE5BB1A}" type="pres">
      <dgm:prSet presAssocID="{EE234C67-162F-4149-A7DD-74CAB734242A}" presName="connectorText" presStyleLbl="sibTrans2D1" presStyleIdx="1" presStyleCnt="26"/>
      <dgm:spPr/>
    </dgm:pt>
    <dgm:pt modelId="{5EF7DEEF-7D05-CC42-8055-E69F78A02671}" type="pres">
      <dgm:prSet presAssocID="{9E26373F-02F4-C74B-8497-4A1485F8724F}" presName="node" presStyleLbl="node1" presStyleIdx="2" presStyleCnt="26" custScaleX="98765" custScaleY="98765">
        <dgm:presLayoutVars>
          <dgm:bulletEnabled val="1"/>
        </dgm:presLayoutVars>
      </dgm:prSet>
      <dgm:spPr/>
    </dgm:pt>
    <dgm:pt modelId="{6938E038-25E4-7140-87FC-E9E1D1794D15}" type="pres">
      <dgm:prSet presAssocID="{3399CDA3-8C0C-AD42-BE20-72B816A113F3}" presName="sibTrans" presStyleLbl="sibTrans2D1" presStyleIdx="2" presStyleCnt="26" custScaleX="88215" custScaleY="98632"/>
      <dgm:spPr/>
    </dgm:pt>
    <dgm:pt modelId="{5A2D934C-F0B1-7C44-9EB3-6C2186772C71}" type="pres">
      <dgm:prSet presAssocID="{3399CDA3-8C0C-AD42-BE20-72B816A113F3}" presName="connectorText" presStyleLbl="sibTrans2D1" presStyleIdx="2" presStyleCnt="26"/>
      <dgm:spPr/>
    </dgm:pt>
    <dgm:pt modelId="{BC7A49C7-092F-F24F-803B-34D7D062FF23}" type="pres">
      <dgm:prSet presAssocID="{7F5BA557-5CDC-414D-8560-5FF589B918D7}" presName="node" presStyleLbl="node1" presStyleIdx="3" presStyleCnt="26" custScaleX="98765" custScaleY="98765">
        <dgm:presLayoutVars>
          <dgm:bulletEnabled val="1"/>
        </dgm:presLayoutVars>
      </dgm:prSet>
      <dgm:spPr/>
    </dgm:pt>
    <dgm:pt modelId="{54591BF6-1585-FB44-9011-767BE9B23FA9}" type="pres">
      <dgm:prSet presAssocID="{E227115D-5F9B-C845-AC90-637CE8E766AF}" presName="sibTrans" presStyleLbl="sibTrans2D1" presStyleIdx="3" presStyleCnt="26" custScaleX="88213" custScaleY="98632"/>
      <dgm:spPr/>
    </dgm:pt>
    <dgm:pt modelId="{A65927FB-21BB-484A-8552-28480EA7F0F8}" type="pres">
      <dgm:prSet presAssocID="{E227115D-5F9B-C845-AC90-637CE8E766AF}" presName="connectorText" presStyleLbl="sibTrans2D1" presStyleIdx="3" presStyleCnt="26"/>
      <dgm:spPr/>
    </dgm:pt>
    <dgm:pt modelId="{D5D4D8F7-E961-574D-8B1C-57AD6D0D9010}" type="pres">
      <dgm:prSet presAssocID="{7DCCE8B8-8EDC-604A-B4E7-588620CD973F}" presName="node" presStyleLbl="node1" presStyleIdx="4" presStyleCnt="26" custScaleX="98765" custScaleY="98765">
        <dgm:presLayoutVars>
          <dgm:bulletEnabled val="1"/>
        </dgm:presLayoutVars>
      </dgm:prSet>
      <dgm:spPr/>
    </dgm:pt>
    <dgm:pt modelId="{AC1F2554-90E2-C44F-A9DC-5939B2F429C8}" type="pres">
      <dgm:prSet presAssocID="{D5AB4B42-003A-BE46-AF44-543543CA2869}" presName="sibTrans" presStyleLbl="sibTrans2D1" presStyleIdx="4" presStyleCnt="26" custScaleX="88212" custScaleY="98632"/>
      <dgm:spPr/>
    </dgm:pt>
    <dgm:pt modelId="{E945BCBC-EC46-0C40-A86F-A5A1689483BA}" type="pres">
      <dgm:prSet presAssocID="{D5AB4B42-003A-BE46-AF44-543543CA2869}" presName="connectorText" presStyleLbl="sibTrans2D1" presStyleIdx="4" presStyleCnt="26"/>
      <dgm:spPr/>
    </dgm:pt>
    <dgm:pt modelId="{179B756E-737C-C742-BC5E-B22259A0D917}" type="pres">
      <dgm:prSet presAssocID="{1A4BC88C-40C1-344E-83D5-5C789DEC5A87}" presName="node" presStyleLbl="node1" presStyleIdx="5" presStyleCnt="26" custScaleX="98765" custScaleY="98765">
        <dgm:presLayoutVars>
          <dgm:bulletEnabled val="1"/>
        </dgm:presLayoutVars>
      </dgm:prSet>
      <dgm:spPr/>
    </dgm:pt>
    <dgm:pt modelId="{76ECAA32-8316-8B4B-AD90-38539C003772}" type="pres">
      <dgm:prSet presAssocID="{5B294785-D19F-484A-BC89-006960DD6099}" presName="sibTrans" presStyleLbl="sibTrans2D1" presStyleIdx="5" presStyleCnt="26" custScaleX="88210" custScaleY="98632"/>
      <dgm:spPr/>
    </dgm:pt>
    <dgm:pt modelId="{DAD57955-688D-6342-A695-3A8F6349E7FB}" type="pres">
      <dgm:prSet presAssocID="{5B294785-D19F-484A-BC89-006960DD6099}" presName="connectorText" presStyleLbl="sibTrans2D1" presStyleIdx="5" presStyleCnt="26"/>
      <dgm:spPr/>
    </dgm:pt>
    <dgm:pt modelId="{6D303C6A-5ADC-B449-A87A-48DF246C3CBB}" type="pres">
      <dgm:prSet presAssocID="{25DC2F45-9215-C745-B833-777F6C24A24B}" presName="node" presStyleLbl="node1" presStyleIdx="6" presStyleCnt="26" custScaleX="98765" custScaleY="98765">
        <dgm:presLayoutVars>
          <dgm:bulletEnabled val="1"/>
        </dgm:presLayoutVars>
      </dgm:prSet>
      <dgm:spPr/>
    </dgm:pt>
    <dgm:pt modelId="{F2DBDFF7-FCB7-AD40-912E-7755464FFBE2}" type="pres">
      <dgm:prSet presAssocID="{C02CDE10-086B-FB46-9FAC-A32772DAA2C0}" presName="sibTrans" presStyleLbl="sibTrans2D1" presStyleIdx="6" presStyleCnt="26" custScaleX="88213" custScaleY="98632"/>
      <dgm:spPr/>
    </dgm:pt>
    <dgm:pt modelId="{5CC9E61F-BCD6-5B41-89EB-F60C3B1368F9}" type="pres">
      <dgm:prSet presAssocID="{C02CDE10-086B-FB46-9FAC-A32772DAA2C0}" presName="connectorText" presStyleLbl="sibTrans2D1" presStyleIdx="6" presStyleCnt="26"/>
      <dgm:spPr/>
    </dgm:pt>
    <dgm:pt modelId="{C6D414AB-4068-3F48-A141-9AC11C0F8FDA}" type="pres">
      <dgm:prSet presAssocID="{F3944DD2-1E62-8C4A-AE05-7B07D009DEF0}" presName="node" presStyleLbl="node1" presStyleIdx="7" presStyleCnt="26" custScaleX="98765" custScaleY="98765">
        <dgm:presLayoutVars>
          <dgm:bulletEnabled val="1"/>
        </dgm:presLayoutVars>
      </dgm:prSet>
      <dgm:spPr/>
    </dgm:pt>
    <dgm:pt modelId="{B47671AB-35DF-764E-9E67-FF61B19623ED}" type="pres">
      <dgm:prSet presAssocID="{9B256E79-DCA1-584B-9BB1-CF6D714435E2}" presName="sibTrans" presStyleLbl="sibTrans2D1" presStyleIdx="7" presStyleCnt="26" custScaleX="88210" custScaleY="98632"/>
      <dgm:spPr/>
    </dgm:pt>
    <dgm:pt modelId="{4728DF48-7E3A-CC43-BE75-B039E9FF5C60}" type="pres">
      <dgm:prSet presAssocID="{9B256E79-DCA1-584B-9BB1-CF6D714435E2}" presName="connectorText" presStyleLbl="sibTrans2D1" presStyleIdx="7" presStyleCnt="26"/>
      <dgm:spPr/>
    </dgm:pt>
    <dgm:pt modelId="{4F79FBE6-F7BF-A444-B849-886D0BEE35A3}" type="pres">
      <dgm:prSet presAssocID="{D4A8C9DA-6001-AE48-9683-B8088A660F92}" presName="node" presStyleLbl="node1" presStyleIdx="8" presStyleCnt="26" custScaleX="98765" custScaleY="98765">
        <dgm:presLayoutVars>
          <dgm:bulletEnabled val="1"/>
        </dgm:presLayoutVars>
      </dgm:prSet>
      <dgm:spPr/>
    </dgm:pt>
    <dgm:pt modelId="{34A8E147-8594-7141-BB3D-8139FF95C3B4}" type="pres">
      <dgm:prSet presAssocID="{ACD31BA6-A962-4740-95BA-87D12E52FA9E}" presName="sibTrans" presStyleLbl="sibTrans2D1" presStyleIdx="8" presStyleCnt="26" custScaleX="88212" custScaleY="98632"/>
      <dgm:spPr/>
    </dgm:pt>
    <dgm:pt modelId="{DEE2B6D8-0499-1341-90B7-672CF7053D19}" type="pres">
      <dgm:prSet presAssocID="{ACD31BA6-A962-4740-95BA-87D12E52FA9E}" presName="connectorText" presStyleLbl="sibTrans2D1" presStyleIdx="8" presStyleCnt="26"/>
      <dgm:spPr/>
    </dgm:pt>
    <dgm:pt modelId="{769B39C3-8298-B34C-8EB5-17CC2A2C80B9}" type="pres">
      <dgm:prSet presAssocID="{4C4F1A65-9E44-1341-948B-71EEE3BFE96C}" presName="node" presStyleLbl="node1" presStyleIdx="9" presStyleCnt="26" custScaleX="98765" custScaleY="98765">
        <dgm:presLayoutVars>
          <dgm:bulletEnabled val="1"/>
        </dgm:presLayoutVars>
      </dgm:prSet>
      <dgm:spPr/>
    </dgm:pt>
    <dgm:pt modelId="{932DE8CD-37A4-E74F-99E5-10397EA6B94F}" type="pres">
      <dgm:prSet presAssocID="{C35BB69D-B777-C040-B63D-B310602894F1}" presName="sibTrans" presStyleLbl="sibTrans2D1" presStyleIdx="9" presStyleCnt="26" custScaleX="88213" custScaleY="98632"/>
      <dgm:spPr/>
    </dgm:pt>
    <dgm:pt modelId="{6FB29DDA-8CCD-A846-AFDB-36C5F9D54C46}" type="pres">
      <dgm:prSet presAssocID="{C35BB69D-B777-C040-B63D-B310602894F1}" presName="connectorText" presStyleLbl="sibTrans2D1" presStyleIdx="9" presStyleCnt="26"/>
      <dgm:spPr/>
    </dgm:pt>
    <dgm:pt modelId="{EF97EECF-34B6-9F43-8670-1ABEAFAFDD21}" type="pres">
      <dgm:prSet presAssocID="{CCCD8F77-69D7-4B48-A3B0-1BEDEB1C298F}" presName="node" presStyleLbl="node1" presStyleIdx="10" presStyleCnt="26" custScaleX="98765" custScaleY="98765">
        <dgm:presLayoutVars>
          <dgm:bulletEnabled val="1"/>
        </dgm:presLayoutVars>
      </dgm:prSet>
      <dgm:spPr/>
    </dgm:pt>
    <dgm:pt modelId="{1144CE58-3DFD-3B42-B48D-E12DB18555FC}" type="pres">
      <dgm:prSet presAssocID="{62C51785-170F-864F-A4E7-8D7C00C60E5C}" presName="sibTrans" presStyleLbl="sibTrans2D1" presStyleIdx="10" presStyleCnt="26" custScaleX="88215" custScaleY="98632"/>
      <dgm:spPr/>
    </dgm:pt>
    <dgm:pt modelId="{E3DE383C-B6A7-E340-98D7-BF839CB50CBC}" type="pres">
      <dgm:prSet presAssocID="{62C51785-170F-864F-A4E7-8D7C00C60E5C}" presName="connectorText" presStyleLbl="sibTrans2D1" presStyleIdx="10" presStyleCnt="26"/>
      <dgm:spPr/>
    </dgm:pt>
    <dgm:pt modelId="{AF1F09D9-255B-6E45-8161-35E53CFE9A9E}" type="pres">
      <dgm:prSet presAssocID="{B2A80A2D-0C48-284E-BA52-66360F591F84}" presName="node" presStyleLbl="node1" presStyleIdx="11" presStyleCnt="26" custScaleX="98765" custScaleY="98765">
        <dgm:presLayoutVars>
          <dgm:bulletEnabled val="1"/>
        </dgm:presLayoutVars>
      </dgm:prSet>
      <dgm:spPr/>
    </dgm:pt>
    <dgm:pt modelId="{D301B27A-9029-8C49-A7FE-071E385BF7A5}" type="pres">
      <dgm:prSet presAssocID="{595CEFAF-537D-6147-A718-0E9D1ADF082D}" presName="sibTrans" presStyleLbl="sibTrans2D1" presStyleIdx="11" presStyleCnt="26" custScaleX="88216" custScaleY="98632"/>
      <dgm:spPr/>
    </dgm:pt>
    <dgm:pt modelId="{A22968E3-F530-5D41-864C-F6D3F61C7999}" type="pres">
      <dgm:prSet presAssocID="{595CEFAF-537D-6147-A718-0E9D1ADF082D}" presName="connectorText" presStyleLbl="sibTrans2D1" presStyleIdx="11" presStyleCnt="26"/>
      <dgm:spPr/>
    </dgm:pt>
    <dgm:pt modelId="{42B6F47A-DDC7-7C48-8C54-96654FC531DF}" type="pres">
      <dgm:prSet presAssocID="{12ABFC92-F67C-0946-9672-51F081D7C910}" presName="node" presStyleLbl="node1" presStyleIdx="12" presStyleCnt="26" custScaleX="98765" custScaleY="98765">
        <dgm:presLayoutVars>
          <dgm:bulletEnabled val="1"/>
        </dgm:presLayoutVars>
      </dgm:prSet>
      <dgm:spPr/>
    </dgm:pt>
    <dgm:pt modelId="{ABC9CA20-ED48-4749-8AED-5528B650F787}" type="pres">
      <dgm:prSet presAssocID="{6E0B02AC-6ED0-794F-A461-3E0A4F2C96A1}" presName="sibTrans" presStyleLbl="sibTrans2D1" presStyleIdx="12" presStyleCnt="26" custScaleX="88216" custScaleY="98632"/>
      <dgm:spPr/>
    </dgm:pt>
    <dgm:pt modelId="{9942E14C-410F-DA41-AB72-F4686F993F3A}" type="pres">
      <dgm:prSet presAssocID="{6E0B02AC-6ED0-794F-A461-3E0A4F2C96A1}" presName="connectorText" presStyleLbl="sibTrans2D1" presStyleIdx="12" presStyleCnt="26"/>
      <dgm:spPr/>
    </dgm:pt>
    <dgm:pt modelId="{132CCC77-631B-9A45-B13B-328017BE9DB6}" type="pres">
      <dgm:prSet presAssocID="{ADF1CB4D-69D6-9249-A00F-CC07FDA072DF}" presName="node" presStyleLbl="node1" presStyleIdx="13" presStyleCnt="26" custScaleX="98765" custScaleY="98765">
        <dgm:presLayoutVars>
          <dgm:bulletEnabled val="1"/>
        </dgm:presLayoutVars>
      </dgm:prSet>
      <dgm:spPr/>
    </dgm:pt>
    <dgm:pt modelId="{DD966F19-921A-A943-8019-B24477BD790E}" type="pres">
      <dgm:prSet presAssocID="{F2F6DF94-8CC9-2A41-8CD1-927A67E72910}" presName="sibTrans" presStyleLbl="sibTrans2D1" presStyleIdx="13" presStyleCnt="26" custScaleX="88216" custScaleY="98632"/>
      <dgm:spPr/>
    </dgm:pt>
    <dgm:pt modelId="{AF6821B1-A008-894E-8259-5591E9BCAEFA}" type="pres">
      <dgm:prSet presAssocID="{F2F6DF94-8CC9-2A41-8CD1-927A67E72910}" presName="connectorText" presStyleLbl="sibTrans2D1" presStyleIdx="13" presStyleCnt="26"/>
      <dgm:spPr/>
    </dgm:pt>
    <dgm:pt modelId="{F3FE099A-7976-0F4F-BEFC-E811867114C8}" type="pres">
      <dgm:prSet presAssocID="{E80551B3-15FE-9E4A-89C8-F4013D7BEEA0}" presName="node" presStyleLbl="node1" presStyleIdx="14" presStyleCnt="26" custScaleX="98765" custScaleY="98765">
        <dgm:presLayoutVars>
          <dgm:bulletEnabled val="1"/>
        </dgm:presLayoutVars>
      </dgm:prSet>
      <dgm:spPr/>
    </dgm:pt>
    <dgm:pt modelId="{E5F00335-2B66-6141-B378-362F65C83B4F}" type="pres">
      <dgm:prSet presAssocID="{2C5EC53F-2E7B-8E48-AF8E-75DE84CCB3E7}" presName="sibTrans" presStyleLbl="sibTrans2D1" presStyleIdx="14" presStyleCnt="26" custScaleX="88216" custScaleY="98632"/>
      <dgm:spPr/>
    </dgm:pt>
    <dgm:pt modelId="{FC79B1D9-41B0-BE44-8875-F845414D7E23}" type="pres">
      <dgm:prSet presAssocID="{2C5EC53F-2E7B-8E48-AF8E-75DE84CCB3E7}" presName="connectorText" presStyleLbl="sibTrans2D1" presStyleIdx="14" presStyleCnt="26"/>
      <dgm:spPr/>
    </dgm:pt>
    <dgm:pt modelId="{E9F261D9-C78A-DA43-88AB-DF014F2F935E}" type="pres">
      <dgm:prSet presAssocID="{D3C147DB-921B-0F48-ABB0-175754A4DEFA}" presName="node" presStyleLbl="node1" presStyleIdx="15" presStyleCnt="26" custScaleX="98765" custScaleY="98765">
        <dgm:presLayoutVars>
          <dgm:bulletEnabled val="1"/>
        </dgm:presLayoutVars>
      </dgm:prSet>
      <dgm:spPr/>
    </dgm:pt>
    <dgm:pt modelId="{8BAAE045-F955-DC47-8D88-FA062A680043}" type="pres">
      <dgm:prSet presAssocID="{DA381C83-E0F0-5A4A-8509-9FFF1DF0A93D}" presName="sibTrans" presStyleLbl="sibTrans2D1" presStyleIdx="15" presStyleCnt="26" custScaleX="88215" custScaleY="98632"/>
      <dgm:spPr/>
    </dgm:pt>
    <dgm:pt modelId="{5425ADD6-ABA4-7946-9749-C52E5AD3BC66}" type="pres">
      <dgm:prSet presAssocID="{DA381C83-E0F0-5A4A-8509-9FFF1DF0A93D}" presName="connectorText" presStyleLbl="sibTrans2D1" presStyleIdx="15" presStyleCnt="26"/>
      <dgm:spPr/>
    </dgm:pt>
    <dgm:pt modelId="{40F19456-FDF6-1F46-8837-81D5ED89D96D}" type="pres">
      <dgm:prSet presAssocID="{16553004-56EF-9242-9761-C355E2AD9E6A}" presName="node" presStyleLbl="node1" presStyleIdx="16" presStyleCnt="26" custScaleX="98765" custScaleY="98765">
        <dgm:presLayoutVars>
          <dgm:bulletEnabled val="1"/>
        </dgm:presLayoutVars>
      </dgm:prSet>
      <dgm:spPr/>
    </dgm:pt>
    <dgm:pt modelId="{767BCE78-272E-F14D-8C1D-6771487AFF7D}" type="pres">
      <dgm:prSet presAssocID="{74871BFF-65B9-1242-976D-717CB088A9FD}" presName="sibTrans" presStyleLbl="sibTrans2D1" presStyleIdx="16" presStyleCnt="26" custScaleX="88213" custScaleY="98632"/>
      <dgm:spPr/>
    </dgm:pt>
    <dgm:pt modelId="{A5BCF814-7109-3B4D-A4CF-CD809B08AA66}" type="pres">
      <dgm:prSet presAssocID="{74871BFF-65B9-1242-976D-717CB088A9FD}" presName="connectorText" presStyleLbl="sibTrans2D1" presStyleIdx="16" presStyleCnt="26"/>
      <dgm:spPr/>
    </dgm:pt>
    <dgm:pt modelId="{19313F04-AB4B-F446-8EA2-625F0AF2E09C}" type="pres">
      <dgm:prSet presAssocID="{4B266CFF-8834-A146-8882-F82B3388D758}" presName="node" presStyleLbl="node1" presStyleIdx="17" presStyleCnt="26" custScaleX="98765" custScaleY="98765">
        <dgm:presLayoutVars>
          <dgm:bulletEnabled val="1"/>
        </dgm:presLayoutVars>
      </dgm:prSet>
      <dgm:spPr/>
    </dgm:pt>
    <dgm:pt modelId="{35BCA7A8-4BD7-B846-8ED3-944F082CA606}" type="pres">
      <dgm:prSet presAssocID="{1CC46C1A-E200-1842-B7F5-953AB705E977}" presName="sibTrans" presStyleLbl="sibTrans2D1" presStyleIdx="17" presStyleCnt="26" custScaleX="88212" custScaleY="98632"/>
      <dgm:spPr/>
    </dgm:pt>
    <dgm:pt modelId="{50E64F3D-DDE4-8F46-AEFC-2AB3D904F4D1}" type="pres">
      <dgm:prSet presAssocID="{1CC46C1A-E200-1842-B7F5-953AB705E977}" presName="connectorText" presStyleLbl="sibTrans2D1" presStyleIdx="17" presStyleCnt="26"/>
      <dgm:spPr/>
    </dgm:pt>
    <dgm:pt modelId="{F6D00C5E-2091-F249-AB02-8AB41BBA1095}" type="pres">
      <dgm:prSet presAssocID="{C509C020-A3D2-0840-A4BE-F8E72A392F8E}" presName="node" presStyleLbl="node1" presStyleIdx="18" presStyleCnt="26" custScaleX="98765" custScaleY="98765">
        <dgm:presLayoutVars>
          <dgm:bulletEnabled val="1"/>
        </dgm:presLayoutVars>
      </dgm:prSet>
      <dgm:spPr/>
    </dgm:pt>
    <dgm:pt modelId="{1F7C5873-47DE-9D44-B95D-319538213290}" type="pres">
      <dgm:prSet presAssocID="{320712AE-A1FA-084E-80E5-7B4174FAD019}" presName="sibTrans" presStyleLbl="sibTrans2D1" presStyleIdx="18" presStyleCnt="26" custScaleX="88210" custScaleY="98632"/>
      <dgm:spPr/>
    </dgm:pt>
    <dgm:pt modelId="{B9F336EA-16B8-0D48-9E65-F83E8AE4F736}" type="pres">
      <dgm:prSet presAssocID="{320712AE-A1FA-084E-80E5-7B4174FAD019}" presName="connectorText" presStyleLbl="sibTrans2D1" presStyleIdx="18" presStyleCnt="26"/>
      <dgm:spPr/>
    </dgm:pt>
    <dgm:pt modelId="{5823154C-E88D-0D47-9A14-A2B034B32BE1}" type="pres">
      <dgm:prSet presAssocID="{E0DACBE5-0BD3-0A4F-828B-D2C5ED87A6B9}" presName="node" presStyleLbl="node1" presStyleIdx="19" presStyleCnt="26" custScaleX="98765" custScaleY="98765">
        <dgm:presLayoutVars>
          <dgm:bulletEnabled val="1"/>
        </dgm:presLayoutVars>
      </dgm:prSet>
      <dgm:spPr/>
    </dgm:pt>
    <dgm:pt modelId="{CC10FF31-3361-4141-9E38-B2BEDBB3971F}" type="pres">
      <dgm:prSet presAssocID="{FE3FA3F6-9FFF-A54D-A0F8-BBFCA4237CD8}" presName="sibTrans" presStyleLbl="sibTrans2D1" presStyleIdx="19" presStyleCnt="26" custScaleX="88213" custScaleY="98632"/>
      <dgm:spPr/>
    </dgm:pt>
    <dgm:pt modelId="{124BF7F5-AD4B-AC49-B927-C4A5CB328EBD}" type="pres">
      <dgm:prSet presAssocID="{FE3FA3F6-9FFF-A54D-A0F8-BBFCA4237CD8}" presName="connectorText" presStyleLbl="sibTrans2D1" presStyleIdx="19" presStyleCnt="26"/>
      <dgm:spPr/>
    </dgm:pt>
    <dgm:pt modelId="{3C9B57E2-84FB-C443-AB82-3593425FBF1E}" type="pres">
      <dgm:prSet presAssocID="{905735B0-1ADE-2F45-BC31-9D30D2B22D7D}" presName="node" presStyleLbl="node1" presStyleIdx="20" presStyleCnt="26" custScaleX="98765" custScaleY="98765">
        <dgm:presLayoutVars>
          <dgm:bulletEnabled val="1"/>
        </dgm:presLayoutVars>
      </dgm:prSet>
      <dgm:spPr/>
    </dgm:pt>
    <dgm:pt modelId="{EE99978D-16AD-A74D-AC08-4753A23DBE35}" type="pres">
      <dgm:prSet presAssocID="{E67E1D8B-8139-F54C-9C7B-E573FCA50F84}" presName="sibTrans" presStyleLbl="sibTrans2D1" presStyleIdx="20" presStyleCnt="26" custScaleX="88210" custScaleY="98632"/>
      <dgm:spPr/>
    </dgm:pt>
    <dgm:pt modelId="{0F113973-718E-8846-B21C-67322EEA2BC1}" type="pres">
      <dgm:prSet presAssocID="{E67E1D8B-8139-F54C-9C7B-E573FCA50F84}" presName="connectorText" presStyleLbl="sibTrans2D1" presStyleIdx="20" presStyleCnt="26"/>
      <dgm:spPr/>
    </dgm:pt>
    <dgm:pt modelId="{BD1205C2-25D7-1A4B-ACBF-730654F7EA84}" type="pres">
      <dgm:prSet presAssocID="{F27A88CA-16D9-BD41-8F92-3D59D58CE2B5}" presName="node" presStyleLbl="node1" presStyleIdx="21" presStyleCnt="26" custScaleX="98765" custScaleY="98765">
        <dgm:presLayoutVars>
          <dgm:bulletEnabled val="1"/>
        </dgm:presLayoutVars>
      </dgm:prSet>
      <dgm:spPr/>
    </dgm:pt>
    <dgm:pt modelId="{86639533-890D-5147-B806-384554CA930C}" type="pres">
      <dgm:prSet presAssocID="{AD109DCA-1800-3E43-BC06-095AA4B08700}" presName="sibTrans" presStyleLbl="sibTrans2D1" presStyleIdx="21" presStyleCnt="26" custScaleX="88212" custScaleY="98632"/>
      <dgm:spPr/>
    </dgm:pt>
    <dgm:pt modelId="{5B439505-DDF8-164F-93B1-CD301203DBC9}" type="pres">
      <dgm:prSet presAssocID="{AD109DCA-1800-3E43-BC06-095AA4B08700}" presName="connectorText" presStyleLbl="sibTrans2D1" presStyleIdx="21" presStyleCnt="26"/>
      <dgm:spPr/>
    </dgm:pt>
    <dgm:pt modelId="{145E0296-CF52-3340-B247-F8A4082AED56}" type="pres">
      <dgm:prSet presAssocID="{9084304F-16CE-9144-A4D3-729156310F25}" presName="node" presStyleLbl="node1" presStyleIdx="22" presStyleCnt="26" custScaleX="98765" custScaleY="98765">
        <dgm:presLayoutVars>
          <dgm:bulletEnabled val="1"/>
        </dgm:presLayoutVars>
      </dgm:prSet>
      <dgm:spPr/>
    </dgm:pt>
    <dgm:pt modelId="{A90B18A8-B640-6944-8649-36BB942D252C}" type="pres">
      <dgm:prSet presAssocID="{CE8954BF-02EE-804F-9D64-6A897BEC7CDB}" presName="sibTrans" presStyleLbl="sibTrans2D1" presStyleIdx="22" presStyleCnt="26" custScaleX="88215" custScaleY="98632"/>
      <dgm:spPr/>
    </dgm:pt>
    <dgm:pt modelId="{083BEF92-B449-6C4F-B6CA-3627656EBEE2}" type="pres">
      <dgm:prSet presAssocID="{CE8954BF-02EE-804F-9D64-6A897BEC7CDB}" presName="connectorText" presStyleLbl="sibTrans2D1" presStyleIdx="22" presStyleCnt="26"/>
      <dgm:spPr/>
    </dgm:pt>
    <dgm:pt modelId="{19644C0B-D82E-F444-820B-683D902BF03D}" type="pres">
      <dgm:prSet presAssocID="{E295DBD0-75C1-D345-BFAC-1616A48D99FA}" presName="node" presStyleLbl="node1" presStyleIdx="23" presStyleCnt="26" custScaleX="98765" custScaleY="98765">
        <dgm:presLayoutVars>
          <dgm:bulletEnabled val="1"/>
        </dgm:presLayoutVars>
      </dgm:prSet>
      <dgm:spPr/>
    </dgm:pt>
    <dgm:pt modelId="{6239888E-2D37-1E46-8C3A-8DBF6B78C247}" type="pres">
      <dgm:prSet presAssocID="{A27826A8-553D-F84C-85C7-7E8E3A5A07BD}" presName="sibTrans" presStyleLbl="sibTrans2D1" presStyleIdx="23" presStyleCnt="26" custScaleX="88216" custScaleY="98632"/>
      <dgm:spPr/>
    </dgm:pt>
    <dgm:pt modelId="{DC8526FC-3524-8E48-967B-A200C97C101A}" type="pres">
      <dgm:prSet presAssocID="{A27826A8-553D-F84C-85C7-7E8E3A5A07BD}" presName="connectorText" presStyleLbl="sibTrans2D1" presStyleIdx="23" presStyleCnt="26"/>
      <dgm:spPr/>
    </dgm:pt>
    <dgm:pt modelId="{809DB7FD-A00F-034E-B387-0D7CCB8E7E55}" type="pres">
      <dgm:prSet presAssocID="{31D5D1A3-ADBD-1748-83FA-661B67F686AD}" presName="node" presStyleLbl="node1" presStyleIdx="24" presStyleCnt="26" custScaleX="98765" custScaleY="98765">
        <dgm:presLayoutVars>
          <dgm:bulletEnabled val="1"/>
        </dgm:presLayoutVars>
      </dgm:prSet>
      <dgm:spPr/>
    </dgm:pt>
    <dgm:pt modelId="{9CDBB852-61ED-0B4A-BB2D-A939AB159511}" type="pres">
      <dgm:prSet presAssocID="{803AA510-35C5-0846-B2F3-BBC60597F10C}" presName="sibTrans" presStyleLbl="sibTrans2D1" presStyleIdx="24" presStyleCnt="26"/>
      <dgm:spPr/>
    </dgm:pt>
    <dgm:pt modelId="{EE178C33-40C9-4341-A691-DC1B03DBBD6F}" type="pres">
      <dgm:prSet presAssocID="{803AA510-35C5-0846-B2F3-BBC60597F10C}" presName="connectorText" presStyleLbl="sibTrans2D1" presStyleIdx="24" presStyleCnt="26"/>
      <dgm:spPr/>
    </dgm:pt>
    <dgm:pt modelId="{9AFA9153-5CCA-BA4C-B298-194047DB7E58}" type="pres">
      <dgm:prSet presAssocID="{A8E26589-B569-6B44-9082-01E3A01A4951}" presName="node" presStyleLbl="node1" presStyleIdx="25" presStyleCnt="26" custScaleX="98765" custScaleY="98765">
        <dgm:presLayoutVars>
          <dgm:bulletEnabled val="1"/>
        </dgm:presLayoutVars>
      </dgm:prSet>
      <dgm:spPr/>
    </dgm:pt>
    <dgm:pt modelId="{1BB7E863-CDB3-B64F-B5F7-FF6C83F654BF}" type="pres">
      <dgm:prSet presAssocID="{F4EE0D78-4622-024B-86DB-21DDD9E87F33}" presName="sibTrans" presStyleLbl="sibTrans2D1" presStyleIdx="25" presStyleCnt="26"/>
      <dgm:spPr/>
    </dgm:pt>
    <dgm:pt modelId="{51529908-9979-1742-89E7-108F44BE84BA}" type="pres">
      <dgm:prSet presAssocID="{F4EE0D78-4622-024B-86DB-21DDD9E87F33}" presName="connectorText" presStyleLbl="sibTrans2D1" presStyleIdx="25" presStyleCnt="26"/>
      <dgm:spPr/>
    </dgm:pt>
  </dgm:ptLst>
  <dgm:cxnLst>
    <dgm:cxn modelId="{5E286D02-6115-7441-B4A1-D11E183D258B}" type="presOf" srcId="{E0DACBE5-0BD3-0A4F-828B-D2C5ED87A6B9}" destId="{5823154C-E88D-0D47-9A14-A2B034B32BE1}" srcOrd="0" destOrd="0" presId="urn:microsoft.com/office/officeart/2005/8/layout/cycle2"/>
    <dgm:cxn modelId="{B782F002-2AB8-3E47-9050-9021B8C2FF52}" srcId="{20C347CF-FFEE-D947-8C0F-79162EE28625}" destId="{F3944DD2-1E62-8C4A-AE05-7B07D009DEF0}" srcOrd="7" destOrd="0" parTransId="{09A6D038-0A0B-D948-97F0-50B036929382}" sibTransId="{9B256E79-DCA1-584B-9BB1-CF6D714435E2}"/>
    <dgm:cxn modelId="{A772BF03-8F95-B14E-9D48-B44C87A27074}" type="presOf" srcId="{ACD31BA6-A962-4740-95BA-87D12E52FA9E}" destId="{34A8E147-8594-7141-BB3D-8139FF95C3B4}" srcOrd="0" destOrd="0" presId="urn:microsoft.com/office/officeart/2005/8/layout/cycle2"/>
    <dgm:cxn modelId="{E0261005-2A17-2142-9BB5-9ED9BCC4227C}" type="presOf" srcId="{E67E1D8B-8139-F54C-9C7B-E573FCA50F84}" destId="{EE99978D-16AD-A74D-AC08-4753A23DBE35}" srcOrd="0" destOrd="0" presId="urn:microsoft.com/office/officeart/2005/8/layout/cycle2"/>
    <dgm:cxn modelId="{512E3F06-1AF1-5C4E-ABA8-926F50AB9536}" type="presOf" srcId="{1CC46C1A-E200-1842-B7F5-953AB705E977}" destId="{50E64F3D-DDE4-8F46-AEFC-2AB3D904F4D1}" srcOrd="1" destOrd="0" presId="urn:microsoft.com/office/officeart/2005/8/layout/cycle2"/>
    <dgm:cxn modelId="{AEE28106-D78A-A342-85F5-0DACF4D0B166}" srcId="{20C347CF-FFEE-D947-8C0F-79162EE28625}" destId="{31D5D1A3-ADBD-1748-83FA-661B67F686AD}" srcOrd="24" destOrd="0" parTransId="{B7EAA804-EE14-894F-AF4F-5369A928A624}" sibTransId="{803AA510-35C5-0846-B2F3-BBC60597F10C}"/>
    <dgm:cxn modelId="{369EE906-247F-3F41-AF14-046F469AAB2A}" type="presOf" srcId="{D5AB4B42-003A-BE46-AF44-543543CA2869}" destId="{AC1F2554-90E2-C44F-A9DC-5939B2F429C8}" srcOrd="0" destOrd="0" presId="urn:microsoft.com/office/officeart/2005/8/layout/cycle2"/>
    <dgm:cxn modelId="{6B5B0409-0DE9-2D40-8B56-858C0F60E7B2}" type="presOf" srcId="{F2F6DF94-8CC9-2A41-8CD1-927A67E72910}" destId="{AF6821B1-A008-894E-8259-5591E9BCAEFA}" srcOrd="1" destOrd="0" presId="urn:microsoft.com/office/officeart/2005/8/layout/cycle2"/>
    <dgm:cxn modelId="{22672609-B8AA-904E-B37B-5D63E8C8AF8D}" srcId="{20C347CF-FFEE-D947-8C0F-79162EE28625}" destId="{F27A88CA-16D9-BD41-8F92-3D59D58CE2B5}" srcOrd="21" destOrd="0" parTransId="{17F42DC0-F08C-2648-B1BF-C05463494C5B}" sibTransId="{AD109DCA-1800-3E43-BC06-095AA4B08700}"/>
    <dgm:cxn modelId="{9579610F-CCB8-4948-A77A-D2836DD89331}" type="presOf" srcId="{A27826A8-553D-F84C-85C7-7E8E3A5A07BD}" destId="{6239888E-2D37-1E46-8C3A-8DBF6B78C247}" srcOrd="0" destOrd="0" presId="urn:microsoft.com/office/officeart/2005/8/layout/cycle2"/>
    <dgm:cxn modelId="{57DCD50F-424B-FA43-9B18-63C44829EAA9}" type="presOf" srcId="{16553004-56EF-9242-9761-C355E2AD9E6A}" destId="{40F19456-FDF6-1F46-8837-81D5ED89D96D}" srcOrd="0" destOrd="0" presId="urn:microsoft.com/office/officeart/2005/8/layout/cycle2"/>
    <dgm:cxn modelId="{1FAA3911-AC55-D14F-B99E-1F11FC897E71}" type="presOf" srcId="{F3944DD2-1E62-8C4A-AE05-7B07D009DEF0}" destId="{C6D414AB-4068-3F48-A141-9AC11C0F8FDA}" srcOrd="0" destOrd="0" presId="urn:microsoft.com/office/officeart/2005/8/layout/cycle2"/>
    <dgm:cxn modelId="{6622D213-357D-9A46-8B23-0C6F5A3599BF}" type="presOf" srcId="{FE3FA3F6-9FFF-A54D-A0F8-BBFCA4237CD8}" destId="{CC10FF31-3361-4141-9E38-B2BEDBB3971F}" srcOrd="0" destOrd="0" presId="urn:microsoft.com/office/officeart/2005/8/layout/cycle2"/>
    <dgm:cxn modelId="{4D9CDF13-094D-3941-A899-F95404D6240C}" type="presOf" srcId="{9084304F-16CE-9144-A4D3-729156310F25}" destId="{145E0296-CF52-3340-B247-F8A4082AED56}" srcOrd="0" destOrd="0" presId="urn:microsoft.com/office/officeart/2005/8/layout/cycle2"/>
    <dgm:cxn modelId="{CE7EEA15-F4B4-7047-A927-0A1165D522C6}" type="presOf" srcId="{FE3FA3F6-9FFF-A54D-A0F8-BBFCA4237CD8}" destId="{124BF7F5-AD4B-AC49-B927-C4A5CB328EBD}" srcOrd="1" destOrd="0" presId="urn:microsoft.com/office/officeart/2005/8/layout/cycle2"/>
    <dgm:cxn modelId="{4D24E218-3B68-F848-86BD-25357E23045D}" srcId="{20C347CF-FFEE-D947-8C0F-79162EE28625}" destId="{D33933ED-1FC9-8A4B-8920-9AE91760DEAF}" srcOrd="0" destOrd="0" parTransId="{4D783879-3F9E-794C-B1FD-34FC2016D7F2}" sibTransId="{FAD5F451-97D0-2E4E-889B-AF8065C655BB}"/>
    <dgm:cxn modelId="{62D6211A-8522-5342-9ED4-2F09ED6F08EE}" type="presOf" srcId="{3399CDA3-8C0C-AD42-BE20-72B816A113F3}" destId="{5A2D934C-F0B1-7C44-9EB3-6C2186772C71}" srcOrd="1" destOrd="0" presId="urn:microsoft.com/office/officeart/2005/8/layout/cycle2"/>
    <dgm:cxn modelId="{3D12941B-2AD6-DE4E-A012-828176B0C91E}" srcId="{20C347CF-FFEE-D947-8C0F-79162EE28625}" destId="{EB703632-0326-854C-AAE5-41E1FDDFFADB}" srcOrd="1" destOrd="0" parTransId="{3D66332C-7803-6E40-AEBB-2F5A6CD544BB}" sibTransId="{EE234C67-162F-4149-A7DD-74CAB734242A}"/>
    <dgm:cxn modelId="{C3B4451C-5132-0243-B851-A6DB46ACE395}" type="presOf" srcId="{C02CDE10-086B-FB46-9FAC-A32772DAA2C0}" destId="{F2DBDFF7-FCB7-AD40-912E-7755464FFBE2}" srcOrd="0" destOrd="0" presId="urn:microsoft.com/office/officeart/2005/8/layout/cycle2"/>
    <dgm:cxn modelId="{8FB05F1D-CBB5-C646-A5C4-48009D01B066}" type="presOf" srcId="{C02CDE10-086B-FB46-9FAC-A32772DAA2C0}" destId="{5CC9E61F-BCD6-5B41-89EB-F60C3B1368F9}" srcOrd="1" destOrd="0" presId="urn:microsoft.com/office/officeart/2005/8/layout/cycle2"/>
    <dgm:cxn modelId="{7053431F-DF8C-0A40-ADE2-C7BB2ABAEEAF}" type="presOf" srcId="{F4EE0D78-4622-024B-86DB-21DDD9E87F33}" destId="{1BB7E863-CDB3-B64F-B5F7-FF6C83F654BF}" srcOrd="0" destOrd="0" presId="urn:microsoft.com/office/officeart/2005/8/layout/cycle2"/>
    <dgm:cxn modelId="{D8D5AE20-4811-304D-ACBD-8A1E6DB664DC}" srcId="{20C347CF-FFEE-D947-8C0F-79162EE28625}" destId="{4C4F1A65-9E44-1341-948B-71EEE3BFE96C}" srcOrd="9" destOrd="0" parTransId="{21FC2788-44F6-CD4F-A035-9BDE7BB3BC09}" sibTransId="{C35BB69D-B777-C040-B63D-B310602894F1}"/>
    <dgm:cxn modelId="{D51AEE24-4CB8-9C43-898D-86BD0F6C41FE}" type="presOf" srcId="{320712AE-A1FA-084E-80E5-7B4174FAD019}" destId="{1F7C5873-47DE-9D44-B95D-319538213290}" srcOrd="0" destOrd="0" presId="urn:microsoft.com/office/officeart/2005/8/layout/cycle2"/>
    <dgm:cxn modelId="{24593527-1E68-3244-972B-82C74CE192FB}" type="presOf" srcId="{AD109DCA-1800-3E43-BC06-095AA4B08700}" destId="{5B439505-DDF8-164F-93B1-CD301203DBC9}" srcOrd="1" destOrd="0" presId="urn:microsoft.com/office/officeart/2005/8/layout/cycle2"/>
    <dgm:cxn modelId="{02443F2E-A84E-8C47-B9C1-8859F30269AE}" type="presOf" srcId="{4C4F1A65-9E44-1341-948B-71EEE3BFE96C}" destId="{769B39C3-8298-B34C-8EB5-17CC2A2C80B9}" srcOrd="0" destOrd="0" presId="urn:microsoft.com/office/officeart/2005/8/layout/cycle2"/>
    <dgm:cxn modelId="{1CAC2930-7E94-3E4A-AD28-ADA580E5B868}" type="presOf" srcId="{ACD31BA6-A962-4740-95BA-87D12E52FA9E}" destId="{DEE2B6D8-0499-1341-90B7-672CF7053D19}" srcOrd="1" destOrd="0" presId="urn:microsoft.com/office/officeart/2005/8/layout/cycle2"/>
    <dgm:cxn modelId="{390B2A30-2E19-714E-9A4D-AC89075F9382}" type="presOf" srcId="{7F5BA557-5CDC-414D-8560-5FF589B918D7}" destId="{BC7A49C7-092F-F24F-803B-34D7D062FF23}" srcOrd="0" destOrd="0" presId="urn:microsoft.com/office/officeart/2005/8/layout/cycle2"/>
    <dgm:cxn modelId="{E3ED2936-A158-DE45-BA74-1B1F18143E36}" srcId="{20C347CF-FFEE-D947-8C0F-79162EE28625}" destId="{D4A8C9DA-6001-AE48-9683-B8088A660F92}" srcOrd="8" destOrd="0" parTransId="{C44069BA-3CE1-6E4C-AA56-29CFB1711851}" sibTransId="{ACD31BA6-A962-4740-95BA-87D12E52FA9E}"/>
    <dgm:cxn modelId="{EB32D937-8DD6-D740-9E7D-51BF83F1459C}" type="presOf" srcId="{62C51785-170F-864F-A4E7-8D7C00C60E5C}" destId="{E3DE383C-B6A7-E340-98D7-BF839CB50CBC}" srcOrd="1" destOrd="0" presId="urn:microsoft.com/office/officeart/2005/8/layout/cycle2"/>
    <dgm:cxn modelId="{F4E02938-5F53-C843-BDB2-7FF113861660}" type="presOf" srcId="{C35BB69D-B777-C040-B63D-B310602894F1}" destId="{932DE8CD-37A4-E74F-99E5-10397EA6B94F}" srcOrd="0" destOrd="0" presId="urn:microsoft.com/office/officeart/2005/8/layout/cycle2"/>
    <dgm:cxn modelId="{76BE1839-F30B-6B4A-A29A-7557F92A1A84}" type="presOf" srcId="{C35BB69D-B777-C040-B63D-B310602894F1}" destId="{6FB29DDA-8CCD-A846-AFDB-36C5F9D54C46}" srcOrd="1" destOrd="0" presId="urn:microsoft.com/office/officeart/2005/8/layout/cycle2"/>
    <dgm:cxn modelId="{6904303D-8EB5-B242-B0A0-87AFA4381AAF}" type="presOf" srcId="{FAD5F451-97D0-2E4E-889B-AF8065C655BB}" destId="{163E9402-4113-6F4F-B9FF-506EE213E5F3}" srcOrd="1" destOrd="0" presId="urn:microsoft.com/office/officeart/2005/8/layout/cycle2"/>
    <dgm:cxn modelId="{C968363E-1D23-B647-9BE3-ED4219DAD9E5}" type="presOf" srcId="{595CEFAF-537D-6147-A718-0E9D1ADF082D}" destId="{A22968E3-F530-5D41-864C-F6D3F61C7999}" srcOrd="1" destOrd="0" presId="urn:microsoft.com/office/officeart/2005/8/layout/cycle2"/>
    <dgm:cxn modelId="{D2554540-90A2-2C4B-AAAE-4D8AF4B757DC}" type="presOf" srcId="{5B294785-D19F-484A-BC89-006960DD6099}" destId="{76ECAA32-8316-8B4B-AD90-38539C003772}" srcOrd="0" destOrd="0" presId="urn:microsoft.com/office/officeart/2005/8/layout/cycle2"/>
    <dgm:cxn modelId="{7B9C3041-6C93-8449-A178-534F60C5C883}" type="presOf" srcId="{E295DBD0-75C1-D345-BFAC-1616A48D99FA}" destId="{19644C0B-D82E-F444-820B-683D902BF03D}" srcOrd="0" destOrd="0" presId="urn:microsoft.com/office/officeart/2005/8/layout/cycle2"/>
    <dgm:cxn modelId="{89B90842-1D3B-8E47-89A7-94EE3D9CBABB}" type="presOf" srcId="{DA381C83-E0F0-5A4A-8509-9FFF1DF0A93D}" destId="{8BAAE045-F955-DC47-8D88-FA062A680043}" srcOrd="0" destOrd="0" presId="urn:microsoft.com/office/officeart/2005/8/layout/cycle2"/>
    <dgm:cxn modelId="{38C63644-D3DF-7F4F-B867-7BB78A877FC1}" type="presOf" srcId="{DA381C83-E0F0-5A4A-8509-9FFF1DF0A93D}" destId="{5425ADD6-ABA4-7946-9749-C52E5AD3BC66}" srcOrd="1" destOrd="0" presId="urn:microsoft.com/office/officeart/2005/8/layout/cycle2"/>
    <dgm:cxn modelId="{7B99D147-D85F-2447-B94F-B73BEFD15C71}" type="presOf" srcId="{320712AE-A1FA-084E-80E5-7B4174FAD019}" destId="{B9F336EA-16B8-0D48-9E65-F83E8AE4F736}" srcOrd="1" destOrd="0" presId="urn:microsoft.com/office/officeart/2005/8/layout/cycle2"/>
    <dgm:cxn modelId="{E6C8C449-3CA7-B348-ABDD-E792A841E587}" type="presOf" srcId="{B2A80A2D-0C48-284E-BA52-66360F591F84}" destId="{AF1F09D9-255B-6E45-8161-35E53CFE9A9E}" srcOrd="0" destOrd="0" presId="urn:microsoft.com/office/officeart/2005/8/layout/cycle2"/>
    <dgm:cxn modelId="{7975104C-59A3-9448-85F6-192E28BDE218}" srcId="{20C347CF-FFEE-D947-8C0F-79162EE28625}" destId="{ADF1CB4D-69D6-9249-A00F-CC07FDA072DF}" srcOrd="13" destOrd="0" parTransId="{6EA47BF8-4314-4A42-865A-3B4FE1D131D8}" sibTransId="{F2F6DF94-8CC9-2A41-8CD1-927A67E72910}"/>
    <dgm:cxn modelId="{45BB9E4F-57A6-004D-B81B-D9863F6D77F2}" type="presOf" srcId="{803AA510-35C5-0846-B2F3-BBC60597F10C}" destId="{9CDBB852-61ED-0B4A-BB2D-A939AB159511}" srcOrd="0" destOrd="0" presId="urn:microsoft.com/office/officeart/2005/8/layout/cycle2"/>
    <dgm:cxn modelId="{EA34F550-2F61-E342-A244-4ED656687336}" type="presOf" srcId="{C509C020-A3D2-0840-A4BE-F8E72A392F8E}" destId="{F6D00C5E-2091-F249-AB02-8AB41BBA1095}" srcOrd="0" destOrd="0" presId="urn:microsoft.com/office/officeart/2005/8/layout/cycle2"/>
    <dgm:cxn modelId="{93820252-6DFE-FD4C-A30D-9D1D73DBCFED}" type="presOf" srcId="{4B266CFF-8834-A146-8882-F82B3388D758}" destId="{19313F04-AB4B-F446-8EA2-625F0AF2E09C}" srcOrd="0" destOrd="0" presId="urn:microsoft.com/office/officeart/2005/8/layout/cycle2"/>
    <dgm:cxn modelId="{18207254-2CD0-724D-879D-704A3FABDCA3}" type="presOf" srcId="{2C5EC53F-2E7B-8E48-AF8E-75DE84CCB3E7}" destId="{FC79B1D9-41B0-BE44-8875-F845414D7E23}" srcOrd="1" destOrd="0" presId="urn:microsoft.com/office/officeart/2005/8/layout/cycle2"/>
    <dgm:cxn modelId="{FD291662-CF68-4946-842E-2338658BA319}" type="presOf" srcId="{EB703632-0326-854C-AAE5-41E1FDDFFADB}" destId="{ECDB67F5-6909-1445-9288-51DD7D062EBE}" srcOrd="0" destOrd="0" presId="urn:microsoft.com/office/officeart/2005/8/layout/cycle2"/>
    <dgm:cxn modelId="{D76F3662-9554-8C4E-B9D4-FE8ECB951457}" srcId="{20C347CF-FFEE-D947-8C0F-79162EE28625}" destId="{CCCD8F77-69D7-4B48-A3B0-1BEDEB1C298F}" srcOrd="10" destOrd="0" parTransId="{64B1A821-57D7-C84D-9696-3EDC7312977E}" sibTransId="{62C51785-170F-864F-A4E7-8D7C00C60E5C}"/>
    <dgm:cxn modelId="{61484162-2908-B543-A2FD-AACFAC64D910}" type="presOf" srcId="{F2F6DF94-8CC9-2A41-8CD1-927A67E72910}" destId="{DD966F19-921A-A943-8019-B24477BD790E}" srcOrd="0" destOrd="0" presId="urn:microsoft.com/office/officeart/2005/8/layout/cycle2"/>
    <dgm:cxn modelId="{DE83FF62-BD3D-AD43-B0BF-09E4E259556E}" type="presOf" srcId="{74871BFF-65B9-1242-976D-717CB088A9FD}" destId="{A5BCF814-7109-3B4D-A4CF-CD809B08AA66}" srcOrd="1" destOrd="0" presId="urn:microsoft.com/office/officeart/2005/8/layout/cycle2"/>
    <dgm:cxn modelId="{4E2F7063-CAE6-2149-A8C6-ED7A69358646}" type="presOf" srcId="{D33933ED-1FC9-8A4B-8920-9AE91760DEAF}" destId="{2F678DEB-804B-FA46-9522-69687B32E73C}" srcOrd="0" destOrd="0" presId="urn:microsoft.com/office/officeart/2005/8/layout/cycle2"/>
    <dgm:cxn modelId="{5B627764-9003-1D4E-B7B1-1E2C7B1CD056}" srcId="{20C347CF-FFEE-D947-8C0F-79162EE28625}" destId="{4B266CFF-8834-A146-8882-F82B3388D758}" srcOrd="17" destOrd="0" parTransId="{D2F5D674-F5C8-D144-9487-7B4FF7B44499}" sibTransId="{1CC46C1A-E200-1842-B7F5-953AB705E977}"/>
    <dgm:cxn modelId="{16A59264-71D4-3049-AFEA-D018B1376999}" srcId="{20C347CF-FFEE-D947-8C0F-79162EE28625}" destId="{A8E26589-B569-6B44-9082-01E3A01A4951}" srcOrd="25" destOrd="0" parTransId="{424FA0AB-CFD5-AD40-9F26-6EC6586D22F6}" sibTransId="{F4EE0D78-4622-024B-86DB-21DDD9E87F33}"/>
    <dgm:cxn modelId="{53430965-47F8-6849-B65A-6539F665E519}" srcId="{20C347CF-FFEE-D947-8C0F-79162EE28625}" destId="{C509C020-A3D2-0840-A4BE-F8E72A392F8E}" srcOrd="18" destOrd="0" parTransId="{8CC86B5D-2F1D-F94A-BB0B-D0B4B8CDFE09}" sibTransId="{320712AE-A1FA-084E-80E5-7B4174FAD019}"/>
    <dgm:cxn modelId="{26F52168-C75F-5340-8E6B-3FABE073C0B8}" type="presOf" srcId="{E80551B3-15FE-9E4A-89C8-F4013D7BEEA0}" destId="{F3FE099A-7976-0F4F-BEFC-E811867114C8}" srcOrd="0" destOrd="0" presId="urn:microsoft.com/office/officeart/2005/8/layout/cycle2"/>
    <dgm:cxn modelId="{8C8AA569-EE04-754F-9448-0E3D8F41FE90}" type="presOf" srcId="{E67E1D8B-8139-F54C-9C7B-E573FCA50F84}" destId="{0F113973-718E-8846-B21C-67322EEA2BC1}" srcOrd="1" destOrd="0" presId="urn:microsoft.com/office/officeart/2005/8/layout/cycle2"/>
    <dgm:cxn modelId="{CE0D336A-4BB8-5040-B405-AA14A27491F3}" srcId="{20C347CF-FFEE-D947-8C0F-79162EE28625}" destId="{9E26373F-02F4-C74B-8497-4A1485F8724F}" srcOrd="2" destOrd="0" parTransId="{A0EB7734-05E7-6F45-96F3-EAAEF54E3A8D}" sibTransId="{3399CDA3-8C0C-AD42-BE20-72B816A113F3}"/>
    <dgm:cxn modelId="{DA96856B-A2B6-8949-9CC1-0977C4E01FAA}" type="presOf" srcId="{ADF1CB4D-69D6-9249-A00F-CC07FDA072DF}" destId="{132CCC77-631B-9A45-B13B-328017BE9DB6}" srcOrd="0" destOrd="0" presId="urn:microsoft.com/office/officeart/2005/8/layout/cycle2"/>
    <dgm:cxn modelId="{FC24B66E-DC64-5A4E-B457-609575B0213F}" srcId="{20C347CF-FFEE-D947-8C0F-79162EE28625}" destId="{12ABFC92-F67C-0946-9672-51F081D7C910}" srcOrd="12" destOrd="0" parTransId="{63A406C3-6A40-8E4C-9F23-F55E4EC979A2}" sibTransId="{6E0B02AC-6ED0-794F-A461-3E0A4F2C96A1}"/>
    <dgm:cxn modelId="{8B32086F-A64F-BC41-9EF0-FCE5E90810F5}" type="presOf" srcId="{5B294785-D19F-484A-BC89-006960DD6099}" destId="{DAD57955-688D-6342-A695-3A8F6349E7FB}" srcOrd="1" destOrd="0" presId="urn:microsoft.com/office/officeart/2005/8/layout/cycle2"/>
    <dgm:cxn modelId="{037FCA70-2340-4749-9C2F-E409866594DD}" type="presOf" srcId="{E227115D-5F9B-C845-AC90-637CE8E766AF}" destId="{A65927FB-21BB-484A-8552-28480EA7F0F8}" srcOrd="1" destOrd="0" presId="urn:microsoft.com/office/officeart/2005/8/layout/cycle2"/>
    <dgm:cxn modelId="{51FAFF77-35F6-9043-B5D9-ACF165CB632A}" srcId="{20C347CF-FFEE-D947-8C0F-79162EE28625}" destId="{7F5BA557-5CDC-414D-8560-5FF589B918D7}" srcOrd="3" destOrd="0" parTransId="{3F835BF2-E48C-9A4A-B664-1523E4E144A5}" sibTransId="{E227115D-5F9B-C845-AC90-637CE8E766AF}"/>
    <dgm:cxn modelId="{CAF22F78-8EB8-CD4E-9100-FC2E8A0B6D43}" srcId="{20C347CF-FFEE-D947-8C0F-79162EE28625}" destId="{9084304F-16CE-9144-A4D3-729156310F25}" srcOrd="22" destOrd="0" parTransId="{E80756B4-85A7-754E-AB65-F7DF0EAE11F9}" sibTransId="{CE8954BF-02EE-804F-9D64-6A897BEC7CDB}"/>
    <dgm:cxn modelId="{19C88279-B7C0-7F4B-8C7A-045C2EC81FC9}" type="presOf" srcId="{6E0B02AC-6ED0-794F-A461-3E0A4F2C96A1}" destId="{ABC9CA20-ED48-4749-8AED-5528B650F787}" srcOrd="0" destOrd="0" presId="urn:microsoft.com/office/officeart/2005/8/layout/cycle2"/>
    <dgm:cxn modelId="{9954A47A-5330-A645-8E73-E450D942D488}" type="presOf" srcId="{EE234C67-162F-4149-A7DD-74CAB734242A}" destId="{84DBEF98-97BC-5140-B2AA-9095A1983BD0}" srcOrd="0" destOrd="0" presId="urn:microsoft.com/office/officeart/2005/8/layout/cycle2"/>
    <dgm:cxn modelId="{9134C47C-3860-F24B-8658-4730244E30F8}" srcId="{20C347CF-FFEE-D947-8C0F-79162EE28625}" destId="{E295DBD0-75C1-D345-BFAC-1616A48D99FA}" srcOrd="23" destOrd="0" parTransId="{0F73B4B4-E710-5448-B425-B8067B0D491E}" sibTransId="{A27826A8-553D-F84C-85C7-7E8E3A5A07BD}"/>
    <dgm:cxn modelId="{BEE5BD80-A74E-6044-AD2A-289CFAD511EC}" type="presOf" srcId="{12ABFC92-F67C-0946-9672-51F081D7C910}" destId="{42B6F47A-DDC7-7C48-8C54-96654FC531DF}" srcOrd="0" destOrd="0" presId="urn:microsoft.com/office/officeart/2005/8/layout/cycle2"/>
    <dgm:cxn modelId="{DA489481-87AC-2949-B299-70C3A2115717}" type="presOf" srcId="{D5AB4B42-003A-BE46-AF44-543543CA2869}" destId="{E945BCBC-EC46-0C40-A86F-A5A1689483BA}" srcOrd="1" destOrd="0" presId="urn:microsoft.com/office/officeart/2005/8/layout/cycle2"/>
    <dgm:cxn modelId="{27CF8182-4DC1-AB47-8211-598AC4DD41A7}" type="presOf" srcId="{E227115D-5F9B-C845-AC90-637CE8E766AF}" destId="{54591BF6-1585-FB44-9011-767BE9B23FA9}" srcOrd="0" destOrd="0" presId="urn:microsoft.com/office/officeart/2005/8/layout/cycle2"/>
    <dgm:cxn modelId="{28F91187-3624-7947-BB3C-4DBAAD5F0964}" srcId="{20C347CF-FFEE-D947-8C0F-79162EE28625}" destId="{905735B0-1ADE-2F45-BC31-9D30D2B22D7D}" srcOrd="20" destOrd="0" parTransId="{5F437BD1-D8AA-1047-B1AC-06A24A345B42}" sibTransId="{E67E1D8B-8139-F54C-9C7B-E573FCA50F84}"/>
    <dgm:cxn modelId="{1BD6E789-AF43-6D4F-9CC1-D1C6085EDD15}" type="presOf" srcId="{D4A8C9DA-6001-AE48-9683-B8088A660F92}" destId="{4F79FBE6-F7BF-A444-B849-886D0BEE35A3}" srcOrd="0" destOrd="0" presId="urn:microsoft.com/office/officeart/2005/8/layout/cycle2"/>
    <dgm:cxn modelId="{A587158F-DB07-1746-8503-057BDCA71199}" type="presOf" srcId="{A27826A8-553D-F84C-85C7-7E8E3A5A07BD}" destId="{DC8526FC-3524-8E48-967B-A200C97C101A}" srcOrd="1" destOrd="0" presId="urn:microsoft.com/office/officeart/2005/8/layout/cycle2"/>
    <dgm:cxn modelId="{19401790-E010-4449-B5CA-A4442B096D52}" type="presOf" srcId="{20C347CF-FFEE-D947-8C0F-79162EE28625}" destId="{D9E216BD-FD7C-944D-8CF0-2D9921039A3F}" srcOrd="0" destOrd="0" presId="urn:microsoft.com/office/officeart/2005/8/layout/cycle2"/>
    <dgm:cxn modelId="{D379F491-F2F1-944B-93B7-3391FA1E3735}" srcId="{20C347CF-FFEE-D947-8C0F-79162EE28625}" destId="{16553004-56EF-9242-9761-C355E2AD9E6A}" srcOrd="16" destOrd="0" parTransId="{8DB46321-7F3B-CE4C-8534-75A4605CA540}" sibTransId="{74871BFF-65B9-1242-976D-717CB088A9FD}"/>
    <dgm:cxn modelId="{EA614992-2159-0246-A6A4-5F0C572FC9E8}" srcId="{20C347CF-FFEE-D947-8C0F-79162EE28625}" destId="{1A4BC88C-40C1-344E-83D5-5C789DEC5A87}" srcOrd="5" destOrd="0" parTransId="{3454BE37-14C7-124C-A479-B8D7FC96BFF5}" sibTransId="{5B294785-D19F-484A-BC89-006960DD6099}"/>
    <dgm:cxn modelId="{49F73996-7F4A-8E45-81B9-8773843A3130}" srcId="{20C347CF-FFEE-D947-8C0F-79162EE28625}" destId="{25DC2F45-9215-C745-B833-777F6C24A24B}" srcOrd="6" destOrd="0" parTransId="{FCAF7D81-B508-3D42-8319-96197CDB931E}" sibTransId="{C02CDE10-086B-FB46-9FAC-A32772DAA2C0}"/>
    <dgm:cxn modelId="{91092199-B3CE-8246-BC03-F94A914AFED0}" type="presOf" srcId="{803AA510-35C5-0846-B2F3-BBC60597F10C}" destId="{EE178C33-40C9-4341-A691-DC1B03DBBD6F}" srcOrd="1" destOrd="0" presId="urn:microsoft.com/office/officeart/2005/8/layout/cycle2"/>
    <dgm:cxn modelId="{200B989B-3283-1A42-ACE3-27A38720AA20}" srcId="{20C347CF-FFEE-D947-8C0F-79162EE28625}" destId="{E80551B3-15FE-9E4A-89C8-F4013D7BEEA0}" srcOrd="14" destOrd="0" parTransId="{690B3504-5F0D-B54D-9556-74042DC797E8}" sibTransId="{2C5EC53F-2E7B-8E48-AF8E-75DE84CCB3E7}"/>
    <dgm:cxn modelId="{C8877B9F-494F-7D48-9F93-D24E2302DF03}" srcId="{20C347CF-FFEE-D947-8C0F-79162EE28625}" destId="{D3C147DB-921B-0F48-ABB0-175754A4DEFA}" srcOrd="15" destOrd="0" parTransId="{D1DBCEBA-6690-AE4B-89B1-8C4829C7C25E}" sibTransId="{DA381C83-E0F0-5A4A-8509-9FFF1DF0A93D}"/>
    <dgm:cxn modelId="{7A630BA2-0204-6A45-8B6B-0A403F4C161B}" type="presOf" srcId="{9E26373F-02F4-C74B-8497-4A1485F8724F}" destId="{5EF7DEEF-7D05-CC42-8055-E69F78A02671}" srcOrd="0" destOrd="0" presId="urn:microsoft.com/office/officeart/2005/8/layout/cycle2"/>
    <dgm:cxn modelId="{D41CF8A5-B3A4-D04F-9BC7-6C7170148F77}" type="presOf" srcId="{2C5EC53F-2E7B-8E48-AF8E-75DE84CCB3E7}" destId="{E5F00335-2B66-6141-B378-362F65C83B4F}" srcOrd="0" destOrd="0" presId="urn:microsoft.com/office/officeart/2005/8/layout/cycle2"/>
    <dgm:cxn modelId="{A24791AC-E6E1-934E-97AB-925ADD4BD327}" srcId="{20C347CF-FFEE-D947-8C0F-79162EE28625}" destId="{E0DACBE5-0BD3-0A4F-828B-D2C5ED87A6B9}" srcOrd="19" destOrd="0" parTransId="{68D316D1-4173-B140-8CD1-1826E8154250}" sibTransId="{FE3FA3F6-9FFF-A54D-A0F8-BBFCA4237CD8}"/>
    <dgm:cxn modelId="{295E43AE-0E34-F44F-B222-98168E1F6883}" type="presOf" srcId="{F4EE0D78-4622-024B-86DB-21DDD9E87F33}" destId="{51529908-9979-1742-89E7-108F44BE84BA}" srcOrd="1" destOrd="0" presId="urn:microsoft.com/office/officeart/2005/8/layout/cycle2"/>
    <dgm:cxn modelId="{1332C4AE-E561-FA43-AAE1-62BC89EB96B5}" type="presOf" srcId="{6E0B02AC-6ED0-794F-A461-3E0A4F2C96A1}" destId="{9942E14C-410F-DA41-AB72-F4686F993F3A}" srcOrd="1" destOrd="0" presId="urn:microsoft.com/office/officeart/2005/8/layout/cycle2"/>
    <dgm:cxn modelId="{47CDF4AF-56A8-EE40-935F-BA5C0C33E6D9}" type="presOf" srcId="{FAD5F451-97D0-2E4E-889B-AF8065C655BB}" destId="{8C56CA2E-3A14-B54A-BF32-97858F704468}" srcOrd="0" destOrd="0" presId="urn:microsoft.com/office/officeart/2005/8/layout/cycle2"/>
    <dgm:cxn modelId="{AD4985B0-44CA-2C46-890B-EDE9DD01F5B2}" srcId="{20C347CF-FFEE-D947-8C0F-79162EE28625}" destId="{B2A80A2D-0C48-284E-BA52-66360F591F84}" srcOrd="11" destOrd="0" parTransId="{F87BFD09-6949-B641-B273-9F457ACE11EF}" sibTransId="{595CEFAF-537D-6147-A718-0E9D1ADF082D}"/>
    <dgm:cxn modelId="{ABCA59B1-B67F-694B-BCAC-E6E6358A8AA0}" type="presOf" srcId="{CE8954BF-02EE-804F-9D64-6A897BEC7CDB}" destId="{A90B18A8-B640-6944-8649-36BB942D252C}" srcOrd="0" destOrd="0" presId="urn:microsoft.com/office/officeart/2005/8/layout/cycle2"/>
    <dgm:cxn modelId="{C0E06AB4-4636-5742-A3E5-8E0B3EF80014}" type="presOf" srcId="{62C51785-170F-864F-A4E7-8D7C00C60E5C}" destId="{1144CE58-3DFD-3B42-B48D-E12DB18555FC}" srcOrd="0" destOrd="0" presId="urn:microsoft.com/office/officeart/2005/8/layout/cycle2"/>
    <dgm:cxn modelId="{FD61C8B6-055B-A546-9684-17E8185D4359}" type="presOf" srcId="{1A4BC88C-40C1-344E-83D5-5C789DEC5A87}" destId="{179B756E-737C-C742-BC5E-B22259A0D917}" srcOrd="0" destOrd="0" presId="urn:microsoft.com/office/officeart/2005/8/layout/cycle2"/>
    <dgm:cxn modelId="{5625DCB8-D63C-5F42-B950-61FDDF74CDA8}" srcId="{20C347CF-FFEE-D947-8C0F-79162EE28625}" destId="{7DCCE8B8-8EDC-604A-B4E7-588620CD973F}" srcOrd="4" destOrd="0" parTransId="{D4DAA21F-2AC0-FA44-8F98-3F68E8ACC30E}" sibTransId="{D5AB4B42-003A-BE46-AF44-543543CA2869}"/>
    <dgm:cxn modelId="{AEDBD3BA-1FF2-7544-A2DD-B66E178FB236}" type="presOf" srcId="{9B256E79-DCA1-584B-9BB1-CF6D714435E2}" destId="{B47671AB-35DF-764E-9E67-FF61B19623ED}" srcOrd="0" destOrd="0" presId="urn:microsoft.com/office/officeart/2005/8/layout/cycle2"/>
    <dgm:cxn modelId="{364705BC-16A6-9143-8B25-4228E3EA5CC8}" type="presOf" srcId="{CCCD8F77-69D7-4B48-A3B0-1BEDEB1C298F}" destId="{EF97EECF-34B6-9F43-8670-1ABEAFAFDD21}" srcOrd="0" destOrd="0" presId="urn:microsoft.com/office/officeart/2005/8/layout/cycle2"/>
    <dgm:cxn modelId="{E11AC4BF-D9C3-0945-B17B-0519B3F1D566}" type="presOf" srcId="{3399CDA3-8C0C-AD42-BE20-72B816A113F3}" destId="{6938E038-25E4-7140-87FC-E9E1D1794D15}" srcOrd="0" destOrd="0" presId="urn:microsoft.com/office/officeart/2005/8/layout/cycle2"/>
    <dgm:cxn modelId="{7C8353C9-FAB1-E64D-B00A-BB83F5D5BFD6}" type="presOf" srcId="{AD109DCA-1800-3E43-BC06-095AA4B08700}" destId="{86639533-890D-5147-B806-384554CA930C}" srcOrd="0" destOrd="0" presId="urn:microsoft.com/office/officeart/2005/8/layout/cycle2"/>
    <dgm:cxn modelId="{2952FCCB-0B63-2A4C-8D4C-161B7AA2D51D}" type="presOf" srcId="{EE234C67-162F-4149-A7DD-74CAB734242A}" destId="{A3AB6271-3FA8-C945-B36E-2A1BEDE5BB1A}" srcOrd="1" destOrd="0" presId="urn:microsoft.com/office/officeart/2005/8/layout/cycle2"/>
    <dgm:cxn modelId="{854F66CD-A6D6-7B40-AAA4-E1E003AC10A1}" type="presOf" srcId="{7DCCE8B8-8EDC-604A-B4E7-588620CD973F}" destId="{D5D4D8F7-E961-574D-8B1C-57AD6D0D9010}" srcOrd="0" destOrd="0" presId="urn:microsoft.com/office/officeart/2005/8/layout/cycle2"/>
    <dgm:cxn modelId="{D65199CD-D3AB-8E44-8D19-40B2EDA10D8C}" type="presOf" srcId="{1CC46C1A-E200-1842-B7F5-953AB705E977}" destId="{35BCA7A8-4BD7-B846-8ED3-944F082CA606}" srcOrd="0" destOrd="0" presId="urn:microsoft.com/office/officeart/2005/8/layout/cycle2"/>
    <dgm:cxn modelId="{247648CE-8C4A-5C43-ADFE-D2EC7DD472D5}" type="presOf" srcId="{25DC2F45-9215-C745-B833-777F6C24A24B}" destId="{6D303C6A-5ADC-B449-A87A-48DF246C3CBB}" srcOrd="0" destOrd="0" presId="urn:microsoft.com/office/officeart/2005/8/layout/cycle2"/>
    <dgm:cxn modelId="{ADF5AEE3-0EE9-994D-A172-A50BFDE19F8A}" type="presOf" srcId="{595CEFAF-537D-6147-A718-0E9D1ADF082D}" destId="{D301B27A-9029-8C49-A7FE-071E385BF7A5}" srcOrd="0" destOrd="0" presId="urn:microsoft.com/office/officeart/2005/8/layout/cycle2"/>
    <dgm:cxn modelId="{4BBD87E4-E0FC-AF4E-9A0D-2222FB1BA02E}" type="presOf" srcId="{D3C147DB-921B-0F48-ABB0-175754A4DEFA}" destId="{E9F261D9-C78A-DA43-88AB-DF014F2F935E}" srcOrd="0" destOrd="0" presId="urn:microsoft.com/office/officeart/2005/8/layout/cycle2"/>
    <dgm:cxn modelId="{475A21E5-F6BC-4A4E-93B9-13895A7DCC9C}" type="presOf" srcId="{A8E26589-B569-6B44-9082-01E3A01A4951}" destId="{9AFA9153-5CCA-BA4C-B298-194047DB7E58}" srcOrd="0" destOrd="0" presId="urn:microsoft.com/office/officeart/2005/8/layout/cycle2"/>
    <dgm:cxn modelId="{13B4A0E9-D09D-4E46-A8C7-C34297D68884}" type="presOf" srcId="{9B256E79-DCA1-584B-9BB1-CF6D714435E2}" destId="{4728DF48-7E3A-CC43-BE75-B039E9FF5C60}" srcOrd="1" destOrd="0" presId="urn:microsoft.com/office/officeart/2005/8/layout/cycle2"/>
    <dgm:cxn modelId="{FD890BEA-03F6-E04D-B1E8-4870681D0E0D}" type="presOf" srcId="{74871BFF-65B9-1242-976D-717CB088A9FD}" destId="{767BCE78-272E-F14D-8C1D-6771487AFF7D}" srcOrd="0" destOrd="0" presId="urn:microsoft.com/office/officeart/2005/8/layout/cycle2"/>
    <dgm:cxn modelId="{D436FDEC-8079-8D49-8310-D89961FF2400}" type="presOf" srcId="{F27A88CA-16D9-BD41-8F92-3D59D58CE2B5}" destId="{BD1205C2-25D7-1A4B-ACBF-730654F7EA84}" srcOrd="0" destOrd="0" presId="urn:microsoft.com/office/officeart/2005/8/layout/cycle2"/>
    <dgm:cxn modelId="{AF87A1EE-2663-D04D-B3D1-263254038B89}" type="presOf" srcId="{31D5D1A3-ADBD-1748-83FA-661B67F686AD}" destId="{809DB7FD-A00F-034E-B387-0D7CCB8E7E55}" srcOrd="0" destOrd="0" presId="urn:microsoft.com/office/officeart/2005/8/layout/cycle2"/>
    <dgm:cxn modelId="{689E25F4-9431-2145-B7A7-170EB821A2FF}" type="presOf" srcId="{905735B0-1ADE-2F45-BC31-9D30D2B22D7D}" destId="{3C9B57E2-84FB-C443-AB82-3593425FBF1E}" srcOrd="0" destOrd="0" presId="urn:microsoft.com/office/officeart/2005/8/layout/cycle2"/>
    <dgm:cxn modelId="{BA4DF8F8-E61C-D641-A275-7B55E9BE114D}" type="presOf" srcId="{CE8954BF-02EE-804F-9D64-6A897BEC7CDB}" destId="{083BEF92-B449-6C4F-B6CA-3627656EBEE2}" srcOrd="1" destOrd="0" presId="urn:microsoft.com/office/officeart/2005/8/layout/cycle2"/>
    <dgm:cxn modelId="{4F9DA050-0F2E-3447-B7F7-6527302B5028}" type="presParOf" srcId="{D9E216BD-FD7C-944D-8CF0-2D9921039A3F}" destId="{2F678DEB-804B-FA46-9522-69687B32E73C}" srcOrd="0" destOrd="0" presId="urn:microsoft.com/office/officeart/2005/8/layout/cycle2"/>
    <dgm:cxn modelId="{41D57B9C-2829-4345-A876-B09772F9A142}" type="presParOf" srcId="{D9E216BD-FD7C-944D-8CF0-2D9921039A3F}" destId="{8C56CA2E-3A14-B54A-BF32-97858F704468}" srcOrd="1" destOrd="0" presId="urn:microsoft.com/office/officeart/2005/8/layout/cycle2"/>
    <dgm:cxn modelId="{FEE281C6-9CB1-1B4E-B9F0-DCD5576938A5}" type="presParOf" srcId="{8C56CA2E-3A14-B54A-BF32-97858F704468}" destId="{163E9402-4113-6F4F-B9FF-506EE213E5F3}" srcOrd="0" destOrd="0" presId="urn:microsoft.com/office/officeart/2005/8/layout/cycle2"/>
    <dgm:cxn modelId="{E9553B30-D7A3-2149-8CFE-4F6FFD6BCF7A}" type="presParOf" srcId="{D9E216BD-FD7C-944D-8CF0-2D9921039A3F}" destId="{ECDB67F5-6909-1445-9288-51DD7D062EBE}" srcOrd="2" destOrd="0" presId="urn:microsoft.com/office/officeart/2005/8/layout/cycle2"/>
    <dgm:cxn modelId="{F6686D21-53A8-7E42-9FBC-7A3004D4E5C1}" type="presParOf" srcId="{D9E216BD-FD7C-944D-8CF0-2D9921039A3F}" destId="{84DBEF98-97BC-5140-B2AA-9095A1983BD0}" srcOrd="3" destOrd="0" presId="urn:microsoft.com/office/officeart/2005/8/layout/cycle2"/>
    <dgm:cxn modelId="{57AB5795-ECAC-E247-8DB0-CEB7B6DF5AD6}" type="presParOf" srcId="{84DBEF98-97BC-5140-B2AA-9095A1983BD0}" destId="{A3AB6271-3FA8-C945-B36E-2A1BEDE5BB1A}" srcOrd="0" destOrd="0" presId="urn:microsoft.com/office/officeart/2005/8/layout/cycle2"/>
    <dgm:cxn modelId="{FE6D09E6-2323-AE4C-92E2-FFFD019D7DE4}" type="presParOf" srcId="{D9E216BD-FD7C-944D-8CF0-2D9921039A3F}" destId="{5EF7DEEF-7D05-CC42-8055-E69F78A02671}" srcOrd="4" destOrd="0" presId="urn:microsoft.com/office/officeart/2005/8/layout/cycle2"/>
    <dgm:cxn modelId="{1B12E892-C0DF-AB4E-8F46-3AF3A250F750}" type="presParOf" srcId="{D9E216BD-FD7C-944D-8CF0-2D9921039A3F}" destId="{6938E038-25E4-7140-87FC-E9E1D1794D15}" srcOrd="5" destOrd="0" presId="urn:microsoft.com/office/officeart/2005/8/layout/cycle2"/>
    <dgm:cxn modelId="{7C869E1A-3955-714D-98D7-0D5EDAB134AC}" type="presParOf" srcId="{6938E038-25E4-7140-87FC-E9E1D1794D15}" destId="{5A2D934C-F0B1-7C44-9EB3-6C2186772C71}" srcOrd="0" destOrd="0" presId="urn:microsoft.com/office/officeart/2005/8/layout/cycle2"/>
    <dgm:cxn modelId="{C4DE1B54-F9FA-164E-9CDD-22FA420ACA21}" type="presParOf" srcId="{D9E216BD-FD7C-944D-8CF0-2D9921039A3F}" destId="{BC7A49C7-092F-F24F-803B-34D7D062FF23}" srcOrd="6" destOrd="0" presId="urn:microsoft.com/office/officeart/2005/8/layout/cycle2"/>
    <dgm:cxn modelId="{9085E932-A46D-2542-883A-D3AE34FF3F93}" type="presParOf" srcId="{D9E216BD-FD7C-944D-8CF0-2D9921039A3F}" destId="{54591BF6-1585-FB44-9011-767BE9B23FA9}" srcOrd="7" destOrd="0" presId="urn:microsoft.com/office/officeart/2005/8/layout/cycle2"/>
    <dgm:cxn modelId="{26F8933A-A978-0942-BD9E-94513BAAFDA4}" type="presParOf" srcId="{54591BF6-1585-FB44-9011-767BE9B23FA9}" destId="{A65927FB-21BB-484A-8552-28480EA7F0F8}" srcOrd="0" destOrd="0" presId="urn:microsoft.com/office/officeart/2005/8/layout/cycle2"/>
    <dgm:cxn modelId="{73D80825-555B-B44F-9274-AE267C53AAA3}" type="presParOf" srcId="{D9E216BD-FD7C-944D-8CF0-2D9921039A3F}" destId="{D5D4D8F7-E961-574D-8B1C-57AD6D0D9010}" srcOrd="8" destOrd="0" presId="urn:microsoft.com/office/officeart/2005/8/layout/cycle2"/>
    <dgm:cxn modelId="{6A7FC2E0-A938-0942-8500-FAAFFFB92712}" type="presParOf" srcId="{D9E216BD-FD7C-944D-8CF0-2D9921039A3F}" destId="{AC1F2554-90E2-C44F-A9DC-5939B2F429C8}" srcOrd="9" destOrd="0" presId="urn:microsoft.com/office/officeart/2005/8/layout/cycle2"/>
    <dgm:cxn modelId="{61C9506A-5C84-8144-BCA5-518B1AF2B8CB}" type="presParOf" srcId="{AC1F2554-90E2-C44F-A9DC-5939B2F429C8}" destId="{E945BCBC-EC46-0C40-A86F-A5A1689483BA}" srcOrd="0" destOrd="0" presId="urn:microsoft.com/office/officeart/2005/8/layout/cycle2"/>
    <dgm:cxn modelId="{D76262AC-36DE-B743-A63D-8FFDA1033275}" type="presParOf" srcId="{D9E216BD-FD7C-944D-8CF0-2D9921039A3F}" destId="{179B756E-737C-C742-BC5E-B22259A0D917}" srcOrd="10" destOrd="0" presId="urn:microsoft.com/office/officeart/2005/8/layout/cycle2"/>
    <dgm:cxn modelId="{B7D05CCE-86DE-D945-8A59-51CEB3B0F6B6}" type="presParOf" srcId="{D9E216BD-FD7C-944D-8CF0-2D9921039A3F}" destId="{76ECAA32-8316-8B4B-AD90-38539C003772}" srcOrd="11" destOrd="0" presId="urn:microsoft.com/office/officeart/2005/8/layout/cycle2"/>
    <dgm:cxn modelId="{6B1B4311-BF3F-F44C-B51F-4551D0EB77E5}" type="presParOf" srcId="{76ECAA32-8316-8B4B-AD90-38539C003772}" destId="{DAD57955-688D-6342-A695-3A8F6349E7FB}" srcOrd="0" destOrd="0" presId="urn:microsoft.com/office/officeart/2005/8/layout/cycle2"/>
    <dgm:cxn modelId="{6A5815D7-87A8-464B-AAF0-237FB0294CFF}" type="presParOf" srcId="{D9E216BD-FD7C-944D-8CF0-2D9921039A3F}" destId="{6D303C6A-5ADC-B449-A87A-48DF246C3CBB}" srcOrd="12" destOrd="0" presId="urn:microsoft.com/office/officeart/2005/8/layout/cycle2"/>
    <dgm:cxn modelId="{AA2DC096-4219-E44D-9C95-20507D588394}" type="presParOf" srcId="{D9E216BD-FD7C-944D-8CF0-2D9921039A3F}" destId="{F2DBDFF7-FCB7-AD40-912E-7755464FFBE2}" srcOrd="13" destOrd="0" presId="urn:microsoft.com/office/officeart/2005/8/layout/cycle2"/>
    <dgm:cxn modelId="{1FCEBAFF-A39C-0B49-92C0-7BD14F111CEA}" type="presParOf" srcId="{F2DBDFF7-FCB7-AD40-912E-7755464FFBE2}" destId="{5CC9E61F-BCD6-5B41-89EB-F60C3B1368F9}" srcOrd="0" destOrd="0" presId="urn:microsoft.com/office/officeart/2005/8/layout/cycle2"/>
    <dgm:cxn modelId="{8F146DDF-68D4-A243-A83C-78C36469816D}" type="presParOf" srcId="{D9E216BD-FD7C-944D-8CF0-2D9921039A3F}" destId="{C6D414AB-4068-3F48-A141-9AC11C0F8FDA}" srcOrd="14" destOrd="0" presId="urn:microsoft.com/office/officeart/2005/8/layout/cycle2"/>
    <dgm:cxn modelId="{E37E9118-D58D-444A-AFB0-AA114BD125EE}" type="presParOf" srcId="{D9E216BD-FD7C-944D-8CF0-2D9921039A3F}" destId="{B47671AB-35DF-764E-9E67-FF61B19623ED}" srcOrd="15" destOrd="0" presId="urn:microsoft.com/office/officeart/2005/8/layout/cycle2"/>
    <dgm:cxn modelId="{E9F2DB7A-F873-9141-B33B-CD97011813E5}" type="presParOf" srcId="{B47671AB-35DF-764E-9E67-FF61B19623ED}" destId="{4728DF48-7E3A-CC43-BE75-B039E9FF5C60}" srcOrd="0" destOrd="0" presId="urn:microsoft.com/office/officeart/2005/8/layout/cycle2"/>
    <dgm:cxn modelId="{42E5D14D-539D-5845-952F-FF83489CA619}" type="presParOf" srcId="{D9E216BD-FD7C-944D-8CF0-2D9921039A3F}" destId="{4F79FBE6-F7BF-A444-B849-886D0BEE35A3}" srcOrd="16" destOrd="0" presId="urn:microsoft.com/office/officeart/2005/8/layout/cycle2"/>
    <dgm:cxn modelId="{111C35AF-AA12-DF4F-9E60-42A76FBE1A82}" type="presParOf" srcId="{D9E216BD-FD7C-944D-8CF0-2D9921039A3F}" destId="{34A8E147-8594-7141-BB3D-8139FF95C3B4}" srcOrd="17" destOrd="0" presId="urn:microsoft.com/office/officeart/2005/8/layout/cycle2"/>
    <dgm:cxn modelId="{C53BC7DF-1ADD-A44A-BEE8-D67A6C4B1789}" type="presParOf" srcId="{34A8E147-8594-7141-BB3D-8139FF95C3B4}" destId="{DEE2B6D8-0499-1341-90B7-672CF7053D19}" srcOrd="0" destOrd="0" presId="urn:microsoft.com/office/officeart/2005/8/layout/cycle2"/>
    <dgm:cxn modelId="{6D9BAE60-1A2F-D247-B237-9588695A2895}" type="presParOf" srcId="{D9E216BD-FD7C-944D-8CF0-2D9921039A3F}" destId="{769B39C3-8298-B34C-8EB5-17CC2A2C80B9}" srcOrd="18" destOrd="0" presId="urn:microsoft.com/office/officeart/2005/8/layout/cycle2"/>
    <dgm:cxn modelId="{2AC4E5B9-0137-FB41-A60A-8115BC9892CE}" type="presParOf" srcId="{D9E216BD-FD7C-944D-8CF0-2D9921039A3F}" destId="{932DE8CD-37A4-E74F-99E5-10397EA6B94F}" srcOrd="19" destOrd="0" presId="urn:microsoft.com/office/officeart/2005/8/layout/cycle2"/>
    <dgm:cxn modelId="{9363C92D-E372-E44F-BD3E-05535AA12C5E}" type="presParOf" srcId="{932DE8CD-37A4-E74F-99E5-10397EA6B94F}" destId="{6FB29DDA-8CCD-A846-AFDB-36C5F9D54C46}" srcOrd="0" destOrd="0" presId="urn:microsoft.com/office/officeart/2005/8/layout/cycle2"/>
    <dgm:cxn modelId="{CCA76F4E-5188-F244-A8A4-8A4D529B806D}" type="presParOf" srcId="{D9E216BD-FD7C-944D-8CF0-2D9921039A3F}" destId="{EF97EECF-34B6-9F43-8670-1ABEAFAFDD21}" srcOrd="20" destOrd="0" presId="urn:microsoft.com/office/officeart/2005/8/layout/cycle2"/>
    <dgm:cxn modelId="{0B89745B-0B77-B246-9B1C-C593A280B599}" type="presParOf" srcId="{D9E216BD-FD7C-944D-8CF0-2D9921039A3F}" destId="{1144CE58-3DFD-3B42-B48D-E12DB18555FC}" srcOrd="21" destOrd="0" presId="urn:microsoft.com/office/officeart/2005/8/layout/cycle2"/>
    <dgm:cxn modelId="{D150A827-1C76-D544-AF04-031807E39D9A}" type="presParOf" srcId="{1144CE58-3DFD-3B42-B48D-E12DB18555FC}" destId="{E3DE383C-B6A7-E340-98D7-BF839CB50CBC}" srcOrd="0" destOrd="0" presId="urn:microsoft.com/office/officeart/2005/8/layout/cycle2"/>
    <dgm:cxn modelId="{E04FC2D0-9E92-624D-97FB-4065508CF8B7}" type="presParOf" srcId="{D9E216BD-FD7C-944D-8CF0-2D9921039A3F}" destId="{AF1F09D9-255B-6E45-8161-35E53CFE9A9E}" srcOrd="22" destOrd="0" presId="urn:microsoft.com/office/officeart/2005/8/layout/cycle2"/>
    <dgm:cxn modelId="{66EF29C5-B5DE-1D44-8026-ED1053CF7882}" type="presParOf" srcId="{D9E216BD-FD7C-944D-8CF0-2D9921039A3F}" destId="{D301B27A-9029-8C49-A7FE-071E385BF7A5}" srcOrd="23" destOrd="0" presId="urn:microsoft.com/office/officeart/2005/8/layout/cycle2"/>
    <dgm:cxn modelId="{B912B400-7247-B94E-AFC0-645EAC90E3D3}" type="presParOf" srcId="{D301B27A-9029-8C49-A7FE-071E385BF7A5}" destId="{A22968E3-F530-5D41-864C-F6D3F61C7999}" srcOrd="0" destOrd="0" presId="urn:microsoft.com/office/officeart/2005/8/layout/cycle2"/>
    <dgm:cxn modelId="{F0B36E4A-C638-7E4E-96DD-04D92CE0B156}" type="presParOf" srcId="{D9E216BD-FD7C-944D-8CF0-2D9921039A3F}" destId="{42B6F47A-DDC7-7C48-8C54-96654FC531DF}" srcOrd="24" destOrd="0" presId="urn:microsoft.com/office/officeart/2005/8/layout/cycle2"/>
    <dgm:cxn modelId="{918E1E56-0B9C-BA45-BF7F-7EEE8AFB082E}" type="presParOf" srcId="{D9E216BD-FD7C-944D-8CF0-2D9921039A3F}" destId="{ABC9CA20-ED48-4749-8AED-5528B650F787}" srcOrd="25" destOrd="0" presId="urn:microsoft.com/office/officeart/2005/8/layout/cycle2"/>
    <dgm:cxn modelId="{FAFF3B97-488A-3840-BCE4-2E8830BCF28C}" type="presParOf" srcId="{ABC9CA20-ED48-4749-8AED-5528B650F787}" destId="{9942E14C-410F-DA41-AB72-F4686F993F3A}" srcOrd="0" destOrd="0" presId="urn:microsoft.com/office/officeart/2005/8/layout/cycle2"/>
    <dgm:cxn modelId="{410FAA9C-CF2E-5247-B4DF-78067CE9BB39}" type="presParOf" srcId="{D9E216BD-FD7C-944D-8CF0-2D9921039A3F}" destId="{132CCC77-631B-9A45-B13B-328017BE9DB6}" srcOrd="26" destOrd="0" presId="urn:microsoft.com/office/officeart/2005/8/layout/cycle2"/>
    <dgm:cxn modelId="{F609FB8E-9A33-C147-9BE1-83FAAAE302FF}" type="presParOf" srcId="{D9E216BD-FD7C-944D-8CF0-2D9921039A3F}" destId="{DD966F19-921A-A943-8019-B24477BD790E}" srcOrd="27" destOrd="0" presId="urn:microsoft.com/office/officeart/2005/8/layout/cycle2"/>
    <dgm:cxn modelId="{6EAD97C9-E993-4E4C-BA5E-C879F17C6076}" type="presParOf" srcId="{DD966F19-921A-A943-8019-B24477BD790E}" destId="{AF6821B1-A008-894E-8259-5591E9BCAEFA}" srcOrd="0" destOrd="0" presId="urn:microsoft.com/office/officeart/2005/8/layout/cycle2"/>
    <dgm:cxn modelId="{55CACF4E-AB05-494C-9EEF-9D251A4C223C}" type="presParOf" srcId="{D9E216BD-FD7C-944D-8CF0-2D9921039A3F}" destId="{F3FE099A-7976-0F4F-BEFC-E811867114C8}" srcOrd="28" destOrd="0" presId="urn:microsoft.com/office/officeart/2005/8/layout/cycle2"/>
    <dgm:cxn modelId="{0351E402-2B92-6446-A362-338B1CF8424B}" type="presParOf" srcId="{D9E216BD-FD7C-944D-8CF0-2D9921039A3F}" destId="{E5F00335-2B66-6141-B378-362F65C83B4F}" srcOrd="29" destOrd="0" presId="urn:microsoft.com/office/officeart/2005/8/layout/cycle2"/>
    <dgm:cxn modelId="{6BBD086E-147D-674A-9EC3-04F9E2A88437}" type="presParOf" srcId="{E5F00335-2B66-6141-B378-362F65C83B4F}" destId="{FC79B1D9-41B0-BE44-8875-F845414D7E23}" srcOrd="0" destOrd="0" presId="urn:microsoft.com/office/officeart/2005/8/layout/cycle2"/>
    <dgm:cxn modelId="{4D7CF1CB-E819-5C41-B9B7-548C77C72B43}" type="presParOf" srcId="{D9E216BD-FD7C-944D-8CF0-2D9921039A3F}" destId="{E9F261D9-C78A-DA43-88AB-DF014F2F935E}" srcOrd="30" destOrd="0" presId="urn:microsoft.com/office/officeart/2005/8/layout/cycle2"/>
    <dgm:cxn modelId="{4F7BE480-5945-F84F-AA86-AD77E3C565EC}" type="presParOf" srcId="{D9E216BD-FD7C-944D-8CF0-2D9921039A3F}" destId="{8BAAE045-F955-DC47-8D88-FA062A680043}" srcOrd="31" destOrd="0" presId="urn:microsoft.com/office/officeart/2005/8/layout/cycle2"/>
    <dgm:cxn modelId="{893191EE-5252-0E4A-928E-6514005E9CB1}" type="presParOf" srcId="{8BAAE045-F955-DC47-8D88-FA062A680043}" destId="{5425ADD6-ABA4-7946-9749-C52E5AD3BC66}" srcOrd="0" destOrd="0" presId="urn:microsoft.com/office/officeart/2005/8/layout/cycle2"/>
    <dgm:cxn modelId="{02101E00-53BF-8B40-A5BD-5B602E1C45CF}" type="presParOf" srcId="{D9E216BD-FD7C-944D-8CF0-2D9921039A3F}" destId="{40F19456-FDF6-1F46-8837-81D5ED89D96D}" srcOrd="32" destOrd="0" presId="urn:microsoft.com/office/officeart/2005/8/layout/cycle2"/>
    <dgm:cxn modelId="{39B5988A-3BE0-1B43-9F27-99758BE798FF}" type="presParOf" srcId="{D9E216BD-FD7C-944D-8CF0-2D9921039A3F}" destId="{767BCE78-272E-F14D-8C1D-6771487AFF7D}" srcOrd="33" destOrd="0" presId="urn:microsoft.com/office/officeart/2005/8/layout/cycle2"/>
    <dgm:cxn modelId="{26790D3E-1244-8540-B1C6-E0AA216CF5CE}" type="presParOf" srcId="{767BCE78-272E-F14D-8C1D-6771487AFF7D}" destId="{A5BCF814-7109-3B4D-A4CF-CD809B08AA66}" srcOrd="0" destOrd="0" presId="urn:microsoft.com/office/officeart/2005/8/layout/cycle2"/>
    <dgm:cxn modelId="{0F641AAB-6B3B-EA48-A01B-2194BD0FE685}" type="presParOf" srcId="{D9E216BD-FD7C-944D-8CF0-2D9921039A3F}" destId="{19313F04-AB4B-F446-8EA2-625F0AF2E09C}" srcOrd="34" destOrd="0" presId="urn:microsoft.com/office/officeart/2005/8/layout/cycle2"/>
    <dgm:cxn modelId="{9A62735D-C240-E846-8A01-BBFBCA6E5151}" type="presParOf" srcId="{D9E216BD-FD7C-944D-8CF0-2D9921039A3F}" destId="{35BCA7A8-4BD7-B846-8ED3-944F082CA606}" srcOrd="35" destOrd="0" presId="urn:microsoft.com/office/officeart/2005/8/layout/cycle2"/>
    <dgm:cxn modelId="{0A74AEA1-D756-F24E-AEFA-614CB8368A28}" type="presParOf" srcId="{35BCA7A8-4BD7-B846-8ED3-944F082CA606}" destId="{50E64F3D-DDE4-8F46-AEFC-2AB3D904F4D1}" srcOrd="0" destOrd="0" presId="urn:microsoft.com/office/officeart/2005/8/layout/cycle2"/>
    <dgm:cxn modelId="{BE79EFEA-FF03-CF48-AEAD-5E7B9970E07E}" type="presParOf" srcId="{D9E216BD-FD7C-944D-8CF0-2D9921039A3F}" destId="{F6D00C5E-2091-F249-AB02-8AB41BBA1095}" srcOrd="36" destOrd="0" presId="urn:microsoft.com/office/officeart/2005/8/layout/cycle2"/>
    <dgm:cxn modelId="{9689816A-F106-DC4A-AE16-BA2AD2072EAF}" type="presParOf" srcId="{D9E216BD-FD7C-944D-8CF0-2D9921039A3F}" destId="{1F7C5873-47DE-9D44-B95D-319538213290}" srcOrd="37" destOrd="0" presId="urn:microsoft.com/office/officeart/2005/8/layout/cycle2"/>
    <dgm:cxn modelId="{60437937-EA9D-4A49-99F8-1EDFEDE1C486}" type="presParOf" srcId="{1F7C5873-47DE-9D44-B95D-319538213290}" destId="{B9F336EA-16B8-0D48-9E65-F83E8AE4F736}" srcOrd="0" destOrd="0" presId="urn:microsoft.com/office/officeart/2005/8/layout/cycle2"/>
    <dgm:cxn modelId="{81B3EDA4-EA02-8A47-AB2C-B6AAC6FBCE10}" type="presParOf" srcId="{D9E216BD-FD7C-944D-8CF0-2D9921039A3F}" destId="{5823154C-E88D-0D47-9A14-A2B034B32BE1}" srcOrd="38" destOrd="0" presId="urn:microsoft.com/office/officeart/2005/8/layout/cycle2"/>
    <dgm:cxn modelId="{868229C7-7E3B-4E4C-9356-09AC03476FFF}" type="presParOf" srcId="{D9E216BD-FD7C-944D-8CF0-2D9921039A3F}" destId="{CC10FF31-3361-4141-9E38-B2BEDBB3971F}" srcOrd="39" destOrd="0" presId="urn:microsoft.com/office/officeart/2005/8/layout/cycle2"/>
    <dgm:cxn modelId="{0763CBB6-595D-9F4B-AE40-C195D5DC084B}" type="presParOf" srcId="{CC10FF31-3361-4141-9E38-B2BEDBB3971F}" destId="{124BF7F5-AD4B-AC49-B927-C4A5CB328EBD}" srcOrd="0" destOrd="0" presId="urn:microsoft.com/office/officeart/2005/8/layout/cycle2"/>
    <dgm:cxn modelId="{381B97B3-0AB5-AF43-8B17-0DF645766A30}" type="presParOf" srcId="{D9E216BD-FD7C-944D-8CF0-2D9921039A3F}" destId="{3C9B57E2-84FB-C443-AB82-3593425FBF1E}" srcOrd="40" destOrd="0" presId="urn:microsoft.com/office/officeart/2005/8/layout/cycle2"/>
    <dgm:cxn modelId="{8F0E30D9-5782-794B-BBDE-55F1DB5AC380}" type="presParOf" srcId="{D9E216BD-FD7C-944D-8CF0-2D9921039A3F}" destId="{EE99978D-16AD-A74D-AC08-4753A23DBE35}" srcOrd="41" destOrd="0" presId="urn:microsoft.com/office/officeart/2005/8/layout/cycle2"/>
    <dgm:cxn modelId="{0654A71D-4529-8A40-B8D2-99EC7FBE9E6B}" type="presParOf" srcId="{EE99978D-16AD-A74D-AC08-4753A23DBE35}" destId="{0F113973-718E-8846-B21C-67322EEA2BC1}" srcOrd="0" destOrd="0" presId="urn:microsoft.com/office/officeart/2005/8/layout/cycle2"/>
    <dgm:cxn modelId="{D0A55F8C-1127-F847-9B82-6C5283F5F2B0}" type="presParOf" srcId="{D9E216BD-FD7C-944D-8CF0-2D9921039A3F}" destId="{BD1205C2-25D7-1A4B-ACBF-730654F7EA84}" srcOrd="42" destOrd="0" presId="urn:microsoft.com/office/officeart/2005/8/layout/cycle2"/>
    <dgm:cxn modelId="{D0DBDB1A-35CA-054C-A544-AF0A848B3916}" type="presParOf" srcId="{D9E216BD-FD7C-944D-8CF0-2D9921039A3F}" destId="{86639533-890D-5147-B806-384554CA930C}" srcOrd="43" destOrd="0" presId="urn:microsoft.com/office/officeart/2005/8/layout/cycle2"/>
    <dgm:cxn modelId="{12C46525-68BD-DC4C-BDC2-F9D123E8CAAC}" type="presParOf" srcId="{86639533-890D-5147-B806-384554CA930C}" destId="{5B439505-DDF8-164F-93B1-CD301203DBC9}" srcOrd="0" destOrd="0" presId="urn:microsoft.com/office/officeart/2005/8/layout/cycle2"/>
    <dgm:cxn modelId="{DBAAFAAA-0E70-2D49-884C-D4E5EE6F0E72}" type="presParOf" srcId="{D9E216BD-FD7C-944D-8CF0-2D9921039A3F}" destId="{145E0296-CF52-3340-B247-F8A4082AED56}" srcOrd="44" destOrd="0" presId="urn:microsoft.com/office/officeart/2005/8/layout/cycle2"/>
    <dgm:cxn modelId="{638E2900-6AB7-3B49-8422-D77B60F4881D}" type="presParOf" srcId="{D9E216BD-FD7C-944D-8CF0-2D9921039A3F}" destId="{A90B18A8-B640-6944-8649-36BB942D252C}" srcOrd="45" destOrd="0" presId="urn:microsoft.com/office/officeart/2005/8/layout/cycle2"/>
    <dgm:cxn modelId="{AEF88275-B830-484C-8C06-68B53C856B45}" type="presParOf" srcId="{A90B18A8-B640-6944-8649-36BB942D252C}" destId="{083BEF92-B449-6C4F-B6CA-3627656EBEE2}" srcOrd="0" destOrd="0" presId="urn:microsoft.com/office/officeart/2005/8/layout/cycle2"/>
    <dgm:cxn modelId="{2DA16A84-B7C8-A240-81A4-55236E8A491C}" type="presParOf" srcId="{D9E216BD-FD7C-944D-8CF0-2D9921039A3F}" destId="{19644C0B-D82E-F444-820B-683D902BF03D}" srcOrd="46" destOrd="0" presId="urn:microsoft.com/office/officeart/2005/8/layout/cycle2"/>
    <dgm:cxn modelId="{1D6EEA8C-6DDA-0E43-BE94-94FC7932A52B}" type="presParOf" srcId="{D9E216BD-FD7C-944D-8CF0-2D9921039A3F}" destId="{6239888E-2D37-1E46-8C3A-8DBF6B78C247}" srcOrd="47" destOrd="0" presId="urn:microsoft.com/office/officeart/2005/8/layout/cycle2"/>
    <dgm:cxn modelId="{C08034CA-F0CE-3F48-8157-2763E9F81B56}" type="presParOf" srcId="{6239888E-2D37-1E46-8C3A-8DBF6B78C247}" destId="{DC8526FC-3524-8E48-967B-A200C97C101A}" srcOrd="0" destOrd="0" presId="urn:microsoft.com/office/officeart/2005/8/layout/cycle2"/>
    <dgm:cxn modelId="{80E30C47-B798-AA43-B6FA-A4955A45D64E}" type="presParOf" srcId="{D9E216BD-FD7C-944D-8CF0-2D9921039A3F}" destId="{809DB7FD-A00F-034E-B387-0D7CCB8E7E55}" srcOrd="48" destOrd="0" presId="urn:microsoft.com/office/officeart/2005/8/layout/cycle2"/>
    <dgm:cxn modelId="{4E68FC09-6E26-B14A-AB69-192C5763CC07}" type="presParOf" srcId="{D9E216BD-FD7C-944D-8CF0-2D9921039A3F}" destId="{9CDBB852-61ED-0B4A-BB2D-A939AB159511}" srcOrd="49" destOrd="0" presId="urn:microsoft.com/office/officeart/2005/8/layout/cycle2"/>
    <dgm:cxn modelId="{B0E3FD8C-1E02-4046-A23F-4281C5A098EA}" type="presParOf" srcId="{9CDBB852-61ED-0B4A-BB2D-A939AB159511}" destId="{EE178C33-40C9-4341-A691-DC1B03DBBD6F}" srcOrd="0" destOrd="0" presId="urn:microsoft.com/office/officeart/2005/8/layout/cycle2"/>
    <dgm:cxn modelId="{A91AB772-9F3A-A247-8D24-D16100ACE01F}" type="presParOf" srcId="{D9E216BD-FD7C-944D-8CF0-2D9921039A3F}" destId="{9AFA9153-5CCA-BA4C-B298-194047DB7E58}" srcOrd="50" destOrd="0" presId="urn:microsoft.com/office/officeart/2005/8/layout/cycle2"/>
    <dgm:cxn modelId="{9775D73B-5377-374E-A7FB-576D2F4BF14C}" type="presParOf" srcId="{D9E216BD-FD7C-944D-8CF0-2D9921039A3F}" destId="{1BB7E863-CDB3-B64F-B5F7-FF6C83F654BF}" srcOrd="51" destOrd="0" presId="urn:microsoft.com/office/officeart/2005/8/layout/cycle2"/>
    <dgm:cxn modelId="{C0211851-4EE2-BA46-BB7A-72E4FFD5934D}" type="presParOf" srcId="{1BB7E863-CDB3-B64F-B5F7-FF6C83F654BF}" destId="{51529908-9979-1742-89E7-108F44BE84B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78DEB-804B-FA46-9522-69687B32E73C}">
      <dsp:nvSpPr>
        <dsp:cNvPr id="0" name=""/>
        <dsp:cNvSpPr/>
      </dsp:nvSpPr>
      <dsp:spPr>
        <a:xfrm>
          <a:off x="4458679" y="6640"/>
          <a:ext cx="453622" cy="5071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A</a:t>
          </a:r>
        </a:p>
      </dsp:txBody>
      <dsp:txXfrm>
        <a:off x="4525110" y="80915"/>
        <a:ext cx="320760" cy="358633"/>
      </dsp:txXfrm>
    </dsp:sp>
    <dsp:sp modelId="{8C56CA2E-3A14-B54A-BF32-97858F704468}">
      <dsp:nvSpPr>
        <dsp:cNvPr id="0" name=""/>
        <dsp:cNvSpPr/>
      </dsp:nvSpPr>
      <dsp:spPr>
        <a:xfrm rot="415385">
          <a:off x="4981613" y="219638"/>
          <a:ext cx="133335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4981759" y="251085"/>
        <a:ext cx="93335" cy="101573"/>
      </dsp:txXfrm>
    </dsp:sp>
    <dsp:sp modelId="{C22BE7A7-4EC4-7043-A321-02C46B95697F}">
      <dsp:nvSpPr>
        <dsp:cNvPr id="0" name=""/>
        <dsp:cNvSpPr/>
      </dsp:nvSpPr>
      <dsp:spPr>
        <a:xfrm>
          <a:off x="5192242" y="100361"/>
          <a:ext cx="504000" cy="50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</a:t>
          </a:r>
        </a:p>
      </dsp:txBody>
      <dsp:txXfrm>
        <a:off x="5266051" y="174170"/>
        <a:ext cx="356382" cy="356382"/>
      </dsp:txXfrm>
    </dsp:sp>
    <dsp:sp modelId="{9FA9AF94-BD2E-F541-9AE3-08E01B1C7FFF}">
      <dsp:nvSpPr>
        <dsp:cNvPr id="0" name=""/>
        <dsp:cNvSpPr/>
      </dsp:nvSpPr>
      <dsp:spPr>
        <a:xfrm rot="1246154">
          <a:off x="5751438" y="428670"/>
          <a:ext cx="92961" cy="1156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5752344" y="446854"/>
        <a:ext cx="65073" cy="69388"/>
      </dsp:txXfrm>
    </dsp:sp>
    <dsp:sp modelId="{5EF7DEEF-7D05-CC42-8055-E69F78A02671}">
      <dsp:nvSpPr>
        <dsp:cNvPr id="0" name=""/>
        <dsp:cNvSpPr/>
      </dsp:nvSpPr>
      <dsp:spPr>
        <a:xfrm>
          <a:off x="5906897" y="371394"/>
          <a:ext cx="504000" cy="50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</a:t>
          </a:r>
        </a:p>
      </dsp:txBody>
      <dsp:txXfrm>
        <a:off x="5980706" y="445203"/>
        <a:ext cx="356382" cy="356382"/>
      </dsp:txXfrm>
    </dsp:sp>
    <dsp:sp modelId="{6938E038-25E4-7140-87FC-E9E1D1794D15}">
      <dsp:nvSpPr>
        <dsp:cNvPr id="0" name=""/>
        <dsp:cNvSpPr/>
      </dsp:nvSpPr>
      <dsp:spPr>
        <a:xfrm rot="2076923">
          <a:off x="6412660" y="759153"/>
          <a:ext cx="131095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6416141" y="781841"/>
        <a:ext cx="91767" cy="101573"/>
      </dsp:txXfrm>
    </dsp:sp>
    <dsp:sp modelId="{BC7A49C7-092F-F24F-803B-34D7D062FF23}">
      <dsp:nvSpPr>
        <dsp:cNvPr id="0" name=""/>
        <dsp:cNvSpPr/>
      </dsp:nvSpPr>
      <dsp:spPr>
        <a:xfrm>
          <a:off x="6563605" y="806775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D</a:t>
          </a:r>
        </a:p>
      </dsp:txBody>
      <dsp:txXfrm>
        <a:off x="6629307" y="880234"/>
        <a:ext cx="317234" cy="354691"/>
      </dsp:txXfrm>
    </dsp:sp>
    <dsp:sp modelId="{54591BF6-1585-FB44-9011-767BE9B23FA9}">
      <dsp:nvSpPr>
        <dsp:cNvPr id="0" name=""/>
        <dsp:cNvSpPr/>
      </dsp:nvSpPr>
      <dsp:spPr>
        <a:xfrm rot="2907692">
          <a:off x="6971104" y="1255751"/>
          <a:ext cx="134746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6977913" y="1274480"/>
        <a:ext cx="94322" cy="101573"/>
      </dsp:txXfrm>
    </dsp:sp>
    <dsp:sp modelId="{D5D4D8F7-E961-574D-8B1C-57AD6D0D9010}">
      <dsp:nvSpPr>
        <dsp:cNvPr id="0" name=""/>
        <dsp:cNvSpPr/>
      </dsp:nvSpPr>
      <dsp:spPr>
        <a:xfrm>
          <a:off x="7070445" y="1378880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</a:t>
          </a:r>
        </a:p>
      </dsp:txBody>
      <dsp:txXfrm>
        <a:off x="7136147" y="1452339"/>
        <a:ext cx="317234" cy="354691"/>
      </dsp:txXfrm>
    </dsp:sp>
    <dsp:sp modelId="{AC1F2554-90E2-C44F-A9DC-5939B2F429C8}">
      <dsp:nvSpPr>
        <dsp:cNvPr id="0" name=""/>
        <dsp:cNvSpPr/>
      </dsp:nvSpPr>
      <dsp:spPr>
        <a:xfrm rot="3738462">
          <a:off x="7405986" y="1879765"/>
          <a:ext cx="128912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7416337" y="1896501"/>
        <a:ext cx="90238" cy="101573"/>
      </dsp:txXfrm>
    </dsp:sp>
    <dsp:sp modelId="{179B756E-737C-C742-BC5E-B22259A0D917}">
      <dsp:nvSpPr>
        <dsp:cNvPr id="0" name=""/>
        <dsp:cNvSpPr/>
      </dsp:nvSpPr>
      <dsp:spPr>
        <a:xfrm>
          <a:off x="7425644" y="2055655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F</a:t>
          </a:r>
        </a:p>
      </dsp:txBody>
      <dsp:txXfrm>
        <a:off x="7491346" y="2129114"/>
        <a:ext cx="317234" cy="354691"/>
      </dsp:txXfrm>
    </dsp:sp>
    <dsp:sp modelId="{76ECAA32-8316-8B4B-AD90-38539C003772}">
      <dsp:nvSpPr>
        <dsp:cNvPr id="0" name=""/>
        <dsp:cNvSpPr/>
      </dsp:nvSpPr>
      <dsp:spPr>
        <a:xfrm rot="4569231">
          <a:off x="7678223" y="2588994"/>
          <a:ext cx="124483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7692427" y="2604722"/>
        <a:ext cx="87138" cy="101573"/>
      </dsp:txXfrm>
    </dsp:sp>
    <dsp:sp modelId="{6D303C6A-5ADC-B449-A87A-48DF246C3CBB}">
      <dsp:nvSpPr>
        <dsp:cNvPr id="0" name=""/>
        <dsp:cNvSpPr/>
      </dsp:nvSpPr>
      <dsp:spPr>
        <a:xfrm>
          <a:off x="7608559" y="2797769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G</a:t>
          </a:r>
        </a:p>
      </dsp:txBody>
      <dsp:txXfrm>
        <a:off x="7674261" y="2871228"/>
        <a:ext cx="317234" cy="354691"/>
      </dsp:txXfrm>
    </dsp:sp>
    <dsp:sp modelId="{F2DBDFF7-FCB7-AD40-912E-7755464FFBE2}">
      <dsp:nvSpPr>
        <dsp:cNvPr id="0" name=""/>
        <dsp:cNvSpPr/>
      </dsp:nvSpPr>
      <dsp:spPr>
        <a:xfrm rot="5400000">
          <a:off x="7771465" y="3342151"/>
          <a:ext cx="122826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7789889" y="3357585"/>
        <a:ext cx="85978" cy="101573"/>
      </dsp:txXfrm>
    </dsp:sp>
    <dsp:sp modelId="{C6D414AB-4068-3F48-A141-9AC11C0F8FDA}">
      <dsp:nvSpPr>
        <dsp:cNvPr id="0" name=""/>
        <dsp:cNvSpPr/>
      </dsp:nvSpPr>
      <dsp:spPr>
        <a:xfrm>
          <a:off x="7608559" y="3562093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H</a:t>
          </a:r>
        </a:p>
      </dsp:txBody>
      <dsp:txXfrm>
        <a:off x="7674261" y="3635552"/>
        <a:ext cx="317234" cy="354691"/>
      </dsp:txXfrm>
    </dsp:sp>
    <dsp:sp modelId="{B47671AB-35DF-764E-9E67-FF61B19623ED}">
      <dsp:nvSpPr>
        <dsp:cNvPr id="0" name=""/>
        <dsp:cNvSpPr/>
      </dsp:nvSpPr>
      <dsp:spPr>
        <a:xfrm rot="6230769">
          <a:off x="7680135" y="4095433"/>
          <a:ext cx="124483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7703276" y="4111161"/>
        <a:ext cx="87138" cy="101573"/>
      </dsp:txXfrm>
    </dsp:sp>
    <dsp:sp modelId="{4F79FBE6-F7BF-A444-B849-886D0BEE35A3}">
      <dsp:nvSpPr>
        <dsp:cNvPr id="0" name=""/>
        <dsp:cNvSpPr/>
      </dsp:nvSpPr>
      <dsp:spPr>
        <a:xfrm>
          <a:off x="7425644" y="4304208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I</a:t>
          </a:r>
        </a:p>
      </dsp:txBody>
      <dsp:txXfrm>
        <a:off x="7491346" y="4377667"/>
        <a:ext cx="317234" cy="354691"/>
      </dsp:txXfrm>
    </dsp:sp>
    <dsp:sp modelId="{34A8E147-8594-7141-BB3D-8139FF95C3B4}">
      <dsp:nvSpPr>
        <dsp:cNvPr id="0" name=""/>
        <dsp:cNvSpPr/>
      </dsp:nvSpPr>
      <dsp:spPr>
        <a:xfrm rot="7061538">
          <a:off x="7409830" y="4805093"/>
          <a:ext cx="128912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7438153" y="4821829"/>
        <a:ext cx="90238" cy="101573"/>
      </dsp:txXfrm>
    </dsp:sp>
    <dsp:sp modelId="{769B39C3-8298-B34C-8EB5-17CC2A2C80B9}">
      <dsp:nvSpPr>
        <dsp:cNvPr id="0" name=""/>
        <dsp:cNvSpPr/>
      </dsp:nvSpPr>
      <dsp:spPr>
        <a:xfrm>
          <a:off x="7070445" y="4980983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J</a:t>
          </a:r>
        </a:p>
      </dsp:txBody>
      <dsp:txXfrm>
        <a:off x="7136147" y="5054442"/>
        <a:ext cx="317234" cy="354691"/>
      </dsp:txXfrm>
    </dsp:sp>
    <dsp:sp modelId="{932DE8CD-37A4-E74F-99E5-10397EA6B94F}">
      <dsp:nvSpPr>
        <dsp:cNvPr id="0" name=""/>
        <dsp:cNvSpPr/>
      </dsp:nvSpPr>
      <dsp:spPr>
        <a:xfrm rot="7892308">
          <a:off x="6976838" y="5429960"/>
          <a:ext cx="134746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7010453" y="5448689"/>
        <a:ext cx="94322" cy="101573"/>
      </dsp:txXfrm>
    </dsp:sp>
    <dsp:sp modelId="{EF97EECF-34B6-9F43-8670-1ABEAFAFDD21}">
      <dsp:nvSpPr>
        <dsp:cNvPr id="0" name=""/>
        <dsp:cNvSpPr/>
      </dsp:nvSpPr>
      <dsp:spPr>
        <a:xfrm>
          <a:off x="6563605" y="5553088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K</a:t>
          </a:r>
        </a:p>
      </dsp:txBody>
      <dsp:txXfrm>
        <a:off x="6629307" y="5626547"/>
        <a:ext cx="317234" cy="354691"/>
      </dsp:txXfrm>
    </dsp:sp>
    <dsp:sp modelId="{1144CE58-3DFD-3B42-B48D-E12DB18555FC}">
      <dsp:nvSpPr>
        <dsp:cNvPr id="0" name=""/>
        <dsp:cNvSpPr/>
      </dsp:nvSpPr>
      <dsp:spPr>
        <a:xfrm rot="8723077">
          <a:off x="6406881" y="5933780"/>
          <a:ext cx="140478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6445294" y="5955668"/>
        <a:ext cx="98335" cy="101573"/>
      </dsp:txXfrm>
    </dsp:sp>
    <dsp:sp modelId="{AF1F09D9-255B-6E45-8161-35E53CFE9A9E}">
      <dsp:nvSpPr>
        <dsp:cNvPr id="0" name=""/>
        <dsp:cNvSpPr/>
      </dsp:nvSpPr>
      <dsp:spPr>
        <a:xfrm>
          <a:off x="5934578" y="5987274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L</a:t>
          </a:r>
        </a:p>
      </dsp:txBody>
      <dsp:txXfrm>
        <a:off x="6000280" y="6060733"/>
        <a:ext cx="317234" cy="354691"/>
      </dsp:txXfrm>
    </dsp:sp>
    <dsp:sp modelId="{D301B27A-9029-8C49-A7FE-071E385BF7A5}">
      <dsp:nvSpPr>
        <dsp:cNvPr id="0" name=""/>
        <dsp:cNvSpPr/>
      </dsp:nvSpPr>
      <dsp:spPr>
        <a:xfrm rot="9553846">
          <a:off x="5733463" y="6287302"/>
          <a:ext cx="144908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5775523" y="6313452"/>
        <a:ext cx="101436" cy="101573"/>
      </dsp:txXfrm>
    </dsp:sp>
    <dsp:sp modelId="{42B6F47A-DDC7-7C48-8C54-96654FC531DF}">
      <dsp:nvSpPr>
        <dsp:cNvPr id="0" name=""/>
        <dsp:cNvSpPr/>
      </dsp:nvSpPr>
      <dsp:spPr>
        <a:xfrm>
          <a:off x="5219923" y="6258307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M</a:t>
          </a:r>
        </a:p>
      </dsp:txBody>
      <dsp:txXfrm>
        <a:off x="5285625" y="6331766"/>
        <a:ext cx="317234" cy="354691"/>
      </dsp:txXfrm>
    </dsp:sp>
    <dsp:sp modelId="{ABC9CA20-ED48-4749-8AED-5528B650F787}">
      <dsp:nvSpPr>
        <dsp:cNvPr id="0" name=""/>
        <dsp:cNvSpPr/>
      </dsp:nvSpPr>
      <dsp:spPr>
        <a:xfrm rot="10384615">
          <a:off x="4995911" y="6469962"/>
          <a:ext cx="147291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5039937" y="6501157"/>
        <a:ext cx="103104" cy="101573"/>
      </dsp:txXfrm>
    </dsp:sp>
    <dsp:sp modelId="{132CCC77-631B-9A45-B13B-328017BE9DB6}">
      <dsp:nvSpPr>
        <dsp:cNvPr id="0" name=""/>
        <dsp:cNvSpPr/>
      </dsp:nvSpPr>
      <dsp:spPr>
        <a:xfrm>
          <a:off x="4461171" y="6350436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</a:t>
          </a:r>
        </a:p>
      </dsp:txBody>
      <dsp:txXfrm>
        <a:off x="4526873" y="6423895"/>
        <a:ext cx="317234" cy="354691"/>
      </dsp:txXfrm>
    </dsp:sp>
    <dsp:sp modelId="{DD966F19-921A-A943-8019-B24477BD790E}">
      <dsp:nvSpPr>
        <dsp:cNvPr id="0" name=""/>
        <dsp:cNvSpPr/>
      </dsp:nvSpPr>
      <dsp:spPr>
        <a:xfrm rot="11215385">
          <a:off x="4237160" y="6471101"/>
          <a:ext cx="147291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4281186" y="6507622"/>
        <a:ext cx="103104" cy="101573"/>
      </dsp:txXfrm>
    </dsp:sp>
    <dsp:sp modelId="{F3FE099A-7976-0F4F-BEFC-E811867114C8}">
      <dsp:nvSpPr>
        <dsp:cNvPr id="0" name=""/>
        <dsp:cNvSpPr/>
      </dsp:nvSpPr>
      <dsp:spPr>
        <a:xfrm>
          <a:off x="3702420" y="6258307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</a:t>
          </a:r>
        </a:p>
      </dsp:txBody>
      <dsp:txXfrm>
        <a:off x="3768122" y="6331766"/>
        <a:ext cx="317234" cy="354691"/>
      </dsp:txXfrm>
    </dsp:sp>
    <dsp:sp modelId="{E5F00335-2B66-6141-B378-362F65C83B4F}">
      <dsp:nvSpPr>
        <dsp:cNvPr id="0" name=""/>
        <dsp:cNvSpPr/>
      </dsp:nvSpPr>
      <dsp:spPr>
        <a:xfrm rot="12046154">
          <a:off x="3501304" y="6290599"/>
          <a:ext cx="144908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3543364" y="6332165"/>
        <a:ext cx="101436" cy="101573"/>
      </dsp:txXfrm>
    </dsp:sp>
    <dsp:sp modelId="{E9F261D9-C78A-DA43-88AB-DF014F2F935E}">
      <dsp:nvSpPr>
        <dsp:cNvPr id="0" name=""/>
        <dsp:cNvSpPr/>
      </dsp:nvSpPr>
      <dsp:spPr>
        <a:xfrm>
          <a:off x="2987764" y="5987274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P</a:t>
          </a:r>
        </a:p>
      </dsp:txBody>
      <dsp:txXfrm>
        <a:off x="3053466" y="6060733"/>
        <a:ext cx="317234" cy="354691"/>
      </dsp:txXfrm>
    </dsp:sp>
    <dsp:sp modelId="{8BAAE045-F955-DC47-8D88-FA062A680043}">
      <dsp:nvSpPr>
        <dsp:cNvPr id="0" name=""/>
        <dsp:cNvSpPr/>
      </dsp:nvSpPr>
      <dsp:spPr>
        <a:xfrm rot="12876923">
          <a:off x="2831040" y="5938901"/>
          <a:ext cx="140478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2869453" y="5984729"/>
        <a:ext cx="98335" cy="101573"/>
      </dsp:txXfrm>
    </dsp:sp>
    <dsp:sp modelId="{40F19456-FDF6-1F46-8837-81D5ED89D96D}">
      <dsp:nvSpPr>
        <dsp:cNvPr id="0" name=""/>
        <dsp:cNvSpPr/>
      </dsp:nvSpPr>
      <dsp:spPr>
        <a:xfrm>
          <a:off x="2358738" y="5553088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Q</a:t>
          </a:r>
        </a:p>
      </dsp:txBody>
      <dsp:txXfrm>
        <a:off x="2424440" y="5626547"/>
        <a:ext cx="317234" cy="354691"/>
      </dsp:txXfrm>
    </dsp:sp>
    <dsp:sp modelId="{767BCE78-272E-F14D-8C1D-6771487AFF7D}">
      <dsp:nvSpPr>
        <dsp:cNvPr id="0" name=""/>
        <dsp:cNvSpPr/>
      </dsp:nvSpPr>
      <dsp:spPr>
        <a:xfrm rot="13707692">
          <a:off x="2265130" y="5436431"/>
          <a:ext cx="134746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2298745" y="5485418"/>
        <a:ext cx="94322" cy="101573"/>
      </dsp:txXfrm>
    </dsp:sp>
    <dsp:sp modelId="{19313F04-AB4B-F446-8EA2-625F0AF2E09C}">
      <dsp:nvSpPr>
        <dsp:cNvPr id="0" name=""/>
        <dsp:cNvSpPr/>
      </dsp:nvSpPr>
      <dsp:spPr>
        <a:xfrm>
          <a:off x="1851897" y="4980983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R</a:t>
          </a:r>
        </a:p>
      </dsp:txBody>
      <dsp:txXfrm>
        <a:off x="1917599" y="5054442"/>
        <a:ext cx="317234" cy="354691"/>
      </dsp:txXfrm>
    </dsp:sp>
    <dsp:sp modelId="{35BCA7A8-4BD7-B846-8ED3-944F082CA606}">
      <dsp:nvSpPr>
        <dsp:cNvPr id="0" name=""/>
        <dsp:cNvSpPr/>
      </dsp:nvSpPr>
      <dsp:spPr>
        <a:xfrm rot="14538462">
          <a:off x="1836083" y="4812418"/>
          <a:ext cx="128912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1864406" y="4863398"/>
        <a:ext cx="90238" cy="101573"/>
      </dsp:txXfrm>
    </dsp:sp>
    <dsp:sp modelId="{F6D00C5E-2091-F249-AB02-8AB41BBA1095}">
      <dsp:nvSpPr>
        <dsp:cNvPr id="0" name=""/>
        <dsp:cNvSpPr/>
      </dsp:nvSpPr>
      <dsp:spPr>
        <a:xfrm>
          <a:off x="1496698" y="4304208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</a:t>
          </a:r>
        </a:p>
      </dsp:txBody>
      <dsp:txXfrm>
        <a:off x="1562400" y="4377667"/>
        <a:ext cx="317234" cy="354691"/>
      </dsp:txXfrm>
    </dsp:sp>
    <dsp:sp modelId="{1F7C5873-47DE-9D44-B95D-319538213290}">
      <dsp:nvSpPr>
        <dsp:cNvPr id="0" name=""/>
        <dsp:cNvSpPr/>
      </dsp:nvSpPr>
      <dsp:spPr>
        <a:xfrm rot="15369231">
          <a:off x="1568274" y="4103188"/>
          <a:ext cx="124483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1591415" y="4155176"/>
        <a:ext cx="87138" cy="101573"/>
      </dsp:txXfrm>
    </dsp:sp>
    <dsp:sp modelId="{5823154C-E88D-0D47-9A14-A2B034B32BE1}">
      <dsp:nvSpPr>
        <dsp:cNvPr id="0" name=""/>
        <dsp:cNvSpPr/>
      </dsp:nvSpPr>
      <dsp:spPr>
        <a:xfrm>
          <a:off x="1313783" y="3562093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</a:t>
          </a:r>
        </a:p>
      </dsp:txBody>
      <dsp:txXfrm>
        <a:off x="1379485" y="3635552"/>
        <a:ext cx="317234" cy="354691"/>
      </dsp:txXfrm>
    </dsp:sp>
    <dsp:sp modelId="{CC10FF31-3361-4141-9E38-B2BEDBB3971F}">
      <dsp:nvSpPr>
        <dsp:cNvPr id="0" name=""/>
        <dsp:cNvSpPr/>
      </dsp:nvSpPr>
      <dsp:spPr>
        <a:xfrm rot="16200000">
          <a:off x="1476689" y="3350032"/>
          <a:ext cx="122826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1495113" y="3402314"/>
        <a:ext cx="85978" cy="101573"/>
      </dsp:txXfrm>
    </dsp:sp>
    <dsp:sp modelId="{3C9B57E2-84FB-C443-AB82-3593425FBF1E}">
      <dsp:nvSpPr>
        <dsp:cNvPr id="0" name=""/>
        <dsp:cNvSpPr/>
      </dsp:nvSpPr>
      <dsp:spPr>
        <a:xfrm>
          <a:off x="1313783" y="2797769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U</a:t>
          </a:r>
        </a:p>
      </dsp:txBody>
      <dsp:txXfrm>
        <a:off x="1379485" y="2871228"/>
        <a:ext cx="317234" cy="354691"/>
      </dsp:txXfrm>
    </dsp:sp>
    <dsp:sp modelId="{EE99978D-16AD-A74D-AC08-4753A23DBE35}">
      <dsp:nvSpPr>
        <dsp:cNvPr id="0" name=""/>
        <dsp:cNvSpPr/>
      </dsp:nvSpPr>
      <dsp:spPr>
        <a:xfrm rot="17030769">
          <a:off x="1566362" y="2596750"/>
          <a:ext cx="124483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1580566" y="2648738"/>
        <a:ext cx="87138" cy="101573"/>
      </dsp:txXfrm>
    </dsp:sp>
    <dsp:sp modelId="{BD1205C2-25D7-1A4B-ACBF-730654F7EA84}">
      <dsp:nvSpPr>
        <dsp:cNvPr id="0" name=""/>
        <dsp:cNvSpPr/>
      </dsp:nvSpPr>
      <dsp:spPr>
        <a:xfrm>
          <a:off x="1496698" y="2055655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V</a:t>
          </a:r>
        </a:p>
      </dsp:txBody>
      <dsp:txXfrm>
        <a:off x="1562400" y="2129114"/>
        <a:ext cx="317234" cy="354691"/>
      </dsp:txXfrm>
    </dsp:sp>
    <dsp:sp modelId="{86639533-890D-5147-B806-384554CA930C}">
      <dsp:nvSpPr>
        <dsp:cNvPr id="0" name=""/>
        <dsp:cNvSpPr/>
      </dsp:nvSpPr>
      <dsp:spPr>
        <a:xfrm rot="17861538">
          <a:off x="1832239" y="1887089"/>
          <a:ext cx="128912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1842590" y="1938069"/>
        <a:ext cx="90238" cy="101573"/>
      </dsp:txXfrm>
    </dsp:sp>
    <dsp:sp modelId="{F5ADBF1C-0C71-194E-B2A9-6AA9C5853943}">
      <dsp:nvSpPr>
        <dsp:cNvPr id="0" name=""/>
        <dsp:cNvSpPr/>
      </dsp:nvSpPr>
      <dsp:spPr>
        <a:xfrm>
          <a:off x="1851897" y="1378880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</a:t>
          </a:r>
        </a:p>
      </dsp:txBody>
      <dsp:txXfrm>
        <a:off x="1917599" y="1452339"/>
        <a:ext cx="317234" cy="354691"/>
      </dsp:txXfrm>
    </dsp:sp>
    <dsp:sp modelId="{DF112CF1-CB65-5346-A94E-0F1D67A44131}">
      <dsp:nvSpPr>
        <dsp:cNvPr id="0" name=""/>
        <dsp:cNvSpPr/>
      </dsp:nvSpPr>
      <dsp:spPr>
        <a:xfrm rot="18692308">
          <a:off x="2259397" y="1262223"/>
          <a:ext cx="134746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2266206" y="1311210"/>
        <a:ext cx="94322" cy="101573"/>
      </dsp:txXfrm>
    </dsp:sp>
    <dsp:sp modelId="{145E0296-CF52-3340-B247-F8A4082AED56}">
      <dsp:nvSpPr>
        <dsp:cNvPr id="0" name=""/>
        <dsp:cNvSpPr/>
      </dsp:nvSpPr>
      <dsp:spPr>
        <a:xfrm>
          <a:off x="2358738" y="806775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X</a:t>
          </a:r>
        </a:p>
      </dsp:txBody>
      <dsp:txXfrm>
        <a:off x="2424440" y="880234"/>
        <a:ext cx="317234" cy="354691"/>
      </dsp:txXfrm>
    </dsp:sp>
    <dsp:sp modelId="{A90B18A8-B640-6944-8649-36BB942D252C}">
      <dsp:nvSpPr>
        <dsp:cNvPr id="0" name=""/>
        <dsp:cNvSpPr/>
      </dsp:nvSpPr>
      <dsp:spPr>
        <a:xfrm rot="19523077">
          <a:off x="2823622" y="758402"/>
          <a:ext cx="140478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2827352" y="804230"/>
        <a:ext cx="98335" cy="101573"/>
      </dsp:txXfrm>
    </dsp:sp>
    <dsp:sp modelId="{19644C0B-D82E-F444-820B-683D902BF03D}">
      <dsp:nvSpPr>
        <dsp:cNvPr id="0" name=""/>
        <dsp:cNvSpPr/>
      </dsp:nvSpPr>
      <dsp:spPr>
        <a:xfrm>
          <a:off x="2987764" y="372589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Y</a:t>
          </a:r>
        </a:p>
      </dsp:txBody>
      <dsp:txXfrm>
        <a:off x="3053466" y="446048"/>
        <a:ext cx="317234" cy="354691"/>
      </dsp:txXfrm>
    </dsp:sp>
    <dsp:sp modelId="{6239888E-2D37-1E46-8C3A-8DBF6B78C247}">
      <dsp:nvSpPr>
        <dsp:cNvPr id="0" name=""/>
        <dsp:cNvSpPr/>
      </dsp:nvSpPr>
      <dsp:spPr>
        <a:xfrm rot="20353846">
          <a:off x="3492611" y="404881"/>
          <a:ext cx="144908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3494023" y="446447"/>
        <a:ext cx="101436" cy="101573"/>
      </dsp:txXfrm>
    </dsp:sp>
    <dsp:sp modelId="{B78AD8E2-4D83-7445-AFC3-D356DB3A33BD}">
      <dsp:nvSpPr>
        <dsp:cNvPr id="0" name=""/>
        <dsp:cNvSpPr/>
      </dsp:nvSpPr>
      <dsp:spPr>
        <a:xfrm>
          <a:off x="3702420" y="101556"/>
          <a:ext cx="448638" cy="5016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Z</a:t>
          </a:r>
        </a:p>
      </dsp:txBody>
      <dsp:txXfrm>
        <a:off x="3768122" y="175015"/>
        <a:ext cx="317234" cy="354691"/>
      </dsp:txXfrm>
    </dsp:sp>
    <dsp:sp modelId="{4996F428-2607-D14E-A647-B3F7435F0830}">
      <dsp:nvSpPr>
        <dsp:cNvPr id="0" name=""/>
        <dsp:cNvSpPr/>
      </dsp:nvSpPr>
      <dsp:spPr>
        <a:xfrm rot="21184615">
          <a:off x="4227161" y="222367"/>
          <a:ext cx="146123" cy="16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4227321" y="258867"/>
        <a:ext cx="102286" cy="101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78DEB-804B-FA46-9522-69687B32E73C}">
      <dsp:nvSpPr>
        <dsp:cNvPr id="0" name=""/>
        <dsp:cNvSpPr/>
      </dsp:nvSpPr>
      <dsp:spPr>
        <a:xfrm>
          <a:off x="3355640" y="6618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0</a:t>
          </a:r>
        </a:p>
      </dsp:txBody>
      <dsp:txXfrm>
        <a:off x="3417323" y="68301"/>
        <a:ext cx="297835" cy="297835"/>
      </dsp:txXfrm>
    </dsp:sp>
    <dsp:sp modelId="{8C56CA2E-3A14-B54A-BF32-97858F704468}">
      <dsp:nvSpPr>
        <dsp:cNvPr id="0" name=""/>
        <dsp:cNvSpPr/>
      </dsp:nvSpPr>
      <dsp:spPr>
        <a:xfrm rot="415385">
          <a:off x="3829450" y="184401"/>
          <a:ext cx="102203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829562" y="210946"/>
        <a:ext cx="71542" cy="85177"/>
      </dsp:txXfrm>
    </dsp:sp>
    <dsp:sp modelId="{ECDB67F5-6909-1445-9288-51DD7D062EBE}">
      <dsp:nvSpPr>
        <dsp:cNvPr id="0" name=""/>
        <dsp:cNvSpPr/>
      </dsp:nvSpPr>
      <dsp:spPr>
        <a:xfrm>
          <a:off x="3990773" y="83737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</a:t>
          </a:r>
        </a:p>
      </dsp:txBody>
      <dsp:txXfrm>
        <a:off x="4052456" y="145420"/>
        <a:ext cx="297835" cy="297835"/>
      </dsp:txXfrm>
    </dsp:sp>
    <dsp:sp modelId="{84DBEF98-97BC-5140-B2AA-9095A1983BD0}">
      <dsp:nvSpPr>
        <dsp:cNvPr id="0" name=""/>
        <dsp:cNvSpPr/>
      </dsp:nvSpPr>
      <dsp:spPr>
        <a:xfrm rot="1246154">
          <a:off x="4439490" y="334646"/>
          <a:ext cx="115856" cy="143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440619" y="357269"/>
        <a:ext cx="81099" cy="86360"/>
      </dsp:txXfrm>
    </dsp:sp>
    <dsp:sp modelId="{5EF7DEEF-7D05-CC42-8055-E69F78A02671}">
      <dsp:nvSpPr>
        <dsp:cNvPr id="0" name=""/>
        <dsp:cNvSpPr/>
      </dsp:nvSpPr>
      <dsp:spPr>
        <a:xfrm>
          <a:off x="4588994" y="310612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2</a:t>
          </a:r>
        </a:p>
      </dsp:txBody>
      <dsp:txXfrm>
        <a:off x="4650677" y="372295"/>
        <a:ext cx="297835" cy="297835"/>
      </dsp:txXfrm>
    </dsp:sp>
    <dsp:sp modelId="{6938E038-25E4-7140-87FC-E9E1D1794D15}">
      <dsp:nvSpPr>
        <dsp:cNvPr id="0" name=""/>
        <dsp:cNvSpPr/>
      </dsp:nvSpPr>
      <dsp:spPr>
        <a:xfrm rot="2076923">
          <a:off x="5009066" y="630091"/>
          <a:ext cx="102202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011780" y="649775"/>
        <a:ext cx="71541" cy="85177"/>
      </dsp:txXfrm>
    </dsp:sp>
    <dsp:sp modelId="{BC7A49C7-092F-F24F-803B-34D7D062FF23}">
      <dsp:nvSpPr>
        <dsp:cNvPr id="0" name=""/>
        <dsp:cNvSpPr/>
      </dsp:nvSpPr>
      <dsp:spPr>
        <a:xfrm>
          <a:off x="5115537" y="674059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3</a:t>
          </a:r>
        </a:p>
      </dsp:txBody>
      <dsp:txXfrm>
        <a:off x="5177220" y="735742"/>
        <a:ext cx="297835" cy="297835"/>
      </dsp:txXfrm>
    </dsp:sp>
    <dsp:sp modelId="{54591BF6-1585-FB44-9011-767BE9B23FA9}">
      <dsp:nvSpPr>
        <dsp:cNvPr id="0" name=""/>
        <dsp:cNvSpPr/>
      </dsp:nvSpPr>
      <dsp:spPr>
        <a:xfrm rot="2907692">
          <a:off x="5484996" y="1050671"/>
          <a:ext cx="102200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490160" y="1067589"/>
        <a:ext cx="71540" cy="85177"/>
      </dsp:txXfrm>
    </dsp:sp>
    <dsp:sp modelId="{D5D4D8F7-E961-574D-8B1C-57AD6D0D9010}">
      <dsp:nvSpPr>
        <dsp:cNvPr id="0" name=""/>
        <dsp:cNvSpPr/>
      </dsp:nvSpPr>
      <dsp:spPr>
        <a:xfrm>
          <a:off x="5539802" y="1152954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4</a:t>
          </a:r>
        </a:p>
      </dsp:txBody>
      <dsp:txXfrm>
        <a:off x="5601485" y="1214637"/>
        <a:ext cx="297835" cy="297835"/>
      </dsp:txXfrm>
    </dsp:sp>
    <dsp:sp modelId="{AC1F2554-90E2-C44F-A9DC-5939B2F429C8}">
      <dsp:nvSpPr>
        <dsp:cNvPr id="0" name=""/>
        <dsp:cNvSpPr/>
      </dsp:nvSpPr>
      <dsp:spPr>
        <a:xfrm rot="3738462">
          <a:off x="5846443" y="1572926"/>
          <a:ext cx="102199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854649" y="1587745"/>
        <a:ext cx="71539" cy="85177"/>
      </dsp:txXfrm>
    </dsp:sp>
    <dsp:sp modelId="{179B756E-737C-C742-BC5E-B22259A0D917}">
      <dsp:nvSpPr>
        <dsp:cNvPr id="0" name=""/>
        <dsp:cNvSpPr/>
      </dsp:nvSpPr>
      <dsp:spPr>
        <a:xfrm>
          <a:off x="5837131" y="1719467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5</a:t>
          </a:r>
        </a:p>
      </dsp:txBody>
      <dsp:txXfrm>
        <a:off x="5898814" y="1781150"/>
        <a:ext cx="297835" cy="297835"/>
      </dsp:txXfrm>
    </dsp:sp>
    <dsp:sp modelId="{76ECAA32-8316-8B4B-AD90-38539C003772}">
      <dsp:nvSpPr>
        <dsp:cNvPr id="0" name=""/>
        <dsp:cNvSpPr/>
      </dsp:nvSpPr>
      <dsp:spPr>
        <a:xfrm rot="4569231">
          <a:off x="6072405" y="2166505"/>
          <a:ext cx="102196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084066" y="2180014"/>
        <a:ext cx="71537" cy="85177"/>
      </dsp:txXfrm>
    </dsp:sp>
    <dsp:sp modelId="{6D303C6A-5ADC-B449-A87A-48DF246C3CBB}">
      <dsp:nvSpPr>
        <dsp:cNvPr id="0" name=""/>
        <dsp:cNvSpPr/>
      </dsp:nvSpPr>
      <dsp:spPr>
        <a:xfrm>
          <a:off x="5990244" y="2340674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6</a:t>
          </a:r>
        </a:p>
      </dsp:txBody>
      <dsp:txXfrm>
        <a:off x="6051927" y="2402357"/>
        <a:ext cx="297835" cy="297835"/>
      </dsp:txXfrm>
    </dsp:sp>
    <dsp:sp modelId="{F2DBDFF7-FCB7-AD40-912E-7755464FFBE2}">
      <dsp:nvSpPr>
        <dsp:cNvPr id="0" name=""/>
        <dsp:cNvSpPr/>
      </dsp:nvSpPr>
      <dsp:spPr>
        <a:xfrm rot="5400000">
          <a:off x="6149745" y="2796912"/>
          <a:ext cx="102200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165075" y="2809975"/>
        <a:ext cx="71540" cy="85177"/>
      </dsp:txXfrm>
    </dsp:sp>
    <dsp:sp modelId="{C6D414AB-4068-3F48-A141-9AC11C0F8FDA}">
      <dsp:nvSpPr>
        <dsp:cNvPr id="0" name=""/>
        <dsp:cNvSpPr/>
      </dsp:nvSpPr>
      <dsp:spPr>
        <a:xfrm>
          <a:off x="5990244" y="2980472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7</a:t>
          </a:r>
        </a:p>
      </dsp:txBody>
      <dsp:txXfrm>
        <a:off x="6051927" y="3042155"/>
        <a:ext cx="297835" cy="297835"/>
      </dsp:txXfrm>
    </dsp:sp>
    <dsp:sp modelId="{B47671AB-35DF-764E-9E67-FF61B19623ED}">
      <dsp:nvSpPr>
        <dsp:cNvPr id="0" name=""/>
        <dsp:cNvSpPr/>
      </dsp:nvSpPr>
      <dsp:spPr>
        <a:xfrm rot="6230769">
          <a:off x="6073974" y="3427510"/>
          <a:ext cx="102196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6092972" y="3441019"/>
        <a:ext cx="71537" cy="85177"/>
      </dsp:txXfrm>
    </dsp:sp>
    <dsp:sp modelId="{4F79FBE6-F7BF-A444-B849-886D0BEE35A3}">
      <dsp:nvSpPr>
        <dsp:cNvPr id="0" name=""/>
        <dsp:cNvSpPr/>
      </dsp:nvSpPr>
      <dsp:spPr>
        <a:xfrm>
          <a:off x="5837131" y="3601678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8</a:t>
          </a:r>
        </a:p>
      </dsp:txBody>
      <dsp:txXfrm>
        <a:off x="5898814" y="3663361"/>
        <a:ext cx="297835" cy="297835"/>
      </dsp:txXfrm>
    </dsp:sp>
    <dsp:sp modelId="{34A8E147-8594-7141-BB3D-8139FF95C3B4}">
      <dsp:nvSpPr>
        <dsp:cNvPr id="0" name=""/>
        <dsp:cNvSpPr/>
      </dsp:nvSpPr>
      <dsp:spPr>
        <a:xfrm rot="7061538">
          <a:off x="5849491" y="4021650"/>
          <a:ext cx="102199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871945" y="4036469"/>
        <a:ext cx="71539" cy="85177"/>
      </dsp:txXfrm>
    </dsp:sp>
    <dsp:sp modelId="{769B39C3-8298-B34C-8EB5-17CC2A2C80B9}">
      <dsp:nvSpPr>
        <dsp:cNvPr id="0" name=""/>
        <dsp:cNvSpPr/>
      </dsp:nvSpPr>
      <dsp:spPr>
        <a:xfrm>
          <a:off x="5539802" y="4168191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9</a:t>
          </a:r>
        </a:p>
      </dsp:txBody>
      <dsp:txXfrm>
        <a:off x="5601485" y="4229874"/>
        <a:ext cx="297835" cy="297835"/>
      </dsp:txXfrm>
    </dsp:sp>
    <dsp:sp modelId="{932DE8CD-37A4-E74F-99E5-10397EA6B94F}">
      <dsp:nvSpPr>
        <dsp:cNvPr id="0" name=""/>
        <dsp:cNvSpPr/>
      </dsp:nvSpPr>
      <dsp:spPr>
        <a:xfrm rot="7892308">
          <a:off x="5489344" y="4544803"/>
          <a:ext cx="102200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514840" y="4561721"/>
        <a:ext cx="71540" cy="85177"/>
      </dsp:txXfrm>
    </dsp:sp>
    <dsp:sp modelId="{EF97EECF-34B6-9F43-8670-1ABEAFAFDD21}">
      <dsp:nvSpPr>
        <dsp:cNvPr id="0" name=""/>
        <dsp:cNvSpPr/>
      </dsp:nvSpPr>
      <dsp:spPr>
        <a:xfrm>
          <a:off x="5115537" y="4647086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10</a:t>
          </a:r>
        </a:p>
      </dsp:txBody>
      <dsp:txXfrm>
        <a:off x="5177220" y="4708769"/>
        <a:ext cx="297835" cy="297835"/>
      </dsp:txXfrm>
    </dsp:sp>
    <dsp:sp modelId="{1144CE58-3DFD-3B42-B48D-E12DB18555FC}">
      <dsp:nvSpPr>
        <dsp:cNvPr id="0" name=""/>
        <dsp:cNvSpPr/>
      </dsp:nvSpPr>
      <dsp:spPr>
        <a:xfrm rot="8723077">
          <a:off x="5014463" y="4966566"/>
          <a:ext cx="102202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042410" y="4986250"/>
        <a:ext cx="71541" cy="85177"/>
      </dsp:txXfrm>
    </dsp:sp>
    <dsp:sp modelId="{AF1F09D9-255B-6E45-8161-35E53CFE9A9E}">
      <dsp:nvSpPr>
        <dsp:cNvPr id="0" name=""/>
        <dsp:cNvSpPr/>
      </dsp:nvSpPr>
      <dsp:spPr>
        <a:xfrm>
          <a:off x="4588994" y="5010533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11</a:t>
          </a:r>
        </a:p>
      </dsp:txBody>
      <dsp:txXfrm>
        <a:off x="4650677" y="5072216"/>
        <a:ext cx="297835" cy="297835"/>
      </dsp:txXfrm>
    </dsp:sp>
    <dsp:sp modelId="{D301B27A-9029-8C49-A7FE-071E385BF7A5}">
      <dsp:nvSpPr>
        <dsp:cNvPr id="0" name=""/>
        <dsp:cNvSpPr/>
      </dsp:nvSpPr>
      <dsp:spPr>
        <a:xfrm rot="9553846">
          <a:off x="4452448" y="5262427"/>
          <a:ext cx="102203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4482113" y="5285384"/>
        <a:ext cx="71542" cy="85177"/>
      </dsp:txXfrm>
    </dsp:sp>
    <dsp:sp modelId="{42B6F47A-DDC7-7C48-8C54-96654FC531DF}">
      <dsp:nvSpPr>
        <dsp:cNvPr id="0" name=""/>
        <dsp:cNvSpPr/>
      </dsp:nvSpPr>
      <dsp:spPr>
        <a:xfrm>
          <a:off x="3990773" y="5237409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12</a:t>
          </a:r>
        </a:p>
      </dsp:txBody>
      <dsp:txXfrm>
        <a:off x="4052456" y="5299092"/>
        <a:ext cx="297835" cy="297835"/>
      </dsp:txXfrm>
    </dsp:sp>
    <dsp:sp modelId="{ABC9CA20-ED48-4749-8AED-5528B650F787}">
      <dsp:nvSpPr>
        <dsp:cNvPr id="0" name=""/>
        <dsp:cNvSpPr/>
      </dsp:nvSpPr>
      <dsp:spPr>
        <a:xfrm rot="10384615">
          <a:off x="3835960" y="5415191"/>
          <a:ext cx="102203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866509" y="5441736"/>
        <a:ext cx="71542" cy="85177"/>
      </dsp:txXfrm>
    </dsp:sp>
    <dsp:sp modelId="{132CCC77-631B-9A45-B13B-328017BE9DB6}">
      <dsp:nvSpPr>
        <dsp:cNvPr id="0" name=""/>
        <dsp:cNvSpPr/>
      </dsp:nvSpPr>
      <dsp:spPr>
        <a:xfrm>
          <a:off x="3355640" y="5314528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13</a:t>
          </a:r>
        </a:p>
      </dsp:txBody>
      <dsp:txXfrm>
        <a:off x="3417323" y="5376211"/>
        <a:ext cx="297835" cy="297835"/>
      </dsp:txXfrm>
    </dsp:sp>
    <dsp:sp modelId="{DD966F19-921A-A943-8019-B24477BD790E}">
      <dsp:nvSpPr>
        <dsp:cNvPr id="0" name=""/>
        <dsp:cNvSpPr/>
      </dsp:nvSpPr>
      <dsp:spPr>
        <a:xfrm rot="11215385">
          <a:off x="3200827" y="5415982"/>
          <a:ext cx="102203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231376" y="5446223"/>
        <a:ext cx="71542" cy="85177"/>
      </dsp:txXfrm>
    </dsp:sp>
    <dsp:sp modelId="{F3FE099A-7976-0F4F-BEFC-E811867114C8}">
      <dsp:nvSpPr>
        <dsp:cNvPr id="0" name=""/>
        <dsp:cNvSpPr/>
      </dsp:nvSpPr>
      <dsp:spPr>
        <a:xfrm>
          <a:off x="2720507" y="5237409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14</a:t>
          </a:r>
        </a:p>
      </dsp:txBody>
      <dsp:txXfrm>
        <a:off x="2782190" y="5299092"/>
        <a:ext cx="297835" cy="297835"/>
      </dsp:txXfrm>
    </dsp:sp>
    <dsp:sp modelId="{E5F00335-2B66-6141-B378-362F65C83B4F}">
      <dsp:nvSpPr>
        <dsp:cNvPr id="0" name=""/>
        <dsp:cNvSpPr/>
      </dsp:nvSpPr>
      <dsp:spPr>
        <a:xfrm rot="12046154">
          <a:off x="2583961" y="5264752"/>
          <a:ext cx="102203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2613626" y="5298581"/>
        <a:ext cx="71542" cy="85177"/>
      </dsp:txXfrm>
    </dsp:sp>
    <dsp:sp modelId="{E9F261D9-C78A-DA43-88AB-DF014F2F935E}">
      <dsp:nvSpPr>
        <dsp:cNvPr id="0" name=""/>
        <dsp:cNvSpPr/>
      </dsp:nvSpPr>
      <dsp:spPr>
        <a:xfrm>
          <a:off x="2122285" y="5010533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15</a:t>
          </a:r>
        </a:p>
      </dsp:txBody>
      <dsp:txXfrm>
        <a:off x="2183968" y="5072216"/>
        <a:ext cx="297835" cy="297835"/>
      </dsp:txXfrm>
    </dsp:sp>
    <dsp:sp modelId="{8BAAE045-F955-DC47-8D88-FA062A680043}">
      <dsp:nvSpPr>
        <dsp:cNvPr id="0" name=""/>
        <dsp:cNvSpPr/>
      </dsp:nvSpPr>
      <dsp:spPr>
        <a:xfrm rot="12876923">
          <a:off x="2021211" y="4970291"/>
          <a:ext cx="102202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2049158" y="5007393"/>
        <a:ext cx="71541" cy="85177"/>
      </dsp:txXfrm>
    </dsp:sp>
    <dsp:sp modelId="{40F19456-FDF6-1F46-8837-81D5ED89D96D}">
      <dsp:nvSpPr>
        <dsp:cNvPr id="0" name=""/>
        <dsp:cNvSpPr/>
      </dsp:nvSpPr>
      <dsp:spPr>
        <a:xfrm>
          <a:off x="1595742" y="4647086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16</a:t>
          </a:r>
        </a:p>
      </dsp:txBody>
      <dsp:txXfrm>
        <a:off x="1657425" y="4708769"/>
        <a:ext cx="297835" cy="297835"/>
      </dsp:txXfrm>
    </dsp:sp>
    <dsp:sp modelId="{767BCE78-272E-F14D-8C1D-6771487AFF7D}">
      <dsp:nvSpPr>
        <dsp:cNvPr id="0" name=""/>
        <dsp:cNvSpPr/>
      </dsp:nvSpPr>
      <dsp:spPr>
        <a:xfrm rot="13707692">
          <a:off x="1545285" y="4549712"/>
          <a:ext cx="102200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1570781" y="4589580"/>
        <a:ext cx="71540" cy="85177"/>
      </dsp:txXfrm>
    </dsp:sp>
    <dsp:sp modelId="{19313F04-AB4B-F446-8EA2-625F0AF2E09C}">
      <dsp:nvSpPr>
        <dsp:cNvPr id="0" name=""/>
        <dsp:cNvSpPr/>
      </dsp:nvSpPr>
      <dsp:spPr>
        <a:xfrm>
          <a:off x="1171478" y="4168191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17</a:t>
          </a:r>
        </a:p>
      </dsp:txBody>
      <dsp:txXfrm>
        <a:off x="1233161" y="4229874"/>
        <a:ext cx="297835" cy="297835"/>
      </dsp:txXfrm>
    </dsp:sp>
    <dsp:sp modelId="{35BCA7A8-4BD7-B846-8ED3-944F082CA606}">
      <dsp:nvSpPr>
        <dsp:cNvPr id="0" name=""/>
        <dsp:cNvSpPr/>
      </dsp:nvSpPr>
      <dsp:spPr>
        <a:xfrm rot="14538462">
          <a:off x="1183838" y="4027456"/>
          <a:ext cx="102199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1206292" y="4069423"/>
        <a:ext cx="71539" cy="85177"/>
      </dsp:txXfrm>
    </dsp:sp>
    <dsp:sp modelId="{F6D00C5E-2091-F249-AB02-8AB41BBA1095}">
      <dsp:nvSpPr>
        <dsp:cNvPr id="0" name=""/>
        <dsp:cNvSpPr/>
      </dsp:nvSpPr>
      <dsp:spPr>
        <a:xfrm>
          <a:off x="874149" y="3601678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18</a:t>
          </a:r>
        </a:p>
      </dsp:txBody>
      <dsp:txXfrm>
        <a:off x="935832" y="3663361"/>
        <a:ext cx="297835" cy="297835"/>
      </dsp:txXfrm>
    </dsp:sp>
    <dsp:sp modelId="{1F7C5873-47DE-9D44-B95D-319538213290}">
      <dsp:nvSpPr>
        <dsp:cNvPr id="0" name=""/>
        <dsp:cNvSpPr/>
      </dsp:nvSpPr>
      <dsp:spPr>
        <a:xfrm rot="15369231">
          <a:off x="957879" y="3433877"/>
          <a:ext cx="102196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976877" y="3477154"/>
        <a:ext cx="71537" cy="85177"/>
      </dsp:txXfrm>
    </dsp:sp>
    <dsp:sp modelId="{5823154C-E88D-0D47-9A14-A2B034B32BE1}">
      <dsp:nvSpPr>
        <dsp:cNvPr id="0" name=""/>
        <dsp:cNvSpPr/>
      </dsp:nvSpPr>
      <dsp:spPr>
        <a:xfrm>
          <a:off x="721035" y="2980472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19</a:t>
          </a:r>
        </a:p>
      </dsp:txBody>
      <dsp:txXfrm>
        <a:off x="782718" y="3042155"/>
        <a:ext cx="297835" cy="297835"/>
      </dsp:txXfrm>
    </dsp:sp>
    <dsp:sp modelId="{CC10FF31-3361-4141-9E38-B2BEDBB3971F}">
      <dsp:nvSpPr>
        <dsp:cNvPr id="0" name=""/>
        <dsp:cNvSpPr/>
      </dsp:nvSpPr>
      <dsp:spPr>
        <a:xfrm rot="16200000">
          <a:off x="880535" y="2803470"/>
          <a:ext cx="102200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895865" y="2847193"/>
        <a:ext cx="71540" cy="85177"/>
      </dsp:txXfrm>
    </dsp:sp>
    <dsp:sp modelId="{3C9B57E2-84FB-C443-AB82-3593425FBF1E}">
      <dsp:nvSpPr>
        <dsp:cNvPr id="0" name=""/>
        <dsp:cNvSpPr/>
      </dsp:nvSpPr>
      <dsp:spPr>
        <a:xfrm>
          <a:off x="721035" y="2340674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20</a:t>
          </a:r>
        </a:p>
      </dsp:txBody>
      <dsp:txXfrm>
        <a:off x="782718" y="2402357"/>
        <a:ext cx="297835" cy="297835"/>
      </dsp:txXfrm>
    </dsp:sp>
    <dsp:sp modelId="{EE99978D-16AD-A74D-AC08-4753A23DBE35}">
      <dsp:nvSpPr>
        <dsp:cNvPr id="0" name=""/>
        <dsp:cNvSpPr/>
      </dsp:nvSpPr>
      <dsp:spPr>
        <a:xfrm rot="17030769">
          <a:off x="956309" y="2172873"/>
          <a:ext cx="102196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967970" y="2216150"/>
        <a:ext cx="71537" cy="85177"/>
      </dsp:txXfrm>
    </dsp:sp>
    <dsp:sp modelId="{BD1205C2-25D7-1A4B-ACBF-730654F7EA84}">
      <dsp:nvSpPr>
        <dsp:cNvPr id="0" name=""/>
        <dsp:cNvSpPr/>
      </dsp:nvSpPr>
      <dsp:spPr>
        <a:xfrm>
          <a:off x="874149" y="1719467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21</a:t>
          </a:r>
        </a:p>
      </dsp:txBody>
      <dsp:txXfrm>
        <a:off x="935832" y="1781150"/>
        <a:ext cx="297835" cy="297835"/>
      </dsp:txXfrm>
    </dsp:sp>
    <dsp:sp modelId="{86639533-890D-5147-B806-384554CA930C}">
      <dsp:nvSpPr>
        <dsp:cNvPr id="0" name=""/>
        <dsp:cNvSpPr/>
      </dsp:nvSpPr>
      <dsp:spPr>
        <a:xfrm rot="17861538">
          <a:off x="1180790" y="1578733"/>
          <a:ext cx="102199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1188996" y="1620700"/>
        <a:ext cx="71539" cy="85177"/>
      </dsp:txXfrm>
    </dsp:sp>
    <dsp:sp modelId="{145E0296-CF52-3340-B247-F8A4082AED56}">
      <dsp:nvSpPr>
        <dsp:cNvPr id="0" name=""/>
        <dsp:cNvSpPr/>
      </dsp:nvSpPr>
      <dsp:spPr>
        <a:xfrm>
          <a:off x="1171478" y="1152954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22</a:t>
          </a:r>
        </a:p>
      </dsp:txBody>
      <dsp:txXfrm>
        <a:off x="1233161" y="1214637"/>
        <a:ext cx="297835" cy="297835"/>
      </dsp:txXfrm>
    </dsp:sp>
    <dsp:sp modelId="{A90B18A8-B640-6944-8649-36BB942D252C}">
      <dsp:nvSpPr>
        <dsp:cNvPr id="0" name=""/>
        <dsp:cNvSpPr/>
      </dsp:nvSpPr>
      <dsp:spPr>
        <a:xfrm rot="18692308">
          <a:off x="1540935" y="1055580"/>
          <a:ext cx="102202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1546099" y="1095448"/>
        <a:ext cx="71541" cy="85177"/>
      </dsp:txXfrm>
    </dsp:sp>
    <dsp:sp modelId="{19644C0B-D82E-F444-820B-683D902BF03D}">
      <dsp:nvSpPr>
        <dsp:cNvPr id="0" name=""/>
        <dsp:cNvSpPr/>
      </dsp:nvSpPr>
      <dsp:spPr>
        <a:xfrm>
          <a:off x="1595742" y="674059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23</a:t>
          </a:r>
        </a:p>
      </dsp:txBody>
      <dsp:txXfrm>
        <a:off x="1657425" y="735742"/>
        <a:ext cx="297835" cy="297835"/>
      </dsp:txXfrm>
    </dsp:sp>
    <dsp:sp modelId="{6239888E-2D37-1E46-8C3A-8DBF6B78C247}">
      <dsp:nvSpPr>
        <dsp:cNvPr id="0" name=""/>
        <dsp:cNvSpPr/>
      </dsp:nvSpPr>
      <dsp:spPr>
        <a:xfrm rot="19523077">
          <a:off x="2015814" y="633817"/>
          <a:ext cx="102203" cy="14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2018528" y="670919"/>
        <a:ext cx="71542" cy="85177"/>
      </dsp:txXfrm>
    </dsp:sp>
    <dsp:sp modelId="{809DB7FD-A00F-034E-B387-0D7CCB8E7E55}">
      <dsp:nvSpPr>
        <dsp:cNvPr id="0" name=""/>
        <dsp:cNvSpPr/>
      </dsp:nvSpPr>
      <dsp:spPr>
        <a:xfrm>
          <a:off x="2122285" y="310612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24</a:t>
          </a:r>
        </a:p>
      </dsp:txBody>
      <dsp:txXfrm>
        <a:off x="2183968" y="372295"/>
        <a:ext cx="297835" cy="297835"/>
      </dsp:txXfrm>
    </dsp:sp>
    <dsp:sp modelId="{9CDBB852-61ED-0B4A-BB2D-A939AB159511}">
      <dsp:nvSpPr>
        <dsp:cNvPr id="0" name=""/>
        <dsp:cNvSpPr/>
      </dsp:nvSpPr>
      <dsp:spPr>
        <a:xfrm rot="20353846">
          <a:off x="2571003" y="336971"/>
          <a:ext cx="115856" cy="143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2572132" y="371920"/>
        <a:ext cx="81099" cy="86360"/>
      </dsp:txXfrm>
    </dsp:sp>
    <dsp:sp modelId="{9AFA9153-5CCA-BA4C-B298-194047DB7E58}">
      <dsp:nvSpPr>
        <dsp:cNvPr id="0" name=""/>
        <dsp:cNvSpPr/>
      </dsp:nvSpPr>
      <dsp:spPr>
        <a:xfrm>
          <a:off x="2720507" y="83737"/>
          <a:ext cx="421201" cy="4212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25</a:t>
          </a:r>
        </a:p>
      </dsp:txBody>
      <dsp:txXfrm>
        <a:off x="2782190" y="145420"/>
        <a:ext cx="297835" cy="297835"/>
      </dsp:txXfrm>
    </dsp:sp>
    <dsp:sp modelId="{1BB7E863-CDB3-B64F-B5F7-FF6C83F654BF}">
      <dsp:nvSpPr>
        <dsp:cNvPr id="0" name=""/>
        <dsp:cNvSpPr/>
      </dsp:nvSpPr>
      <dsp:spPr>
        <a:xfrm rot="21184615">
          <a:off x="3187491" y="184207"/>
          <a:ext cx="115856" cy="143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87618" y="215088"/>
        <a:ext cx="81099" cy="86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D853C-28C0-3548-9955-49E6C5F07474}" type="datetimeFigureOut">
              <a:rPr lang="en-US" smtClean="0"/>
              <a:t>10/4/22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69CC5-0C64-624E-8128-FACBF0462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4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4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www.wolframalpha.com</a:t>
            </a:r>
            <a:r>
              <a:rPr lang="en-US"/>
              <a:t>/input?i2d=</a:t>
            </a:r>
            <a:r>
              <a:rPr lang="en-US" err="1"/>
              <a:t>true&amp;i</a:t>
            </a:r>
            <a:r>
              <a:rPr lang="en-US"/>
              <a:t>=MultiplicativeOrder%5C%2891%293%5C%2844%29Power%5B2%2C17%5D-1%5C%2844%29+23115%5C%2893%29</a:t>
            </a:r>
          </a:p>
          <a:p>
            <a:endParaRPr lang="en-US"/>
          </a:p>
          <a:p>
            <a:r>
              <a:rPr lang="en-US" err="1"/>
              <a:t>MultiplicativeOrder</a:t>
            </a:r>
            <a:r>
              <a:rPr lang="en-US"/>
              <a:t>[3,Power[2,17]-1, 278] = 38248 = a</a:t>
            </a:r>
          </a:p>
          <a:p>
            <a:r>
              <a:rPr lang="en-US" err="1"/>
              <a:t>MultiplicativeOrder</a:t>
            </a:r>
            <a:r>
              <a:rPr lang="en-US"/>
              <a:t>[3,Power[2,17]-1, 23115] = 74250 = b</a:t>
            </a:r>
          </a:p>
          <a:p>
            <a:endParaRPr lang="en-US"/>
          </a:p>
          <a:p>
            <a:r>
              <a:rPr lang="en-US"/>
              <a:t>https://</a:t>
            </a:r>
            <a:r>
              <a:rPr lang="en-US" err="1"/>
              <a:t>www.wolframalpha.com</a:t>
            </a:r>
            <a:r>
              <a:rPr lang="en-US"/>
              <a:t>/</a:t>
            </a:r>
            <a:r>
              <a:rPr lang="en-US" err="1"/>
              <a:t>input?i</a:t>
            </a:r>
            <a:r>
              <a:rPr lang="en-US"/>
              <a:t>=23115%5E38248+mod+2%5E17-1</a:t>
            </a:r>
          </a:p>
          <a:p>
            <a:r>
              <a:rPr lang="en-US"/>
              <a:t>https://</a:t>
            </a:r>
            <a:r>
              <a:rPr lang="en-US" err="1"/>
              <a:t>www.wolframalpha.com</a:t>
            </a:r>
            <a:r>
              <a:rPr lang="en-US"/>
              <a:t>/</a:t>
            </a:r>
            <a:r>
              <a:rPr lang="en-US" err="1"/>
              <a:t>input?i</a:t>
            </a:r>
            <a:r>
              <a:rPr lang="en-US"/>
              <a:t>=278%5E74250+mod+2%5E17-1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k=67219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670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quantumfrontiers.com</a:t>
            </a:r>
            <a:r>
              <a:rPr lang="en-US"/>
              <a:t>/2013/08/22/the-most-awesome-animation-about-quantum-computers-you-will-ever-see/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99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https://phys.org/news/2014-05-nondestructive-method-quantum.html</a:t>
            </a:r>
          </a:p>
          <a:p>
            <a:r>
              <a:rPr lang="en-US" err="1"/>
              <a:t>Bron</a:t>
            </a:r>
            <a:endParaRPr lang="en-US"/>
          </a:p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75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>
                <a:solidFill>
                  <a:schemeClr val="tx1"/>
                </a:solidFill>
                <a:cs typeface="Arial" charset="0"/>
              </a:rPr>
              <a:t>Definition of the </a:t>
            </a:r>
            <a:r>
              <a:rPr lang="en-US">
                <a:solidFill>
                  <a:srgbClr val="0432FF"/>
                </a:solidFill>
                <a:cs typeface="Arial" charset="0"/>
              </a:rPr>
              <a:t>Quantum Random-Oracle Model (QROM) </a:t>
            </a:r>
            <a:br>
              <a:rPr lang="en-US">
                <a:solidFill>
                  <a:schemeClr val="tx1"/>
                </a:solidFill>
                <a:cs typeface="Arial" charset="0"/>
              </a:rPr>
            </a:br>
            <a:r>
              <a:rPr lang="en-US" sz="1200">
                <a:solidFill>
                  <a:schemeClr val="tx1"/>
                </a:solidFill>
                <a:cs typeface="Arial" charset="0"/>
              </a:rPr>
              <a:t>[</a:t>
            </a:r>
            <a:r>
              <a:rPr lang="en-US" sz="1200" err="1">
                <a:solidFill>
                  <a:schemeClr val="tx1"/>
                </a:solidFill>
                <a:cs typeface="Arial" charset="0"/>
              </a:rPr>
              <a:t>Boneh</a:t>
            </a:r>
            <a:r>
              <a:rPr lang="en-US" sz="12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200" err="1">
                <a:solidFill>
                  <a:schemeClr val="tx1"/>
                </a:solidFill>
                <a:cs typeface="Arial" charset="0"/>
              </a:rPr>
              <a:t>Dagdalen</a:t>
            </a:r>
            <a:r>
              <a:rPr lang="en-US" sz="12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200" err="1">
                <a:solidFill>
                  <a:schemeClr val="tx1"/>
                </a:solidFill>
                <a:cs typeface="Arial" charset="0"/>
              </a:rPr>
              <a:t>Fischlin</a:t>
            </a:r>
            <a:r>
              <a:rPr lang="en-US" sz="1200">
                <a:solidFill>
                  <a:schemeClr val="tx1"/>
                </a:solidFill>
                <a:cs typeface="Arial" charset="0"/>
              </a:rPr>
              <a:t> Lehmann Schaffner </a:t>
            </a:r>
            <a:r>
              <a:rPr lang="en-US" sz="1200" err="1">
                <a:solidFill>
                  <a:schemeClr val="tx1"/>
                </a:solidFill>
                <a:cs typeface="Arial" charset="0"/>
              </a:rPr>
              <a:t>Zhandry</a:t>
            </a:r>
            <a:r>
              <a:rPr lang="en-US" sz="1200">
                <a:solidFill>
                  <a:schemeClr val="tx1"/>
                </a:solidFill>
                <a:cs typeface="Arial" charset="0"/>
              </a:rPr>
              <a:t> 10]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>
                <a:solidFill>
                  <a:schemeClr val="tx1"/>
                </a:solidFill>
                <a:cs typeface="Arial" charset="0"/>
              </a:rPr>
              <a:t>Post-quantum security notions for encryption</a:t>
            </a:r>
            <a:r>
              <a:rPr lang="en-US" sz="1200">
                <a:solidFill>
                  <a:schemeClr val="tx1"/>
                </a:solidFill>
                <a:cs typeface="Arial" charset="0"/>
              </a:rPr>
              <a:t> [</a:t>
            </a:r>
            <a:r>
              <a:rPr lang="en-US" sz="1200" err="1">
                <a:solidFill>
                  <a:schemeClr val="tx1"/>
                </a:solidFill>
                <a:cs typeface="Arial" charset="0"/>
              </a:rPr>
              <a:t>Gagliardoni</a:t>
            </a:r>
            <a:r>
              <a:rPr lang="en-US" sz="12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200" err="1">
                <a:solidFill>
                  <a:schemeClr val="tx1"/>
                </a:solidFill>
                <a:cs typeface="Arial" charset="0"/>
              </a:rPr>
              <a:t>Hülsing</a:t>
            </a:r>
            <a:r>
              <a:rPr lang="en-US" sz="1200">
                <a:solidFill>
                  <a:schemeClr val="tx1"/>
                </a:solidFill>
                <a:cs typeface="Arial" charset="0"/>
              </a:rPr>
              <a:t> Schaffner 16]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>
                <a:solidFill>
                  <a:schemeClr val="tx1"/>
                </a:solidFill>
                <a:cs typeface="Arial" charset="0"/>
              </a:rPr>
              <a:t>[PhD </a:t>
            </a:r>
            <a:r>
              <a:rPr lang="en-US" err="1">
                <a:solidFill>
                  <a:schemeClr val="tx1"/>
                </a:solidFill>
                <a:cs typeface="Arial" charset="0"/>
              </a:rPr>
              <a:t>Czajkowski</a:t>
            </a:r>
            <a:r>
              <a:rPr lang="en-US">
                <a:solidFill>
                  <a:schemeClr val="tx1"/>
                </a:solidFill>
                <a:cs typeface="Arial" charset="0"/>
              </a:rPr>
              <a:t> 21]: indifferentiability of sponges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>
                <a:solidFill>
                  <a:schemeClr val="tx1"/>
                </a:solidFill>
                <a:cs typeface="Arial" charset="0"/>
              </a:rPr>
              <a:t>Post-quantum security of </a:t>
            </a:r>
            <a:r>
              <a:rPr lang="en-US">
                <a:solidFill>
                  <a:srgbClr val="0432FF"/>
                </a:solidFill>
                <a:cs typeface="Arial" charset="0"/>
              </a:rPr>
              <a:t>Fiat-Shamir signatures</a:t>
            </a:r>
            <a:r>
              <a:rPr lang="en-US">
                <a:solidFill>
                  <a:schemeClr val="tx1"/>
                </a:solidFill>
                <a:cs typeface="Arial" charset="0"/>
              </a:rPr>
              <a:t> </a:t>
            </a:r>
            <a:br>
              <a:rPr lang="en-US">
                <a:solidFill>
                  <a:schemeClr val="tx1"/>
                </a:solidFill>
                <a:cs typeface="Arial" charset="0"/>
              </a:rPr>
            </a:br>
            <a:r>
              <a:rPr lang="en-US" sz="1200">
                <a:solidFill>
                  <a:schemeClr val="tx1"/>
                </a:solidFill>
                <a:cs typeface="Arial" charset="0"/>
              </a:rPr>
              <a:t>[Don Fehr </a:t>
            </a:r>
            <a:r>
              <a:rPr lang="en-US" sz="1200" err="1">
                <a:solidFill>
                  <a:schemeClr val="tx1"/>
                </a:solidFill>
                <a:cs typeface="Arial" charset="0"/>
              </a:rPr>
              <a:t>Majenz</a:t>
            </a:r>
            <a:r>
              <a:rPr lang="en-US" sz="1200">
                <a:solidFill>
                  <a:schemeClr val="tx1"/>
                </a:solidFill>
                <a:cs typeface="Arial" charset="0"/>
              </a:rPr>
              <a:t> Schaffner 19,20,21]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>
                <a:solidFill>
                  <a:schemeClr val="tx1"/>
                </a:solidFill>
                <a:cs typeface="Arial" charset="0"/>
              </a:rPr>
              <a:t>[PhD </a:t>
            </a:r>
            <a:r>
              <a:rPr lang="en-US" err="1">
                <a:solidFill>
                  <a:schemeClr val="tx1"/>
                </a:solidFill>
                <a:cs typeface="Arial" charset="0"/>
              </a:rPr>
              <a:t>Sotáková</a:t>
            </a:r>
            <a:r>
              <a:rPr lang="en-US">
                <a:solidFill>
                  <a:schemeClr val="tx1"/>
                </a:solidFill>
                <a:cs typeface="Arial" charset="0"/>
              </a:rPr>
              <a:t> 23]: </a:t>
            </a:r>
            <a:r>
              <a:rPr lang="en-US">
                <a:solidFill>
                  <a:srgbClr val="0432FF"/>
                </a:solidFill>
                <a:cs typeface="Arial" charset="0"/>
              </a:rPr>
              <a:t>isogeny</a:t>
            </a:r>
            <a:r>
              <a:rPr lang="en-US">
                <a:solidFill>
                  <a:schemeClr val="tx1"/>
                </a:solidFill>
                <a:cs typeface="Arial" charset="0"/>
              </a:rPr>
              <a:t>-based cryptography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0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7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8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qureca.com</a:t>
            </a:r>
            <a:r>
              <a:rPr lang="en-US"/>
              <a:t>/overview-on-quantum-initiatives-worldwide-update-2022/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8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clipart.world</a:t>
            </a:r>
            <a:r>
              <a:rPr lang="en-US"/>
              <a:t>/road-clipart/winding-road-clipart-transparent-2/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Arjan van der </a:t>
            </a:r>
            <a:r>
              <a:rPr lang="en-US" err="1"/>
              <a:t>Meij</a:t>
            </a:r>
            <a:r>
              <a:rPr lang="en-US"/>
              <a:t>: </a:t>
            </a:r>
          </a:p>
          <a:p>
            <a:r>
              <a:rPr lang="en-US"/>
              <a:t>Field 26: Eiffel tower</a:t>
            </a:r>
          </a:p>
          <a:p>
            <a:r>
              <a:rPr lang="en-US"/>
              <a:t>Field 31: Mount Everest</a:t>
            </a:r>
          </a:p>
          <a:p>
            <a:r>
              <a:rPr lang="en-US"/>
              <a:t>Field 62: Voyager 1 (farthest human object in space)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54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5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systeem</a:t>
            </a:r>
            <a:r>
              <a:rPr lang="en-US"/>
              <a:t> van </a:t>
            </a:r>
            <a:r>
              <a:rPr lang="en-US" err="1"/>
              <a:t>versleuteling</a:t>
            </a:r>
            <a:r>
              <a:rPr lang="en-US"/>
              <a:t> </a:t>
            </a:r>
            <a:r>
              <a:rPr lang="en-US" err="1"/>
              <a:t>moet</a:t>
            </a:r>
            <a:r>
              <a:rPr lang="en-US"/>
              <a:t> even </a:t>
            </a:r>
            <a:r>
              <a:rPr lang="en-US" err="1"/>
              <a:t>veilig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, </a:t>
            </a:r>
            <a:r>
              <a:rPr lang="en-US" err="1"/>
              <a:t>zelfs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alles</a:t>
            </a:r>
            <a:r>
              <a:rPr lang="en-US"/>
              <a:t> </a:t>
            </a:r>
            <a:r>
              <a:rPr lang="en-US" err="1"/>
              <a:t>behalve</a:t>
            </a:r>
            <a:r>
              <a:rPr lang="en-US"/>
              <a:t> de </a:t>
            </a:r>
            <a:r>
              <a:rPr lang="en-US" err="1"/>
              <a:t>sleutel</a:t>
            </a:r>
            <a:r>
              <a:rPr lang="en-US"/>
              <a:t> over het </a:t>
            </a:r>
            <a:r>
              <a:rPr lang="en-US" err="1"/>
              <a:t>systeem</a:t>
            </a:r>
            <a:r>
              <a:rPr lang="en-US"/>
              <a:t> </a:t>
            </a:r>
            <a:r>
              <a:rPr lang="en-US" err="1"/>
              <a:t>publiek</a:t>
            </a:r>
            <a:r>
              <a:rPr lang="en-US"/>
              <a:t> </a:t>
            </a:r>
            <a:r>
              <a:rPr lang="en-US" err="1"/>
              <a:t>bekend</a:t>
            </a:r>
            <a:r>
              <a:rPr lang="en-US"/>
              <a:t>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85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/>
              <a:t>19 04 18 19 = T E S T</a:t>
            </a:r>
          </a:p>
          <a:p>
            <a:r>
              <a:rPr lang="en-NL"/>
              <a:t>10 13 22 22 = K N S S</a:t>
            </a:r>
          </a:p>
          <a:p>
            <a:endParaRPr lang="en-NL"/>
          </a:p>
          <a:p>
            <a:endParaRPr lang="en-NL"/>
          </a:p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34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  <a:p>
            <a:endParaRPr lang="en-NL"/>
          </a:p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735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www.wolframalpha.com</a:t>
            </a:r>
            <a:r>
              <a:rPr lang="en-US"/>
              <a:t>/input?i2d=</a:t>
            </a:r>
            <a:r>
              <a:rPr lang="en-US" err="1"/>
              <a:t>true&amp;i</a:t>
            </a:r>
            <a:r>
              <a:rPr lang="en-US"/>
              <a:t>=MultiplicativeOrder%5C%2891%293%5C%2844%29Power%5B2%2C17%5D-1%5C%2844%29+23115%5C%2893%29</a:t>
            </a:r>
          </a:p>
          <a:p>
            <a:endParaRPr lang="en-US"/>
          </a:p>
          <a:p>
            <a:r>
              <a:rPr lang="en-US" err="1"/>
              <a:t>MultiplicativeOrder</a:t>
            </a:r>
            <a:r>
              <a:rPr lang="en-US"/>
              <a:t>[3,Power[2,17]-1, 278] = 38248 = a</a:t>
            </a:r>
          </a:p>
          <a:p>
            <a:r>
              <a:rPr lang="en-US" err="1"/>
              <a:t>MultiplicativeOrder</a:t>
            </a:r>
            <a:r>
              <a:rPr lang="en-US"/>
              <a:t>[3,Power[2,17]-1, 23115] = 74250 = b</a:t>
            </a:r>
          </a:p>
          <a:p>
            <a:endParaRPr lang="en-US"/>
          </a:p>
          <a:p>
            <a:r>
              <a:rPr lang="en-US"/>
              <a:t>https://</a:t>
            </a:r>
            <a:r>
              <a:rPr lang="en-US" err="1"/>
              <a:t>www.wolframalpha.com</a:t>
            </a:r>
            <a:r>
              <a:rPr lang="en-US"/>
              <a:t>/</a:t>
            </a:r>
            <a:r>
              <a:rPr lang="en-US" err="1"/>
              <a:t>input?i</a:t>
            </a:r>
            <a:r>
              <a:rPr lang="en-US"/>
              <a:t>=23115%5E38248+mod+2%5E17-1</a:t>
            </a:r>
          </a:p>
          <a:p>
            <a:r>
              <a:rPr lang="en-US"/>
              <a:t>https://</a:t>
            </a:r>
            <a:r>
              <a:rPr lang="en-US" err="1"/>
              <a:t>www.wolframalpha.com</a:t>
            </a:r>
            <a:r>
              <a:rPr lang="en-US"/>
              <a:t>/</a:t>
            </a:r>
            <a:r>
              <a:rPr lang="en-US" err="1"/>
              <a:t>input?i</a:t>
            </a:r>
            <a:r>
              <a:rPr lang="en-US"/>
              <a:t>=278%5E74250+mod+2%5E17-1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k=67219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79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1B9B-9E1A-0E3A-CA86-B4B4AF177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9AFDE-CFFC-8C2D-D657-5642CE4D3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71BA3-DACA-F73E-0D2B-BE311E9C2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C43A9-B79C-A242-0F84-A3BAE07E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FB743-9FA6-B8E6-F4D9-899537E1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0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7D05-F81A-9047-A17E-5A94E5B73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E2B48-FCF6-155E-1CE0-1AE55721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6D5DF-A908-EC13-A7EF-C0C98431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BB980-DC69-DC33-EE10-34EC64EF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C06C7-6B43-FE72-4615-01552BBF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9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74310-8FD7-0646-ECD2-A264B9F1C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73BE3-2685-C2AC-43DD-E7B720691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3989D-3E79-AA5C-960E-560D4EFF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C964D-ED86-490E-DE64-70AA9A36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2CD49-ADE5-388D-07EF-39F79A37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282E-E364-F6D6-7355-2E515E64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7BD80-F371-0A5A-E9B3-22F10EAAE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1396F-6352-839F-5FEA-D046B079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73D1F-E2CF-2677-B056-FAD19AE0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AFC2F-8CE9-18B3-A9F8-8708BC74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2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9FC1-90E4-7BB6-BFCC-15A16C45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C97F5-95F1-00D4-8B91-87B42ECC4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C945F-A9AD-7351-006B-19AD7515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7EE0F-5274-08CA-1209-98F50F01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2CAF3-CD99-E8F8-CCDB-CCF2962E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7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D243B-5298-2098-606C-D868C7D3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FEF42-D1C4-F7B2-B0FB-C4A32BC12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A9844-3DC9-1BE5-104B-D008C1EB3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EEDF4-0973-5826-9EAF-96144763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EA6BA-F70D-2554-69FA-7183D95C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59C09-D1D4-A6E1-F4FB-42FD1BF9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EC44-BAA9-2BC1-3C40-17DA7AB45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EB8DF-68F4-9E21-D43E-03C14E74F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875C0-248F-FCFE-7BA8-D92A4376F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B2F3-4075-C0FF-32F7-635F3F0A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4A4473-206B-EB87-E014-BCD62A221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4FA15-61E4-C911-F766-82C15F68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634B2E-C8F7-A095-62F4-D93A7B15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65909-EEBB-8081-FBDA-B1424FCF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4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DB66-3E52-1D02-503D-189A5269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74C4E0-D18F-EF19-6B74-ACBB2225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7366-9DC7-5726-682A-B49186FA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25284-6085-99BA-B178-2AB81746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210679-D43F-2BEC-3147-E5CF529AD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8F990-8F7C-DC5E-FAAE-1CED0A6F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35911-4182-FDE3-43F3-D2DFA2A6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5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09D8-E71D-A772-4F7F-C3E5696D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BBA67-5718-32F3-5E62-832A8867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F00E-2BF7-971E-1D74-4FF44A176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E8A10-181B-DFFC-0207-C94A36C7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0C9FB-F941-946F-73BA-0F70A6BC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2FA8E-49E3-12FE-B9B8-66C9A792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42EF3-EC5F-234B-35C0-AB395B4D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CA3A88-A96D-714D-2865-7183280BF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A4284-C251-0EB8-D041-1E02EBABC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86C43-2A90-447A-34D6-E5A9F844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CFDD9-66FB-B234-4CD2-FADDEA8E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49659-2CF3-FF79-E609-87AC6AC9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4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00A0CF-0DC6-796A-A209-7F781D50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D63B6-A044-7EDE-CF1B-92FFBDB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FA6B1-B072-7A70-59A4-CAAD0A305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41254-EE2C-4E44-BD75-FE76F8E7C439}" type="datetimeFigureOut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0F53E-1E09-0A5D-2782-FAE097EFD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5B24B-311E-BCB2-EA4E-9F9E81888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0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14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1.emf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12" Type="http://schemas.openxmlformats.org/officeDocument/2006/relationships/image" Target="../media/image30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26.wmf"/><Relationship Id="rId1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1.emf"/><Relationship Id="rId18" Type="http://schemas.microsoft.com/office/2017/06/relationships/model3d" Target="../media/model3d1.glb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12" Type="http://schemas.openxmlformats.org/officeDocument/2006/relationships/image" Target="../media/image30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9.png"/><Relationship Id="rId10" Type="http://schemas.openxmlformats.org/officeDocument/2006/relationships/image" Target="../media/image42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26.wmf"/><Relationship Id="rId1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gif"/><Relationship Id="rId5" Type="http://schemas.openxmlformats.org/officeDocument/2006/relationships/image" Target="../media/image45.emf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2.xml"/><Relationship Id="rId9" Type="http://schemas.openxmlformats.org/officeDocument/2006/relationships/hyperlink" Target="http://www.qusoft.or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5.png"/><Relationship Id="rId7" Type="http://schemas.openxmlformats.org/officeDocument/2006/relationships/hyperlink" Target="http://www.qusoft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59.jpeg"/><Relationship Id="rId5" Type="http://schemas.openxmlformats.org/officeDocument/2006/relationships/image" Target="../media/image14.jpeg"/><Relationship Id="rId10" Type="http://schemas.openxmlformats.org/officeDocument/2006/relationships/image" Target="../media/image58.jpeg"/><Relationship Id="rId4" Type="http://schemas.openxmlformats.org/officeDocument/2006/relationships/image" Target="../media/image31.emf"/><Relationship Id="rId9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tiff"/><Relationship Id="rId5" Type="http://schemas.openxmlformats.org/officeDocument/2006/relationships/hyperlink" Target="https://quantumexperience.ng.bluemix.net/" TargetMode="External"/><Relationship Id="rId4" Type="http://schemas.openxmlformats.org/officeDocument/2006/relationships/image" Target="../media/image63.emf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4.jpe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.pn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25.png"/><Relationship Id="rId15" Type="http://schemas.openxmlformats.org/officeDocument/2006/relationships/image" Target="../media/image91.jpe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24.png"/><Relationship Id="rId9" Type="http://schemas.openxmlformats.org/officeDocument/2006/relationships/image" Target="../media/image86.png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The_Imitation_Game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65373-0D72-5487-8CA2-12AAF8BE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787326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A cryptographic view on Computer Science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8712B2C-7D3F-213E-F3AC-5F0F037EA382}"/>
              </a:ext>
            </a:extLst>
          </p:cNvPr>
          <p:cNvSpPr txBox="1">
            <a:spLocks/>
          </p:cNvSpPr>
          <p:nvPr/>
        </p:nvSpPr>
        <p:spPr>
          <a:xfrm>
            <a:off x="1796336" y="3739214"/>
            <a:ext cx="3065996" cy="1541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err="1"/>
              <a:t>UvA</a:t>
            </a:r>
            <a:r>
              <a:rPr lang="en-US" sz="2400"/>
              <a:t> inaugural lecture by Christian Schaffner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A5C270-48B6-FA6A-87AD-58490A605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r="1879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316390-92C4-F2E8-6945-272ED11DB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20" y="3689426"/>
            <a:ext cx="1198496" cy="12960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1C4837-724C-B4AF-77D3-C7111F0BE5A2}"/>
              </a:ext>
            </a:extLst>
          </p:cNvPr>
          <p:cNvSpPr txBox="1"/>
          <p:nvPr/>
        </p:nvSpPr>
        <p:spPr>
          <a:xfrm>
            <a:off x="107254" y="6414214"/>
            <a:ext cx="267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i="1"/>
              <a:t>Friday, 30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0038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FD7559-3DB2-39BE-7342-9735DD145B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478110"/>
              </p:ext>
            </p:extLst>
          </p:nvPr>
        </p:nvGraphicFramePr>
        <p:xfrm>
          <a:off x="-1247347" y="0"/>
          <a:ext cx="934102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A2CA962-BD66-48EC-8264-9751512D3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8358892"/>
              </p:ext>
            </p:extLst>
          </p:nvPr>
        </p:nvGraphicFramePr>
        <p:xfrm>
          <a:off x="-135924" y="559143"/>
          <a:ext cx="7129848" cy="5739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CEBB60-0845-4907-BDF6-2A2B2DB7DE34}"/>
              </a:ext>
            </a:extLst>
          </p:cNvPr>
          <p:cNvSpPr txBox="1"/>
          <p:nvPr/>
        </p:nvSpPr>
        <p:spPr>
          <a:xfrm>
            <a:off x="6790054" y="179954"/>
            <a:ext cx="5401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Examples:</a:t>
            </a:r>
          </a:p>
          <a:p>
            <a:endParaRPr lang="en-US" sz="24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D +  4 =  3 +  4 =  7 =    = H</a:t>
            </a:r>
          </a:p>
          <a:p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T + 10 = 19 + 10 = 29 =  3 = D </a:t>
            </a:r>
          </a:p>
          <a:p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D - 10 =  3 – 10 = -7 = 19 = T</a:t>
            </a:r>
            <a:endParaRPr lang="en-US" sz="2400">
              <a:latin typeface="Consolas"/>
              <a:cs typeface="Consolas"/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6AB89778-55CC-9F63-1036-BF017D65B480}"/>
              </a:ext>
            </a:extLst>
          </p:cNvPr>
          <p:cNvSpPr/>
          <p:nvPr/>
        </p:nvSpPr>
        <p:spPr>
          <a:xfrm>
            <a:off x="2241755" y="1614949"/>
            <a:ext cx="2669458" cy="656303"/>
          </a:xfrm>
          <a:prstGeom prst="wedgeRoundRectCallout">
            <a:avLst>
              <a:gd name="adj1" fmla="val -17518"/>
              <a:gd name="adj2" fmla="val -144441"/>
              <a:gd name="adj3" fmla="val 16667"/>
            </a:avLst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FFC600"/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</a:rPr>
              <a:t>“modulo 26”</a:t>
            </a:r>
          </a:p>
        </p:txBody>
      </p:sp>
    </p:spTree>
    <p:extLst>
      <p:ext uri="{BB962C8B-B14F-4D97-AF65-F5344CB8AC3E}">
        <p14:creationId xmlns:p14="http://schemas.microsoft.com/office/powerpoint/2010/main" val="35265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1037364" y="93431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/>
              <a:t>Secure Encryption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46009" y="134409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619264" y="125736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47882" y="240196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59778" y="318655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Bob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975466" y="2401962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53561" y="1685859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2051070" y="1350541"/>
            <a:ext cx="213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k = 10 13 22 22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4353" y="2533956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D83D68B-12BF-1931-821F-BF822CA71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72505"/>
              </p:ext>
            </p:extLst>
          </p:nvPr>
        </p:nvGraphicFramePr>
        <p:xfrm>
          <a:off x="52152" y="127990"/>
          <a:ext cx="720000" cy="66403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18159821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64386034"/>
                    </a:ext>
                  </a:extLst>
                </a:gridCol>
              </a:tblGrid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5513467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457375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4355440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3336854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2962166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6121254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0746909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702153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9975132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132171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9723799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5287541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2994364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1206923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4034978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0608154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Q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0132030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9634097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8656405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0071529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1002019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1420296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1214706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5103853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66062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27157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DFC7418-F6FF-B8AD-05C3-5F43446FEB4F}"/>
              </a:ext>
            </a:extLst>
          </p:cNvPr>
          <p:cNvSpPr txBox="1"/>
          <p:nvPr/>
        </p:nvSpPr>
        <p:spPr>
          <a:xfrm>
            <a:off x="9674353" y="1385933"/>
            <a:ext cx="218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k = 10 13 22 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B172C-9177-F262-A5E5-4940B8C9ABA3}"/>
              </a:ext>
            </a:extLst>
          </p:cNvPr>
          <p:cNvSpPr txBox="1"/>
          <p:nvPr/>
        </p:nvSpPr>
        <p:spPr>
          <a:xfrm>
            <a:off x="5001169" y="121096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>
                <a:latin typeface="Arial" pitchFamily="34" charset="0"/>
                <a:cs typeface="Arial" pitchFamily="34" charset="0"/>
              </a:rPr>
              <a:t>= </a:t>
            </a: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r>
              <a:rPr lang="en-US">
                <a:ea typeface="cmsy10"/>
                <a:cs typeface="cmsy10"/>
              </a:rPr>
              <a:t>+</a:t>
            </a:r>
            <a:r>
              <a:rPr lang="en-US">
                <a:latin typeface="Arial" pitchFamily="34" charset="0"/>
                <a:cs typeface="Arial" pitchFamily="34" charset="0"/>
              </a:rPr>
              <a:t> k = </a:t>
            </a:r>
            <a:r>
              <a:rPr lang="en-US">
                <a:solidFill>
                  <a:srgbClr val="FF0000"/>
                </a:solidFill>
                <a:latin typeface="Consolas"/>
                <a:cs typeface="Consolas"/>
              </a:rPr>
              <a:t>D R O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B73D8-F355-B6BC-272D-785A17DA223D}"/>
              </a:ext>
            </a:extLst>
          </p:cNvPr>
          <p:cNvSpPr txBox="1"/>
          <p:nvPr/>
        </p:nvSpPr>
        <p:spPr>
          <a:xfrm>
            <a:off x="8677115" y="182827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latin typeface="Consolas" panose="020B0609020204030204" pitchFamily="49" charset="0"/>
                <a:ea typeface="cmsy10"/>
                <a:cs typeface="Consolas" panose="020B0609020204030204" pitchFamily="49" charset="0"/>
              </a:rPr>
              <a:t>-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k =  </a:t>
            </a:r>
            <a:r>
              <a:rPr lang="en-US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  E  S  T</a:t>
            </a:r>
            <a:endParaRPr lang="en-US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9E347-BE74-6C35-731F-104AD97A8A16}"/>
              </a:ext>
            </a:extLst>
          </p:cNvPr>
          <p:cNvSpPr txBox="1"/>
          <p:nvPr/>
        </p:nvSpPr>
        <p:spPr>
          <a:xfrm>
            <a:off x="2051070" y="935458"/>
            <a:ext cx="213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 =  T  E  S  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54AA2F-EA7A-923C-4D92-5BA761C60654}"/>
              </a:ext>
            </a:extLst>
          </p:cNvPr>
          <p:cNvSpPr txBox="1"/>
          <p:nvPr/>
        </p:nvSpPr>
        <p:spPr>
          <a:xfrm>
            <a:off x="1037363" y="1793965"/>
            <a:ext cx="308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latin typeface="Consolas" panose="020B0609020204030204" pitchFamily="49" charset="0"/>
                <a:ea typeface="cmsy10"/>
                <a:cs typeface="Consolas" panose="020B0609020204030204" pitchFamily="49" charset="0"/>
              </a:rPr>
              <a:t>+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k = 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  R  O  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423E2-8AD7-88B7-D644-D2A64311F0CA}"/>
              </a:ext>
            </a:extLst>
          </p:cNvPr>
          <p:cNvSpPr txBox="1"/>
          <p:nvPr/>
        </p:nvSpPr>
        <p:spPr>
          <a:xfrm>
            <a:off x="9674353" y="893700"/>
            <a:ext cx="213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= 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  R  O  P</a:t>
            </a:r>
          </a:p>
        </p:txBody>
      </p:sp>
    </p:spTree>
    <p:extLst>
      <p:ext uri="{BB962C8B-B14F-4D97-AF65-F5344CB8AC3E}">
        <p14:creationId xmlns:p14="http://schemas.microsoft.com/office/powerpoint/2010/main" val="3750332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1037364" y="93431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/>
              <a:t>Perfectly Secure Encryption</a:t>
            </a:r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6370832" y="2771546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46009" y="134409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619264" y="125736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47882" y="240196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975466" y="2401962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13534" y="2302831"/>
            <a:ext cx="2333118" cy="1731698"/>
            <a:chOff x="2710645" y="1896197"/>
            <a:chExt cx="2333118" cy="1731698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743646" y="1896197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44112" y="2955310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710645" y="2544269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19068" y="1685859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2051070" y="135054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k = ? ? ? ?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D83D68B-12BF-1931-821F-BF822CA7113D}"/>
              </a:ext>
            </a:extLst>
          </p:cNvPr>
          <p:cNvGraphicFramePr>
            <a:graphicFrameLocks noGrp="1"/>
          </p:cNvGraphicFramePr>
          <p:nvPr/>
        </p:nvGraphicFramePr>
        <p:xfrm>
          <a:off x="52152" y="127990"/>
          <a:ext cx="720000" cy="66403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18159821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64386034"/>
                    </a:ext>
                  </a:extLst>
                </a:gridCol>
              </a:tblGrid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5513467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457375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4355440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3336854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2962166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6121254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0746909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702153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9975132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132171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9723799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5287541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2994364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1206923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4034978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0608154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Q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0132030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9634097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8656405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0071529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1002019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1420296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1214706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5103853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66062"/>
                  </a:ext>
                </a:extLst>
              </a:tr>
              <a:tr h="25539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27157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DFC7418-F6FF-B8AD-05C3-5F43446FEB4F}"/>
              </a:ext>
            </a:extLst>
          </p:cNvPr>
          <p:cNvSpPr txBox="1"/>
          <p:nvPr/>
        </p:nvSpPr>
        <p:spPr>
          <a:xfrm>
            <a:off x="9674353" y="138593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k = ? ? ?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B73D8-F355-B6BC-272D-785A17DA223D}"/>
              </a:ext>
            </a:extLst>
          </p:cNvPr>
          <p:cNvSpPr txBox="1"/>
          <p:nvPr/>
        </p:nvSpPr>
        <p:spPr>
          <a:xfrm>
            <a:off x="8677115" y="182827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latin typeface="Consolas" panose="020B0609020204030204" pitchFamily="49" charset="0"/>
                <a:ea typeface="cmsy10"/>
                <a:cs typeface="Consolas" panose="020B0609020204030204" pitchFamily="49" charset="0"/>
              </a:rPr>
              <a:t>-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k = </a:t>
            </a:r>
            <a:r>
              <a:rPr lang="en-US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? ? ? ?</a:t>
            </a:r>
            <a:endParaRPr lang="en-US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ectangle 298">
            <a:extLst>
              <a:ext uri="{FF2B5EF4-FFF2-40B4-BE49-F238E27FC236}">
                <a16:creationId xmlns:a16="http://schemas.microsoft.com/office/drawing/2014/main" id="{BA32859E-E9F0-5E77-0C62-CAFC42DEC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709" y="4145266"/>
            <a:ext cx="7373255" cy="264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>
                <a:cs typeface="Arial" charset="0"/>
              </a:rPr>
              <a:t>Given that 	</a:t>
            </a:r>
            <a:r>
              <a:rPr lang="en-US" sz="200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>
                <a:latin typeface="Consolas"/>
                <a:cs typeface="Consolas"/>
              </a:rPr>
              <a:t>= </a:t>
            </a:r>
            <a:r>
              <a:rPr lang="en-US" sz="2000">
                <a:solidFill>
                  <a:srgbClr val="FF0000"/>
                </a:solidFill>
                <a:latin typeface="Consolas"/>
                <a:cs typeface="Consolas"/>
              </a:rPr>
              <a:t>D R O P =  3 17 14 15</a:t>
            </a:r>
            <a:r>
              <a:rPr lang="en-US" sz="2000">
                <a:cs typeface="Arial" charset="0"/>
              </a:rPr>
              <a:t>,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>
                <a:cs typeface="Arial" charset="0"/>
              </a:rPr>
              <a:t>is it possible that	</a:t>
            </a:r>
            <a:r>
              <a:rPr lang="en-US" sz="2000">
                <a:solidFill>
                  <a:srgbClr val="0000FF"/>
                </a:solidFill>
                <a:latin typeface="Consolas"/>
                <a:cs typeface="Consolas"/>
              </a:rPr>
              <a:t>m = T E S T = 19 04 18 19 </a:t>
            </a:r>
            <a:r>
              <a:rPr lang="en-US" sz="200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>
                <a:cs typeface="Arial"/>
              </a:rPr>
              <a:t>Yes, if 	</a:t>
            </a:r>
            <a:r>
              <a:rPr lang="en-US" sz="2000">
                <a:latin typeface="Consolas"/>
                <a:cs typeface="Consolas"/>
              </a:rPr>
              <a:t>          k = 10 13 22 22</a:t>
            </a:r>
            <a:r>
              <a:rPr lang="en-US" sz="2000">
                <a:cs typeface="Arial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>
                <a:cs typeface="Arial" charset="0"/>
              </a:rPr>
              <a:t>is it possible that	</a:t>
            </a:r>
            <a:r>
              <a:rPr lang="en-US" sz="2000">
                <a:solidFill>
                  <a:srgbClr val="0000FF"/>
                </a:solidFill>
                <a:latin typeface="Consolas"/>
                <a:cs typeface="Consolas"/>
              </a:rPr>
              <a:t>m = D R O P =  3 17 14 15 </a:t>
            </a:r>
            <a:r>
              <a:rPr lang="en-US" sz="200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>
                <a:cs typeface="Arial"/>
              </a:rPr>
              <a:t>Yes, if 	</a:t>
            </a:r>
            <a:r>
              <a:rPr lang="en-US" sz="2000">
                <a:latin typeface="Consolas"/>
                <a:cs typeface="Consolas"/>
              </a:rPr>
              <a:t>          k =  0  0  0  0</a:t>
            </a:r>
            <a:r>
              <a:rPr lang="en-US" sz="2000">
                <a:cs typeface="Arial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>
                <a:cs typeface="Consolas"/>
              </a:rPr>
              <a:t>it is possible that	</a:t>
            </a:r>
            <a:r>
              <a:rPr lang="en-US" sz="2000">
                <a:solidFill>
                  <a:srgbClr val="0000FF"/>
                </a:solidFill>
                <a:latin typeface="Consolas"/>
                <a:cs typeface="Consolas"/>
              </a:rPr>
              <a:t>m = N I C E = 13  8  2  4 </a:t>
            </a:r>
            <a:r>
              <a:rPr lang="en-US" sz="200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>
                <a:cs typeface="Arial"/>
              </a:rPr>
              <a:t>Yes, if 	</a:t>
            </a:r>
            <a:r>
              <a:rPr lang="en-US" sz="2000">
                <a:latin typeface="Consolas"/>
                <a:cs typeface="Consolas"/>
              </a:rPr>
              <a:t>          k = 16  9 12 11</a:t>
            </a:r>
            <a:r>
              <a:rPr lang="en-US" sz="2000">
                <a:cs typeface="Arial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9E347-BE74-6C35-731F-104AD97A8A16}"/>
              </a:ext>
            </a:extLst>
          </p:cNvPr>
          <p:cNvSpPr txBox="1"/>
          <p:nvPr/>
        </p:nvSpPr>
        <p:spPr>
          <a:xfrm>
            <a:off x="2051070" y="93545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 = ? ? ?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46482-1B21-8B40-CAB5-260805FA89A1}"/>
              </a:ext>
            </a:extLst>
          </p:cNvPr>
          <p:cNvSpPr txBox="1"/>
          <p:nvPr/>
        </p:nvSpPr>
        <p:spPr>
          <a:xfrm>
            <a:off x="10959778" y="318655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Bob</a:t>
            </a:r>
          </a:p>
        </p:txBody>
      </p:sp>
      <p:pic>
        <p:nvPicPr>
          <p:cNvPr id="12" name="Picture 62">
            <a:extLst>
              <a:ext uri="{FF2B5EF4-FFF2-40B4-BE49-F238E27FC236}">
                <a16:creationId xmlns:a16="http://schemas.microsoft.com/office/drawing/2014/main" id="{8F0DB8DD-CC2E-7C14-EFB7-4FF6C27E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4353" y="2533956"/>
            <a:ext cx="1285425" cy="91420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DB8DF6-F217-E588-13FB-B9E897CDD4CF}"/>
              </a:ext>
            </a:extLst>
          </p:cNvPr>
          <p:cNvSpPr txBox="1"/>
          <p:nvPr/>
        </p:nvSpPr>
        <p:spPr>
          <a:xfrm>
            <a:off x="5001169" y="121096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>
                <a:latin typeface="Arial" pitchFamily="34" charset="0"/>
                <a:cs typeface="Arial" pitchFamily="34" charset="0"/>
              </a:rPr>
              <a:t>= </a:t>
            </a: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r>
              <a:rPr lang="en-US">
                <a:ea typeface="cmsy10"/>
                <a:cs typeface="cmsy10"/>
              </a:rPr>
              <a:t>+</a:t>
            </a:r>
            <a:r>
              <a:rPr lang="en-US">
                <a:latin typeface="Arial" pitchFamily="34" charset="0"/>
                <a:cs typeface="Arial" pitchFamily="34" charset="0"/>
              </a:rPr>
              <a:t> k = </a:t>
            </a:r>
            <a:r>
              <a:rPr lang="en-US">
                <a:solidFill>
                  <a:srgbClr val="FF0000"/>
                </a:solidFill>
                <a:latin typeface="Consolas"/>
                <a:cs typeface="Consolas"/>
              </a:rPr>
              <a:t>D R O 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2E742D-B2A1-4386-50DC-713660D35091}"/>
              </a:ext>
            </a:extLst>
          </p:cNvPr>
          <p:cNvSpPr txBox="1"/>
          <p:nvPr/>
        </p:nvSpPr>
        <p:spPr>
          <a:xfrm>
            <a:off x="1037363" y="1793965"/>
            <a:ext cx="308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latin typeface="Consolas" panose="020B0609020204030204" pitchFamily="49" charset="0"/>
                <a:ea typeface="cmsy10"/>
                <a:cs typeface="Consolas" panose="020B0609020204030204" pitchFamily="49" charset="0"/>
              </a:rPr>
              <a:t>+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k =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 R O 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ABA68-CF23-CF8B-BDDA-EF6AEE8D9FCE}"/>
              </a:ext>
            </a:extLst>
          </p:cNvPr>
          <p:cNvSpPr txBox="1"/>
          <p:nvPr/>
        </p:nvSpPr>
        <p:spPr>
          <a:xfrm>
            <a:off x="9674353" y="893700"/>
            <a:ext cx="213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 R O 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E00D09-E7D8-B354-5071-940C32CB463A}"/>
              </a:ext>
            </a:extLst>
          </p:cNvPr>
          <p:cNvSpPr/>
          <p:nvPr/>
        </p:nvSpPr>
        <p:spPr>
          <a:xfrm>
            <a:off x="2608373" y="1745535"/>
            <a:ext cx="989138" cy="4682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4EE929-F96B-4931-5410-73ACDBAE2C44}"/>
              </a:ext>
            </a:extLst>
          </p:cNvPr>
          <p:cNvSpPr/>
          <p:nvPr/>
        </p:nvSpPr>
        <p:spPr>
          <a:xfrm>
            <a:off x="6235992" y="1210969"/>
            <a:ext cx="1110659" cy="2832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02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uiExpand="1" build="p" bldLvl="2"/>
      <p:bldP spid="19" grpId="0"/>
      <p:bldP spid="24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610986" y="127557"/>
            <a:ext cx="8229600" cy="905233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4000"/>
              <a:t>Basic Discrete Mathematics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3835" y="2466771"/>
                <a:ext cx="7379791" cy="4152746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600">
                    <a:cs typeface="Arial" charset="0"/>
                  </a:rPr>
                  <a:t>Repeated multiplication:</a:t>
                </a:r>
                <a:br>
                  <a:rPr lang="en-US" sz="2600">
                    <a:cs typeface="Arial" charset="0"/>
                  </a:rPr>
                </a:br>
                <a:r>
                  <a:rPr lang="en-US" sz="260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nl-NL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4</m:t>
                        </m:r>
                      </m:sup>
                    </m:sSup>
                    <m:r>
                      <a:rPr lang="nl-NL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=3×3×3×3=81</m:t>
                    </m:r>
                  </m:oMath>
                </a14:m>
                <a:endParaRPr lang="en-US" sz="2600">
                  <a:cs typeface="Arial" charset="0"/>
                </a:endParaRPr>
              </a:p>
              <a:p>
                <a:pPr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600">
                    <a:cs typeface="Arial" charset="0"/>
                  </a:rPr>
                  <a:t>Example </a:t>
                </a:r>
                <a:r>
                  <a:rPr lang="en-US" sz="2600">
                    <a:highlight>
                      <a:srgbClr val="FFC600"/>
                    </a:highlight>
                    <a:cs typeface="Arial" charset="0"/>
                  </a:rPr>
                  <a:t>“modulo 7”</a:t>
                </a:r>
                <a:r>
                  <a:rPr lang="en-US" sz="2600">
                    <a:cs typeface="Arial" charset="0"/>
                  </a:rPr>
                  <a:t> </a:t>
                </a:r>
                <a:br>
                  <a:rPr lang="en-US" sz="2600" b="0" i="1"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nl-NL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𝐺</m:t>
                        </m:r>
                        <m:r>
                          <a:rPr lang="nl-NL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ℤ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7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∗</m:t>
                        </m:r>
                      </m:sup>
                    </m:sSubSup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3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1,3,2,6,4,5</m:t>
                        </m:r>
                      </m:e>
                    </m:d>
                  </m:oMath>
                </a14:m>
                <a:r>
                  <a:rPr lang="en-US" sz="2600">
                    <a:cs typeface="Arial" charset="0"/>
                  </a:rPr>
                  <a:t> of order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  <a:cs typeface="Arial" charset="0"/>
                      </a:rPr>
                      <m:t>𝑞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  <a:cs typeface="Arial" charset="0"/>
                      </a:rPr>
                      <m:t>=6</m:t>
                    </m:r>
                  </m:oMath>
                </a14:m>
                <a:endParaRPr lang="en-US" sz="2600">
                  <a:cs typeface="Arial" charset="0"/>
                </a:endParaRPr>
              </a:p>
              <a:p>
                <a:pPr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600">
                    <a:cs typeface="Arial" charset="0"/>
                  </a:rPr>
                  <a:t>Easy: group operation: </a:t>
                </a:r>
                <a:br>
                  <a:rPr lang="en-US" sz="2600">
                    <a:cs typeface="Arial" charset="0"/>
                  </a:rPr>
                </a:br>
                <a:r>
                  <a:rPr lang="en-US" sz="2600">
                    <a:cs typeface="Arial" charset="0"/>
                  </a:rPr>
                  <a:t>given </a:t>
                </a:r>
                <a14:m>
                  <m:oMath xmlns:m="http://schemas.openxmlformats.org/officeDocument/2006/math">
                    <m:r>
                      <a:rPr lang="nl-NL" sz="2600" b="0" i="1" dirty="0" smtClean="0">
                        <a:latin typeface="Cambria Math" panose="02040503050406030204" pitchFamily="18" charset="0"/>
                        <a:cs typeface="Arial" charset="0"/>
                      </a:rPr>
                      <m:t>3</m:t>
                    </m:r>
                  </m:oMath>
                </a14:m>
                <a:r>
                  <a:rPr lang="en-US" sz="2600"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Arial" charset="0"/>
                      </a:rPr>
                      <m:t>𝑥</m:t>
                    </m:r>
                  </m:oMath>
                </a14:m>
                <a:r>
                  <a:rPr lang="en-US" sz="2600">
                    <a:cs typeface="Arial" charset="0"/>
                  </a:rPr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nl-NL" sz="2600" b="0" i="1" dirty="0" smtClean="0">
                            <a:latin typeface="Cambria Math" panose="02040503050406030204" pitchFamily="18" charset="0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sz="2600" i="1" dirty="0">
                            <a:latin typeface="Cambria Math" panose="02040503050406030204" pitchFamily="18" charset="0"/>
                            <a:cs typeface="Arial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2600">
                    <a:cs typeface="Arial" charset="0"/>
                  </a:rPr>
                  <a:t> </a:t>
                </a:r>
              </a:p>
              <a:p>
                <a:pPr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600">
                    <a:cs typeface="Arial" charset="0"/>
                  </a:rPr>
                  <a:t>Hard: </a:t>
                </a:r>
                <a:r>
                  <a:rPr lang="en-US" sz="2600">
                    <a:solidFill>
                      <a:srgbClr val="FF0000"/>
                    </a:solidFill>
                    <a:cs typeface="Arial" charset="0"/>
                  </a:rPr>
                  <a:t>discrete logarithm</a:t>
                </a:r>
                <a:r>
                  <a:rPr lang="en-US" sz="2600">
                    <a:cs typeface="Arial" charset="0"/>
                  </a:rPr>
                  <a:t>: </a:t>
                </a:r>
                <a:br>
                  <a:rPr lang="en-US" sz="2600">
                    <a:cs typeface="Arial" charset="0"/>
                  </a:rPr>
                </a:br>
                <a:r>
                  <a:rPr lang="en-US" sz="2600">
                    <a:cs typeface="Arial" charset="0"/>
                  </a:rPr>
                  <a:t>given </a:t>
                </a:r>
                <a14:m>
                  <m:oMath xmlns:m="http://schemas.openxmlformats.org/officeDocument/2006/math">
                    <m:r>
                      <a:rPr lang="nl-NL" sz="2600" b="0" i="1" dirty="0" smtClean="0">
                        <a:latin typeface="Cambria Math" panose="02040503050406030204" pitchFamily="18" charset="0"/>
                        <a:cs typeface="Arial" charset="0"/>
                      </a:rPr>
                      <m:t>3</m:t>
                    </m:r>
                  </m:oMath>
                </a14:m>
                <a:r>
                  <a:rPr lang="en-US" sz="2600">
                    <a:cs typeface="Arial" charset="0"/>
                  </a:rPr>
                  <a:t> and random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Arial" charset="0"/>
                      </a:rPr>
                      <m:t>h</m:t>
                    </m:r>
                    <m:r>
                      <a:rPr lang="en-US" sz="2600" i="1" dirty="0">
                        <a:latin typeface="Cambria Math" panose="02040503050406030204" pitchFamily="18" charset="0"/>
                        <a:cs typeface="Arial" charset="0"/>
                      </a:rPr>
                      <m:t>←</m:t>
                    </m:r>
                    <m:r>
                      <a:rPr lang="en-US" sz="2600" i="1" dirty="0">
                        <a:latin typeface="Cambria Math" panose="02040503050406030204" pitchFamily="18" charset="0"/>
                        <a:cs typeface="Arial" charset="0"/>
                      </a:rPr>
                      <m:t>𝐺</m:t>
                    </m:r>
                  </m:oMath>
                </a14:m>
                <a:r>
                  <a:rPr lang="en-US" sz="2600">
                    <a:cs typeface="Arial" charset="0"/>
                  </a:rPr>
                  <a:t> , </a:t>
                </a:r>
                <a:br>
                  <a:rPr lang="en-US" sz="2600">
                    <a:cs typeface="Arial" charset="0"/>
                  </a:rPr>
                </a:br>
                <a:r>
                  <a:rPr lang="en-US" sz="2600">
                    <a:cs typeface="Arial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Arial" charset="0"/>
                      </a:rPr>
                      <m:t>𝑥</m:t>
                    </m:r>
                  </m:oMath>
                </a14:m>
                <a:r>
                  <a:rPr lang="en-US" sz="2600">
                    <a:cs typeface="Arial" charset="0"/>
                  </a:rPr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nl-NL" sz="26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cs typeface="Arial" charset="0"/>
                          </a:rPr>
                          <m:t>𝑥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a:rPr lang="en-US" sz="2600" i="1">
                        <a:latin typeface="Cambria Math" panose="02040503050406030204" pitchFamily="18" charset="0"/>
                        <a:cs typeface="Arial" charset="0"/>
                      </a:rPr>
                      <m:t>h</m:t>
                    </m:r>
                  </m:oMath>
                </a14:m>
                <a:endParaRPr lang="en-US" sz="2600">
                  <a:cs typeface="Arial" charset="0"/>
                </a:endParaRPr>
              </a:p>
            </p:txBody>
          </p:sp>
        </mc:Choice>
        <mc:Fallback xmlns="">
          <p:sp>
            <p:nvSpPr>
              <p:cNvPr id="1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3835" y="2466771"/>
                <a:ext cx="7379791" cy="4152746"/>
              </a:xfrm>
              <a:blipFill>
                <a:blip r:embed="rId3"/>
                <a:stretch>
                  <a:fillRect l="-413" t="-2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8" name="Group 337">
            <a:extLst>
              <a:ext uri="{FF2B5EF4-FFF2-40B4-BE49-F238E27FC236}">
                <a16:creationId xmlns:a16="http://schemas.microsoft.com/office/drawing/2014/main" id="{582025FA-D8CA-FA40-AF20-4743316C3E23}"/>
              </a:ext>
            </a:extLst>
          </p:cNvPr>
          <p:cNvGrpSpPr/>
          <p:nvPr/>
        </p:nvGrpSpPr>
        <p:grpSpPr>
          <a:xfrm>
            <a:off x="10170240" y="5250"/>
            <a:ext cx="2966579" cy="1430067"/>
            <a:chOff x="5869093" y="1185890"/>
            <a:chExt cx="3535875" cy="1704500"/>
          </a:xfrm>
        </p:grpSpPr>
        <p:pic>
          <p:nvPicPr>
            <p:cNvPr id="339" name="Picture 4" descr="mage result">
              <a:extLst>
                <a:ext uri="{FF2B5EF4-FFF2-40B4-BE49-F238E27FC236}">
                  <a16:creationId xmlns:a16="http://schemas.microsoft.com/office/drawing/2014/main" id="{565A385E-D323-7843-8FF7-254BB6DAE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C6CB1C8A-8DE8-6C48-B50D-012353EA9E90}"/>
                </a:ext>
              </a:extLst>
            </p:cNvPr>
            <p:cNvSpPr txBox="1"/>
            <p:nvPr/>
          </p:nvSpPr>
          <p:spPr>
            <a:xfrm>
              <a:off x="6107505" y="1185890"/>
              <a:ext cx="3297463" cy="40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cs typeface="Arial" pitchFamily="34" charset="0"/>
                </a:rPr>
                <a:t>[Diffie Hellman 76]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B9AAC5-1A53-0647-8C12-DC69B815AFD1}"/>
              </a:ext>
            </a:extLst>
          </p:cNvPr>
          <p:cNvGrpSpPr/>
          <p:nvPr/>
        </p:nvGrpSpPr>
        <p:grpSpPr>
          <a:xfrm>
            <a:off x="393835" y="1155543"/>
            <a:ext cx="1887324" cy="1080120"/>
            <a:chOff x="876177" y="1484784"/>
            <a:chExt cx="1887324" cy="1080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A1F380-0841-2E42-BE60-464408D5333E}"/>
                </a:ext>
              </a:extLst>
            </p:cNvPr>
            <p:cNvSpPr txBox="1"/>
            <p:nvPr/>
          </p:nvSpPr>
          <p:spPr>
            <a:xfrm>
              <a:off x="876177" y="148478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" pitchFamily="34" charset="0"/>
                  <a:cs typeface="Arial" pitchFamily="34" charset="0"/>
                </a:rPr>
                <a:t>Alice</a:t>
              </a:r>
            </a:p>
          </p:txBody>
        </p:sp>
        <p:pic>
          <p:nvPicPr>
            <p:cNvPr id="12" name="Picture 11" descr="AliceBlue.eps">
              <a:extLst>
                <a:ext uri="{FF2B5EF4-FFF2-40B4-BE49-F238E27FC236}">
                  <a16:creationId xmlns:a16="http://schemas.microsoft.com/office/drawing/2014/main" id="{9548471F-80E6-3A4E-AB9F-36143284C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703761" y="1484784"/>
              <a:ext cx="1059740" cy="108012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D5AA69-EB74-9B48-B90F-1FD45CA275EE}"/>
              </a:ext>
            </a:extLst>
          </p:cNvPr>
          <p:cNvGrpSpPr/>
          <p:nvPr/>
        </p:nvGrpSpPr>
        <p:grpSpPr>
          <a:xfrm>
            <a:off x="2955414" y="1227770"/>
            <a:ext cx="2280772" cy="1099284"/>
            <a:chOff x="9505431" y="1628800"/>
            <a:chExt cx="2280772" cy="10992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E534A5-8248-1446-87C6-7B23255035AE}"/>
                </a:ext>
              </a:extLst>
            </p:cNvPr>
            <p:cNvSpPr txBox="1"/>
            <p:nvPr/>
          </p:nvSpPr>
          <p:spPr>
            <a:xfrm>
              <a:off x="10621081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13" name="Picture 62">
              <a:extLst>
                <a:ext uri="{FF2B5EF4-FFF2-40B4-BE49-F238E27FC236}">
                  <a16:creationId xmlns:a16="http://schemas.microsoft.com/office/drawing/2014/main" id="{F1336B18-63C3-7546-8077-A656241F3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505431" y="1628800"/>
              <a:ext cx="1285425" cy="914208"/>
            </a:xfrm>
            <a:prstGeom prst="rect">
              <a:avLst/>
            </a:prstGeom>
            <a:noFill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D83618D-D1AE-9941-8E12-425DAFF2B5E3}"/>
              </a:ext>
            </a:extLst>
          </p:cNvPr>
          <p:cNvGrpSpPr/>
          <p:nvPr/>
        </p:nvGrpSpPr>
        <p:grpSpPr>
          <a:xfrm>
            <a:off x="6955816" y="1773998"/>
            <a:ext cx="4970264" cy="3943562"/>
            <a:chOff x="6955816" y="1773998"/>
            <a:chExt cx="4970264" cy="39435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CD524D-530C-6F41-ACC5-667C6066B00C}"/>
                </a:ext>
              </a:extLst>
            </p:cNvPr>
            <p:cNvGrpSpPr/>
            <p:nvPr/>
          </p:nvGrpSpPr>
          <p:grpSpPr>
            <a:xfrm>
              <a:off x="7983254" y="2333234"/>
              <a:ext cx="2892371" cy="2891183"/>
              <a:chOff x="7699008" y="3087584"/>
              <a:chExt cx="3567600" cy="356613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0E3C102-F891-7543-AB77-C57BFA252C00}"/>
                  </a:ext>
                </a:extLst>
              </p:cNvPr>
              <p:cNvSpPr/>
              <p:nvPr/>
            </p:nvSpPr>
            <p:spPr>
              <a:xfrm>
                <a:off x="7948140" y="3335983"/>
                <a:ext cx="3069336" cy="3069336"/>
              </a:xfrm>
              <a:prstGeom prst="ellipse">
                <a:avLst/>
              </a:prstGeom>
              <a:noFill/>
              <a:ln w="1270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9500902-2BA5-8742-B24E-A33FCCB03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82808" y="3087584"/>
                <a:ext cx="0" cy="3566135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3E1C039-E24D-074D-8D8B-551BFBC9EBF6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H="1">
                <a:off x="7699008" y="4870651"/>
                <a:ext cx="3567600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E78887-916C-EC45-9FED-11F777296AF6}"/>
                  </a:ext>
                </a:extLst>
              </p:cNvPr>
              <p:cNvCxnSpPr>
                <a:cxnSpLocks/>
              </p:cNvCxnSpPr>
              <p:nvPr/>
            </p:nvCxnSpPr>
            <p:spPr>
              <a:xfrm rot="-1800000" flipH="1">
                <a:off x="7699008" y="4870651"/>
                <a:ext cx="3567600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6B240FF-D3F5-5C4E-B995-B5AADE707511}"/>
                  </a:ext>
                </a:extLst>
              </p:cNvPr>
              <p:cNvSpPr/>
              <p:nvPr/>
            </p:nvSpPr>
            <p:spPr>
              <a:xfrm rot="20437057">
                <a:off x="8250574" y="3576873"/>
                <a:ext cx="2464469" cy="25875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76760694-59B6-7E4D-8F73-A01144445DF8}"/>
                </a:ext>
              </a:extLst>
            </p:cNvPr>
            <p:cNvSpPr/>
            <p:nvPr/>
          </p:nvSpPr>
          <p:spPr>
            <a:xfrm>
              <a:off x="8905414" y="3023906"/>
              <a:ext cx="1278946" cy="1278946"/>
            </a:xfrm>
            <a:prstGeom prst="arc">
              <a:avLst>
                <a:gd name="adj1" fmla="val 15746349"/>
                <a:gd name="adj2" fmla="val 0"/>
              </a:avLst>
            </a:prstGeom>
            <a:ln w="508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52C3E11-3454-284C-8AF3-49688DF1BD84}"/>
                    </a:ext>
                  </a:extLst>
                </p:cNvPr>
                <p:cNvSpPr txBox="1"/>
                <p:nvPr/>
              </p:nvSpPr>
              <p:spPr>
                <a:xfrm>
                  <a:off x="8504987" y="1773998"/>
                  <a:ext cx="184890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NL" sz="240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52C3E11-3454-284C-8AF3-49688DF1BD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4987" y="1773998"/>
                  <a:ext cx="1848904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D31ACA2-65D1-6C48-A386-E96E7D128A31}"/>
                    </a:ext>
                  </a:extLst>
                </p:cNvPr>
                <p:cNvSpPr txBox="1"/>
                <p:nvPr/>
              </p:nvSpPr>
              <p:spPr>
                <a:xfrm>
                  <a:off x="10632869" y="2668337"/>
                  <a:ext cx="112960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lang="en-NL" sz="240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D31ACA2-65D1-6C48-A386-E96E7D128A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2869" y="2668337"/>
                  <a:ext cx="112960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52FB2DD-9A5D-7743-8915-5EEFDA054998}"/>
                    </a:ext>
                  </a:extLst>
                </p:cNvPr>
                <p:cNvSpPr txBox="1"/>
                <p:nvPr/>
              </p:nvSpPr>
              <p:spPr>
                <a:xfrm>
                  <a:off x="10691236" y="4322039"/>
                  <a:ext cx="1234844" cy="8299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=9=2</m:t>
                        </m:r>
                      </m:oMath>
                    </m:oMathPara>
                  </a14:m>
                  <a:endParaRPr lang="en-NL" sz="240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52FB2DD-9A5D-7743-8915-5EEFDA054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91236" y="4322039"/>
                  <a:ext cx="1234844" cy="82990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F2243B6-A7D8-6C4F-86C5-02B403EFBB8C}"/>
                    </a:ext>
                  </a:extLst>
                </p:cNvPr>
                <p:cNvSpPr txBox="1"/>
                <p:nvPr/>
              </p:nvSpPr>
              <p:spPr>
                <a:xfrm>
                  <a:off x="8745705" y="5255895"/>
                  <a:ext cx="123484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NL" sz="240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F2243B6-A7D8-6C4F-86C5-02B403EFBB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5705" y="5255895"/>
                  <a:ext cx="1234844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B1911D5-E3C0-3A4E-8B8E-08E6141B0862}"/>
                    </a:ext>
                  </a:extLst>
                </p:cNvPr>
                <p:cNvSpPr txBox="1"/>
                <p:nvPr/>
              </p:nvSpPr>
              <p:spPr>
                <a:xfrm>
                  <a:off x="7023909" y="4312312"/>
                  <a:ext cx="123484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=4</m:t>
                        </m:r>
                      </m:oMath>
                    </m:oMathPara>
                  </a14:m>
                  <a:endParaRPr lang="en-NL" sz="240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B1911D5-E3C0-3A4E-8B8E-08E6141B08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3909" y="4312312"/>
                  <a:ext cx="1234844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5CDB328-8429-294D-A123-61461097F8B7}"/>
                    </a:ext>
                  </a:extLst>
                </p:cNvPr>
                <p:cNvSpPr txBox="1"/>
                <p:nvPr/>
              </p:nvSpPr>
              <p:spPr>
                <a:xfrm>
                  <a:off x="6955816" y="2716976"/>
                  <a:ext cx="1234844" cy="465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=5</m:t>
                        </m:r>
                      </m:oMath>
                    </m:oMathPara>
                  </a14:m>
                  <a:endParaRPr lang="en-NL" sz="240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5CDB328-8429-294D-A123-61461097F8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5816" y="2716976"/>
                  <a:ext cx="1234844" cy="46583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37773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9604" y="218438"/>
            <a:ext cx="8229600" cy="905233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4000"/>
              <a:t>Diffie-Hellman Key Exchange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1F380-0841-2E42-BE60-464408D5333E}"/>
              </a:ext>
            </a:extLst>
          </p:cNvPr>
          <p:cNvSpPr txBox="1"/>
          <p:nvPr/>
        </p:nvSpPr>
        <p:spPr>
          <a:xfrm>
            <a:off x="293616" y="1307493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534A5-8248-1446-87C6-7B23255035AE}"/>
              </a:ext>
            </a:extLst>
          </p:cNvPr>
          <p:cNvSpPr txBox="1"/>
          <p:nvPr/>
        </p:nvSpPr>
        <p:spPr>
          <a:xfrm>
            <a:off x="10621081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Bob</a:t>
            </a:r>
          </a:p>
        </p:txBody>
      </p:sp>
      <p:pic>
        <p:nvPicPr>
          <p:cNvPr id="12" name="Picture 11" descr="AliceBlue.eps">
            <a:extLst>
              <a:ext uri="{FF2B5EF4-FFF2-40B4-BE49-F238E27FC236}">
                <a16:creationId xmlns:a16="http://schemas.microsoft.com/office/drawing/2014/main" id="{9548471F-80E6-3A4E-AB9F-36143284C0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21200" y="1307493"/>
            <a:ext cx="1059740" cy="1080120"/>
          </a:xfrm>
          <a:prstGeom prst="rect">
            <a:avLst/>
          </a:prstGeom>
        </p:spPr>
      </p:pic>
      <p:pic>
        <p:nvPicPr>
          <p:cNvPr id="13" name="Picture 62">
            <a:extLst>
              <a:ext uri="{FF2B5EF4-FFF2-40B4-BE49-F238E27FC236}">
                <a16:creationId xmlns:a16="http://schemas.microsoft.com/office/drawing/2014/main" id="{F1336B18-63C3-7546-8077-A656241F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5431" y="1628800"/>
            <a:ext cx="1285425" cy="914208"/>
          </a:xfrm>
          <a:prstGeom prst="rect">
            <a:avLst/>
          </a:prstGeom>
          <a:noFill/>
        </p:spPr>
      </p:pic>
      <p:sp>
        <p:nvSpPr>
          <p:cNvPr id="15" name="Line 6">
            <a:extLst>
              <a:ext uri="{FF2B5EF4-FFF2-40B4-BE49-F238E27FC236}">
                <a16:creationId xmlns:a16="http://schemas.microsoft.com/office/drawing/2014/main" id="{8D4B0CEF-B064-2E4C-8812-1D46E3FE0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800" y="234218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73C69BCB-6AA1-8F4C-86CA-92AC73C3A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800" y="2978621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884CE8-11C6-104D-8C75-29D1A12A3CC8}"/>
                  </a:ext>
                </a:extLst>
              </p:cNvPr>
              <p:cNvSpPr txBox="1"/>
              <p:nvPr/>
            </p:nvSpPr>
            <p:spPr>
              <a:xfrm>
                <a:off x="4365523" y="1800338"/>
                <a:ext cx="26972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=278</m:t>
                      </m:r>
                    </m:oMath>
                  </m:oMathPara>
                </a14:m>
                <a:endParaRPr lang="en-NL" sz="24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884CE8-11C6-104D-8C75-29D1A12A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523" y="1800338"/>
                <a:ext cx="2697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58C21F-806D-9048-AF55-30CB8529973F}"/>
                  </a:ext>
                </a:extLst>
              </p:cNvPr>
              <p:cNvSpPr txBox="1"/>
              <p:nvPr/>
            </p:nvSpPr>
            <p:spPr>
              <a:xfrm>
                <a:off x="458557" y="2340602"/>
                <a:ext cx="35329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←{0,1, …, 131070}</m:t>
                      </m:r>
                    </m:oMath>
                  </m:oMathPara>
                </a14:m>
                <a:endParaRPr lang="en-NL" sz="2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58C21F-806D-9048-AF55-30CB85299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57" y="2340602"/>
                <a:ext cx="3532908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84D6B2-8F24-1E4C-9272-001D1C83F8B7}"/>
                  </a:ext>
                </a:extLst>
              </p:cNvPr>
              <p:cNvSpPr txBox="1"/>
              <p:nvPr/>
            </p:nvSpPr>
            <p:spPr>
              <a:xfrm>
                <a:off x="7986087" y="2617151"/>
                <a:ext cx="31305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←{0,1, …,131070}</m:t>
                      </m:r>
                    </m:oMath>
                  </m:oMathPara>
                </a14:m>
                <a:endParaRPr lang="en-NL" sz="2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84D6B2-8F24-1E4C-9272-001D1C83F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087" y="2617151"/>
                <a:ext cx="3130546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716611-209A-6140-99A3-FB259191A52A}"/>
                  </a:ext>
                </a:extLst>
              </p:cNvPr>
              <p:cNvSpPr txBox="1"/>
              <p:nvPr/>
            </p:nvSpPr>
            <p:spPr>
              <a:xfrm>
                <a:off x="4466665" y="2466474"/>
                <a:ext cx="2479071" cy="46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=23115</m:t>
                      </m:r>
                    </m:oMath>
                  </m:oMathPara>
                </a14:m>
                <a:endParaRPr lang="en-NL" sz="24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716611-209A-6140-99A3-FB259191A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65" y="2466474"/>
                <a:ext cx="2479071" cy="4682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1B3C4588-2183-1C45-A7CB-B86A598DBCFD}"/>
              </a:ext>
            </a:extLst>
          </p:cNvPr>
          <p:cNvGrpSpPr/>
          <p:nvPr/>
        </p:nvGrpSpPr>
        <p:grpSpPr>
          <a:xfrm>
            <a:off x="131488" y="3312037"/>
            <a:ext cx="11356319" cy="1969851"/>
            <a:chOff x="-1171795" y="4240643"/>
            <a:chExt cx="11356319" cy="1969851"/>
          </a:xfrm>
        </p:grpSpPr>
        <p:pic>
          <p:nvPicPr>
            <p:cNvPr id="21" name="Picture 39" descr="BS00996_">
              <a:extLst>
                <a:ext uri="{FF2B5EF4-FFF2-40B4-BE49-F238E27FC236}">
                  <a16:creationId xmlns:a16="http://schemas.microsoft.com/office/drawing/2014/main" id="{6E8D9516-A86E-624B-93CF-4279452F8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52357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0" descr="BS00996_">
              <a:extLst>
                <a:ext uri="{FF2B5EF4-FFF2-40B4-BE49-F238E27FC236}">
                  <a16:creationId xmlns:a16="http://schemas.microsoft.com/office/drawing/2014/main" id="{67910FED-4BD3-F442-AC53-6CBDCFC1D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924227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3" name="Freeform 41">
              <a:extLst>
                <a:ext uri="{FF2B5EF4-FFF2-40B4-BE49-F238E27FC236}">
                  <a16:creationId xmlns:a16="http://schemas.microsoft.com/office/drawing/2014/main" id="{B4B51CD2-6EF6-0841-B42C-2C4F41B75891}"/>
                </a:ext>
              </a:extLst>
            </p:cNvPr>
            <p:cNvSpPr>
              <a:spLocks/>
            </p:cNvSpPr>
            <p:nvPr/>
          </p:nvSpPr>
          <p:spPr bwMode="auto">
            <a:xfrm rot="563765">
              <a:off x="586885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42">
              <a:extLst>
                <a:ext uri="{FF2B5EF4-FFF2-40B4-BE49-F238E27FC236}">
                  <a16:creationId xmlns:a16="http://schemas.microsoft.com/office/drawing/2014/main" id="{1CC66F9D-5D13-3941-B0C7-8E92430FB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281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B9BBCC3-847A-1D4C-AF31-64655CC0DAE7}"/>
                    </a:ext>
                  </a:extLst>
                </p:cNvPr>
                <p:cNvSpPr txBox="1"/>
                <p:nvPr/>
              </p:nvSpPr>
              <p:spPr>
                <a:xfrm>
                  <a:off x="-1171795" y="5742289"/>
                  <a:ext cx="3532908" cy="468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𝑘</m:t>
                            </m:r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=</m:t>
                            </m:r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𝑎</m:t>
                            </m:r>
                          </m:sup>
                        </m:sSup>
                        <m:r>
                          <a:rPr lang="en-US" sz="24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23115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𝑎</m:t>
                            </m:r>
                          </m:sup>
                        </m:s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𝑏𝑎</m:t>
                            </m:r>
                          </m:sup>
                        </m:sSup>
                      </m:oMath>
                    </m:oMathPara>
                  </a14:m>
                  <a:endParaRPr lang="en-US" sz="2400">
                    <a:latin typeface="Consolas"/>
                    <a:cs typeface="Consola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B9BBCC3-847A-1D4C-AF31-64655CC0DA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171795" y="5742289"/>
                  <a:ext cx="3532908" cy="46820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2B8B388-13E6-8A4D-9292-15A76649D639}"/>
                    </a:ext>
                  </a:extLst>
                </p:cNvPr>
                <p:cNvSpPr txBox="1"/>
                <p:nvPr/>
              </p:nvSpPr>
              <p:spPr>
                <a:xfrm>
                  <a:off x="6829060" y="5617092"/>
                  <a:ext cx="3355464" cy="468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𝑘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=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𝐶</m:t>
                            </m:r>
                          </m:e>
                          <m: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𝑏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onsolas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278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𝑏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onsolas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𝑎𝑏</m:t>
                            </m:r>
                          </m:sup>
                        </m:sSup>
                      </m:oMath>
                    </m:oMathPara>
                  </a14:m>
                  <a:endParaRPr lang="en-US" sz="2400">
                    <a:latin typeface="Consolas"/>
                    <a:cs typeface="Consola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2B8B388-13E6-8A4D-9292-15A76649D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9060" y="5617092"/>
                  <a:ext cx="3355464" cy="46820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5CF445-747D-E647-8D77-6AAF2AF7DC3F}"/>
              </a:ext>
            </a:extLst>
          </p:cNvPr>
          <p:cNvGrpSpPr/>
          <p:nvPr/>
        </p:nvGrpSpPr>
        <p:grpSpPr>
          <a:xfrm>
            <a:off x="3732455" y="3292481"/>
            <a:ext cx="2417380" cy="2255053"/>
            <a:chOff x="2987824" y="1588208"/>
            <a:chExt cx="2195795" cy="1859956"/>
          </a:xfrm>
        </p:grpSpPr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8DB29F51-FF6D-414E-A927-2ECE121FC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588208"/>
              <a:ext cx="386608" cy="760671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AB025F-5A0A-3F47-A920-CB6C22506E45}"/>
                </a:ext>
              </a:extLst>
            </p:cNvPr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0" name="Picture 29" descr="QueenOfHearts.png">
              <a:extLst>
                <a:ext uri="{FF2B5EF4-FFF2-40B4-BE49-F238E27FC236}">
                  <a16:creationId xmlns:a16="http://schemas.microsoft.com/office/drawing/2014/main" id="{33EFF267-4750-584C-9FCC-9F90629FC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D54EAA-F9FD-794C-9CAB-9FAC9748E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5284" y="274990"/>
            <a:ext cx="2192136" cy="173916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3605631-BDC2-C545-B913-2E07CE44D75D}"/>
              </a:ext>
            </a:extLst>
          </p:cNvPr>
          <p:cNvGrpSpPr/>
          <p:nvPr/>
        </p:nvGrpSpPr>
        <p:grpSpPr>
          <a:xfrm>
            <a:off x="10170240" y="5250"/>
            <a:ext cx="2966579" cy="1430067"/>
            <a:chOff x="5869093" y="1185890"/>
            <a:chExt cx="3535875" cy="1704500"/>
          </a:xfrm>
        </p:grpSpPr>
        <p:pic>
          <p:nvPicPr>
            <p:cNvPr id="34" name="Picture 4" descr="mage result">
              <a:extLst>
                <a:ext uri="{FF2B5EF4-FFF2-40B4-BE49-F238E27FC236}">
                  <a16:creationId xmlns:a16="http://schemas.microsoft.com/office/drawing/2014/main" id="{435A6D8D-73B8-1645-8F33-EB305D2D1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C7AD91-7FD4-7347-855C-3FB2A75756AE}"/>
                </a:ext>
              </a:extLst>
            </p:cNvPr>
            <p:cNvSpPr txBox="1"/>
            <p:nvPr/>
          </p:nvSpPr>
          <p:spPr>
            <a:xfrm>
              <a:off x="6107505" y="1185890"/>
              <a:ext cx="3297463" cy="40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cs typeface="Arial" pitchFamily="34" charset="0"/>
                </a:rPr>
                <a:t>[Diffie Hellman 76]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84408B4-DE89-9D9A-118C-73A9427E4ECF}"/>
                  </a:ext>
                </a:extLst>
              </p:cNvPr>
              <p:cNvSpPr/>
              <p:nvPr/>
            </p:nvSpPr>
            <p:spPr>
              <a:xfrm>
                <a:off x="2653345" y="1164928"/>
                <a:ext cx="4503928" cy="435327"/>
              </a:xfrm>
              <a:prstGeom prst="roundRect">
                <a:avLst/>
              </a:prstGeom>
              <a:gradFill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rgbClr val="FFC600"/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</a:gra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chemeClr val="tx1"/>
                    </a:solidFill>
                  </a:rPr>
                  <a:t>”modulo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nl-NL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−1=131071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”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84408B4-DE89-9D9A-118C-73A9427E4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345" y="1164928"/>
                <a:ext cx="4503928" cy="435327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109">
                <a:extLst>
                  <a:ext uri="{FF2B5EF4-FFF2-40B4-BE49-F238E27FC236}">
                    <a16:creationId xmlns:a16="http://schemas.microsoft.com/office/drawing/2014/main" id="{705F6030-989A-18FD-937E-2D66D30F7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3343" y="3292481"/>
                <a:ext cx="3130547" cy="1620689"/>
              </a:xfrm>
              <a:prstGeom prst="cloudCallout">
                <a:avLst>
                  <a:gd name="adj1" fmla="val -68259"/>
                  <a:gd name="adj2" fmla="val 35277"/>
                </a:avLst>
              </a:prstGeom>
              <a:solidFill>
                <a:srgbClr val="A8EA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r>
                  <a:rPr lang="en-US" sz="2400">
                    <a:cs typeface="Consolas"/>
                  </a:rPr>
                  <a:t>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dirty="0" smtClean="0">
                        <a:latin typeface="Cambria Math" panose="02040503050406030204" pitchFamily="18" charset="0"/>
                        <a:cs typeface="Consolas"/>
                      </a:rPr>
                      <m:t>C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Consolas"/>
                      </a:rPr>
                      <m:t>,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onsolas"/>
                      </a:rPr>
                      <m:t> 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onsolas"/>
                      </a:rPr>
                      <m:t>𝐷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Consolas"/>
                      </a:rPr>
                      <m:t> </m:t>
                    </m:r>
                  </m:oMath>
                </a14:m>
                <a:r>
                  <a:rPr lang="en-US" sz="2400">
                    <a:cs typeface="Consolas"/>
                  </a:rPr>
                  <a:t> what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,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cs typeface="Consolas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 = ?</m:t>
                    </m:r>
                  </m:oMath>
                </a14:m>
                <a:endParaRPr lang="en-US" sz="2400">
                  <a:latin typeface="Consolas"/>
                  <a:cs typeface="Consolas"/>
                </a:endParaRPr>
              </a:p>
            </p:txBody>
          </p:sp>
        </mc:Choice>
        <mc:Fallback xmlns="">
          <p:sp>
            <p:nvSpPr>
              <p:cNvPr id="6" name="AutoShape 109">
                <a:extLst>
                  <a:ext uri="{FF2B5EF4-FFF2-40B4-BE49-F238E27FC236}">
                    <a16:creationId xmlns:a16="http://schemas.microsoft.com/office/drawing/2014/main" id="{705F6030-989A-18FD-937E-2D66D30F7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3343" y="3292481"/>
                <a:ext cx="3130547" cy="1620689"/>
              </a:xfrm>
              <a:prstGeom prst="cloudCallout">
                <a:avLst>
                  <a:gd name="adj1" fmla="val -68259"/>
                  <a:gd name="adj2" fmla="val 35277"/>
                </a:avLst>
              </a:prstGeom>
              <a:blipFill>
                <a:blip r:embed="rId16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3EF456C-D8AD-CB4F-79AA-E5E18C3FDD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604" y="5685546"/>
                <a:ext cx="11028203" cy="1162171"/>
              </a:xfrm>
            </p:spPr>
            <p:txBody>
              <a:bodyPr>
                <a:noAutofit/>
              </a:bodyPr>
              <a:lstStyle/>
              <a:p>
                <a:pPr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600">
                    <a:cs typeface="Arial" charset="0"/>
                  </a:rPr>
                  <a:t>Easy: given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3</m:t>
                    </m:r>
                  </m:oMath>
                </a14:m>
                <a:r>
                  <a:rPr lang="en-US" sz="2600" b="0"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nl-NL" sz="2600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𝑥</m:t>
                    </m:r>
                  </m:oMath>
                </a14:m>
                <a:r>
                  <a:rPr lang="en-US" sz="2600" b="0">
                    <a:cs typeface="Arial" charset="0"/>
                  </a:rPr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e>
                      <m:sup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2600" b="0">
                  <a:cs typeface="Arial" charset="0"/>
                </a:endParaRPr>
              </a:p>
              <a:p>
                <a:pPr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600">
                    <a:cs typeface="Arial" charset="0"/>
                  </a:rPr>
                  <a:t>Hard: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US" sz="2600" b="0">
                    <a:cs typeface="Arial" charset="0"/>
                  </a:rPr>
                  <a:t>, compute </a:t>
                </a:r>
                <a14:m>
                  <m:oMath xmlns:m="http://schemas.openxmlformats.org/officeDocument/2006/math">
                    <m:r>
                      <a:rPr lang="nl-NL" sz="2600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𝑎</m:t>
                    </m:r>
                  </m:oMath>
                </a14:m>
                <a:endParaRPr lang="en-US" sz="2600" b="0"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3EF456C-D8AD-CB4F-79AA-E5E18C3FDD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604" y="5685546"/>
                <a:ext cx="11028203" cy="1162171"/>
              </a:xfrm>
              <a:blipFill>
                <a:blip r:embed="rId17"/>
                <a:stretch>
                  <a:fillRect l="-221" t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408C1DA-F8C2-FE67-DC56-67CA3D680349}"/>
              </a:ext>
            </a:extLst>
          </p:cNvPr>
          <p:cNvSpPr/>
          <p:nvPr/>
        </p:nvSpPr>
        <p:spPr>
          <a:xfrm>
            <a:off x="5937161" y="2466474"/>
            <a:ext cx="901521" cy="4682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40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FDAF-1BAB-8C54-A37A-293C843E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Polynomial vs </a:t>
            </a:r>
            <a:r>
              <a:rPr lang="en-US">
                <a:solidFill>
                  <a:srgbClr val="FF0000"/>
                </a:solidFill>
              </a:rPr>
              <a:t>exponential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F3B7A7-0521-D03D-FFF1-3AFD3059E8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704756"/>
                <a:ext cx="10945761" cy="435133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e>
                      <m:sup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128</m:t>
                        </m:r>
                      </m:sup>
                    </m:sSup>
                    <m:r>
                      <a:rPr lang="nl-NL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=3×3×⋯×3</m:t>
                    </m:r>
                  </m:oMath>
                </a14:m>
                <a:r>
                  <a:rPr lang="en-US"/>
                  <a:t> the naive way: takes </a:t>
                </a:r>
                <a:r>
                  <a:rPr lang="en-US">
                    <a:solidFill>
                      <a:srgbClr val="FF0000"/>
                    </a:solidFill>
                  </a:rPr>
                  <a:t>128 multiplications</a:t>
                </a:r>
              </a:p>
              <a:p>
                <a:r>
                  <a:rPr lang="en-US">
                    <a:solidFill>
                      <a:srgbClr val="0432FF"/>
                    </a:solidFill>
                  </a:rPr>
                  <a:t>Clever</a:t>
                </a:r>
                <a:r>
                  <a:rPr lang="en-US"/>
                  <a:t> way: takes </a:t>
                </a:r>
                <a:r>
                  <a:rPr lang="en-US">
                    <a:solidFill>
                      <a:srgbClr val="0432FF"/>
                    </a:solidFill>
                  </a:rPr>
                  <a:t>8 multiplications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3×3</m:t>
                    </m:r>
                    <m:r>
                      <a:rPr lang="nl-NL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=9=</m:t>
                    </m:r>
                    <m:sSup>
                      <m:sSupPr>
                        <m:ctrlP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e>
                      <m:sup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b="0">
                    <a:cs typeface="Arial" pitchFamily="34" charset="0"/>
                  </a:rPr>
                  <a:t>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9</m:t>
                    </m:r>
                    <m:r>
                      <a:rPr lang="nl-NL" i="1" dirty="0">
                        <a:latin typeface="Cambria Math" panose="02040503050406030204" pitchFamily="18" charset="0"/>
                        <a:cs typeface="Arial" pitchFamily="34" charset="0"/>
                      </a:rPr>
                      <m:t>×</m:t>
                    </m:r>
                    <m:r>
                      <a:rPr lang="nl-NL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9=81=</m:t>
                    </m:r>
                    <m:sSup>
                      <m:sSupPr>
                        <m:ctrlP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e>
                      <m:sup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4</m:t>
                        </m:r>
                      </m:sup>
                    </m:sSup>
                    <m:r>
                      <a:rPr lang="nl-NL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,</m:t>
                    </m:r>
                  </m:oMath>
                </a14:m>
                <a:r>
                  <a:rPr lang="nl-NL" b="0">
                    <a:cs typeface="Arial" pitchFamily="34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8</m:t>
                    </m:r>
                    <m:r>
                      <a:rPr lang="nl-NL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1</m:t>
                    </m:r>
                    <m:r>
                      <a:rPr lang="nl-NL" i="1" dirty="0">
                        <a:latin typeface="Cambria Math" panose="02040503050406030204" pitchFamily="18" charset="0"/>
                        <a:cs typeface="Arial" pitchFamily="34" charset="0"/>
                      </a:rPr>
                      <m:t>×</m:t>
                    </m:r>
                    <m:r>
                      <a:rPr lang="nl-NL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81=</m:t>
                    </m:r>
                    <m:r>
                      <m:rPr>
                        <m:nor/>
                      </m:rPr>
                      <a:rPr lang="en-NL"/>
                      <m:t>6561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e>
                      <m:sup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nl-NL" b="0">
                    <a:cs typeface="Arial" pitchFamily="34" charset="0"/>
                  </a:rPr>
                  <a:t>, </a:t>
                </a:r>
                <a:endParaRPr lang="nl-NL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nl-NL" i="1" dirty="0">
                        <a:latin typeface="Cambria Math" panose="02040503050406030204" pitchFamily="18" charset="0"/>
                      </a:rPr>
                      <m:t>6561</m:t>
                    </m:r>
                    <m:r>
                      <a:rPr lang="nl-NL" i="1">
                        <a:latin typeface="Cambria Math" panose="02040503050406030204" pitchFamily="18" charset="0"/>
                      </a:rPr>
                      <m:t>×6561=43046721=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endParaRPr lang="nl-NL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nl-NL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nl-NL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p>
                    </m:sSup>
                  </m:oMath>
                </a14:m>
                <a:endParaRPr lang="nl-NL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p>
                    </m:sSup>
                    <m:r>
                      <a:rPr lang="nl-NL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</m:sSup>
                  </m:oMath>
                </a14:m>
                <a:endParaRPr lang="nl-NL" b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</m:sSup>
                    <m:r>
                      <a:rPr lang="nl-NL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128</m:t>
                        </m:r>
                      </m:sup>
                    </m:sSup>
                  </m:oMath>
                </a14:m>
                <a:endParaRPr lang="en-US"/>
              </a:p>
              <a:p>
                <a:r>
                  <a:rPr lang="en-US"/>
                  <a:t>For large exponents: huge difference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e>
                      <m:sup>
                        <m:r>
                          <a:rPr lang="nl-NL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p>
                    </m:sSup>
                    <m:r>
                      <a:rPr lang="nl-NL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/>
                  <a:t>and </a:t>
                </a:r>
                <a14:m>
                  <m:oMath xmlns:m="http://schemas.openxmlformats.org/officeDocument/2006/math">
                    <m:r>
                      <a:rPr lang="nl-NL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𝑛</m:t>
                    </m:r>
                  </m:oMath>
                </a14:m>
                <a:r>
                  <a:rPr lang="en-US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F3B7A7-0521-D03D-FFF1-3AFD3059E8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704756"/>
                <a:ext cx="10945761" cy="4351338"/>
              </a:xfrm>
              <a:blipFill>
                <a:blip r:embed="rId2"/>
                <a:stretch>
                  <a:fillRect l="-947" t="-2384" b="-10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95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9604" y="218438"/>
            <a:ext cx="8229600" cy="905233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4000"/>
              <a:t>Diffie-Hellman Key Exchange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1F380-0841-2E42-BE60-464408D5333E}"/>
              </a:ext>
            </a:extLst>
          </p:cNvPr>
          <p:cNvSpPr txBox="1"/>
          <p:nvPr/>
        </p:nvSpPr>
        <p:spPr>
          <a:xfrm>
            <a:off x="293616" y="1307493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534A5-8248-1446-87C6-7B23255035AE}"/>
              </a:ext>
            </a:extLst>
          </p:cNvPr>
          <p:cNvSpPr txBox="1"/>
          <p:nvPr/>
        </p:nvSpPr>
        <p:spPr>
          <a:xfrm>
            <a:off x="10621081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Bob</a:t>
            </a:r>
          </a:p>
        </p:txBody>
      </p:sp>
      <p:pic>
        <p:nvPicPr>
          <p:cNvPr id="12" name="Picture 11" descr="AliceBlue.eps">
            <a:extLst>
              <a:ext uri="{FF2B5EF4-FFF2-40B4-BE49-F238E27FC236}">
                <a16:creationId xmlns:a16="http://schemas.microsoft.com/office/drawing/2014/main" id="{9548471F-80E6-3A4E-AB9F-36143284C0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21200" y="1307493"/>
            <a:ext cx="1059740" cy="1080120"/>
          </a:xfrm>
          <a:prstGeom prst="rect">
            <a:avLst/>
          </a:prstGeom>
        </p:spPr>
      </p:pic>
      <p:pic>
        <p:nvPicPr>
          <p:cNvPr id="13" name="Picture 62">
            <a:extLst>
              <a:ext uri="{FF2B5EF4-FFF2-40B4-BE49-F238E27FC236}">
                <a16:creationId xmlns:a16="http://schemas.microsoft.com/office/drawing/2014/main" id="{F1336B18-63C3-7546-8077-A656241F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5431" y="1628800"/>
            <a:ext cx="1285425" cy="914208"/>
          </a:xfrm>
          <a:prstGeom prst="rect">
            <a:avLst/>
          </a:prstGeom>
          <a:noFill/>
        </p:spPr>
      </p:pic>
      <p:sp>
        <p:nvSpPr>
          <p:cNvPr id="15" name="Line 6">
            <a:extLst>
              <a:ext uri="{FF2B5EF4-FFF2-40B4-BE49-F238E27FC236}">
                <a16:creationId xmlns:a16="http://schemas.microsoft.com/office/drawing/2014/main" id="{8D4B0CEF-B064-2E4C-8812-1D46E3FE0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800" y="234218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73C69BCB-6AA1-8F4C-86CA-92AC73C3A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800" y="2978621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884CE8-11C6-104D-8C75-29D1A12A3CC8}"/>
                  </a:ext>
                </a:extLst>
              </p:cNvPr>
              <p:cNvSpPr txBox="1"/>
              <p:nvPr/>
            </p:nvSpPr>
            <p:spPr>
              <a:xfrm>
                <a:off x="4365523" y="1800338"/>
                <a:ext cx="26972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=278</m:t>
                      </m:r>
                    </m:oMath>
                  </m:oMathPara>
                </a14:m>
                <a:endParaRPr lang="en-NL" sz="24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884CE8-11C6-104D-8C75-29D1A12A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523" y="1800338"/>
                <a:ext cx="2697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58C21F-806D-9048-AF55-30CB8529973F}"/>
                  </a:ext>
                </a:extLst>
              </p:cNvPr>
              <p:cNvSpPr txBox="1"/>
              <p:nvPr/>
            </p:nvSpPr>
            <p:spPr>
              <a:xfrm>
                <a:off x="458557" y="2340602"/>
                <a:ext cx="35329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←{0,1, …, 131070}</m:t>
                      </m:r>
                    </m:oMath>
                  </m:oMathPara>
                </a14:m>
                <a:endParaRPr lang="en-NL" sz="2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58C21F-806D-9048-AF55-30CB85299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57" y="2340602"/>
                <a:ext cx="3532908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84D6B2-8F24-1E4C-9272-001D1C83F8B7}"/>
                  </a:ext>
                </a:extLst>
              </p:cNvPr>
              <p:cNvSpPr txBox="1"/>
              <p:nvPr/>
            </p:nvSpPr>
            <p:spPr>
              <a:xfrm>
                <a:off x="7986087" y="2617151"/>
                <a:ext cx="31305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←{0,1, …,131070}</m:t>
                      </m:r>
                    </m:oMath>
                  </m:oMathPara>
                </a14:m>
                <a:endParaRPr lang="en-NL" sz="2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84D6B2-8F24-1E4C-9272-001D1C83F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087" y="2617151"/>
                <a:ext cx="3130546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716611-209A-6140-99A3-FB259191A52A}"/>
                  </a:ext>
                </a:extLst>
              </p:cNvPr>
              <p:cNvSpPr txBox="1"/>
              <p:nvPr/>
            </p:nvSpPr>
            <p:spPr>
              <a:xfrm>
                <a:off x="4466665" y="2466474"/>
                <a:ext cx="2479071" cy="46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=23115</m:t>
                      </m:r>
                    </m:oMath>
                  </m:oMathPara>
                </a14:m>
                <a:endParaRPr lang="en-NL" sz="24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716611-209A-6140-99A3-FB259191A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65" y="2466474"/>
                <a:ext cx="2479071" cy="4682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1B3C4588-2183-1C45-A7CB-B86A598DBCFD}"/>
              </a:ext>
            </a:extLst>
          </p:cNvPr>
          <p:cNvGrpSpPr/>
          <p:nvPr/>
        </p:nvGrpSpPr>
        <p:grpSpPr>
          <a:xfrm>
            <a:off x="131488" y="3312037"/>
            <a:ext cx="11356319" cy="1969851"/>
            <a:chOff x="-1171795" y="4240643"/>
            <a:chExt cx="11356319" cy="1969851"/>
          </a:xfrm>
        </p:grpSpPr>
        <p:pic>
          <p:nvPicPr>
            <p:cNvPr id="21" name="Picture 39" descr="BS00996_">
              <a:extLst>
                <a:ext uri="{FF2B5EF4-FFF2-40B4-BE49-F238E27FC236}">
                  <a16:creationId xmlns:a16="http://schemas.microsoft.com/office/drawing/2014/main" id="{6E8D9516-A86E-624B-93CF-4279452F8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52357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0" descr="BS00996_">
              <a:extLst>
                <a:ext uri="{FF2B5EF4-FFF2-40B4-BE49-F238E27FC236}">
                  <a16:creationId xmlns:a16="http://schemas.microsoft.com/office/drawing/2014/main" id="{67910FED-4BD3-F442-AC53-6CBDCFC1D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924227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3" name="Freeform 41">
              <a:extLst>
                <a:ext uri="{FF2B5EF4-FFF2-40B4-BE49-F238E27FC236}">
                  <a16:creationId xmlns:a16="http://schemas.microsoft.com/office/drawing/2014/main" id="{B4B51CD2-6EF6-0841-B42C-2C4F41B75891}"/>
                </a:ext>
              </a:extLst>
            </p:cNvPr>
            <p:cNvSpPr>
              <a:spLocks/>
            </p:cNvSpPr>
            <p:nvPr/>
          </p:nvSpPr>
          <p:spPr bwMode="auto">
            <a:xfrm rot="563765">
              <a:off x="586885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42">
              <a:extLst>
                <a:ext uri="{FF2B5EF4-FFF2-40B4-BE49-F238E27FC236}">
                  <a16:creationId xmlns:a16="http://schemas.microsoft.com/office/drawing/2014/main" id="{1CC66F9D-5D13-3941-B0C7-8E92430FB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281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B9BBCC3-847A-1D4C-AF31-64655CC0DAE7}"/>
                    </a:ext>
                  </a:extLst>
                </p:cNvPr>
                <p:cNvSpPr txBox="1"/>
                <p:nvPr/>
              </p:nvSpPr>
              <p:spPr>
                <a:xfrm>
                  <a:off x="-1171795" y="5742289"/>
                  <a:ext cx="3532908" cy="468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𝑘</m:t>
                            </m:r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=</m:t>
                            </m:r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𝑎</m:t>
                            </m:r>
                          </m:sup>
                        </m:sSup>
                        <m:r>
                          <a:rPr lang="en-US" sz="24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23115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𝑎</m:t>
                            </m:r>
                          </m:sup>
                        </m:s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𝑏𝑎</m:t>
                            </m:r>
                          </m:sup>
                        </m:sSup>
                      </m:oMath>
                    </m:oMathPara>
                  </a14:m>
                  <a:endParaRPr lang="en-US" sz="2400">
                    <a:latin typeface="Consolas"/>
                    <a:cs typeface="Consola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B9BBCC3-847A-1D4C-AF31-64655CC0DA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171795" y="5742289"/>
                  <a:ext cx="3532908" cy="46820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2B8B388-13E6-8A4D-9292-15A76649D639}"/>
                    </a:ext>
                  </a:extLst>
                </p:cNvPr>
                <p:cNvSpPr txBox="1"/>
                <p:nvPr/>
              </p:nvSpPr>
              <p:spPr>
                <a:xfrm>
                  <a:off x="6829060" y="5617092"/>
                  <a:ext cx="3355464" cy="468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𝑘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=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𝐶</m:t>
                            </m:r>
                          </m:e>
                          <m: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𝑏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onsolas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278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𝑏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onsolas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onsolas"/>
                              </a:rPr>
                              <m:t>𝑎𝑏</m:t>
                            </m:r>
                          </m:sup>
                        </m:sSup>
                      </m:oMath>
                    </m:oMathPara>
                  </a14:m>
                  <a:endParaRPr lang="en-US" sz="2400">
                    <a:latin typeface="Consolas"/>
                    <a:cs typeface="Consola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2B8B388-13E6-8A4D-9292-15A76649D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9060" y="5617092"/>
                  <a:ext cx="3355464" cy="46820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5CF445-747D-E647-8D77-6AAF2AF7DC3F}"/>
              </a:ext>
            </a:extLst>
          </p:cNvPr>
          <p:cNvGrpSpPr/>
          <p:nvPr/>
        </p:nvGrpSpPr>
        <p:grpSpPr>
          <a:xfrm>
            <a:off x="3732455" y="3292481"/>
            <a:ext cx="2417380" cy="2255053"/>
            <a:chOff x="2987824" y="1588208"/>
            <a:chExt cx="2195795" cy="1859956"/>
          </a:xfrm>
        </p:grpSpPr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8DB29F51-FF6D-414E-A927-2ECE121FC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588208"/>
              <a:ext cx="386608" cy="760671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AB025F-5A0A-3F47-A920-CB6C22506E45}"/>
                </a:ext>
              </a:extLst>
            </p:cNvPr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0" name="Picture 29" descr="QueenOfHearts.png">
              <a:extLst>
                <a:ext uri="{FF2B5EF4-FFF2-40B4-BE49-F238E27FC236}">
                  <a16:creationId xmlns:a16="http://schemas.microsoft.com/office/drawing/2014/main" id="{33EFF267-4750-584C-9FCC-9F90629FC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D54EAA-F9FD-794C-9CAB-9FAC9748E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5284" y="274990"/>
            <a:ext cx="2192136" cy="173916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3605631-BDC2-C545-B913-2E07CE44D75D}"/>
              </a:ext>
            </a:extLst>
          </p:cNvPr>
          <p:cNvGrpSpPr/>
          <p:nvPr/>
        </p:nvGrpSpPr>
        <p:grpSpPr>
          <a:xfrm>
            <a:off x="10170240" y="5250"/>
            <a:ext cx="2966579" cy="1430067"/>
            <a:chOff x="5869093" y="1185890"/>
            <a:chExt cx="3535875" cy="1704500"/>
          </a:xfrm>
        </p:grpSpPr>
        <p:pic>
          <p:nvPicPr>
            <p:cNvPr id="34" name="Picture 4" descr="mage result">
              <a:extLst>
                <a:ext uri="{FF2B5EF4-FFF2-40B4-BE49-F238E27FC236}">
                  <a16:creationId xmlns:a16="http://schemas.microsoft.com/office/drawing/2014/main" id="{435A6D8D-73B8-1645-8F33-EB305D2D1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C7AD91-7FD4-7347-855C-3FB2A75756AE}"/>
                </a:ext>
              </a:extLst>
            </p:cNvPr>
            <p:cNvSpPr txBox="1"/>
            <p:nvPr/>
          </p:nvSpPr>
          <p:spPr>
            <a:xfrm>
              <a:off x="6107505" y="1185890"/>
              <a:ext cx="3297463" cy="40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cs typeface="Arial" pitchFamily="34" charset="0"/>
                </a:rPr>
                <a:t>[Diffie Hellman 76]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84408B4-DE89-9D9A-118C-73A9427E4ECF}"/>
                  </a:ext>
                </a:extLst>
              </p:cNvPr>
              <p:cNvSpPr/>
              <p:nvPr/>
            </p:nvSpPr>
            <p:spPr>
              <a:xfrm>
                <a:off x="2653345" y="1164928"/>
                <a:ext cx="4503928" cy="435327"/>
              </a:xfrm>
              <a:prstGeom prst="roundRect">
                <a:avLst/>
              </a:prstGeom>
              <a:gradFill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rgbClr val="FFC600"/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</a:gra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chemeClr val="tx1"/>
                    </a:solidFill>
                  </a:rPr>
                  <a:t>”modulo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nl-NL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−1=131071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”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84408B4-DE89-9D9A-118C-73A9427E4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345" y="1164928"/>
                <a:ext cx="4503928" cy="435327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109">
                <a:extLst>
                  <a:ext uri="{FF2B5EF4-FFF2-40B4-BE49-F238E27FC236}">
                    <a16:creationId xmlns:a16="http://schemas.microsoft.com/office/drawing/2014/main" id="{705F6030-989A-18FD-937E-2D66D30F7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3343" y="3292481"/>
                <a:ext cx="3130547" cy="1620689"/>
              </a:xfrm>
              <a:prstGeom prst="cloudCallout">
                <a:avLst>
                  <a:gd name="adj1" fmla="val -68259"/>
                  <a:gd name="adj2" fmla="val 35277"/>
                </a:avLst>
              </a:prstGeom>
              <a:solidFill>
                <a:srgbClr val="A8EA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r>
                  <a:rPr lang="en-US" sz="2400">
                    <a:cs typeface="Consolas"/>
                  </a:rPr>
                  <a:t>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dirty="0" smtClean="0">
                        <a:latin typeface="Cambria Math" panose="02040503050406030204" pitchFamily="18" charset="0"/>
                        <a:cs typeface="Consolas"/>
                      </a:rPr>
                      <m:t>C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Consolas"/>
                      </a:rPr>
                      <m:t>,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onsolas"/>
                      </a:rPr>
                      <m:t> 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onsolas"/>
                      </a:rPr>
                      <m:t>𝐷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Consolas"/>
                      </a:rPr>
                      <m:t> </m:t>
                    </m:r>
                  </m:oMath>
                </a14:m>
                <a:r>
                  <a:rPr lang="en-US" sz="2400">
                    <a:cs typeface="Consolas"/>
                  </a:rPr>
                  <a:t> what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,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cs typeface="Consolas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onsolas"/>
                      </a:rPr>
                      <m:t> = ?</m:t>
                    </m:r>
                  </m:oMath>
                </a14:m>
                <a:endParaRPr lang="en-US" sz="2400">
                  <a:latin typeface="Consolas"/>
                  <a:cs typeface="Consolas"/>
                </a:endParaRPr>
              </a:p>
            </p:txBody>
          </p:sp>
        </mc:Choice>
        <mc:Fallback xmlns="">
          <p:sp>
            <p:nvSpPr>
              <p:cNvPr id="6" name="AutoShape 109">
                <a:extLst>
                  <a:ext uri="{FF2B5EF4-FFF2-40B4-BE49-F238E27FC236}">
                    <a16:creationId xmlns:a16="http://schemas.microsoft.com/office/drawing/2014/main" id="{705F6030-989A-18FD-937E-2D66D30F7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3343" y="3292481"/>
                <a:ext cx="3130547" cy="1620689"/>
              </a:xfrm>
              <a:prstGeom prst="cloudCallout">
                <a:avLst>
                  <a:gd name="adj1" fmla="val -68259"/>
                  <a:gd name="adj2" fmla="val 35277"/>
                </a:avLst>
              </a:prstGeom>
              <a:blipFill>
                <a:blip r:embed="rId16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3EF456C-D8AD-CB4F-79AA-E5E18C3FDD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604" y="5685546"/>
                <a:ext cx="11028203" cy="1162171"/>
              </a:xfrm>
            </p:spPr>
            <p:txBody>
              <a:bodyPr>
                <a:noAutofit/>
              </a:bodyPr>
              <a:lstStyle/>
              <a:p>
                <a:pPr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600">
                    <a:cs typeface="Arial" charset="0"/>
                  </a:rPr>
                  <a:t>Easy: given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3</m:t>
                    </m:r>
                  </m:oMath>
                </a14:m>
                <a:r>
                  <a:rPr lang="en-US" sz="2600" b="0"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nl-NL" sz="2600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𝑥</m:t>
                    </m:r>
                  </m:oMath>
                </a14:m>
                <a:r>
                  <a:rPr lang="en-US" sz="2600" b="0">
                    <a:cs typeface="Arial" charset="0"/>
                  </a:rPr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e>
                      <m:sup>
                        <m:r>
                          <a:rPr lang="nl-NL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2600" b="0">
                  <a:cs typeface="Arial" charset="0"/>
                </a:endParaRPr>
              </a:p>
              <a:p>
                <a:pPr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600">
                    <a:cs typeface="Arial" charset="0"/>
                  </a:rPr>
                  <a:t>Hard: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nl-NL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US" sz="2600" b="0">
                    <a:cs typeface="Arial" charset="0"/>
                  </a:rPr>
                  <a:t>, compute </a:t>
                </a:r>
                <a14:m>
                  <m:oMath xmlns:m="http://schemas.openxmlformats.org/officeDocument/2006/math">
                    <m:r>
                      <a:rPr lang="nl-NL" sz="2600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𝑎</m:t>
                    </m:r>
                  </m:oMath>
                </a14:m>
                <a:endParaRPr lang="en-US" sz="2600" b="0"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3EF456C-D8AD-CB4F-79AA-E5E18C3FDD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604" y="5685546"/>
                <a:ext cx="11028203" cy="1162171"/>
              </a:xfrm>
              <a:blipFill>
                <a:blip r:embed="rId17"/>
                <a:stretch>
                  <a:fillRect l="-221" t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408C1DA-F8C2-FE67-DC56-67CA3D680349}"/>
              </a:ext>
            </a:extLst>
          </p:cNvPr>
          <p:cNvSpPr/>
          <p:nvPr/>
        </p:nvSpPr>
        <p:spPr>
          <a:xfrm>
            <a:off x="5937161" y="2466474"/>
            <a:ext cx="901521" cy="4682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00C89-380D-1E31-2A56-F772D974E252}"/>
              </a:ext>
            </a:extLst>
          </p:cNvPr>
          <p:cNvGrpSpPr/>
          <p:nvPr/>
        </p:nvGrpSpPr>
        <p:grpSpPr>
          <a:xfrm>
            <a:off x="3429107" y="2400015"/>
            <a:ext cx="4981110" cy="3758327"/>
            <a:chOff x="8637044" y="3612905"/>
            <a:chExt cx="3451985" cy="2899954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3D Model 31" descr="Gingerbread House">
                  <a:extLst>
                    <a:ext uri="{FF2B5EF4-FFF2-40B4-BE49-F238E27FC236}">
                      <a16:creationId xmlns:a16="http://schemas.microsoft.com/office/drawing/2014/main" id="{05897D1F-3ABE-3851-97C1-EA55E09B82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32112082"/>
                    </p:ext>
                  </p:extLst>
                </p:nvPr>
              </p:nvGraphicFramePr>
              <p:xfrm>
                <a:off x="8701446" y="3612905"/>
                <a:ext cx="3266346" cy="2899954"/>
              </p:xfrm>
              <a:graphic>
                <a:graphicData uri="http://schemas.microsoft.com/office/drawing/2017/model3d">
                  <am3d:model3d r:embed="rId18">
                    <am3d:spPr>
                      <a:xfrm>
                        <a:off x="0" y="0"/>
                        <a:ext cx="4713239" cy="3758327"/>
                      </a:xfrm>
                      <a:prstGeom prst="rect">
                        <a:avLst/>
                      </a:prstGeom>
                    </am3d:spPr>
                    <am3d:camera>
                      <am3d:pos x="0" y="0" z="7379932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809106" d="1000000"/>
                      <am3d:preTrans dx="0" dy="-12293094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5749" ay="1566829" az="314201"/>
                      <am3d:postTrans dx="0" dy="0" dz="0"/>
                    </am3d:trans>
                    <am3d:raster rName="Office3DRenderer" rVer="16.0.8326">
                      <am3d:blip r:embed="rId19"/>
                    </am3d:raster>
                    <am3d:objViewport viewportSz="573329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3D Model 31" descr="Gingerbread House">
                  <a:extLst>
                    <a:ext uri="{FF2B5EF4-FFF2-40B4-BE49-F238E27FC236}">
                      <a16:creationId xmlns:a16="http://schemas.microsoft.com/office/drawing/2014/main" id="{05897D1F-3ABE-3851-97C1-EA55E09B82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22037" y="2400015"/>
                  <a:ext cx="4713239" cy="375832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7AA636D9-BD58-A5D3-2B20-0F2BD7FA8830}"/>
                </a:ext>
              </a:extLst>
            </p:cNvPr>
            <p:cNvSpPr/>
            <p:nvPr/>
          </p:nvSpPr>
          <p:spPr>
            <a:xfrm>
              <a:off x="8637044" y="3630849"/>
              <a:ext cx="3451985" cy="2882010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  <a:alpha val="88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  <a:alpha val="22830"/>
                  </a:schemeClr>
                </a:gs>
              </a:gsLst>
              <a:lin ang="5400000" scaled="0"/>
            </a:gra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ysClr val="windowText" lastClr="000000"/>
                  </a:solidFill>
                </a:rPr>
                <a:t>Theoretical Computer Science (TCS)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Complexity Theory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Information Theory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Discrete Mathematics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199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15806" b="58717"/>
          <a:stretch/>
        </p:blipFill>
        <p:spPr>
          <a:xfrm>
            <a:off x="2279078" y="444137"/>
            <a:ext cx="6665206" cy="1842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-1" t="39851" r="-2697" b="181"/>
          <a:stretch/>
        </p:blipFill>
        <p:spPr>
          <a:xfrm>
            <a:off x="967921" y="2439052"/>
            <a:ext cx="10527244" cy="3465778"/>
          </a:xfrm>
          <a:prstGeom prst="rect">
            <a:avLst/>
          </a:prstGeom>
        </p:spPr>
      </p:pic>
      <p:pic>
        <p:nvPicPr>
          <p:cNvPr id="39" name="Picture 15" descr="ZeroOneLarg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3988" y="3416511"/>
            <a:ext cx="1182412" cy="1510860"/>
          </a:xfrm>
          <a:prstGeom prst="rect">
            <a:avLst/>
          </a:prstGeom>
          <a:noFill/>
        </p:spPr>
      </p:pic>
      <p:pic>
        <p:nvPicPr>
          <p:cNvPr id="3" name="BeethovenSymphony5Start" descr="BeethovenSymphony5Start">
            <a:hlinkClick r:id="" action="ppaction://media"/>
            <a:extLst>
              <a:ext uri="{FF2B5EF4-FFF2-40B4-BE49-F238E27FC236}">
                <a16:creationId xmlns:a16="http://schemas.microsoft.com/office/drawing/2014/main" id="{62F074D7-799B-2331-5828-6B5AD7233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3581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https://3c1703fe8d.site.internapcdn.net/newman/gfx/news/hires/2014/32-researchersf.jpg">
            <a:extLst>
              <a:ext uri="{FF2B5EF4-FFF2-40B4-BE49-F238E27FC236}">
                <a16:creationId xmlns:a16="http://schemas.microsoft.com/office/drawing/2014/main" id="{365234D4-C3C9-41EE-B7CD-C6E3E699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66" y="3112963"/>
            <a:ext cx="4535011" cy="347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sic Manuscripts of Mozart / Beethoven / Chopin Poster decorative painting vintage poster kraft painting bar pegatinas de pared">
            <a:extLst>
              <a:ext uri="{FF2B5EF4-FFF2-40B4-BE49-F238E27FC236}">
                <a16:creationId xmlns:a16="http://schemas.microsoft.com/office/drawing/2014/main" id="{5C240730-2C6F-44FC-A4F1-E9D60E3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3" y="1015530"/>
            <a:ext cx="5679837" cy="404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3CB826A8-5A2A-D404-7E08-97132735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69" y="318915"/>
            <a:ext cx="4802521" cy="261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eethovenSymphony5.mp3" descr="BeethovenSymphony5.mp3">
            <a:hlinkClick r:id="" action="ppaction://media"/>
            <a:extLst>
              <a:ext uri="{FF2B5EF4-FFF2-40B4-BE49-F238E27FC236}">
                <a16:creationId xmlns:a16="http://schemas.microsoft.com/office/drawing/2014/main" id="{5F1D3565-D685-1751-8BC1-01F5BCF8F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8221" y="5184133"/>
            <a:ext cx="812800" cy="812800"/>
          </a:xfrm>
          <a:prstGeom prst="rect">
            <a:avLst/>
          </a:prstGeom>
        </p:spPr>
      </p:pic>
      <p:pic>
        <p:nvPicPr>
          <p:cNvPr id="4" name="Picture 3">
            <a:hlinkClick r:id="rId9"/>
            <a:extLst>
              <a:ext uri="{FF2B5EF4-FFF2-40B4-BE49-F238E27FC236}">
                <a16:creationId xmlns:a16="http://schemas.microsoft.com/office/drawing/2014/main" id="{CA7EDC74-5510-C1F8-5552-699012823A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3135" y="5555954"/>
            <a:ext cx="2201235" cy="5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89547" y="100180"/>
            <a:ext cx="10005398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/>
              <a:t>Quantum Computer breaks Public-Key Crypto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830059" y="922240"/>
            <a:ext cx="7459304" cy="108456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>
                <a:cs typeface="Arial" charset="0"/>
              </a:rPr>
              <a:t>Polynomial-time quantum algorithm for factoring integer numbers &amp; taking discrete logarithms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82663" y="3564907"/>
            <a:ext cx="10365245" cy="9302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buClr>
                <a:schemeClr val="accent1"/>
              </a:buClr>
              <a:buSzPct val="65000"/>
              <a:buNone/>
              <a:defRPr/>
            </a:pPr>
            <a:r>
              <a:rPr lang="en-US" sz="3200">
                <a:cs typeface="Arial" charset="0"/>
              </a:rPr>
              <a:t>Consequence: Large enough quantum computers </a:t>
            </a:r>
            <a:r>
              <a:rPr lang="en-US" sz="3200">
                <a:solidFill>
                  <a:srgbClr val="FF0000"/>
                </a:solidFill>
                <a:cs typeface="Arial" charset="0"/>
              </a:rPr>
              <a:t>break all </a:t>
            </a:r>
            <a:r>
              <a:rPr lang="en-US" sz="3200">
                <a:cs typeface="Arial" charset="0"/>
              </a:rPr>
              <a:t>currently used public-key cryptosystems!!!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45CCB-1D8D-8B4D-B3AC-0BC8DB855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13" y="937516"/>
            <a:ext cx="1243399" cy="186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739435-6204-C54E-94AE-D4EA08BCF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825" y="873178"/>
            <a:ext cx="2988342" cy="23708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BF2047-0C91-AF4D-861E-83C70E91BD5B}"/>
              </a:ext>
            </a:extLst>
          </p:cNvPr>
          <p:cNvGrpSpPr/>
          <p:nvPr/>
        </p:nvGrpSpPr>
        <p:grpSpPr>
          <a:xfrm>
            <a:off x="7296171" y="1917352"/>
            <a:ext cx="2594166" cy="1296861"/>
            <a:chOff x="5869093" y="1185890"/>
            <a:chExt cx="3409587" cy="1704500"/>
          </a:xfrm>
        </p:grpSpPr>
        <p:pic>
          <p:nvPicPr>
            <p:cNvPr id="15" name="Picture 4" descr="mage result">
              <a:extLst>
                <a:ext uri="{FF2B5EF4-FFF2-40B4-BE49-F238E27FC236}">
                  <a16:creationId xmlns:a16="http://schemas.microsoft.com/office/drawing/2014/main" id="{4582C4A5-23FA-FD48-94C5-737E099EB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FC2007-D144-0C44-93C5-3274E2CF0E85}"/>
                </a:ext>
              </a:extLst>
            </p:cNvPr>
            <p:cNvSpPr txBox="1"/>
            <p:nvPr/>
          </p:nvSpPr>
          <p:spPr>
            <a:xfrm>
              <a:off x="5981218" y="1185890"/>
              <a:ext cx="3297462" cy="40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cs typeface="Arial" pitchFamily="34" charset="0"/>
                </a:rPr>
                <a:t>[Diffie Hellman 76]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DF2029-CD28-2364-0A6B-7DF6F1BF1A95}"/>
              </a:ext>
            </a:extLst>
          </p:cNvPr>
          <p:cNvSpPr txBox="1"/>
          <p:nvPr/>
        </p:nvSpPr>
        <p:spPr>
          <a:xfrm>
            <a:off x="461526" y="2874699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[Shor 94]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F8A0C0-6709-6ADA-CDCC-05EE12C48180}"/>
              </a:ext>
            </a:extLst>
          </p:cNvPr>
          <p:cNvGrpSpPr/>
          <p:nvPr/>
        </p:nvGrpSpPr>
        <p:grpSpPr>
          <a:xfrm>
            <a:off x="1139910" y="4691331"/>
            <a:ext cx="10207998" cy="1993983"/>
            <a:chOff x="1139910" y="4691331"/>
            <a:chExt cx="10207998" cy="19939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8B4FE26-D849-4993-38DA-311D9892B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10" y="4691331"/>
              <a:ext cx="3696216" cy="1809317"/>
            </a:xfrm>
            <a:prstGeom prst="rect">
              <a:avLst/>
            </a:prstGeom>
          </p:spPr>
        </p:pic>
        <p:pic>
          <p:nvPicPr>
            <p:cNvPr id="3" name="Picture 2">
              <a:hlinkClick r:id="rId7"/>
              <a:extLst>
                <a:ext uri="{FF2B5EF4-FFF2-40B4-BE49-F238E27FC236}">
                  <a16:creationId xmlns:a16="http://schemas.microsoft.com/office/drawing/2014/main" id="{15FE8753-183C-B81C-5EC8-4DC91FC1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08176" y="4796562"/>
              <a:ext cx="2201235" cy="5831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AFBC7-7190-3BC1-C71D-EE7F30537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8084" y="5628741"/>
              <a:ext cx="1639824" cy="739528"/>
            </a:xfrm>
            <a:prstGeom prst="rect">
              <a:avLst/>
            </a:prstGeom>
          </p:spPr>
        </p:pic>
        <p:pic>
          <p:nvPicPr>
            <p:cNvPr id="1026" name="Picture 2" descr="Jan Czajkowski | Institute for Logic, Language and Computation">
              <a:extLst>
                <a:ext uri="{FF2B5EF4-FFF2-40B4-BE49-F238E27FC236}">
                  <a16:creationId xmlns:a16="http://schemas.microsoft.com/office/drawing/2014/main" id="{FE8F44DE-C0B0-10C6-59AD-7A39AF589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711" y="4823897"/>
              <a:ext cx="1072578" cy="1378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of Jana">
              <a:extLst>
                <a:ext uri="{FF2B5EF4-FFF2-40B4-BE49-F238E27FC236}">
                  <a16:creationId xmlns:a16="http://schemas.microsoft.com/office/drawing/2014/main" id="{D29211A5-5D1F-23A2-B423-925A29852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86" t="1460" r="32143" b="27945"/>
            <a:stretch/>
          </p:blipFill>
          <p:spPr bwMode="auto">
            <a:xfrm>
              <a:off x="7296171" y="4823897"/>
              <a:ext cx="1167482" cy="1378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53F20B-FB7E-538F-F630-598574D54BC3}"/>
                </a:ext>
              </a:extLst>
            </p:cNvPr>
            <p:cNvSpPr txBox="1"/>
            <p:nvPr/>
          </p:nvSpPr>
          <p:spPr>
            <a:xfrm>
              <a:off x="5457582" y="6315982"/>
              <a:ext cx="1547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Jan </a:t>
              </a:r>
              <a:r>
                <a:rPr lang="en-US" err="1"/>
                <a:t>Czajkowski</a:t>
              </a:r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54E027-AB19-6F0C-89BA-B3C302DD2B79}"/>
                </a:ext>
              </a:extLst>
            </p:cNvPr>
            <p:cNvSpPr txBox="1"/>
            <p:nvPr/>
          </p:nvSpPr>
          <p:spPr>
            <a:xfrm>
              <a:off x="7247193" y="6315982"/>
              <a:ext cx="1495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Jana </a:t>
              </a:r>
              <a:r>
                <a:rPr lang="en-US" err="1"/>
                <a:t>Sotáková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0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7ABE97-25F4-1A2A-7CAF-7BE7C6DD3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t="9091" r="7305" b="1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50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127AB5-F7AE-ED75-7637-D19D8E0C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97" y="1225539"/>
            <a:ext cx="2685950" cy="500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FAF1AF-56DB-183B-EA1D-DB68D89B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39" y="1634687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880FE-B61C-9021-5E25-88BDC007E12A}"/>
              </a:ext>
            </a:extLst>
          </p:cNvPr>
          <p:cNvSpPr txBox="1">
            <a:spLocks/>
          </p:cNvSpPr>
          <p:nvPr/>
        </p:nvSpPr>
        <p:spPr>
          <a:xfrm>
            <a:off x="789547" y="158042"/>
            <a:ext cx="10005398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/>
              <a:t>Positive Impact of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4642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9532" y="132129"/>
            <a:ext cx="10213811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/>
              <a:t>Quantum Technology &amp; Quantum Networks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9" t="38529" r="46601" b="37986"/>
          <a:stretch/>
        </p:blipFill>
        <p:spPr>
          <a:xfrm>
            <a:off x="7438044" y="1124757"/>
            <a:ext cx="4209255" cy="1900953"/>
          </a:xfrm>
          <a:prstGeom prst="rect">
            <a:avLst/>
          </a:prstGeom>
        </p:spPr>
      </p:pic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695824" y="1755215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98"/>
          <p:cNvSpPr>
            <a:spLocks noChangeArrowheads="1"/>
          </p:cNvSpPr>
          <p:nvPr/>
        </p:nvSpPr>
        <p:spPr bwMode="auto">
          <a:xfrm>
            <a:off x="384465" y="1211867"/>
            <a:ext cx="6355092" cy="27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>
                <a:latin typeface="Calibri" pitchFamily="34" charset="0"/>
                <a:cs typeface="Calibri" pitchFamily="34" charset="0"/>
              </a:rPr>
              <a:t>Run quantum cryptography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>
                <a:latin typeface="Calibri" pitchFamily="34" charset="0"/>
                <a:cs typeface="Calibri" pitchFamily="34" charset="0"/>
              </a:rPr>
              <a:t>Distributed quantum computing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>
                <a:latin typeface="Calibri" pitchFamily="34" charset="0"/>
                <a:cs typeface="Calibri" pitchFamily="34" charset="0"/>
              </a:rPr>
              <a:t>secure delegated quantum computation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53" y="2990215"/>
            <a:ext cx="5037404" cy="2609059"/>
          </a:xfrm>
          <a:prstGeom prst="rect">
            <a:avLst/>
          </a:prstGeom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2881" t="25212" r="9282" b="15616"/>
          <a:stretch/>
        </p:blipFill>
        <p:spPr>
          <a:xfrm>
            <a:off x="8467469" y="4844383"/>
            <a:ext cx="3179830" cy="1655889"/>
          </a:xfrm>
          <a:prstGeom prst="rect">
            <a:avLst/>
          </a:prstGeom>
        </p:spPr>
      </p:pic>
      <p:pic>
        <p:nvPicPr>
          <p:cNvPr id="1026" name="Picture 2" descr="Quantum Inspire - The First European Quantum Computer in ...">
            <a:extLst>
              <a:ext uri="{FF2B5EF4-FFF2-40B4-BE49-F238E27FC236}">
                <a16:creationId xmlns:a16="http://schemas.microsoft.com/office/drawing/2014/main" id="{A9961251-42E2-344B-8B4A-BE208964B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9" b="15932"/>
          <a:stretch/>
        </p:blipFill>
        <p:spPr bwMode="auto">
          <a:xfrm>
            <a:off x="6937231" y="3533219"/>
            <a:ext cx="4870304" cy="131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9C71C8E-A36E-051C-F04C-42D6D626C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31" y="4992529"/>
            <a:ext cx="907028" cy="135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A6A239-F525-C124-9C4F-0A3184776E9B}"/>
              </a:ext>
            </a:extLst>
          </p:cNvPr>
          <p:cNvSpPr txBox="1"/>
          <p:nvPr/>
        </p:nvSpPr>
        <p:spPr>
          <a:xfrm>
            <a:off x="4871996" y="6356539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Yfke</a:t>
            </a:r>
            <a:r>
              <a:rPr lang="en-US"/>
              <a:t> </a:t>
            </a:r>
            <a:r>
              <a:rPr lang="en-US" err="1"/>
              <a:t>Dulek</a:t>
            </a:r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3CB9687-AD34-E31D-F8F5-5D9911F6B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36" y="4992529"/>
            <a:ext cx="926281" cy="130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D5A2C9-3E21-8A97-B463-4A5C7C5042E2}"/>
              </a:ext>
            </a:extLst>
          </p:cNvPr>
          <p:cNvSpPr txBox="1"/>
          <p:nvPr/>
        </p:nvSpPr>
        <p:spPr>
          <a:xfrm>
            <a:off x="2996415" y="6337564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Florian </a:t>
            </a:r>
            <a:r>
              <a:rPr lang="en-US" err="1"/>
              <a:t>Speelman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Gingerbread House">
                <a:extLst>
                  <a:ext uri="{FF2B5EF4-FFF2-40B4-BE49-F238E27FC236}">
                    <a16:creationId xmlns:a16="http://schemas.microsoft.com/office/drawing/2014/main" id="{22EF8F05-F903-9F23-136C-16DF9B5CC09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80682" y="0"/>
              <a:ext cx="6276630" cy="677416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276630" cy="6774166"/>
                    </a:xfrm>
                    <a:prstGeom prst="rect">
                      <a:avLst/>
                    </a:prstGeom>
                  </am3d:spPr>
                  <am3d:camera>
                    <am3d:pos x="0" y="0" z="737993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106" d="1000000"/>
                    <am3d:preTrans dx="0" dy="-1229309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05749" ay="1566829" az="31420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410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Gingerbread House">
                <a:extLst>
                  <a:ext uri="{FF2B5EF4-FFF2-40B4-BE49-F238E27FC236}">
                    <a16:creationId xmlns:a16="http://schemas.microsoft.com/office/drawing/2014/main" id="{22EF8F05-F903-9F23-136C-16DF9B5CC0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0682" y="0"/>
                <a:ext cx="6276630" cy="6774166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AAB3B1B-BABD-B9D7-4EBB-DA70DE327055}"/>
              </a:ext>
            </a:extLst>
          </p:cNvPr>
          <p:cNvSpPr/>
          <p:nvPr/>
        </p:nvSpPr>
        <p:spPr>
          <a:xfrm>
            <a:off x="5456926" y="41916"/>
            <a:ext cx="6633354" cy="6732249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88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2830"/>
                </a:schemeClr>
              </a:gs>
            </a:gsLst>
            <a:lin ang="5400000" scaled="0"/>
          </a:gra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Theoretical Computer Science</a:t>
            </a:r>
          </a:p>
          <a:p>
            <a:pPr algn="ctr"/>
            <a:endParaRPr lang="en-US" sz="3600" dirty="0">
              <a:solidFill>
                <a:sysClr val="windowText" lastClr="0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ysClr val="windowText" lastClr="000000"/>
                </a:solidFill>
              </a:rPr>
              <a:t>Complexity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ysClr val="windowText" lastClr="000000"/>
                </a:solidFill>
              </a:rPr>
              <a:t>Information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ysClr val="windowText" lastClr="000000"/>
                </a:solidFill>
              </a:rPr>
              <a:t>Discrete Mathematics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ysClr val="windowText" lastClr="000000"/>
                </a:solidFill>
              </a:rPr>
              <a:t>Quantum Computing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ysClr val="windowText" lastClr="000000"/>
                </a:solidFill>
              </a:rPr>
              <a:t>…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4DC231D-1EDF-D168-29E4-DCD27C2AA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r="18891" b="-2"/>
          <a:stretch/>
        </p:blipFill>
        <p:spPr bwMode="auto">
          <a:xfrm>
            <a:off x="458444" y="142128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A91EA3-C23D-9837-7625-BE419183BF70}"/>
              </a:ext>
            </a:extLst>
          </p:cNvPr>
          <p:cNvSpPr txBox="1"/>
          <p:nvPr/>
        </p:nvSpPr>
        <p:spPr>
          <a:xfrm>
            <a:off x="1800794" y="5082773"/>
            <a:ext cx="2937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cryptography</a:t>
            </a:r>
          </a:p>
        </p:txBody>
      </p:sp>
    </p:spTree>
    <p:extLst>
      <p:ext uri="{BB962C8B-B14F-4D97-AF65-F5344CB8AC3E}">
        <p14:creationId xmlns:p14="http://schemas.microsoft.com/office/powerpoint/2010/main" val="53866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4219-778E-3EE5-C8BA-F7149EE7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115" y="391250"/>
            <a:ext cx="11029244" cy="1325563"/>
          </a:xfrm>
        </p:spPr>
        <p:txBody>
          <a:bodyPr/>
          <a:lstStyle/>
          <a:p>
            <a:r>
              <a:rPr lang="en-US"/>
              <a:t>Research Vision of </a:t>
            </a:r>
            <a:r>
              <a:rPr lang="en-US" err="1"/>
              <a:t>IvI</a:t>
            </a:r>
            <a:r>
              <a:rPr lang="en-US"/>
              <a:t> TCS Group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CDB25B-98FB-A70D-6EB1-3D8CEAC76F3E}"/>
              </a:ext>
            </a:extLst>
          </p:cNvPr>
          <p:cNvGrpSpPr/>
          <p:nvPr/>
        </p:nvGrpSpPr>
        <p:grpSpPr>
          <a:xfrm>
            <a:off x="8638294" y="0"/>
            <a:ext cx="3451985" cy="2899954"/>
            <a:chOff x="5456926" y="0"/>
            <a:chExt cx="6633354" cy="677416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3D Model 7" descr="Gingerbread House">
                  <a:extLst>
                    <a:ext uri="{FF2B5EF4-FFF2-40B4-BE49-F238E27FC236}">
                      <a16:creationId xmlns:a16="http://schemas.microsoft.com/office/drawing/2014/main" id="{CE96C8E8-D34D-61B3-4570-A1F0C05A026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05553305"/>
                    </p:ext>
                  </p:extLst>
                </p:nvPr>
              </p:nvGraphicFramePr>
              <p:xfrm>
                <a:off x="5580681" y="0"/>
                <a:ext cx="6237791" cy="6732251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3246135" cy="2882011"/>
                      </a:xfrm>
                      <a:prstGeom prst="rect">
                        <a:avLst/>
                      </a:prstGeom>
                    </am3d:spPr>
                    <am3d:camera>
                      <am3d:pos x="0" y="0" z="7379932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809106" d="1000000"/>
                      <am3d:preTrans dx="0" dy="-12293094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5749" ay="1566829" az="31420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390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3D Model 7" descr="Gingerbread House">
                  <a:extLst>
                    <a:ext uri="{FF2B5EF4-FFF2-40B4-BE49-F238E27FC236}">
                      <a16:creationId xmlns:a16="http://schemas.microsoft.com/office/drawing/2014/main" id="{CE96C8E8-D34D-61B3-4570-A1F0C05A026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02696" y="0"/>
                  <a:ext cx="3246135" cy="288201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C9208C2-CB8A-D5BD-F275-E6679AA1CDD3}"/>
                </a:ext>
              </a:extLst>
            </p:cNvPr>
            <p:cNvSpPr/>
            <p:nvPr/>
          </p:nvSpPr>
          <p:spPr>
            <a:xfrm>
              <a:off x="5456926" y="41916"/>
              <a:ext cx="6633354" cy="6732249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  <a:alpha val="88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  <a:alpha val="22830"/>
                  </a:schemeClr>
                </a:gs>
              </a:gsLst>
              <a:lin ang="5400000" scaled="0"/>
            </a:gra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 dirty="0">
                  <a:solidFill>
                    <a:sysClr val="windowText" lastClr="000000"/>
                  </a:solidFill>
                </a:rPr>
                <a:t>TCS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Complexity Theory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Information Theory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Discrete Mathematics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Quantum Computing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…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5447BBFF-D594-0553-9465-C41CC055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06" y="2397245"/>
            <a:ext cx="1911479" cy="262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F21E506-DF45-91E2-1364-C460DCF36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4757" r="13498" b="13294"/>
          <a:stretch/>
        </p:blipFill>
        <p:spPr bwMode="auto">
          <a:xfrm>
            <a:off x="6017555" y="2356891"/>
            <a:ext cx="1988980" cy="265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5CDDF4-7C65-50A3-2330-29D47EACB734}"/>
              </a:ext>
            </a:extLst>
          </p:cNvPr>
          <p:cNvSpPr txBox="1"/>
          <p:nvPr/>
        </p:nvSpPr>
        <p:spPr>
          <a:xfrm>
            <a:off x="3374906" y="5268870"/>
            <a:ext cx="145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Nicolas Resch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AFBE1-0F4D-8586-BC86-CCD1754EA62D}"/>
              </a:ext>
            </a:extLst>
          </p:cNvPr>
          <p:cNvSpPr txBox="1"/>
          <p:nvPr/>
        </p:nvSpPr>
        <p:spPr>
          <a:xfrm>
            <a:off x="6017555" y="5283361"/>
            <a:ext cx="22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John van de </a:t>
            </a:r>
            <a:r>
              <a:rPr lang="en-US" err="1"/>
              <a:t>Wetering</a:t>
            </a:r>
            <a:endParaRPr lang="en-US"/>
          </a:p>
        </p:txBody>
      </p:sp>
      <p:pic>
        <p:nvPicPr>
          <p:cNvPr id="18" name="Picture 2" descr="Photo of Christian Schaffner">
            <a:extLst>
              <a:ext uri="{FF2B5EF4-FFF2-40B4-BE49-F238E27FC236}">
                <a16:creationId xmlns:a16="http://schemas.microsoft.com/office/drawing/2014/main" id="{2C509A65-547A-F35D-6DD6-20E368DDE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r="22839" b="9121"/>
          <a:stretch/>
        </p:blipFill>
        <p:spPr bwMode="auto">
          <a:xfrm>
            <a:off x="654756" y="2397244"/>
            <a:ext cx="1988980" cy="26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1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3191A6A-FC7B-78E8-1A70-1ACD2A7E03D2}"/>
              </a:ext>
            </a:extLst>
          </p:cNvPr>
          <p:cNvGrpSpPr/>
          <p:nvPr/>
        </p:nvGrpSpPr>
        <p:grpSpPr>
          <a:xfrm>
            <a:off x="8638294" y="0"/>
            <a:ext cx="3451985" cy="2899954"/>
            <a:chOff x="5456926" y="0"/>
            <a:chExt cx="6633354" cy="677416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3D Model 9" descr="Gingerbread House">
                  <a:extLst>
                    <a:ext uri="{FF2B5EF4-FFF2-40B4-BE49-F238E27FC236}">
                      <a16:creationId xmlns:a16="http://schemas.microsoft.com/office/drawing/2014/main" id="{DC4042E6-0838-22B3-6837-DADB5427319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00580578"/>
                    </p:ext>
                  </p:extLst>
                </p:nvPr>
              </p:nvGraphicFramePr>
              <p:xfrm>
                <a:off x="5580681" y="0"/>
                <a:ext cx="6237791" cy="6732251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3246135" cy="2882011"/>
                      </a:xfrm>
                      <a:prstGeom prst="rect">
                        <a:avLst/>
                      </a:prstGeom>
                    </am3d:spPr>
                    <am3d:camera>
                      <am3d:pos x="0" y="0" z="7379932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809106" d="1000000"/>
                      <am3d:preTrans dx="0" dy="-12293094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5749" ay="1566829" az="31420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390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3D Model 9" descr="Gingerbread House">
                  <a:extLst>
                    <a:ext uri="{FF2B5EF4-FFF2-40B4-BE49-F238E27FC236}">
                      <a16:creationId xmlns:a16="http://schemas.microsoft.com/office/drawing/2014/main" id="{DC4042E6-0838-22B3-6837-DADB5427319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02696" y="0"/>
                  <a:ext cx="3246135" cy="288201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5DC3BEF-E112-3DFC-8671-4E8EBF4FEC36}"/>
                </a:ext>
              </a:extLst>
            </p:cNvPr>
            <p:cNvSpPr/>
            <p:nvPr/>
          </p:nvSpPr>
          <p:spPr>
            <a:xfrm>
              <a:off x="5456926" y="41916"/>
              <a:ext cx="6633354" cy="6732249"/>
            </a:xfrm>
            <a:prstGeom prst="roundRect">
              <a:avLst/>
            </a:prstGeom>
            <a:gradFill>
              <a:gsLst>
                <a:gs pos="0">
                  <a:srgbClr val="FFDD9C"/>
                </a:gs>
                <a:gs pos="50000">
                  <a:schemeClr val="accent4">
                    <a:lumMod val="105000"/>
                    <a:satMod val="103000"/>
                    <a:tint val="73000"/>
                    <a:alpha val="88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  <a:alpha val="22830"/>
                  </a:schemeClr>
                </a:gs>
              </a:gsLst>
              <a:lin ang="5400000" scaled="0"/>
            </a:gra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 dirty="0">
                  <a:solidFill>
                    <a:sysClr val="windowText" lastClr="000000"/>
                  </a:solidFill>
                </a:rPr>
                <a:t>TCS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Complexity Theory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Information Theory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Discrete Mathematics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Quantum Computing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…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954219-778E-3EE5-C8BA-F7149EE7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56" y="365125"/>
            <a:ext cx="11029244" cy="1325563"/>
          </a:xfrm>
        </p:spPr>
        <p:txBody>
          <a:bodyPr/>
          <a:lstStyle/>
          <a:p>
            <a:r>
              <a:rPr lang="en-US"/>
              <a:t>Education Vision of </a:t>
            </a:r>
            <a:r>
              <a:rPr lang="en-US" err="1"/>
              <a:t>IvI</a:t>
            </a:r>
            <a:r>
              <a:rPr lang="en-US"/>
              <a:t> TCS Group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DCDE46B-0AA3-507F-D88A-1179657A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06" y="2397245"/>
            <a:ext cx="1911479" cy="262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A13CF64-4114-2CD8-709D-5D33376CE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4757" r="13498" b="13294"/>
          <a:stretch/>
        </p:blipFill>
        <p:spPr bwMode="auto">
          <a:xfrm>
            <a:off x="6017555" y="2356891"/>
            <a:ext cx="1988980" cy="265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EF9FA7-4751-1982-A0C1-471821626DC0}"/>
              </a:ext>
            </a:extLst>
          </p:cNvPr>
          <p:cNvSpPr txBox="1"/>
          <p:nvPr/>
        </p:nvSpPr>
        <p:spPr>
          <a:xfrm>
            <a:off x="8867037" y="5283361"/>
            <a:ext cx="163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Steven de </a:t>
            </a:r>
            <a:r>
              <a:rPr lang="en-US" err="1"/>
              <a:t>Rooij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15DA7-80E3-3F61-B27B-33D61BF26F16}"/>
              </a:ext>
            </a:extLst>
          </p:cNvPr>
          <p:cNvSpPr txBox="1"/>
          <p:nvPr/>
        </p:nvSpPr>
        <p:spPr>
          <a:xfrm>
            <a:off x="3374906" y="5268870"/>
            <a:ext cx="145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Nicolas Resch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2008D-2B86-90CA-8E34-8694C8DEC69F}"/>
              </a:ext>
            </a:extLst>
          </p:cNvPr>
          <p:cNvSpPr txBox="1"/>
          <p:nvPr/>
        </p:nvSpPr>
        <p:spPr>
          <a:xfrm>
            <a:off x="6017555" y="5283361"/>
            <a:ext cx="22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John van de </a:t>
            </a:r>
            <a:r>
              <a:rPr lang="en-US" err="1"/>
              <a:t>Wetering</a:t>
            </a:r>
            <a:endParaRPr lang="en-US"/>
          </a:p>
        </p:txBody>
      </p:sp>
      <p:pic>
        <p:nvPicPr>
          <p:cNvPr id="1026" name="Picture 2" descr="Photo of Christian Schaffner">
            <a:extLst>
              <a:ext uri="{FF2B5EF4-FFF2-40B4-BE49-F238E27FC236}">
                <a16:creationId xmlns:a16="http://schemas.microsoft.com/office/drawing/2014/main" id="{F3DD1C7F-ED9E-0434-45CB-4F3EEA2C8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r="22839" b="9121"/>
          <a:stretch/>
        </p:blipFill>
        <p:spPr bwMode="auto">
          <a:xfrm>
            <a:off x="654756" y="2397244"/>
            <a:ext cx="1988980" cy="26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436AEB4-4CA2-2C23-72D1-217AD0F3E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3"/>
          <a:stretch/>
        </p:blipFill>
        <p:spPr bwMode="auto">
          <a:xfrm>
            <a:off x="8867038" y="2370342"/>
            <a:ext cx="1632755" cy="265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427391A-E3F9-702A-C7E6-D7CA36E5147D}"/>
              </a:ext>
            </a:extLst>
          </p:cNvPr>
          <p:cNvSpPr txBox="1">
            <a:spLocks/>
          </p:cNvSpPr>
          <p:nvPr/>
        </p:nvSpPr>
        <p:spPr>
          <a:xfrm>
            <a:off x="547231" y="5944181"/>
            <a:ext cx="7459304" cy="61201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>
                <a:cs typeface="Arial" charset="0"/>
              </a:rPr>
              <a:t>New MSc in “Quantum Computer Science”</a:t>
            </a:r>
          </a:p>
        </p:txBody>
      </p:sp>
    </p:spTree>
    <p:extLst>
      <p:ext uri="{BB962C8B-B14F-4D97-AF65-F5344CB8AC3E}">
        <p14:creationId xmlns:p14="http://schemas.microsoft.com/office/powerpoint/2010/main" val="20535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3191A6A-FC7B-78E8-1A70-1ACD2A7E03D2}"/>
              </a:ext>
            </a:extLst>
          </p:cNvPr>
          <p:cNvGrpSpPr/>
          <p:nvPr/>
        </p:nvGrpSpPr>
        <p:grpSpPr>
          <a:xfrm>
            <a:off x="8638294" y="-422071"/>
            <a:ext cx="3451985" cy="2899953"/>
            <a:chOff x="5456926" y="2"/>
            <a:chExt cx="6633354" cy="677416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3D Model 9" descr="Gingerbread House">
                  <a:extLst>
                    <a:ext uri="{FF2B5EF4-FFF2-40B4-BE49-F238E27FC236}">
                      <a16:creationId xmlns:a16="http://schemas.microsoft.com/office/drawing/2014/main" id="{DC4042E6-0838-22B3-6837-DADB5427319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65197670"/>
                    </p:ext>
                  </p:extLst>
                </p:nvPr>
              </p:nvGraphicFramePr>
              <p:xfrm>
                <a:off x="5580683" y="2"/>
                <a:ext cx="6237790" cy="673224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3246134" cy="2882010"/>
                      </a:xfrm>
                      <a:prstGeom prst="rect">
                        <a:avLst/>
                      </a:prstGeom>
                    </am3d:spPr>
                    <am3d:camera>
                      <am3d:pos x="0" y="0" z="7379932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809106" d="1000000"/>
                      <am3d:preTrans dx="0" dy="-12293094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5749" ay="1566829" az="31420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390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3D Model 9" descr="Gingerbread House">
                  <a:extLst>
                    <a:ext uri="{FF2B5EF4-FFF2-40B4-BE49-F238E27FC236}">
                      <a16:creationId xmlns:a16="http://schemas.microsoft.com/office/drawing/2014/main" id="{DC4042E6-0838-22B3-6837-DADB5427319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02697" y="-422071"/>
                  <a:ext cx="3246134" cy="288201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5DC3BEF-E112-3DFC-8671-4E8EBF4FEC36}"/>
                </a:ext>
              </a:extLst>
            </p:cNvPr>
            <p:cNvSpPr/>
            <p:nvPr/>
          </p:nvSpPr>
          <p:spPr>
            <a:xfrm>
              <a:off x="5456926" y="41916"/>
              <a:ext cx="6633354" cy="6732249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  <a:alpha val="88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  <a:alpha val="22830"/>
                  </a:schemeClr>
                </a:gs>
              </a:gsLst>
              <a:lin ang="5400000" scaled="0"/>
            </a:gra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ysClr val="windowText" lastClr="000000"/>
                  </a:solidFill>
                </a:rPr>
                <a:t>TCS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Complexity Theory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Information Theory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Discrete Mathematics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Quantum Computing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ysClr val="windowText" lastClr="000000"/>
                  </a:solidFill>
                </a:rPr>
                <a:t>…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954219-778E-3EE5-C8BA-F7149EE7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56" y="365125"/>
            <a:ext cx="11029244" cy="1325563"/>
          </a:xfrm>
        </p:spPr>
        <p:txBody>
          <a:bodyPr/>
          <a:lstStyle/>
          <a:p>
            <a:r>
              <a:rPr lang="en-US"/>
              <a:t>Knowledge Transfer Vision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8849C61-AC19-C77B-E934-62C2D86B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44" y="1805115"/>
            <a:ext cx="3745279" cy="288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70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695824" y="1755215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0B35DA-433E-3941-0635-34BD1034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3827" y="528506"/>
            <a:ext cx="7572428" cy="928694"/>
          </a:xfrm>
        </p:spPr>
        <p:txBody>
          <a:bodyPr>
            <a:normAutofit/>
          </a:bodyPr>
          <a:lstStyle/>
          <a:p>
            <a:r>
              <a:rPr lang="en-US" sz="4000">
                <a:cs typeface="Arial" charset="0"/>
              </a:rPr>
              <a:t>The Future is Quantum (or not)</a:t>
            </a:r>
            <a:endParaRPr lang="de-DE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63E1CB-BB2E-6305-9EB2-AFE3BA44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27" y="1669418"/>
            <a:ext cx="8520371" cy="36575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ECE6E-F2CF-27ED-3654-1F755245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5" y="5854894"/>
            <a:ext cx="1791447" cy="47460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43DAE3-5CA1-A5EA-F9B2-E1EF76DE9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08" y="5493547"/>
            <a:ext cx="3179830" cy="129767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0A1ED5-CE48-73E1-F4FE-054015BE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28" y="5768819"/>
            <a:ext cx="2335880" cy="76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ADF1D-F869-55C3-AE48-97BE9223F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933" y="390442"/>
            <a:ext cx="1028644" cy="1112372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2B3EE4-167F-468F-9149-B64FED6E18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481"/>
          <a:stretch/>
        </p:blipFill>
        <p:spPr>
          <a:xfrm>
            <a:off x="9766612" y="666315"/>
            <a:ext cx="1640241" cy="699231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E9DAA29-BC6F-A409-9E27-520B6D6F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05" y="5735083"/>
            <a:ext cx="3272340" cy="79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3217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 descr="Logo of ETH Zurich, to homepage">
            <a:extLst>
              <a:ext uri="{FF2B5EF4-FFF2-40B4-BE49-F238E27FC236}">
                <a16:creationId xmlns:a16="http://schemas.microsoft.com/office/drawing/2014/main" id="{64ECEB8E-9DFF-C463-B183-5D15419AD5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EADBA9-9FB8-DB69-52F0-A98AF76932B9}"/>
              </a:ext>
            </a:extLst>
          </p:cNvPr>
          <p:cNvGrpSpPr/>
          <p:nvPr/>
        </p:nvGrpSpPr>
        <p:grpSpPr>
          <a:xfrm>
            <a:off x="37316" y="0"/>
            <a:ext cx="10861259" cy="6858000"/>
            <a:chOff x="37316" y="0"/>
            <a:chExt cx="10861259" cy="6858000"/>
          </a:xfrm>
        </p:grpSpPr>
        <p:pic>
          <p:nvPicPr>
            <p:cNvPr id="5" name="Picture 4" descr="Shape, arrow&#10;&#10;Description automatically generated">
              <a:extLst>
                <a:ext uri="{FF2B5EF4-FFF2-40B4-BE49-F238E27FC236}">
                  <a16:creationId xmlns:a16="http://schemas.microsoft.com/office/drawing/2014/main" id="{2BD28C26-E94E-9953-4A3C-92765DDC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7240" y="0"/>
              <a:ext cx="952500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4" descr="Flag of Switzerland">
              <a:extLst>
                <a:ext uri="{FF2B5EF4-FFF2-40B4-BE49-F238E27FC236}">
                  <a16:creationId xmlns:a16="http://schemas.microsoft.com/office/drawing/2014/main" id="{D6EF2B5A-611A-E42B-7952-FC2FB68CB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861" y="5775302"/>
              <a:ext cx="1034187" cy="10341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lag of Netherlands">
              <a:extLst>
                <a:ext uri="{FF2B5EF4-FFF2-40B4-BE49-F238E27FC236}">
                  <a16:creationId xmlns:a16="http://schemas.microsoft.com/office/drawing/2014/main" id="{9D5A4275-2813-7275-ECD0-F5715F779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707" y="151799"/>
              <a:ext cx="1214213" cy="806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4DD8874-0F2B-08F7-BA12-D395CF4AE1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969"/>
            <a:stretch/>
          </p:blipFill>
          <p:spPr bwMode="auto">
            <a:xfrm>
              <a:off x="4626528" y="6079646"/>
              <a:ext cx="2479430" cy="664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70064A3E-6BF2-2060-3393-5CA3FE818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222" y="2110146"/>
              <a:ext cx="900534" cy="680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D2ACA1-4367-84A0-2921-9F3713908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6211" y="119369"/>
              <a:ext cx="775109" cy="838200"/>
            </a:xfrm>
            <a:prstGeom prst="rect">
              <a:avLst/>
            </a:prstGeom>
          </p:spPr>
        </p:pic>
        <p:pic>
          <p:nvPicPr>
            <p:cNvPr id="1036" name="Picture 12" descr="A vertical triband design (red, white, red) with a red maple leaf in the center.">
              <a:extLst>
                <a:ext uri="{FF2B5EF4-FFF2-40B4-BE49-F238E27FC236}">
                  <a16:creationId xmlns:a16="http://schemas.microsoft.com/office/drawing/2014/main" id="{08E82EE8-9FC8-F259-8FA3-31E289ED91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470" y="1932081"/>
              <a:ext cx="974466" cy="491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Flag of France">
              <a:extLst>
                <a:ext uri="{FF2B5EF4-FFF2-40B4-BE49-F238E27FC236}">
                  <a16:creationId xmlns:a16="http://schemas.microsoft.com/office/drawing/2014/main" id="{0E4027E0-0887-27EB-D54D-2A49448A0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115" y="3387513"/>
              <a:ext cx="1024705" cy="680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258EF393-56F3-E2F4-C04C-EB00CEFD8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766" y="1895201"/>
              <a:ext cx="1542076" cy="555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B1409588-3186-4598-1314-A5C7E46E3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6" y="3304065"/>
              <a:ext cx="142875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129A9936-BEDC-EB5D-9CE0-449584BB57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692"/>
            <a:stretch/>
          </p:blipFill>
          <p:spPr bwMode="auto">
            <a:xfrm>
              <a:off x="8960638" y="2206231"/>
              <a:ext cx="1857484" cy="53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A34C20-264E-672D-682E-A7D2FDB8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152" y="119369"/>
              <a:ext cx="1791447" cy="4746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A9B283B-157D-F4F5-692A-00355C6F3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785" y="17353"/>
              <a:ext cx="724790" cy="699231"/>
            </a:xfrm>
            <a:prstGeom prst="rect">
              <a:avLst/>
            </a:prstGeom>
          </p:spPr>
        </p:pic>
        <p:pic>
          <p:nvPicPr>
            <p:cNvPr id="21" name="Picture 2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B99FFFE-040D-F7F4-17AF-8A2D5997F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56481"/>
            <a:stretch/>
          </p:blipFill>
          <p:spPr>
            <a:xfrm>
              <a:off x="6576635" y="750883"/>
              <a:ext cx="1246295" cy="531293"/>
            </a:xfrm>
            <a:prstGeom prst="rect">
              <a:avLst/>
            </a:prstGeom>
          </p:spPr>
        </p:pic>
      </p:grpSp>
      <p:pic>
        <p:nvPicPr>
          <p:cNvPr id="4098" name="Picture 2" descr="LaTeX Logo">
            <a:extLst>
              <a:ext uri="{FF2B5EF4-FFF2-40B4-BE49-F238E27FC236}">
                <a16:creationId xmlns:a16="http://schemas.microsoft.com/office/drawing/2014/main" id="{B689EEDC-C311-3632-91C7-85E1768A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54" y="5331468"/>
            <a:ext cx="2181505" cy="986665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E82771E-D371-293F-EA03-23ED9D56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06" y="4382146"/>
            <a:ext cx="1386553" cy="1442655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3EB6F1-D485-E2C0-89E2-049ED79CD58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0892" t="17639" r="10303" b="20712"/>
          <a:stretch/>
        </p:blipFill>
        <p:spPr>
          <a:xfrm>
            <a:off x="4100123" y="763946"/>
            <a:ext cx="2260603" cy="838200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4613F68-E152-46B1-EC13-E21BF8F258B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2666" t="-10177" r="-4071" b="-1941"/>
          <a:stretch/>
        </p:blipFill>
        <p:spPr>
          <a:xfrm>
            <a:off x="3586744" y="2778195"/>
            <a:ext cx="2646464" cy="1239508"/>
          </a:xfrm>
          <a:prstGeom prst="rect">
            <a:avLst/>
          </a:prstGeom>
          <a:solidFill>
            <a:schemeClr val="bg1"/>
          </a:solidFill>
          <a:ln w="88900" cap="flat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71679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8834" y="2806921"/>
            <a:ext cx="4633514" cy="928694"/>
          </a:xfrm>
        </p:spPr>
        <p:txBody>
          <a:bodyPr>
            <a:normAutofit/>
          </a:bodyPr>
          <a:lstStyle/>
          <a:p>
            <a:r>
              <a:rPr lang="en-US" sz="4000">
                <a:cs typeface="Arial" charset="0"/>
              </a:rPr>
              <a:t>Acknowledgements</a:t>
            </a:r>
            <a:endParaRPr lang="de-DE" sz="4000"/>
          </a:p>
        </p:txBody>
      </p:sp>
      <p:pic>
        <p:nvPicPr>
          <p:cNvPr id="8" name="Picture 7" descr="A bouquet of yellow and blue flowers&#10;&#10;Description automatically generated with medium confidence">
            <a:extLst>
              <a:ext uri="{FF2B5EF4-FFF2-40B4-BE49-F238E27FC236}">
                <a16:creationId xmlns:a16="http://schemas.microsoft.com/office/drawing/2014/main" id="{750A0DFE-53FC-8435-159A-DF02DBCB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348" y="1239915"/>
            <a:ext cx="4062707" cy="406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55349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A32BC78-8CD0-F8E7-9DAF-A79D3A901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0"/>
            <a:ext cx="7170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5F837C-221B-DD4A-D154-135903B1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34751"/>
            <a:ext cx="5500761" cy="35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0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318A3-D45A-495E-86F2-F40AD86C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Take-Home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8BEAB-5C70-5988-A3BC-4E60F2BC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/>
              <a:t>Modern cryptography is a fascinating field of research.</a:t>
            </a:r>
          </a:p>
          <a:p>
            <a:endParaRPr lang="en-US"/>
          </a:p>
          <a:p>
            <a:r>
              <a:rPr lang="en-US"/>
              <a:t>It is naturally linked with fundamental questions in Theoretical Computer Science.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B0F4AA2-11CB-9BD6-2C97-3BDDABC18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r="18891" b="-2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3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Gingerbread House">
                <a:extLst>
                  <a:ext uri="{FF2B5EF4-FFF2-40B4-BE49-F238E27FC236}">
                    <a16:creationId xmlns:a16="http://schemas.microsoft.com/office/drawing/2014/main" id="{22EF8F05-F903-9F23-136C-16DF9B5CC0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9992621"/>
                  </p:ext>
                </p:extLst>
              </p:nvPr>
            </p:nvGraphicFramePr>
            <p:xfrm>
              <a:off x="5580682" y="0"/>
              <a:ext cx="6276630" cy="677416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276630" cy="6774166"/>
                    </a:xfrm>
                    <a:prstGeom prst="rect">
                      <a:avLst/>
                    </a:prstGeom>
                  </am3d:spPr>
                  <am3d:camera>
                    <am3d:pos x="0" y="0" z="737993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106" d="1000000"/>
                    <am3d:preTrans dx="0" dy="-1229309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05749" ay="1566829" az="31420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410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Gingerbread House">
                <a:extLst>
                  <a:ext uri="{FF2B5EF4-FFF2-40B4-BE49-F238E27FC236}">
                    <a16:creationId xmlns:a16="http://schemas.microsoft.com/office/drawing/2014/main" id="{22EF8F05-F903-9F23-136C-16DF9B5CC0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0682" y="0"/>
                <a:ext cx="6276630" cy="6774166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AAB3B1B-BABD-B9D7-4EBB-DA70DE327055}"/>
              </a:ext>
            </a:extLst>
          </p:cNvPr>
          <p:cNvSpPr/>
          <p:nvPr/>
        </p:nvSpPr>
        <p:spPr>
          <a:xfrm>
            <a:off x="5456926" y="41916"/>
            <a:ext cx="6633354" cy="6732249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88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2830"/>
                </a:schemeClr>
              </a:gs>
            </a:gsLst>
            <a:lin ang="5400000" scaled="0"/>
          </a:gra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</a:rPr>
              <a:t>Theoretical Computer Science</a:t>
            </a:r>
          </a:p>
          <a:p>
            <a:pPr algn="ctr"/>
            <a:endParaRPr lang="en-US" sz="3600">
              <a:solidFill>
                <a:sysClr val="windowText" lastClr="0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ysClr val="windowText" lastClr="000000"/>
                </a:solidFill>
              </a:rPr>
              <a:t>Complexity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ysClr val="windowText" lastClr="000000"/>
                </a:solidFill>
              </a:rPr>
              <a:t>Information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ysClr val="windowText" lastClr="000000"/>
                </a:solidFill>
              </a:rPr>
              <a:t>Discrete Mathematics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ysClr val="windowText" lastClr="000000"/>
                </a:solidFill>
              </a:rPr>
              <a:t>Quantum Computing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ysClr val="windowText" lastClr="000000"/>
                </a:solidFill>
              </a:rPr>
              <a:t>…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4DC231D-1EDF-D168-29E4-DCD27C2AA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r="18891" b="-2"/>
          <a:stretch/>
        </p:blipFill>
        <p:spPr bwMode="auto">
          <a:xfrm>
            <a:off x="458444" y="142128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A91EA3-C23D-9837-7625-BE419183BF70}"/>
              </a:ext>
            </a:extLst>
          </p:cNvPr>
          <p:cNvSpPr txBox="1"/>
          <p:nvPr/>
        </p:nvSpPr>
        <p:spPr>
          <a:xfrm>
            <a:off x="1800794" y="5082773"/>
            <a:ext cx="2937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cryptography</a:t>
            </a:r>
          </a:p>
        </p:txBody>
      </p:sp>
    </p:spTree>
    <p:extLst>
      <p:ext uri="{BB962C8B-B14F-4D97-AF65-F5344CB8AC3E}">
        <p14:creationId xmlns:p14="http://schemas.microsoft.com/office/powerpoint/2010/main" val="2497739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05" y="114163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/>
              <a:t>Ancient Cryptography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1CCCD3-5292-E042-AFB7-84D0891199E4}"/>
              </a:ext>
            </a:extLst>
          </p:cNvPr>
          <p:cNvGrpSpPr/>
          <p:nvPr/>
        </p:nvGrpSpPr>
        <p:grpSpPr>
          <a:xfrm>
            <a:off x="1549815" y="579285"/>
            <a:ext cx="8917983" cy="5929753"/>
            <a:chOff x="1549815" y="579285"/>
            <a:chExt cx="8917983" cy="5929753"/>
          </a:xfrm>
        </p:grpSpPr>
        <p:grpSp>
          <p:nvGrpSpPr>
            <p:cNvPr id="8" name="Group 7"/>
            <p:cNvGrpSpPr/>
            <p:nvPr/>
          </p:nvGrpSpPr>
          <p:grpSpPr>
            <a:xfrm>
              <a:off x="2682147" y="4289358"/>
              <a:ext cx="2048741" cy="2219680"/>
              <a:chOff x="1358351" y="4141474"/>
              <a:chExt cx="2048741" cy="221968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7973" y="4141474"/>
                <a:ext cx="1316277" cy="173309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358351" y="5899489"/>
                <a:ext cx="2048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cs typeface="Arial" pitchFamily="34" charset="0"/>
                  </a:rPr>
                  <a:t>Caesar Cipher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927403" y="579285"/>
              <a:ext cx="3032143" cy="2589742"/>
              <a:chOff x="5603607" y="431398"/>
              <a:chExt cx="3032143" cy="258974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0631" y="1198929"/>
                <a:ext cx="1361863" cy="182221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603607" y="815239"/>
                <a:ext cx="30321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cs typeface="Arial" pitchFamily="34" charset="0"/>
                  </a:rPr>
                  <a:t>(Blaise de Vigenère)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E6F4AE-065E-5A02-903A-8E07DC0E705F}"/>
                  </a:ext>
                </a:extLst>
              </p:cNvPr>
              <p:cNvSpPr txBox="1"/>
              <p:nvPr/>
            </p:nvSpPr>
            <p:spPr>
              <a:xfrm>
                <a:off x="5603607" y="431398"/>
                <a:ext cx="30321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err="1">
                    <a:cs typeface="Arial" pitchFamily="34" charset="0"/>
                  </a:rPr>
                  <a:t>Giovan</a:t>
                </a:r>
                <a:r>
                  <a:rPr lang="en-US" sz="2400">
                    <a:cs typeface="Arial" pitchFamily="34" charset="0"/>
                  </a:rPr>
                  <a:t> Battista </a:t>
                </a:r>
                <a:r>
                  <a:rPr lang="en-US" sz="2400" err="1">
                    <a:cs typeface="Arial" pitchFamily="34" charset="0"/>
                  </a:rPr>
                  <a:t>Bellaso</a:t>
                </a:r>
                <a:endParaRPr lang="en-US" sz="2400">
                  <a:cs typeface="Arial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549815" y="1229014"/>
              <a:ext cx="8917983" cy="3682970"/>
              <a:chOff x="226016" y="1081130"/>
              <a:chExt cx="8917983" cy="3682970"/>
            </a:xfrm>
          </p:grpSpPr>
          <p:sp>
            <p:nvSpPr>
              <p:cNvPr id="18" name="Line 7"/>
              <p:cNvSpPr>
                <a:spLocks noChangeShapeType="1"/>
              </p:cNvSpPr>
              <p:nvPr/>
            </p:nvSpPr>
            <p:spPr bwMode="auto">
              <a:xfrm>
                <a:off x="226016" y="3573463"/>
                <a:ext cx="8917983" cy="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prstDash val="solid"/>
                <a:round/>
                <a:headEnd type="none"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2100743" y="3571607"/>
                <a:ext cx="0" cy="490787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prstDash val="solid"/>
                <a:round/>
                <a:headEnd type="none"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04794" y="3144828"/>
                <a:ext cx="7426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cs typeface="Arial" pitchFamily="34" charset="0"/>
                  </a:rPr>
                  <a:t>50 BC</a:t>
                </a:r>
                <a:endParaRPr lang="en-US">
                  <a:cs typeface="Consolas"/>
                </a:endParaRPr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V="1">
                <a:off x="514815" y="3077409"/>
                <a:ext cx="13482" cy="488931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prstDash val="solid"/>
                <a:round/>
                <a:headEnd type="none"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19171" y="3693062"/>
                <a:ext cx="959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cs typeface="Arial" pitchFamily="34" charset="0"/>
                  </a:rPr>
                  <a:t>500 BC</a:t>
                </a:r>
                <a:endParaRPr lang="en-US">
                  <a:cs typeface="Consolas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521" y="1571916"/>
                <a:ext cx="2215654" cy="1266295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06740" y="1081130"/>
                <a:ext cx="15841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cs typeface="Arial" pitchFamily="34" charset="0"/>
                  </a:rPr>
                  <a:t>Scytale</a:t>
                </a:r>
              </a:p>
            </p:txBody>
          </p:sp>
          <p:sp>
            <p:nvSpPr>
              <p:cNvPr id="25" name="Line 7"/>
              <p:cNvSpPr>
                <a:spLocks noChangeShapeType="1"/>
              </p:cNvSpPr>
              <p:nvPr/>
            </p:nvSpPr>
            <p:spPr bwMode="auto">
              <a:xfrm flipV="1">
                <a:off x="3673189" y="3082677"/>
                <a:ext cx="13482" cy="488931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prstDash val="solid"/>
                <a:round/>
                <a:headEnd type="none"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V="1">
                <a:off x="6831563" y="3084532"/>
                <a:ext cx="13482" cy="488931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prstDash val="solid"/>
                <a:round/>
                <a:headEnd type="none"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14574" y="3639520"/>
                <a:ext cx="9886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cs typeface="Arial" pitchFamily="34" charset="0"/>
                  </a:rPr>
                  <a:t>500 AD</a:t>
                </a:r>
                <a:endParaRPr lang="en-US">
                  <a:cs typeface="Consolas"/>
                </a:endParaRPr>
              </a:p>
            </p:txBody>
          </p:sp>
          <p:sp>
            <p:nvSpPr>
              <p:cNvPr id="28" name="Line 7"/>
              <p:cNvSpPr>
                <a:spLocks noChangeShapeType="1"/>
              </p:cNvSpPr>
              <p:nvPr/>
            </p:nvSpPr>
            <p:spPr bwMode="auto">
              <a:xfrm>
                <a:off x="5259117" y="3571607"/>
                <a:ext cx="0" cy="490787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prstDash val="solid"/>
                <a:round/>
                <a:headEnd type="none"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752233" y="3122905"/>
                <a:ext cx="9886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cs typeface="Arial" pitchFamily="34" charset="0"/>
                  </a:rPr>
                  <a:t>1000 AD</a:t>
                </a:r>
                <a:endParaRPr lang="en-US">
                  <a:cs typeface="Consola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923178" y="3114303"/>
                <a:ext cx="988623" cy="36933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cs typeface="Arial" pitchFamily="34" charset="0"/>
                  </a:rPr>
                  <a:t>2015 AD</a:t>
                </a:r>
                <a:endParaRPr lang="en-US">
                  <a:cs typeface="Consolas"/>
                </a:endParaRPr>
              </a:p>
            </p:txBody>
          </p:sp>
          <p:sp>
            <p:nvSpPr>
              <p:cNvPr id="31" name="Line 7"/>
              <p:cNvSpPr>
                <a:spLocks noChangeShapeType="1"/>
              </p:cNvSpPr>
              <p:nvPr/>
            </p:nvSpPr>
            <p:spPr bwMode="auto">
              <a:xfrm>
                <a:off x="8417490" y="3578793"/>
                <a:ext cx="0" cy="490787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prstDash val="solid"/>
                <a:round/>
                <a:headEnd type="none"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315038" y="3700248"/>
                <a:ext cx="9886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cs typeface="Arial" pitchFamily="34" charset="0"/>
                  </a:rPr>
                  <a:t>1500 AD</a:t>
                </a:r>
                <a:endParaRPr lang="en-US">
                  <a:cs typeface="Consolas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6799" y="4289500"/>
                <a:ext cx="1791447" cy="474600"/>
              </a:xfrm>
              <a:prstGeom prst="rect">
                <a:avLst/>
              </a:prstGeom>
              <a:solidFill>
                <a:schemeClr val="bg1">
                  <a:alpha val="59000"/>
                </a:schemeClr>
              </a:solidFill>
            </p:spPr>
          </p:pic>
        </p:grpSp>
      </p:grpSp>
    </p:spTree>
    <p:extLst>
      <p:ext uri="{BB962C8B-B14F-4D97-AF65-F5344CB8AC3E}">
        <p14:creationId xmlns:p14="http://schemas.microsoft.com/office/powerpoint/2010/main" val="27283441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7585" y="121780"/>
            <a:ext cx="9380006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/>
              <a:t>Ancient Computer Science and Cryptography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80762" y="3358875"/>
            <a:ext cx="3787239" cy="4087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up 34"/>
          <p:cNvGrpSpPr/>
          <p:nvPr/>
        </p:nvGrpSpPr>
        <p:grpSpPr>
          <a:xfrm>
            <a:off x="5197189" y="926495"/>
            <a:ext cx="2482876" cy="2187811"/>
            <a:chOff x="3673189" y="926492"/>
            <a:chExt cx="2482876" cy="218781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8873" y="1404420"/>
              <a:ext cx="1209629" cy="170988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673189" y="92649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cs typeface="Arial" pitchFamily="34" charset="0"/>
                </a:rPr>
                <a:t>Claude Shannon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67186" y="4157540"/>
            <a:ext cx="4308783" cy="2557882"/>
            <a:chOff x="4043183" y="4157540"/>
            <a:chExt cx="4308783" cy="255788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3183" y="4157540"/>
              <a:ext cx="1283647" cy="171248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127599" y="5876583"/>
              <a:ext cx="1114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Enigma</a:t>
              </a:r>
              <a:endParaRPr lang="en-US" sz="2400">
                <a:cs typeface="Arial" pitchFamily="34" charset="0"/>
              </a:endParaRPr>
            </a:p>
          </p:txBody>
        </p:sp>
        <p:pic>
          <p:nvPicPr>
            <p:cNvPr id="41" name="Picture 2" descr="mage resul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502" y="4469164"/>
              <a:ext cx="1348337" cy="13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56760" y="5884425"/>
              <a:ext cx="2995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Alan Turing</a:t>
              </a:r>
              <a:br>
                <a:rPr lang="nl-NL" sz="2400"/>
              </a:br>
              <a:r>
                <a:rPr lang="nl-NL" sz="2400"/>
                <a:t>(</a:t>
              </a:r>
              <a:r>
                <a:rPr lang="nl-NL" sz="2400">
                  <a:hlinkClick r:id="rId6"/>
                </a:rPr>
                <a:t>The </a:t>
              </a:r>
              <a:r>
                <a:rPr lang="nl-NL" sz="2400" err="1">
                  <a:hlinkClick r:id="rId6"/>
                </a:rPr>
                <a:t>Imitation</a:t>
              </a:r>
              <a:r>
                <a:rPr lang="nl-NL" sz="2400">
                  <a:hlinkClick r:id="rId6"/>
                </a:rPr>
                <a:t> Game</a:t>
              </a:r>
              <a:r>
                <a:rPr lang="nl-NL" sz="2400"/>
                <a:t>)</a:t>
              </a:r>
              <a:endParaRPr lang="en-US" sz="2400"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393093" y="1129344"/>
            <a:ext cx="2482876" cy="1761049"/>
            <a:chOff x="5869093" y="1129341"/>
            <a:chExt cx="2482876" cy="1761049"/>
          </a:xfrm>
        </p:grpSpPr>
        <p:pic>
          <p:nvPicPr>
            <p:cNvPr id="44" name="Picture 4" descr="mage resu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5869093" y="1129341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>
                  <a:cs typeface="Arial" pitchFamily="34" charset="0"/>
                </a:rPr>
                <a:t>Diffie</a:t>
              </a:r>
              <a:r>
                <a:rPr lang="en-US" sz="2400">
                  <a:cs typeface="Arial" pitchFamily="34" charset="0"/>
                </a:rPr>
                <a:t> / Hellman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24003" y="828462"/>
            <a:ext cx="9143999" cy="3935638"/>
            <a:chOff x="0" y="828462"/>
            <a:chExt cx="9143999" cy="3935638"/>
          </a:xfrm>
        </p:grpSpPr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1850</a:t>
              </a:r>
              <a:endParaRPr lang="en-US">
                <a:cs typeface="Consolas"/>
              </a:endParaRPr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8112" y="3654690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1800</a:t>
              </a:r>
              <a:endParaRPr lang="en-US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38603" y="3652834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1900</a:t>
              </a:r>
              <a:endParaRPr lang="en-US">
                <a:cs typeface="Consolas"/>
              </a:endParaRP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2545" y="313720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1950</a:t>
              </a:r>
              <a:endParaRPr lang="en-US">
                <a:cs typeface="Consola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19891" y="3129426"/>
              <a:ext cx="693697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2015</a:t>
              </a:r>
              <a:endParaRPr lang="en-US">
                <a:cs typeface="Consolas"/>
              </a:endParaRPr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</p:pic>
        <p:sp>
          <p:nvSpPr>
            <p:cNvPr id="59" name="TextBox 58"/>
            <p:cNvSpPr txBox="1"/>
            <p:nvPr/>
          </p:nvSpPr>
          <p:spPr>
            <a:xfrm>
              <a:off x="0" y="82846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cs typeface="Arial" pitchFamily="34" charset="0"/>
                </a:rPr>
                <a:t>Charles Babbage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41" y="1299383"/>
              <a:ext cx="1338174" cy="1755547"/>
            </a:xfrm>
            <a:prstGeom prst="rect">
              <a:avLst/>
            </a:prstGeom>
          </p:spPr>
        </p:pic>
        <p:sp>
          <p:nvSpPr>
            <p:cNvPr id="61" name="Line 7"/>
            <p:cNvSpPr>
              <a:spLocks noChangeShapeType="1"/>
            </p:cNvSpPr>
            <p:nvPr/>
          </p:nvSpPr>
          <p:spPr bwMode="auto">
            <a:xfrm flipV="1">
              <a:off x="6200129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26697" y="3662913"/>
              <a:ext cx="68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1976</a:t>
              </a:r>
              <a:endParaRPr lang="en-US">
                <a:cs typeface="Consola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635948" y="4266169"/>
            <a:ext cx="3601168" cy="2362224"/>
            <a:chOff x="85502" y="3976024"/>
            <a:chExt cx="3601168" cy="236222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696" y="4124279"/>
              <a:ext cx="1228809" cy="168195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34673" y="5876583"/>
              <a:ext cx="2751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Auguste </a:t>
              </a:r>
              <a:r>
                <a:rPr lang="nl-NL" sz="2400" err="1"/>
                <a:t>Kerckhoffs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5502" y="3976024"/>
              <a:ext cx="237093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“a cryptographic system should be secure even if everything but the key is known to the adversary”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9520" y="6203762"/>
            <a:ext cx="669509" cy="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0579" y="2708920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584629" y="124949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/>
              <a:t>Modern Cryptography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584629" y="989044"/>
            <a:ext cx="648072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>
                <a:cs typeface="Arial" charset="0"/>
              </a:rPr>
              <a:t>is </a:t>
            </a:r>
            <a:r>
              <a:rPr lang="en-US" sz="260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>
                <a:cs typeface="Arial" charset="0"/>
              </a:rPr>
              <a:t>is concerned with all settings where people </a:t>
            </a:r>
            <a:r>
              <a:rPr lang="en-US" sz="2600">
                <a:solidFill>
                  <a:srgbClr val="FF0000"/>
                </a:solidFill>
                <a:cs typeface="Arial" charset="0"/>
              </a:rPr>
              <a:t>do not trust </a:t>
            </a:r>
            <a:r>
              <a:rPr lang="en-US" sz="260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72" y="328498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3645024"/>
            <a:ext cx="3492500" cy="232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437112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05" y="2119235"/>
            <a:ext cx="4374081" cy="23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5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2249-4CC2-8637-D221-AB42964A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Establishing Secure Channels</a:t>
            </a:r>
          </a:p>
        </p:txBody>
      </p:sp>
      <p:pic>
        <p:nvPicPr>
          <p:cNvPr id="4098" name="Picture 2" descr="Navajo Code Talkers Day celebrates crucial second world war ...">
            <a:extLst>
              <a:ext uri="{FF2B5EF4-FFF2-40B4-BE49-F238E27FC236}">
                <a16:creationId xmlns:a16="http://schemas.microsoft.com/office/drawing/2014/main" id="{B1D7CD53-729F-FF9D-651F-C1091C1E1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06" y="1929007"/>
            <a:ext cx="5321040" cy="319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lag of Switzerland">
            <a:extLst>
              <a:ext uri="{FF2B5EF4-FFF2-40B4-BE49-F238E27FC236}">
                <a16:creationId xmlns:a16="http://schemas.microsoft.com/office/drawing/2014/main" id="{AD7F0916-1F0E-F411-5DF6-8121265D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1" y="2840037"/>
            <a:ext cx="1587500" cy="158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lag of Netherlands">
            <a:extLst>
              <a:ext uri="{FF2B5EF4-FFF2-40B4-BE49-F238E27FC236}">
                <a16:creationId xmlns:a16="http://schemas.microsoft.com/office/drawing/2014/main" id="{5B96C227-1018-69F1-9237-97A03B6B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136" y="2840036"/>
            <a:ext cx="2424225" cy="1609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5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3AE76CC-AC66-AC47-866F-D0DA5565375C}">
  <we:reference id="f1abd87f-a3ba-42fb-91d5-100000000000" version="1.0.0.6" store="EXCatalog" storeType="EXCatalog"/>
  <we:alternateReferences>
    <we:reference id="WA104380278" version="1.0.0.6" store="nl-NL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8745</TotalTime>
  <Words>1431</Words>
  <Application>Microsoft Macintosh PowerPoint</Application>
  <PresentationFormat>Widescreen</PresentationFormat>
  <Paragraphs>400</Paragraphs>
  <Slides>29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Consolas</vt:lpstr>
      <vt:lpstr>Wingdings</vt:lpstr>
      <vt:lpstr>Office Theme</vt:lpstr>
      <vt:lpstr>A cryptographic view on Computer Science</vt:lpstr>
      <vt:lpstr>PowerPoint Presentation</vt:lpstr>
      <vt:lpstr>PowerPoint Presentation</vt:lpstr>
      <vt:lpstr>Take-Home Messages</vt:lpstr>
      <vt:lpstr>PowerPoint Presentation</vt:lpstr>
      <vt:lpstr>PowerPoint Presentation</vt:lpstr>
      <vt:lpstr>PowerPoint Presentation</vt:lpstr>
      <vt:lpstr>Modern Cryptography</vt:lpstr>
      <vt:lpstr>Establishing Secure Channels</vt:lpstr>
      <vt:lpstr>PowerPoint Presentation</vt:lpstr>
      <vt:lpstr>Secure Encryption</vt:lpstr>
      <vt:lpstr>Perfectly Secure Encryption</vt:lpstr>
      <vt:lpstr>Basic Discrete Mathematics</vt:lpstr>
      <vt:lpstr>Diffie-Hellman Key Exchange</vt:lpstr>
      <vt:lpstr>Polynomial vs exponential time</vt:lpstr>
      <vt:lpstr>Diffie-Hellman Key Exchange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Vision of IvI TCS Group</vt:lpstr>
      <vt:lpstr>Education Vision of IvI TCS Group</vt:lpstr>
      <vt:lpstr>Knowledge Transfer Vision</vt:lpstr>
      <vt:lpstr>PowerPoint Presentation</vt:lpstr>
      <vt:lpstr>The Future is Quantum (or not)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cryptographic view on Computer Science</dc:title>
  <dc:creator>Christian Schaffner</dc:creator>
  <cp:lastModifiedBy>Christian Schaffner</cp:lastModifiedBy>
  <cp:revision>1</cp:revision>
  <dcterms:created xsi:type="dcterms:W3CDTF">2022-08-18T07:27:43Z</dcterms:created>
  <dcterms:modified xsi:type="dcterms:W3CDTF">2022-10-10T14:21:19Z</dcterms:modified>
</cp:coreProperties>
</file>