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7" r:id="rId2"/>
  </p:sldIdLst>
  <p:sldSz cx="12192000" cy="6858000"/>
  <p:notesSz cx="7315200" cy="9601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6" autoAdjust="0"/>
    <p:restoredTop sz="94660"/>
  </p:normalViewPr>
  <p:slideViewPr>
    <p:cSldViewPr snapToGrid="0">
      <p:cViewPr varScale="1">
        <p:scale>
          <a:sx n="70" d="100"/>
          <a:sy n="70" d="100"/>
        </p:scale>
        <p:origin x="525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70238" cy="4810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375" y="0"/>
            <a:ext cx="3170238" cy="4810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5280C9F-5662-4566-919E-DD4283EAE52C}" type="datetimeFigureOut">
              <a:rPr lang="en-GB" smtClean="0"/>
              <a:t>12/03/2025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77875" y="1200150"/>
            <a:ext cx="5759450" cy="32400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838" y="4621213"/>
            <a:ext cx="5851525" cy="377983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20188"/>
            <a:ext cx="3170238" cy="4810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375" y="9120188"/>
            <a:ext cx="3170238" cy="4810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8C0C598-39ED-4A04-AE09-CD7407EE0ED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77586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8C0C598-39ED-4A04-AE09-CD7407EE0ED6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01824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6AF1DF-ED2F-3602-42F5-414CE5F47BD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B20DFA1-D92E-01FE-B928-BB33A35CEBB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965C50-D433-57FA-DF2B-11FA4A26FA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79B4E2-A837-41A6-B394-E393547B9AEC}" type="datetimeFigureOut">
              <a:rPr lang="en-GB" smtClean="0"/>
              <a:t>12/03/2025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3FCFE03-B1AB-5A78-4518-B958DB12BF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F310586-DC59-0DF7-F7D5-EFA8CD24F4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EF25-9722-4987-8B2E-85BBF1B874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387591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89E220-DA42-B91F-963A-C8CEF19544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B4D23A0-6058-7AEE-890D-D30CF67B9CF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387C2FA-7048-D84F-14A4-17DB9AB007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79B4E2-A837-41A6-B394-E393547B9AEC}" type="datetimeFigureOut">
              <a:rPr lang="en-GB" smtClean="0"/>
              <a:t>12/03/2025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99EBEB6-E07D-72F5-C837-A47DD301B1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8F15B16-B304-51BA-D356-2293F5F047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EF25-9722-4987-8B2E-85BBF1B874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121925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0C2EC88-D796-8B1C-3366-720553E3D17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AF50F62-CB5A-52F8-F80F-64B015C8F9E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AF97311-7368-A80C-5489-5D02CB3565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79B4E2-A837-41A6-B394-E393547B9AEC}" type="datetimeFigureOut">
              <a:rPr lang="en-GB" smtClean="0"/>
              <a:t>12/03/2025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B76D064-1087-EB9F-A694-D4F28F98E1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D0A5D97-E76C-D205-2B85-3F1048E16D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EF25-9722-4987-8B2E-85BBF1B874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083427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B41511-B359-C29A-C360-B79773562C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92EED9E-2035-3C52-319E-505AADAAF06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8542957-2E02-3066-2042-4393516924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79B4E2-A837-41A6-B394-E393547B9AEC}" type="datetimeFigureOut">
              <a:rPr lang="en-GB" smtClean="0"/>
              <a:t>12/03/2025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44BE981-3C46-B1D0-59DE-64AF7DEA81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85C983-0F13-9943-C6E2-824EF3CFD1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EF25-9722-4987-8B2E-85BBF1B874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910637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BE1083-E629-B2FF-9E57-B1CD01082F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E8C275F-F23A-92EB-0396-FD650D0A30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889CF56-66B5-482B-8C9E-FF47739E28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79B4E2-A837-41A6-B394-E393547B9AEC}" type="datetimeFigureOut">
              <a:rPr lang="en-GB" smtClean="0"/>
              <a:t>12/03/2025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F62EBB8-E167-0A58-30D6-FBBD2C0E69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9484B9B-520C-3FD2-8687-4118856408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EF25-9722-4987-8B2E-85BBF1B874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780006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F55E91-9871-A0DF-1DD8-1D46F711BA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AF49841-C40D-1597-DED7-50D290F281C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EF5A68A-7212-26F7-6310-E83DDAEC6DB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1460904-9FE3-F5FF-1097-895F30FC5E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79B4E2-A837-41A6-B394-E393547B9AEC}" type="datetimeFigureOut">
              <a:rPr lang="en-GB" smtClean="0"/>
              <a:t>12/03/2025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C6899F2-7DD2-24FD-ED19-03A56CF08A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2B426DB-6961-E3E2-071D-32984A5DFB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EF25-9722-4987-8B2E-85BBF1B874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024857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88D2EA-13D8-69BF-F331-6EDC78B47C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866CE25-9A99-E19F-C512-356A3925292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0A9A5BB-F230-A48A-0482-C362A86563A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CF49F02-B8AF-42DE-86A2-F752928747F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6B83928-6DE2-8122-2E67-CB517244566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4AACB63-A0B3-5E44-58D6-7E770A88A8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79B4E2-A837-41A6-B394-E393547B9AEC}" type="datetimeFigureOut">
              <a:rPr lang="en-GB" smtClean="0"/>
              <a:t>12/03/2025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E2F160C-4863-0118-2FED-4C747634C6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FF8F0B9-A1CA-2FCF-AB24-625D284ED0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EF25-9722-4987-8B2E-85BBF1B874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825495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F775D4-FAB4-3470-1437-8CB7D69FDB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DA3C37C-A52B-51BF-2619-0E7DCC9749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79B4E2-A837-41A6-B394-E393547B9AEC}" type="datetimeFigureOut">
              <a:rPr lang="en-GB" smtClean="0"/>
              <a:t>12/03/2025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BEA1498-D8C5-6246-B3AF-8D1F32EA71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8192A17-B901-1D16-FA3E-DA535FD980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EF25-9722-4987-8B2E-85BBF1B874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015337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FEE05CC-8711-1F8A-8243-E44159C931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79B4E2-A837-41A6-B394-E393547B9AEC}" type="datetimeFigureOut">
              <a:rPr lang="en-GB" smtClean="0"/>
              <a:t>12/03/2025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08AD540-407A-BE27-D6D7-C50AEE5310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C8AE8D3-7299-742E-57A8-A6BFC52CFA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EF25-9722-4987-8B2E-85BBF1B874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34469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6A4AE4-FC90-0A96-925D-1C55DEA67E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357DAF4-59B1-880C-C142-E880ACB6B53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2D8D1A3-EB71-FC55-51CE-AE5A90571C1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5056173-C3E8-C521-F841-8B35F5C422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79B4E2-A837-41A6-B394-E393547B9AEC}" type="datetimeFigureOut">
              <a:rPr lang="en-GB" smtClean="0"/>
              <a:t>12/03/2025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C905253-46FB-845F-1EE1-2C0D82D38B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82B933E-DF81-773F-DD65-754EC3BD8F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EF25-9722-4987-8B2E-85BBF1B874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47481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71FAB8-3ACB-D48C-4DD6-7A48C76964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C051FCB-159A-55BA-C415-0E1E41F4DFF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6EF6FEC-918A-B4D1-90DE-3BE1F44194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D5BB836-6203-60F1-267D-9A7043E831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79B4E2-A837-41A6-B394-E393547B9AEC}" type="datetimeFigureOut">
              <a:rPr lang="en-GB" smtClean="0"/>
              <a:t>12/03/2025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F465D18-DFA8-B5A6-EF6C-E60563BAB4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B787AE2-7106-A7AF-AB61-36631D03A3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EF25-9722-4987-8B2E-85BBF1B874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40791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C2EFD57-B60A-F833-5C8C-CCD01B20A4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5A45DCA-A603-9F66-2277-BCBB970836A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E2FA5D6-CECB-395B-4DD1-383352242BB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79B4E2-A837-41A6-B394-E393547B9AEC}" type="datetimeFigureOut">
              <a:rPr lang="en-GB" smtClean="0"/>
              <a:t>12/03/2025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ED787E-E101-02DB-C469-55DEA006C5B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946CCC7-D481-22F7-B7AA-2F091047FE7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EF25-9722-4987-8B2E-85BBF1B874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438306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1B44F6E4-EC82-991C-6E93-144C7EDAA17D}"/>
              </a:ext>
            </a:extLst>
          </p:cNvPr>
          <p:cNvSpPr txBox="1"/>
          <p:nvPr/>
        </p:nvSpPr>
        <p:spPr>
          <a:xfrm>
            <a:off x="341195" y="474345"/>
            <a:ext cx="9178859" cy="517064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rgbClr val="C00000"/>
                </a:solidFill>
              </a:rPr>
              <a:t>Educational Program Committee – update</a:t>
            </a:r>
          </a:p>
          <a:p>
            <a:endParaRPr lang="en-US" dirty="0"/>
          </a:p>
          <a:p>
            <a:endParaRPr lang="en-US" dirty="0"/>
          </a:p>
          <a:p>
            <a:pPr marL="285750" indent="-285750">
              <a:buFontTx/>
              <a:buChar char="-"/>
            </a:pPr>
            <a:r>
              <a:rPr lang="en-GB" dirty="0"/>
              <a:t>Substantial improvement in timely submission of lecturer’s evaluations </a:t>
            </a:r>
            <a:r>
              <a:rPr lang="en-GB"/>
              <a:t>– THANK YOU!</a:t>
            </a:r>
            <a:endParaRPr lang="en-GB" dirty="0"/>
          </a:p>
          <a:p>
            <a:pPr marL="285750" indent="-285750">
              <a:buFontTx/>
              <a:buChar char="-"/>
            </a:pPr>
            <a:endParaRPr lang="en-GB" dirty="0"/>
          </a:p>
          <a:p>
            <a:pPr marL="285750" indent="-285750">
              <a:buFontTx/>
              <a:buChar char="-"/>
            </a:pPr>
            <a:endParaRPr lang="en-GB" dirty="0"/>
          </a:p>
          <a:p>
            <a:pPr marL="285750" indent="-285750">
              <a:buFontTx/>
              <a:buChar char="-"/>
            </a:pPr>
            <a:r>
              <a:rPr lang="en-GB" dirty="0"/>
              <a:t>Misconception: Lecturer’s evaluation = “only response to student comments”</a:t>
            </a:r>
          </a:p>
          <a:p>
            <a:r>
              <a:rPr lang="en-GB" dirty="0"/>
              <a:t>      Please submit your evaluation even if you did not receive any student comments.</a:t>
            </a:r>
          </a:p>
          <a:p>
            <a:pPr marL="285750" indent="-285750">
              <a:buFontTx/>
              <a:buChar char="-"/>
            </a:pPr>
            <a:endParaRPr lang="en-GB" dirty="0"/>
          </a:p>
          <a:p>
            <a:pPr marL="285750" indent="-285750">
              <a:buFontTx/>
              <a:buChar char="-"/>
            </a:pPr>
            <a:endParaRPr lang="en-GB" dirty="0"/>
          </a:p>
          <a:p>
            <a:pPr marL="285750" indent="-285750">
              <a:buFontTx/>
              <a:buChar char="-"/>
            </a:pPr>
            <a:r>
              <a:rPr lang="en-GB" dirty="0"/>
              <a:t>Survey on the curriculum as a whole will be send to all lecturers soon  – PLEASE PARTICIPATE!</a:t>
            </a:r>
          </a:p>
          <a:p>
            <a:pPr marL="285750" indent="-285750">
              <a:buFontTx/>
              <a:buChar char="-"/>
            </a:pPr>
            <a:endParaRPr lang="en-GB" dirty="0"/>
          </a:p>
          <a:p>
            <a:pPr marL="285750" indent="-285750">
              <a:buFontTx/>
              <a:buChar char="-"/>
            </a:pPr>
            <a:endParaRPr lang="en-GB" dirty="0"/>
          </a:p>
          <a:p>
            <a:pPr marL="285750" indent="-285750">
              <a:buFontTx/>
              <a:buChar char="-"/>
            </a:pPr>
            <a:r>
              <a:rPr lang="en-GB" dirty="0"/>
              <a:t>Pilot: in course completion of the student survey to improve participation</a:t>
            </a:r>
          </a:p>
          <a:p>
            <a:pPr marL="285750" indent="-285750">
              <a:buFontTx/>
              <a:buChar char="-"/>
            </a:pPr>
            <a:endParaRPr lang="en-GB" dirty="0"/>
          </a:p>
          <a:p>
            <a:pPr marL="285750" indent="-285750">
              <a:buFontTx/>
              <a:buChar char="-"/>
            </a:pPr>
            <a:endParaRPr lang="en-GB" dirty="0"/>
          </a:p>
          <a:p>
            <a:pPr marL="285750" indent="-285750">
              <a:buFontTx/>
              <a:buChar char="-"/>
            </a:pPr>
            <a:r>
              <a:rPr lang="en-GB" dirty="0"/>
              <a:t>Video clip: on the activity of the EPC to encourage students filling out the student survey. </a:t>
            </a:r>
          </a:p>
          <a:p>
            <a:r>
              <a:rPr lang="en-GB" dirty="0"/>
              <a:t>     (https://www.youtube.com/watch?v=St8H6VaZH0U)</a:t>
            </a:r>
          </a:p>
        </p:txBody>
      </p:sp>
    </p:spTree>
    <p:extLst>
      <p:ext uri="{BB962C8B-B14F-4D97-AF65-F5344CB8AC3E}">
        <p14:creationId xmlns:p14="http://schemas.microsoft.com/office/powerpoint/2010/main" val="22317920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85</TotalTime>
  <Words>109</Words>
  <Application>Microsoft Office PowerPoint</Application>
  <PresentationFormat>Widescreen</PresentationFormat>
  <Paragraphs>19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Richard Bartfai</dc:creator>
  <cp:lastModifiedBy>Richard Bartfai</cp:lastModifiedBy>
  <cp:revision>17</cp:revision>
  <cp:lastPrinted>2025-03-11T18:50:42Z</cp:lastPrinted>
  <dcterms:created xsi:type="dcterms:W3CDTF">2025-03-11T18:11:32Z</dcterms:created>
  <dcterms:modified xsi:type="dcterms:W3CDTF">2025-03-12T14:09:51Z</dcterms:modified>
</cp:coreProperties>
</file>