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08" r:id="rId7"/>
  </p:sldMasterIdLst>
  <p:notesMasterIdLst>
    <p:notesMasterId r:id="rId15"/>
  </p:notesMasterIdLst>
  <p:handoutMasterIdLst>
    <p:handoutMasterId r:id="rId16"/>
  </p:handoutMasterIdLst>
  <p:sldIdLst>
    <p:sldId id="347" r:id="rId8"/>
    <p:sldId id="352" r:id="rId9"/>
    <p:sldId id="351" r:id="rId10"/>
    <p:sldId id="345" r:id="rId11"/>
    <p:sldId id="348" r:id="rId12"/>
    <p:sldId id="349" r:id="rId13"/>
    <p:sldId id="350" r:id="rId14"/>
  </p:sldIdLst>
  <p:sldSz cx="12192000" cy="6858000"/>
  <p:notesSz cx="6858000" cy="9144000"/>
  <p:defaultTextStyle>
    <a:defPPr lvl="0">
      <a:defRPr lang="nl-NL"/>
    </a:defPPr>
    <a:lvl1pPr marL="0" lvl="1" algn="l" defTabSz="1088502" rtl="0" eaLnBrk="1" latinLnBrk="0" hangingPunct="1">
      <a:defRPr sz="2100" kern="1200">
        <a:solidFill>
          <a:schemeClr val="tx1"/>
        </a:solidFill>
        <a:latin typeface="+mn-lt"/>
        <a:ea typeface="+mn-ea"/>
        <a:cs typeface="+mn-cs"/>
      </a:defRPr>
    </a:lvl1pPr>
    <a:lvl2pPr marL="544251" lvl="2" algn="l" defTabSz="1088502" rtl="0" eaLnBrk="1" latinLnBrk="0" hangingPunct="1">
      <a:defRPr sz="2100" kern="1200">
        <a:solidFill>
          <a:schemeClr val="tx1"/>
        </a:solidFill>
        <a:latin typeface="+mn-lt"/>
        <a:ea typeface="+mn-ea"/>
        <a:cs typeface="+mn-cs"/>
      </a:defRPr>
    </a:lvl2pPr>
    <a:lvl3pPr marL="1088502" lvl="3" algn="l" defTabSz="1088502" rtl="0" eaLnBrk="1" latinLnBrk="0" hangingPunct="1">
      <a:defRPr sz="2100" kern="1200">
        <a:solidFill>
          <a:schemeClr val="tx1"/>
        </a:solidFill>
        <a:latin typeface="+mn-lt"/>
        <a:ea typeface="+mn-ea"/>
        <a:cs typeface="+mn-cs"/>
      </a:defRPr>
    </a:lvl3pPr>
    <a:lvl4pPr marL="1632753" lvl="4"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derks" initials="n" lastIdx="1" clrIdx="0">
    <p:extLst>
      <p:ext uri="{19B8F6BF-5375-455C-9EA6-DF929625EA0E}">
        <p15:presenceInfo xmlns:p15="http://schemas.microsoft.com/office/powerpoint/2012/main" userId="nderks" providerId="None"/>
      </p:ext>
    </p:extLst>
  </p:cmAuthor>
  <p:cmAuthor id="2" name="Derks, N.M. (Nicole)" initials="DN(" lastIdx="1" clrIdx="1">
    <p:extLst>
      <p:ext uri="{19B8F6BF-5375-455C-9EA6-DF929625EA0E}">
        <p15:presenceInfo xmlns:p15="http://schemas.microsoft.com/office/powerpoint/2012/main" userId="Derks, N.M. (Nicole)" providerId="None"/>
      </p:ext>
    </p:extLst>
  </p:cmAuthor>
  <p:cmAuthor id="3" name="Anne de Rond" initials="AdR" lastIdx="26" clrIdx="2">
    <p:extLst>
      <p:ext uri="{19B8F6BF-5375-455C-9EA6-DF929625EA0E}">
        <p15:presenceInfo xmlns:p15="http://schemas.microsoft.com/office/powerpoint/2012/main" userId="Anne de Rond" providerId="None"/>
      </p:ext>
    </p:extLst>
  </p:cmAuthor>
  <p:cmAuthor id="4" name="Rond, A.J.A. de (Anne)" initials="RAd(" lastIdx="11" clrIdx="3">
    <p:extLst>
      <p:ext uri="{19B8F6BF-5375-455C-9EA6-DF929625EA0E}">
        <p15:presenceInfo xmlns:p15="http://schemas.microsoft.com/office/powerpoint/2012/main" userId="Rond, A.J.A. de (Anne)" providerId="None"/>
      </p:ext>
    </p:extLst>
  </p:cmAuthor>
  <p:cmAuthor id="5" name="Derks, N.M. (Nicole)" initials="DN( [2]" lastIdx="3" clrIdx="4">
    <p:extLst>
      <p:ext uri="{19B8F6BF-5375-455C-9EA6-DF929625EA0E}">
        <p15:presenceInfo xmlns:p15="http://schemas.microsoft.com/office/powerpoint/2012/main" userId="S::nicole.derks@ru.nl::a9d82eb8-586b-4d54-9cd9-289c9dda1b7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53" autoAdjust="0"/>
    <p:restoredTop sz="96106" autoAdjust="0"/>
  </p:normalViewPr>
  <p:slideViewPr>
    <p:cSldViewPr>
      <p:cViewPr varScale="1">
        <p:scale>
          <a:sx n="82" d="100"/>
          <a:sy n="82" d="100"/>
        </p:scale>
        <p:origin x="672" y="72"/>
      </p:cViewPr>
      <p:guideLst>
        <p:guide orient="horz" pos="2160"/>
        <p:guide pos="3840"/>
      </p:guideLst>
    </p:cSldViewPr>
  </p:slideViewPr>
  <p:notesTextViewPr>
    <p:cViewPr>
      <p:scale>
        <a:sx n="3" d="2"/>
        <a:sy n="3" d="2"/>
      </p:scale>
      <p:origin x="0" y="0"/>
    </p:cViewPr>
  </p:notesTextViewPr>
  <p:notesViewPr>
    <p:cSldViewPr>
      <p:cViewPr varScale="1">
        <p:scale>
          <a:sx n="51" d="100"/>
          <a:sy n="51" d="100"/>
        </p:scale>
        <p:origin x="2628" y="3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Master" Target="slideMasters/slideMaster1.xml"/><Relationship Id="rId12" Type="http://schemas.openxmlformats.org/officeDocument/2006/relationships/slide" Target="slides/slide5.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4.xml"/><Relationship Id="rId5" Type="http://schemas.openxmlformats.org/officeDocument/2006/relationships/customXml" Target="../customXml/item5.xml"/><Relationship Id="rId15"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479612" y="360000"/>
            <a:ext cx="2790000" cy="457200"/>
          </a:xfrm>
          <a:prstGeom prst="rect">
            <a:avLst/>
          </a:prstGeom>
        </p:spPr>
        <p:txBody>
          <a:bodyPr vert="horz" lIns="91440" tIns="45720" rIns="91440" bIns="45720" rtlCol="0"/>
          <a:lstStyle>
            <a:lvl1pPr algn="l">
              <a:defRPr sz="1200"/>
            </a:lvl1pPr>
          </a:lstStyle>
          <a:p>
            <a:endParaRPr lang="en-GB" dirty="0"/>
          </a:p>
        </p:txBody>
      </p:sp>
      <p:sp>
        <p:nvSpPr>
          <p:cNvPr id="3" name="Tijdelijke aanduiding voor datum 2"/>
          <p:cNvSpPr>
            <a:spLocks noGrp="1"/>
          </p:cNvSpPr>
          <p:nvPr>
            <p:ph type="dt" sz="quarter" idx="1"/>
          </p:nvPr>
        </p:nvSpPr>
        <p:spPr>
          <a:xfrm>
            <a:off x="3573016" y="360000"/>
            <a:ext cx="2790000" cy="457200"/>
          </a:xfrm>
          <a:prstGeom prst="rect">
            <a:avLst/>
          </a:prstGeom>
        </p:spPr>
        <p:txBody>
          <a:bodyPr vert="horz" lIns="91440" tIns="45720" rIns="91440" bIns="45720" rtlCol="0"/>
          <a:lstStyle>
            <a:lvl1pPr algn="r">
              <a:defRPr sz="1200"/>
            </a:lvl1pPr>
          </a:lstStyle>
          <a:p>
            <a:fld id="{2D7757D0-0DA8-4B50-962C-F8908CCD91C6}" type="datetimeFigureOut">
              <a:rPr lang="en-GB" smtClean="0"/>
              <a:pPr/>
              <a:t>04/06/2025</a:t>
            </a:fld>
            <a:endParaRPr lang="en-GB" dirty="0"/>
          </a:p>
        </p:txBody>
      </p:sp>
      <p:sp>
        <p:nvSpPr>
          <p:cNvPr id="4" name="Tijdelijke aanduiding voor voettekst 3"/>
          <p:cNvSpPr>
            <a:spLocks noGrp="1"/>
          </p:cNvSpPr>
          <p:nvPr>
            <p:ph type="ftr" sz="quarter" idx="2"/>
          </p:nvPr>
        </p:nvSpPr>
        <p:spPr>
          <a:xfrm>
            <a:off x="479520" y="8326800"/>
            <a:ext cx="2790000" cy="457200"/>
          </a:xfrm>
          <a:prstGeom prst="rect">
            <a:avLst/>
          </a:prstGeom>
        </p:spPr>
        <p:txBody>
          <a:bodyPr vert="horz" lIns="91440" tIns="45720" rIns="91440" bIns="45720" rtlCol="0" anchor="b"/>
          <a:lstStyle>
            <a:lvl1pPr algn="l">
              <a:defRPr sz="1200"/>
            </a:lvl1pPr>
          </a:lstStyle>
          <a:p>
            <a:endParaRPr lang="en-GB" dirty="0"/>
          </a:p>
        </p:txBody>
      </p:sp>
      <p:sp>
        <p:nvSpPr>
          <p:cNvPr id="5" name="Tijdelijke aanduiding voor dianummer 4"/>
          <p:cNvSpPr>
            <a:spLocks noGrp="1"/>
          </p:cNvSpPr>
          <p:nvPr>
            <p:ph type="sldNum" sz="quarter" idx="3"/>
          </p:nvPr>
        </p:nvSpPr>
        <p:spPr>
          <a:xfrm>
            <a:off x="3573000" y="8326800"/>
            <a:ext cx="2790000" cy="457200"/>
          </a:xfrm>
          <a:prstGeom prst="rect">
            <a:avLst/>
          </a:prstGeom>
        </p:spPr>
        <p:txBody>
          <a:bodyPr vert="horz" lIns="91440" tIns="45720" rIns="91440" bIns="45720" rtlCol="0" anchor="b"/>
          <a:lstStyle>
            <a:lvl1pPr algn="r">
              <a:defRPr sz="1200"/>
            </a:lvl1pPr>
          </a:lstStyle>
          <a:p>
            <a:fld id="{8393B2BB-416B-4E85-A754-0B695991D3F5}" type="slidenum">
              <a:rPr lang="en-GB" smtClean="0"/>
              <a:pPr/>
              <a:t>‹#›</a:t>
            </a:fld>
            <a:endParaRPr lang="en-GB" dirty="0"/>
          </a:p>
        </p:txBody>
      </p:sp>
    </p:spTree>
    <p:extLst>
      <p:ext uri="{BB962C8B-B14F-4D97-AF65-F5344CB8AC3E}">
        <p14:creationId xmlns:p14="http://schemas.microsoft.com/office/powerpoint/2010/main" val="22673547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380880" y="360000"/>
            <a:ext cx="2971800" cy="457200"/>
          </a:xfrm>
          <a:prstGeom prst="rect">
            <a:avLst/>
          </a:prstGeom>
        </p:spPr>
        <p:txBody>
          <a:bodyPr vert="horz" lIns="91440" tIns="45720" rIns="91440" bIns="45720" rtlCol="0"/>
          <a:lstStyle>
            <a:lvl1pPr algn="l">
              <a:defRPr sz="1200"/>
            </a:lvl1pPr>
          </a:lstStyle>
          <a:p>
            <a:endParaRPr lang="en-GB" dirty="0"/>
          </a:p>
        </p:txBody>
      </p:sp>
      <p:sp>
        <p:nvSpPr>
          <p:cNvPr id="3" name="Tijdelijke aanduiding voor datum 2"/>
          <p:cNvSpPr>
            <a:spLocks noGrp="1"/>
          </p:cNvSpPr>
          <p:nvPr>
            <p:ph type="dt" idx="1"/>
          </p:nvPr>
        </p:nvSpPr>
        <p:spPr>
          <a:xfrm>
            <a:off x="3505200" y="360000"/>
            <a:ext cx="2971800" cy="457200"/>
          </a:xfrm>
          <a:prstGeom prst="rect">
            <a:avLst/>
          </a:prstGeom>
        </p:spPr>
        <p:txBody>
          <a:bodyPr vert="horz" lIns="91440" tIns="45720" rIns="91440" bIns="45720" rtlCol="0"/>
          <a:lstStyle>
            <a:lvl1pPr algn="r">
              <a:defRPr sz="1200"/>
            </a:lvl1pPr>
          </a:lstStyle>
          <a:p>
            <a:fld id="{7CAC0B33-3943-42F1-973C-9CDD51C76BBD}" type="datetimeFigureOut">
              <a:rPr lang="en-GB" smtClean="0"/>
              <a:pPr/>
              <a:t>04/06/2025</a:t>
            </a:fld>
            <a:endParaRPr lang="en-GB" dirty="0"/>
          </a:p>
        </p:txBody>
      </p:sp>
      <p:sp>
        <p:nvSpPr>
          <p:cNvPr id="4" name="Tijdelijke aanduiding voor dia-afbeelding 3"/>
          <p:cNvSpPr>
            <a:spLocks noGrp="1" noRot="1" noChangeAspect="1"/>
          </p:cNvSpPr>
          <p:nvPr>
            <p:ph type="sldImg" idx="2"/>
          </p:nvPr>
        </p:nvSpPr>
        <p:spPr>
          <a:xfrm>
            <a:off x="381000" y="963613"/>
            <a:ext cx="6096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Tijdelijke aanduiding voor notities 4"/>
          <p:cNvSpPr>
            <a:spLocks noGrp="1"/>
          </p:cNvSpPr>
          <p:nvPr>
            <p:ph type="body" sz="quarter" idx="3"/>
          </p:nvPr>
        </p:nvSpPr>
        <p:spPr>
          <a:xfrm>
            <a:off x="685800" y="4525652"/>
            <a:ext cx="5486400" cy="3636000"/>
          </a:xfrm>
          <a:prstGeom prst="rect">
            <a:avLst/>
          </a:prstGeom>
        </p:spPr>
        <p:txBody>
          <a:bodyPr vert="horz" lIns="91440" tIns="45720" rIns="91440" bIns="45720" rtlCol="0">
            <a:normAutofit/>
          </a:bodyPr>
          <a:lstStyle/>
          <a:p>
            <a:pPr lvl="0"/>
            <a:r>
              <a:rPr lang="en-GB"/>
              <a:t>Klik om de modelstijlen te bewerken</a:t>
            </a:r>
          </a:p>
          <a:p>
            <a:pPr lvl="1"/>
            <a:r>
              <a:rPr lang="en-GB"/>
              <a:t>Tweede niveau</a:t>
            </a:r>
          </a:p>
          <a:p>
            <a:pPr lvl="2"/>
            <a:r>
              <a:rPr lang="en-GB"/>
              <a:t>Derde niveau</a:t>
            </a:r>
          </a:p>
          <a:p>
            <a:pPr lvl="3"/>
            <a:r>
              <a:rPr lang="en-GB"/>
              <a:t>Vierde niveau</a:t>
            </a:r>
          </a:p>
          <a:p>
            <a:pPr lvl="4"/>
            <a:r>
              <a:rPr lang="en-GB"/>
              <a:t>Vijfde niveau</a:t>
            </a:r>
            <a:endParaRPr lang="en-GB" dirty="0"/>
          </a:p>
        </p:txBody>
      </p:sp>
      <p:sp>
        <p:nvSpPr>
          <p:cNvPr id="6" name="Tijdelijke aanduiding voor voettekst 5"/>
          <p:cNvSpPr>
            <a:spLocks noGrp="1"/>
          </p:cNvSpPr>
          <p:nvPr>
            <p:ph type="ftr" sz="quarter" idx="4"/>
          </p:nvPr>
        </p:nvSpPr>
        <p:spPr>
          <a:xfrm>
            <a:off x="380880" y="8326800"/>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Tijdelijke aanduiding voor dianummer 6"/>
          <p:cNvSpPr>
            <a:spLocks noGrp="1"/>
          </p:cNvSpPr>
          <p:nvPr>
            <p:ph type="sldNum" sz="quarter" idx="5"/>
          </p:nvPr>
        </p:nvSpPr>
        <p:spPr>
          <a:xfrm>
            <a:off x="3505320" y="8326800"/>
            <a:ext cx="2971800" cy="457200"/>
          </a:xfrm>
          <a:prstGeom prst="rect">
            <a:avLst/>
          </a:prstGeom>
        </p:spPr>
        <p:txBody>
          <a:bodyPr vert="horz" lIns="91440" tIns="45720" rIns="91440" bIns="45720" rtlCol="0" anchor="b"/>
          <a:lstStyle>
            <a:lvl1pPr algn="r">
              <a:defRPr sz="1200"/>
            </a:lvl1pPr>
          </a:lstStyle>
          <a:p>
            <a:fld id="{697381A9-0C9E-4D3A-A28B-AC4E168A57BC}" type="slidenum">
              <a:rPr lang="en-GB" smtClean="0"/>
              <a:pPr/>
              <a:t>‹#›</a:t>
            </a:fld>
            <a:endParaRPr lang="en-GB" dirty="0"/>
          </a:p>
        </p:txBody>
      </p:sp>
    </p:spTree>
    <p:extLst>
      <p:ext uri="{BB962C8B-B14F-4D97-AF65-F5344CB8AC3E}">
        <p14:creationId xmlns:p14="http://schemas.microsoft.com/office/powerpoint/2010/main" val="3545252254"/>
      </p:ext>
    </p:extLst>
  </p:cSld>
  <p:clrMap bg1="lt1" tx1="dk1" bg2="lt2" tx2="dk2" accent1="accent1" accent2="accent2" accent3="accent3" accent4="accent4" accent5="accent5" accent6="accent6" hlink="hlink" folHlink="folHlink"/>
  <p:notesStyle>
    <a:lvl1pPr marL="0" algn="l" defTabSz="1088502" rtl="0" eaLnBrk="1" latinLnBrk="0" hangingPunct="1">
      <a:defRPr sz="1400" kern="1200">
        <a:solidFill>
          <a:schemeClr val="tx1"/>
        </a:solidFill>
        <a:latin typeface="+mn-lt"/>
        <a:ea typeface="+mn-ea"/>
        <a:cs typeface="+mn-cs"/>
      </a:defRPr>
    </a:lvl1pPr>
    <a:lvl2pPr marL="544251" algn="l" defTabSz="1088502" rtl="0" eaLnBrk="1" latinLnBrk="0" hangingPunct="1">
      <a:defRPr sz="1400" kern="1200">
        <a:solidFill>
          <a:schemeClr val="tx1"/>
        </a:solidFill>
        <a:latin typeface="+mn-lt"/>
        <a:ea typeface="+mn-ea"/>
        <a:cs typeface="+mn-cs"/>
      </a:defRPr>
    </a:lvl2pPr>
    <a:lvl3pPr marL="1088502" algn="l" defTabSz="1088502" rtl="0" eaLnBrk="1" latinLnBrk="0" hangingPunct="1">
      <a:defRPr sz="1400" kern="1200">
        <a:solidFill>
          <a:schemeClr val="tx1"/>
        </a:solidFill>
        <a:latin typeface="+mn-lt"/>
        <a:ea typeface="+mn-ea"/>
        <a:cs typeface="+mn-cs"/>
      </a:defRPr>
    </a:lvl3pPr>
    <a:lvl4pPr marL="1632753" algn="l" defTabSz="1088502" rtl="0" eaLnBrk="1" latinLnBrk="0" hangingPunct="1">
      <a:defRPr sz="1400" kern="1200">
        <a:solidFill>
          <a:schemeClr val="tx1"/>
        </a:solidFill>
        <a:latin typeface="+mn-lt"/>
        <a:ea typeface="+mn-ea"/>
        <a:cs typeface="+mn-cs"/>
      </a:defRPr>
    </a:lvl4pPr>
    <a:lvl5pPr marL="2177004" algn="l" defTabSz="1088502" rtl="0" eaLnBrk="1" latinLnBrk="0" hangingPunct="1">
      <a:defRPr sz="1400" kern="1200">
        <a:solidFill>
          <a:schemeClr val="tx1"/>
        </a:solidFill>
        <a:latin typeface="+mn-lt"/>
        <a:ea typeface="+mn-ea"/>
        <a:cs typeface="+mn-cs"/>
      </a:defRPr>
    </a:lvl5pPr>
    <a:lvl6pPr marL="2721254" algn="l" defTabSz="1088502" rtl="0" eaLnBrk="1" latinLnBrk="0" hangingPunct="1">
      <a:defRPr sz="1400" kern="1200">
        <a:solidFill>
          <a:schemeClr val="tx1"/>
        </a:solidFill>
        <a:latin typeface="+mn-lt"/>
        <a:ea typeface="+mn-ea"/>
        <a:cs typeface="+mn-cs"/>
      </a:defRPr>
    </a:lvl6pPr>
    <a:lvl7pPr marL="3265505" algn="l" defTabSz="1088502" rtl="0" eaLnBrk="1" latinLnBrk="0" hangingPunct="1">
      <a:defRPr sz="1400" kern="1200">
        <a:solidFill>
          <a:schemeClr val="tx1"/>
        </a:solidFill>
        <a:latin typeface="+mn-lt"/>
        <a:ea typeface="+mn-ea"/>
        <a:cs typeface="+mn-cs"/>
      </a:defRPr>
    </a:lvl7pPr>
    <a:lvl8pPr marL="3809756" algn="l" defTabSz="1088502" rtl="0" eaLnBrk="1" latinLnBrk="0" hangingPunct="1">
      <a:defRPr sz="1400" kern="1200">
        <a:solidFill>
          <a:schemeClr val="tx1"/>
        </a:solidFill>
        <a:latin typeface="+mn-lt"/>
        <a:ea typeface="+mn-ea"/>
        <a:cs typeface="+mn-cs"/>
      </a:defRPr>
    </a:lvl8pPr>
    <a:lvl9pPr marL="4354007" algn="l" defTabSz="1088502"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baseline="0"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1</a:t>
            </a:fld>
            <a:endParaRPr lang="en-GB" dirty="0"/>
          </a:p>
        </p:txBody>
      </p:sp>
    </p:spTree>
    <p:extLst>
      <p:ext uri="{BB962C8B-B14F-4D97-AF65-F5344CB8AC3E}">
        <p14:creationId xmlns:p14="http://schemas.microsoft.com/office/powerpoint/2010/main" val="23889568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baseline="0"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2</a:t>
            </a:fld>
            <a:endParaRPr lang="en-GB" dirty="0"/>
          </a:p>
        </p:txBody>
      </p:sp>
    </p:spTree>
    <p:extLst>
      <p:ext uri="{BB962C8B-B14F-4D97-AF65-F5344CB8AC3E}">
        <p14:creationId xmlns:p14="http://schemas.microsoft.com/office/powerpoint/2010/main" val="3528193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baseline="0"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3</a:t>
            </a:fld>
            <a:endParaRPr lang="en-GB" dirty="0"/>
          </a:p>
        </p:txBody>
      </p:sp>
    </p:spTree>
    <p:extLst>
      <p:ext uri="{BB962C8B-B14F-4D97-AF65-F5344CB8AC3E}">
        <p14:creationId xmlns:p14="http://schemas.microsoft.com/office/powerpoint/2010/main" val="16853377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baseline="0"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4</a:t>
            </a:fld>
            <a:endParaRPr lang="en-GB" dirty="0"/>
          </a:p>
        </p:txBody>
      </p:sp>
    </p:spTree>
    <p:extLst>
      <p:ext uri="{BB962C8B-B14F-4D97-AF65-F5344CB8AC3E}">
        <p14:creationId xmlns:p14="http://schemas.microsoft.com/office/powerpoint/2010/main" val="20682963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baseline="0"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5</a:t>
            </a:fld>
            <a:endParaRPr lang="en-GB" dirty="0"/>
          </a:p>
        </p:txBody>
      </p:sp>
    </p:spTree>
    <p:extLst>
      <p:ext uri="{BB962C8B-B14F-4D97-AF65-F5344CB8AC3E}">
        <p14:creationId xmlns:p14="http://schemas.microsoft.com/office/powerpoint/2010/main" val="30112577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baseline="0"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6</a:t>
            </a:fld>
            <a:endParaRPr lang="en-GB" dirty="0"/>
          </a:p>
        </p:txBody>
      </p:sp>
    </p:spTree>
    <p:extLst>
      <p:ext uri="{BB962C8B-B14F-4D97-AF65-F5344CB8AC3E}">
        <p14:creationId xmlns:p14="http://schemas.microsoft.com/office/powerpoint/2010/main" val="19529629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baseline="0"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7</a:t>
            </a:fld>
            <a:endParaRPr lang="en-GB" dirty="0"/>
          </a:p>
        </p:txBody>
      </p:sp>
    </p:spTree>
    <p:extLst>
      <p:ext uri="{BB962C8B-B14F-4D97-AF65-F5344CB8AC3E}">
        <p14:creationId xmlns:p14="http://schemas.microsoft.com/office/powerpoint/2010/main" val="3548956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customXml" Target="../../customXml/item1.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customXml" Target="../../customXml/item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
    <p:bg>
      <p:bgPr>
        <a:solidFill>
          <a:srgbClr val="E3000B"/>
        </a:solidFill>
        <a:effectLst/>
      </p:bgPr>
    </p:bg>
    <p:spTree>
      <p:nvGrpSpPr>
        <p:cNvPr id="1" name=""/>
        <p:cNvGrpSpPr/>
        <p:nvPr/>
      </p:nvGrpSpPr>
      <p:grpSpPr>
        <a:xfrm>
          <a:off x="0" y="0"/>
          <a:ext cx="0" cy="0"/>
          <a:chOff x="0" y="0"/>
          <a:chExt cx="0" cy="0"/>
        </a:xfrm>
      </p:grpSpPr>
      <p:sp>
        <p:nvSpPr>
          <p:cNvPr id="13" name="Vrije tekstregel voor toelichting 1"/>
          <p:cNvSpPr>
            <a:spLocks noGrp="1" noSelect="1"/>
          </p:cNvSpPr>
          <p:nvPr>
            <p:ph type="body" sz="quarter" idx="16" hasCustomPrompt="1"/>
          </p:nvPr>
        </p:nvSpPr>
        <p:spPr>
          <a:xfrm>
            <a:off x="939613" y="5018400"/>
            <a:ext cx="9900000" cy="2160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a:t>[Vrije tekstregel voor toelichting]</a:t>
            </a:r>
            <a:endParaRPr lang="en-GB" dirty="0"/>
          </a:p>
        </p:txBody>
      </p:sp>
      <p:sp>
        <p:nvSpPr>
          <p:cNvPr id="12" name="Naam van presentator 2"/>
          <p:cNvSpPr>
            <a:spLocks noGrp="1" noSelect="1"/>
          </p:cNvSpPr>
          <p:nvPr>
            <p:ph type="body" sz="quarter" idx="15" hasCustomPrompt="1"/>
          </p:nvPr>
        </p:nvSpPr>
        <p:spPr>
          <a:xfrm>
            <a:off x="939613" y="4774496"/>
            <a:ext cx="9900000" cy="2160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a:t>[Eventueel naam van presentator]</a:t>
            </a:r>
            <a:endParaRPr lang="en-GB" dirty="0"/>
          </a:p>
        </p:txBody>
      </p:sp>
      <p:sp>
        <p:nvSpPr>
          <p:cNvPr id="11" name="date 3 (JU-Free)"/>
          <p:cNvSpPr>
            <a:spLocks noGrp="1"/>
          </p:cNvSpPr>
          <p:nvPr>
            <p:ph type="body" sz="quarter" idx="14" hasCustomPrompt="1"/>
          </p:nvPr>
        </p:nvSpPr>
        <p:spPr>
          <a:xfrm>
            <a:off x="939613" y="4528107"/>
            <a:ext cx="9900000" cy="2160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latin typeface="+mn-lt"/>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a:t>[Datum van presentatie]</a:t>
            </a:r>
          </a:p>
          <a:p>
            <a:pPr lvl="0"/>
            <a:r>
              <a:rPr lang="en-GB"/>
              <a:t>JU-LEVEL1=Standaard</a:t>
            </a:r>
            <a:endParaRPr lang="en-GB" dirty="0"/>
          </a:p>
        </p:txBody>
      </p:sp>
      <p:sp>
        <p:nvSpPr>
          <p:cNvPr id="6" name="Title 4 (JU-Free)"/>
          <p:cNvSpPr>
            <a:spLocks noGrp="1"/>
          </p:cNvSpPr>
          <p:nvPr>
            <p:ph type="body" sz="quarter" idx="13" hasCustomPrompt="1"/>
          </p:nvPr>
        </p:nvSpPr>
        <p:spPr>
          <a:xfrm>
            <a:off x="863545" y="512677"/>
            <a:ext cx="10080000" cy="3647900"/>
          </a:xfrm>
        </p:spPr>
        <p:txBody>
          <a:bodyPr anchor="b"/>
          <a:lstStyle>
            <a:lvl1pPr marL="0" indent="0">
              <a:lnSpc>
                <a:spcPct val="85000"/>
              </a:lnSpc>
              <a:spcBef>
                <a:spcPts val="0"/>
              </a:spcBef>
              <a:buNone/>
              <a:defRPr sz="6800" b="0">
                <a:solidFill>
                  <a:schemeClr val="bg1"/>
                </a:solidFill>
                <a:latin typeface="+mj-lt"/>
              </a:defRPr>
            </a:lvl1pPr>
            <a:lvl2pPr marL="0" indent="0">
              <a:lnSpc>
                <a:spcPct val="85000"/>
              </a:lnSpc>
              <a:spcBef>
                <a:spcPts val="0"/>
              </a:spcBef>
              <a:buNone/>
              <a:defRPr sz="6800" b="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6pPr>
            <a:lvl7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7pPr>
            <a:lvl8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8pPr>
            <a:lvl9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9pPr>
          </a:lstStyle>
          <a:p>
            <a:pPr lvl="0"/>
            <a:r>
              <a:rPr lang="en-GB"/>
              <a:t>[Titel]</a:t>
            </a:r>
          </a:p>
          <a:p>
            <a:pPr lvl="0"/>
            <a:r>
              <a:rPr lang="en-GB"/>
              <a:t>JU-LEVEL1=Standaard</a:t>
            </a:r>
          </a:p>
          <a:p>
            <a:pPr lvl="1"/>
            <a:r>
              <a:rPr lang="en-GB"/>
              <a:t>JU-LEVEL2=Titel light</a:t>
            </a:r>
            <a:endParaRPr lang="en-GB" dirty="0"/>
          </a:p>
        </p:txBody>
      </p:sp>
      <p:sp>
        <p:nvSpPr>
          <p:cNvPr id="9" name="Frame 5"/>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0" name="Frame 6"/>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835253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tandaard">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864000" y="1484784"/>
            <a:ext cx="10440000" cy="4716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Frame content 2 (JU-Free)"/>
          <p:cNvSpPr>
            <a:spLocks noGrp="1"/>
          </p:cNvSpPr>
          <p:nvPr>
            <p:ph idx="1" hasCustomPrompt="1"/>
          </p:nvPr>
        </p:nvSpPr>
        <p:spPr bwMode="gray">
          <a:xfrm>
            <a:off x="1066027" y="1773930"/>
            <a:ext cx="10062000" cy="4212000"/>
          </a:xfrm>
        </p:spPr>
        <p:txBody>
          <a:bodyPr/>
          <a:lstStyle>
            <a:lvl1pPr>
              <a:defRPr baseline="0"/>
            </a:lvl1pPr>
          </a:lstStyle>
          <a:p>
            <a:pPr lvl="0"/>
            <a:r>
              <a:rPr lang="en-GB"/>
              <a:t>[Tekst 2-kolomsindeling]</a:t>
            </a:r>
          </a:p>
          <a:p>
            <a:pPr lvl="0"/>
            <a:r>
              <a:rPr lang="en-GB"/>
              <a:t>JU-LEVEL1=Standaard</a:t>
            </a:r>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JU-LEVEL5=Basistekst</a:t>
            </a:r>
          </a:p>
          <a:p>
            <a:pPr lvl="5"/>
            <a:r>
              <a:rPr lang="en-GB"/>
              <a:t>JU-LEVEL6=Zwevend 1e niveau</a:t>
            </a:r>
          </a:p>
          <a:p>
            <a:pPr lvl="6"/>
            <a:r>
              <a:rPr lang="en-GB"/>
              <a:t>JU-LEVEL7=Zwevend 2e niveau</a:t>
            </a:r>
          </a:p>
          <a:p>
            <a:pPr lvl="0"/>
            <a:endParaRPr lang="en-GB" noProof="1"/>
          </a:p>
        </p:txBody>
      </p:sp>
      <p:sp>
        <p:nvSpPr>
          <p:cNvPr id="7" name="Date Placeholder 3"/>
          <p:cNvSpPr>
            <a:spLocks noGrp="1" noSelect="1"/>
          </p:cNvSpPr>
          <p:nvPr>
            <p:ph type="dt" sz="half" idx="10"/>
          </p:nvPr>
        </p:nvSpPr>
        <p:spPr/>
        <p:txBody>
          <a:bodyPr/>
          <a:lstStyle/>
          <a:p>
            <a:fld id="{3173DE11-90EF-4400-A6F5-8A2DCCBD9698}" type="datetime4">
              <a:rPr lang="en-GB" noProof="1" smtClean="0"/>
              <a:t>04 June 2025</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2" name="Title 6"/>
          <p:cNvSpPr>
            <a:spLocks noGrp="1" noSelect="1"/>
          </p:cNvSpPr>
          <p:nvPr>
            <p:ph type="title" hasCustomPrompt="1"/>
          </p:nvPr>
        </p:nvSpPr>
        <p:spPr bwMode="gray">
          <a:xfrm>
            <a:off x="864000" y="895740"/>
            <a:ext cx="10440000" cy="288000"/>
          </a:xfrm>
        </p:spPr>
        <p:txBody>
          <a:bodyPr/>
          <a:lstStyle>
            <a:lvl1pPr>
              <a:defRPr sz="2000"/>
            </a:lvl1pPr>
          </a:lstStyle>
          <a:p>
            <a:r>
              <a:rPr lang="en-GB" noProof="1"/>
              <a:t>[Titel]</a:t>
            </a:r>
          </a:p>
        </p:txBody>
      </p:sp>
      <p:sp>
        <p:nvSpPr>
          <p:cNvPr id="10" name="Kopregel 7 (JU-Free)"/>
          <p:cNvSpPr>
            <a:spLocks noGrp="1"/>
          </p:cNvSpPr>
          <p:nvPr>
            <p:ph type="body" sz="quarter" idx="1002" hasCustomPrompt="1"/>
          </p:nvPr>
        </p:nvSpPr>
        <p:spPr>
          <a:xfrm>
            <a:off x="864000" y="680400"/>
            <a:ext cx="10463213" cy="2160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endParaRPr lang="en-GB" dirty="0"/>
          </a:p>
        </p:txBody>
      </p:sp>
    </p:spTree>
    <p:extLst>
      <p:ext uri="{BB962C8B-B14F-4D97-AF65-F5344CB8AC3E}">
        <p14:creationId xmlns:p14="http://schemas.microsoft.com/office/powerpoint/2010/main" val="3553092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en kader (2)">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864000" y="1484784"/>
            <a:ext cx="10440000" cy="4716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Date Placeholder 2"/>
          <p:cNvSpPr>
            <a:spLocks noGrp="1" noSelect="1"/>
          </p:cNvSpPr>
          <p:nvPr>
            <p:ph type="dt" sz="half" idx="10"/>
          </p:nvPr>
        </p:nvSpPr>
        <p:spPr/>
        <p:txBody>
          <a:bodyPr/>
          <a:lstStyle/>
          <a:p>
            <a:fld id="{3173DE11-90EF-4400-A6F5-8A2DCCBD9698}" type="datetime4">
              <a:rPr lang="en-GB" noProof="1" smtClean="0"/>
              <a:t>04 June 2025</a:t>
            </a:fld>
            <a:endParaRPr lang="en-GB" noProof="1"/>
          </a:p>
        </p:txBody>
      </p:sp>
      <p:sp>
        <p:nvSpPr>
          <p:cNvPr id="8" name="Footer Placeholder 3"/>
          <p:cNvSpPr>
            <a:spLocks noGrp="1" noSelect="1"/>
          </p:cNvSpPr>
          <p:nvPr>
            <p:ph type="ftr" sz="quarter" idx="11"/>
          </p:nvPr>
        </p:nvSpPr>
        <p:spPr/>
        <p:txBody>
          <a:bodyPr/>
          <a:lstStyle/>
          <a:p>
            <a:r>
              <a:rPr lang="en-GB" noProof="1"/>
              <a:t>[Voettekst]</a:t>
            </a:r>
          </a:p>
        </p:txBody>
      </p:sp>
      <p:sp>
        <p:nvSpPr>
          <p:cNvPr id="9"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13" name="Frame content 5"/>
          <p:cNvSpPr>
            <a:spLocks noGrp="1" noSelect="1"/>
          </p:cNvSpPr>
          <p:nvPr>
            <p:ph idx="1004" hasCustomPrompt="1"/>
          </p:nvPr>
        </p:nvSpPr>
        <p:spPr bwMode="gray">
          <a:xfrm>
            <a:off x="6638827" y="1773930"/>
            <a:ext cx="4489200" cy="4212000"/>
          </a:xfrm>
        </p:spPr>
        <p:txBody>
          <a:bodyPr/>
          <a:lstStyle>
            <a:lvl1pPr>
              <a:defRPr baseline="0"/>
            </a:lvl1pPr>
          </a:lstStyle>
          <a:p>
            <a:pPr lvl="0"/>
            <a:r>
              <a:rPr lang="en-GB"/>
              <a:t>[Tekst 2-kolomsindeling]</a:t>
            </a:r>
            <a:endParaRPr lang="en-GB" dirty="0"/>
          </a:p>
        </p:txBody>
      </p:sp>
      <p:sp>
        <p:nvSpPr>
          <p:cNvPr id="12" name="Frame content 6 (JU-Free)"/>
          <p:cNvSpPr>
            <a:spLocks noGrp="1"/>
          </p:cNvSpPr>
          <p:nvPr>
            <p:ph idx="1003" hasCustomPrompt="1"/>
          </p:nvPr>
        </p:nvSpPr>
        <p:spPr bwMode="gray">
          <a:xfrm>
            <a:off x="1066027" y="1773930"/>
            <a:ext cx="4489200" cy="4212000"/>
          </a:xfrm>
        </p:spPr>
        <p:txBody>
          <a:bodyPr/>
          <a:lstStyle>
            <a:lvl1pPr>
              <a:defRPr baseline="0"/>
            </a:lvl1pPr>
          </a:lstStyle>
          <a:p>
            <a:pPr lvl="0"/>
            <a:r>
              <a:rPr lang="en-GB"/>
              <a:t>[Tekst 2-kolomsindeling]</a:t>
            </a:r>
          </a:p>
          <a:p>
            <a:pPr lvl="0"/>
            <a:r>
              <a:rPr lang="en-GB"/>
              <a:t>JU-LEVEL1=Standaard</a:t>
            </a:r>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JU-LEVEL5=Basistekst</a:t>
            </a:r>
          </a:p>
          <a:p>
            <a:pPr lvl="5"/>
            <a:r>
              <a:rPr lang="en-GB"/>
              <a:t>JU-LEVEL6=Zwevend 1e niveau</a:t>
            </a:r>
          </a:p>
          <a:p>
            <a:pPr lvl="6"/>
            <a:r>
              <a:rPr lang="en-GB"/>
              <a:t>JU-LEVEL7=Zwevend 2e niveau</a:t>
            </a:r>
          </a:p>
          <a:p>
            <a:pPr lvl="0"/>
            <a:endParaRPr lang="en-GB" noProof="1"/>
          </a:p>
        </p:txBody>
      </p:sp>
      <p:sp>
        <p:nvSpPr>
          <p:cNvPr id="2" name="Title 7"/>
          <p:cNvSpPr>
            <a:spLocks noGrp="1" noSelect="1"/>
          </p:cNvSpPr>
          <p:nvPr>
            <p:ph type="title" hasCustomPrompt="1"/>
          </p:nvPr>
        </p:nvSpPr>
        <p:spPr bwMode="gray">
          <a:xfrm>
            <a:off x="864000" y="895740"/>
            <a:ext cx="10440000" cy="288000"/>
          </a:xfrm>
        </p:spPr>
        <p:txBody>
          <a:bodyPr/>
          <a:lstStyle>
            <a:lvl1pPr>
              <a:defRPr sz="2000"/>
            </a:lvl1pPr>
          </a:lstStyle>
          <a:p>
            <a:r>
              <a:rPr lang="en-GB" noProof="1"/>
              <a:t>[Titel]</a:t>
            </a:r>
          </a:p>
        </p:txBody>
      </p:sp>
      <p:sp>
        <p:nvSpPr>
          <p:cNvPr id="10" name="Kopregel 8 (JU-Free)"/>
          <p:cNvSpPr>
            <a:spLocks noGrp="1"/>
          </p:cNvSpPr>
          <p:nvPr>
            <p:ph type="body" sz="quarter" idx="1002" hasCustomPrompt="1"/>
          </p:nvPr>
        </p:nvSpPr>
        <p:spPr>
          <a:xfrm>
            <a:off x="864000" y="680400"/>
            <a:ext cx="10463213" cy="2160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endParaRPr lang="en-GB" dirty="0"/>
          </a:p>
        </p:txBody>
      </p:sp>
    </p:spTree>
    <p:extLst>
      <p:ext uri="{BB962C8B-B14F-4D97-AF65-F5344CB8AC3E}">
        <p14:creationId xmlns:p14="http://schemas.microsoft.com/office/powerpoint/2010/main" val="27881751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fbeelding wit vlak">
    <p:spTree>
      <p:nvGrpSpPr>
        <p:cNvPr id="1" name=""/>
        <p:cNvGrpSpPr/>
        <p:nvPr/>
      </p:nvGrpSpPr>
      <p:grpSpPr>
        <a:xfrm>
          <a:off x="0" y="0"/>
          <a:ext cx="0" cy="0"/>
          <a:chOff x="0" y="0"/>
          <a:chExt cx="0" cy="0"/>
        </a:xfrm>
      </p:grpSpPr>
      <p:sp>
        <p:nvSpPr>
          <p:cNvPr id="3" name="Placeholder 1">
            <a:extLst>
              <a:ext uri="{C183D7F6-B498-43B3-948B-1728B52AA6E4}">
                <adec:decorative xmlns:adec="http://schemas.microsoft.com/office/drawing/2017/decorative" val="1"/>
              </a:ext>
            </a:extLst>
          </p:cNvPr>
          <p:cNvSpPr>
            <a:spLocks noGrp="1" noSelect="1"/>
          </p:cNvSpPr>
          <p:nvPr userDrawn="1">
            <p:ph type="body" idx="1000" hasCustomPrompt="1"/>
            <p:custDataLst>
              <p:custData r:id="rId1"/>
            </p:custDataLst>
          </p:nvPr>
        </p:nvSpPr>
        <p:spPr>
          <a:xfrm>
            <a:off x="8474400" y="3160800"/>
            <a:ext cx="3445200" cy="34452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324000" indent="-324000" algn="ctr" defTabSz="1088610" rtl="0" eaLnBrk="1" latinLnBrk="0" hangingPunct="1">
              <a:spcBef>
                <a:spcPts val="900"/>
              </a:spcBef>
              <a:buFont typeface="Arial" pitchFamily="34" charset="0"/>
              <a:buNone/>
              <a:defRPr/>
            </a:lvl1pPr>
          </a:lstStyle>
          <a:p>
            <a:pPr algn="ctr"/>
            <a:r>
              <a:rPr lang="en-GB"/>
              <a:t> </a:t>
            </a:r>
            <a:endParaRPr lang="en-GB" dirty="0"/>
          </a:p>
        </p:txBody>
      </p:sp>
      <p:sp>
        <p:nvSpPr>
          <p:cNvPr id="6" name="Frame text 2 (JU-Free)"/>
          <p:cNvSpPr>
            <a:spLocks noGrp="1"/>
          </p:cNvSpPr>
          <p:nvPr>
            <p:ph type="body" sz="quarter" idx="11" hasCustomPrompt="1"/>
          </p:nvPr>
        </p:nvSpPr>
        <p:spPr>
          <a:xfrm>
            <a:off x="8651875" y="3860613"/>
            <a:ext cx="3097213" cy="2232025"/>
          </a:xfrm>
        </p:spPr>
        <p:txBody>
          <a:bodyPr/>
          <a:lstStyle>
            <a:lvl1pPr marL="0" indent="0">
              <a:lnSpc>
                <a:spcPct val="85000"/>
              </a:lnSpc>
              <a:spcBef>
                <a:spcPts val="0"/>
              </a:spcBef>
              <a:buNone/>
              <a:defRPr sz="3000" b="1" baseline="0">
                <a:solidFill>
                  <a:schemeClr val="accent1"/>
                </a:solidFill>
                <a:latin typeface="+mn-lt"/>
              </a:defRPr>
            </a:lvl1pPr>
            <a:lvl2pPr marL="0" indent="0">
              <a:spcBef>
                <a:spcPts val="2400"/>
              </a:spcBef>
              <a:buNone/>
              <a:defRPr sz="1400"/>
            </a:lvl2pPr>
            <a:lvl3pPr marL="0" indent="0">
              <a:spcBef>
                <a:spcPts val="0"/>
              </a:spcBef>
              <a:buFont typeface="Arial" panose="020B0604020202020204" pitchFamily="34" charset="0"/>
              <a:buNone/>
              <a:defRPr sz="1400"/>
            </a:lvl3pPr>
            <a:lvl4pPr marL="0" indent="0">
              <a:spcBef>
                <a:spcPts val="0"/>
              </a:spcBef>
              <a:buFont typeface="Arial" panose="020B0604020202020204" pitchFamily="34" charset="0"/>
              <a:buNone/>
              <a:defRPr sz="1400"/>
            </a:lvl4pPr>
            <a:lvl5pPr marL="0" indent="0">
              <a:spcBef>
                <a:spcPts val="0"/>
              </a:spcBef>
              <a:buFont typeface="Arial" panose="020B0604020202020204" pitchFamily="34" charset="0"/>
              <a:buNone/>
              <a:defRPr sz="1400"/>
            </a:lvl5pPr>
            <a:lvl6pPr marL="0" indent="0">
              <a:spcBef>
                <a:spcPts val="0"/>
              </a:spcBef>
              <a:buFont typeface="Arial" panose="020B0604020202020204" pitchFamily="34" charset="0"/>
              <a:buNone/>
              <a:defRPr sz="1400"/>
            </a:lvl6pPr>
            <a:lvl7pPr marL="0" indent="0">
              <a:spcBef>
                <a:spcPts val="0"/>
              </a:spcBef>
              <a:buFont typeface="Arial" panose="020B0604020202020204" pitchFamily="34" charset="0"/>
              <a:buNone/>
              <a:defRPr sz="1400"/>
            </a:lvl7pPr>
            <a:lvl8pPr marL="0" indent="0">
              <a:spcBef>
                <a:spcPts val="0"/>
              </a:spcBef>
              <a:buFont typeface="Arial" panose="020B0604020202020204" pitchFamily="34" charset="0"/>
              <a:buNone/>
              <a:defRPr sz="1400"/>
            </a:lvl8pPr>
            <a:lvl9pPr marL="0" indent="0">
              <a:spcBef>
                <a:spcPts val="0"/>
              </a:spcBef>
              <a:buFont typeface="Arial" panose="020B0604020202020204" pitchFamily="34" charset="0"/>
              <a:buNone/>
              <a:defRPr sz="1400"/>
            </a:lvl9pPr>
          </a:lstStyle>
          <a:p>
            <a:pPr lvl="0"/>
            <a:r>
              <a:rPr lang="en-GB"/>
              <a:t>[Kop]</a:t>
            </a:r>
          </a:p>
          <a:p>
            <a:pPr lvl="0"/>
            <a:r>
              <a:rPr lang="en-GB"/>
              <a:t>JU-LEVEL1=Kop</a:t>
            </a:r>
          </a:p>
          <a:p>
            <a:pPr lvl="1"/>
            <a:r>
              <a:rPr lang="en-GB"/>
              <a:t>JU-LEVEL2=Basistekst</a:t>
            </a:r>
            <a:endParaRPr lang="en-GB" dirty="0"/>
          </a:p>
        </p:txBody>
      </p:sp>
      <p:sp>
        <p:nvSpPr>
          <p:cNvPr id="2" name="Rounded Rectangle 3">
            <a:extLst>
              <a:ext uri="{FF2B5EF4-FFF2-40B4-BE49-F238E27FC236}">
                <a16:creationId xmlns:a16="http://schemas.microsoft.com/office/drawing/2014/main" id="{658BE619-73D5-4A0A-9AB2-3E869478FB4B}"/>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en-GB"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000" noProof="0" dirty="0"/>
          </a:p>
        </p:txBody>
      </p:sp>
      <p:sp>
        <p:nvSpPr>
          <p:cNvPr id="8" name="Frame 4"/>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9" name="Frame 5"/>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0" name="Vrije vorm 6"/>
          <p:cNvSpPr>
            <a:spLocks noGrp="1" noSelect="1"/>
          </p:cNvSpPr>
          <p:nvPr>
            <p:ph type="pic" sz="quarter" idx="1001" hasCustomPrompt="1"/>
          </p:nvPr>
        </p:nvSpPr>
        <p:spPr>
          <a:xfrm>
            <a:off x="8" y="5"/>
            <a:ext cx="12191993" cy="6857996"/>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324000" indent="-324000" algn="l" defTabSz="1088610" rtl="0" eaLnBrk="1" latinLnBrk="0" hangingPunct="1">
              <a:spcBef>
                <a:spcPts val="900"/>
              </a:spcBef>
              <a:buFont typeface="Arial" pitchFamily="34" charset="0"/>
              <a:buNone/>
              <a:defRPr/>
            </a:lvl1pPr>
          </a:lstStyle>
          <a:p>
            <a:r>
              <a:rPr lang="en-GB"/>
              <a:t>[Picture]</a:t>
            </a:r>
            <a:endParaRPr lang="en-GB" dirty="0"/>
          </a:p>
        </p:txBody>
      </p:sp>
    </p:spTree>
    <p:extLst>
      <p:ext uri="{BB962C8B-B14F-4D97-AF65-F5344CB8AC3E}">
        <p14:creationId xmlns:p14="http://schemas.microsoft.com/office/powerpoint/2010/main" val="7977070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fbeelding rood vlak">
    <p:spTree>
      <p:nvGrpSpPr>
        <p:cNvPr id="1" name=""/>
        <p:cNvGrpSpPr/>
        <p:nvPr/>
      </p:nvGrpSpPr>
      <p:grpSpPr>
        <a:xfrm>
          <a:off x="0" y="0"/>
          <a:ext cx="0" cy="0"/>
          <a:chOff x="0" y="0"/>
          <a:chExt cx="0" cy="0"/>
        </a:xfrm>
      </p:grpSpPr>
      <p:sp>
        <p:nvSpPr>
          <p:cNvPr id="3" name="Placeholder 1">
            <a:extLst>
              <a:ext uri="{C183D7F6-B498-43B3-948B-1728B52AA6E4}">
                <adec:decorative xmlns:adec="http://schemas.microsoft.com/office/drawing/2017/decorative" val="1"/>
              </a:ext>
            </a:extLst>
          </p:cNvPr>
          <p:cNvSpPr>
            <a:spLocks noGrp="1" noSelect="1"/>
          </p:cNvSpPr>
          <p:nvPr userDrawn="1">
            <p:ph type="body" idx="1000" hasCustomPrompt="1"/>
            <p:custDataLst>
              <p:custData r:id="rId1"/>
            </p:custDataLst>
          </p:nvPr>
        </p:nvSpPr>
        <p:spPr>
          <a:xfrm>
            <a:off x="280800" y="280800"/>
            <a:ext cx="3445200" cy="3445200"/>
          </a:xfrm>
          <a:prstGeom prst="rect">
            <a:avLst/>
          </a:prstGeom>
          <a:solidFill>
            <a:srgbClr val="E3000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324000" indent="-324000" algn="ctr" defTabSz="1088610" rtl="0" eaLnBrk="1" latinLnBrk="0" hangingPunct="1">
              <a:spcBef>
                <a:spcPts val="900"/>
              </a:spcBef>
              <a:buFont typeface="Arial" pitchFamily="34" charset="0"/>
              <a:buNone/>
              <a:defRPr/>
            </a:lvl1pPr>
          </a:lstStyle>
          <a:p>
            <a:pPr algn="ctr"/>
            <a:r>
              <a:rPr lang="en-GB"/>
              <a:t> </a:t>
            </a:r>
            <a:endParaRPr lang="en-GB" dirty="0"/>
          </a:p>
        </p:txBody>
      </p:sp>
      <p:sp>
        <p:nvSpPr>
          <p:cNvPr id="6" name="Frame text 2 (JU-Free)"/>
          <p:cNvSpPr>
            <a:spLocks noGrp="1"/>
          </p:cNvSpPr>
          <p:nvPr>
            <p:ph type="body" sz="quarter" idx="11" hasCustomPrompt="1"/>
          </p:nvPr>
        </p:nvSpPr>
        <p:spPr>
          <a:xfrm>
            <a:off x="457200" y="979200"/>
            <a:ext cx="3097213" cy="2232025"/>
          </a:xfrm>
        </p:spPr>
        <p:txBody>
          <a:bodyPr/>
          <a:lstStyle>
            <a:lvl1pPr marL="0" indent="0">
              <a:lnSpc>
                <a:spcPct val="85000"/>
              </a:lnSpc>
              <a:spcBef>
                <a:spcPts val="0"/>
              </a:spcBef>
              <a:buNone/>
              <a:defRPr sz="3000" b="1" baseline="0">
                <a:solidFill>
                  <a:schemeClr val="bg1"/>
                </a:solidFill>
                <a:latin typeface="+mn-lt"/>
              </a:defRPr>
            </a:lvl1pPr>
            <a:lvl2pPr marL="0" indent="0">
              <a:spcBef>
                <a:spcPts val="2400"/>
              </a:spcBef>
              <a:buNone/>
              <a:defRPr sz="1400">
                <a:solidFill>
                  <a:schemeClr val="bg1"/>
                </a:solidFill>
              </a:defRPr>
            </a:lvl2pPr>
            <a:lvl3pPr marL="0" indent="0">
              <a:spcBef>
                <a:spcPts val="0"/>
              </a:spcBef>
              <a:buFont typeface="Arial" panose="020B0604020202020204" pitchFamily="34" charset="0"/>
              <a:buNone/>
              <a:defRPr sz="1400">
                <a:solidFill>
                  <a:schemeClr val="bg1"/>
                </a:solidFill>
              </a:defRPr>
            </a:lvl3pPr>
            <a:lvl4pPr marL="0" indent="0">
              <a:spcBef>
                <a:spcPts val="0"/>
              </a:spcBef>
              <a:buFont typeface="Arial" panose="020B0604020202020204" pitchFamily="34" charset="0"/>
              <a:buNone/>
              <a:defRPr sz="1400">
                <a:solidFill>
                  <a:schemeClr val="bg1"/>
                </a:solidFill>
                <a:latin typeface="+mn-lt"/>
              </a:defRPr>
            </a:lvl4pPr>
            <a:lvl5pPr marL="0" indent="0">
              <a:spcBef>
                <a:spcPts val="0"/>
              </a:spcBef>
              <a:buFont typeface="Arial" panose="020B0604020202020204" pitchFamily="34" charset="0"/>
              <a:buNone/>
              <a:defRPr sz="1400">
                <a:solidFill>
                  <a:schemeClr val="bg1"/>
                </a:solidFill>
              </a:defRPr>
            </a:lvl5pPr>
            <a:lvl6pPr marL="0" indent="0">
              <a:spcBef>
                <a:spcPts val="0"/>
              </a:spcBef>
              <a:buFont typeface="Arial" panose="020B0604020202020204" pitchFamily="34" charset="0"/>
              <a:buNone/>
              <a:defRPr sz="1400">
                <a:solidFill>
                  <a:schemeClr val="bg1"/>
                </a:solidFill>
              </a:defRPr>
            </a:lvl6pPr>
            <a:lvl7pPr marL="0" indent="0">
              <a:spcBef>
                <a:spcPts val="0"/>
              </a:spcBef>
              <a:buFont typeface="Arial" panose="020B0604020202020204" pitchFamily="34" charset="0"/>
              <a:buNone/>
              <a:defRPr sz="1400">
                <a:solidFill>
                  <a:schemeClr val="bg1"/>
                </a:solidFill>
              </a:defRPr>
            </a:lvl7pPr>
            <a:lvl8pPr marL="0" indent="0">
              <a:spcBef>
                <a:spcPts val="0"/>
              </a:spcBef>
              <a:buFont typeface="Arial" panose="020B0604020202020204" pitchFamily="34" charset="0"/>
              <a:buNone/>
              <a:defRPr sz="1400">
                <a:solidFill>
                  <a:schemeClr val="bg1"/>
                </a:solidFill>
              </a:defRPr>
            </a:lvl8pPr>
            <a:lvl9pPr marL="0" indent="0">
              <a:spcBef>
                <a:spcPts val="0"/>
              </a:spcBef>
              <a:buFont typeface="Arial" panose="020B0604020202020204" pitchFamily="34" charset="0"/>
              <a:buNone/>
              <a:defRPr sz="1400">
                <a:solidFill>
                  <a:schemeClr val="bg1"/>
                </a:solidFill>
              </a:defRPr>
            </a:lvl9pPr>
          </a:lstStyle>
          <a:p>
            <a:pPr lvl="0"/>
            <a:r>
              <a:rPr lang="en-GB"/>
              <a:t>[Kop]</a:t>
            </a:r>
          </a:p>
          <a:p>
            <a:pPr lvl="0"/>
            <a:r>
              <a:rPr lang="en-GB"/>
              <a:t>JU-LEVEL1=Kop</a:t>
            </a:r>
          </a:p>
          <a:p>
            <a:pPr lvl="1"/>
            <a:r>
              <a:rPr lang="en-GB"/>
              <a:t>JU-LEVEL2=Basistekst</a:t>
            </a:r>
            <a:endParaRPr lang="en-GB" dirty="0"/>
          </a:p>
        </p:txBody>
      </p:sp>
      <p:sp>
        <p:nvSpPr>
          <p:cNvPr id="9" name="Rounded Rectangle 3">
            <a:extLst>
              <a:ext uri="{FF2B5EF4-FFF2-40B4-BE49-F238E27FC236}">
                <a16:creationId xmlns:a16="http://schemas.microsoft.com/office/drawing/2014/main" id="{83609E12-BE53-4187-AD3F-CFB25812DE68}"/>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en-GB"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000" noProof="0" dirty="0"/>
          </a:p>
        </p:txBody>
      </p:sp>
      <p:sp>
        <p:nvSpPr>
          <p:cNvPr id="8" name="Frame 4"/>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0" name="Frame 5"/>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1" name="Vrije vorm 6"/>
          <p:cNvSpPr>
            <a:spLocks noGrp="1" noSelect="1"/>
          </p:cNvSpPr>
          <p:nvPr>
            <p:ph type="pic" sz="quarter" idx="1001" hasCustomPrompt="1"/>
          </p:nvPr>
        </p:nvSpPr>
        <p:spPr>
          <a:xfrm>
            <a:off x="8" y="5"/>
            <a:ext cx="12191993" cy="6857996"/>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324000" indent="-324000" algn="l" defTabSz="1088610" rtl="0" eaLnBrk="1" latinLnBrk="0" hangingPunct="1">
              <a:spcBef>
                <a:spcPts val="900"/>
              </a:spcBef>
              <a:buFont typeface="Arial" pitchFamily="34" charset="0"/>
              <a:buNone/>
              <a:defRPr/>
            </a:lvl1pPr>
          </a:lstStyle>
          <a:p>
            <a:r>
              <a:rPr lang="en-GB"/>
              <a:t>[Picture]</a:t>
            </a:r>
            <a:endParaRPr lang="en-GB" dirty="0"/>
          </a:p>
        </p:txBody>
      </p:sp>
    </p:spTree>
    <p:extLst>
      <p:ext uri="{BB962C8B-B14F-4D97-AF65-F5344CB8AC3E}">
        <p14:creationId xmlns:p14="http://schemas.microsoft.com/office/powerpoint/2010/main" val="1761144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R)">
    <p:bg>
      <p:bgPr>
        <a:solidFill>
          <a:srgbClr val="F2F2F2"/>
        </a:solidFill>
        <a:effectLst/>
      </p:bgPr>
    </p:bg>
    <p:spTree>
      <p:nvGrpSpPr>
        <p:cNvPr id="1" name=""/>
        <p:cNvGrpSpPr/>
        <p:nvPr/>
      </p:nvGrpSpPr>
      <p:grpSpPr>
        <a:xfrm>
          <a:off x="0" y="0"/>
          <a:ext cx="0" cy="0"/>
          <a:chOff x="0" y="0"/>
          <a:chExt cx="0" cy="0"/>
        </a:xfrm>
      </p:grpSpPr>
      <p:sp>
        <p:nvSpPr>
          <p:cNvPr id="14" name="Picture Placeholder 1"/>
          <p:cNvSpPr>
            <a:spLocks noGrp="1" noSelect="1"/>
          </p:cNvSpPr>
          <p:nvPr>
            <p:ph type="pic" sz="quarter" idx="14" hasCustomPrompt="1"/>
          </p:nvPr>
        </p:nvSpPr>
        <p:spPr>
          <a:xfrm>
            <a:off x="6094800" y="0"/>
            <a:ext cx="6094800" cy="6208481"/>
          </a:xfrm>
          <a:noFill/>
        </p:spPr>
        <p:txBody>
          <a:bodyPr/>
          <a:lstStyle>
            <a:lvl1pPr marL="0" indent="0">
              <a:buNone/>
              <a:defRPr/>
            </a:lvl1pPr>
          </a:lstStyle>
          <a:p>
            <a:r>
              <a:rPr lang="en-GB"/>
              <a:t>[Afbeelding]</a:t>
            </a:r>
            <a:endParaRPr lang="en-GB" dirty="0"/>
          </a:p>
        </p:txBody>
      </p:sp>
      <p:sp>
        <p:nvSpPr>
          <p:cNvPr id="17" name="Achtergrondvlak 2"/>
          <p:cNvSpPr>
            <a:spLocks noSelect="1"/>
          </p:cNvSpPr>
          <p:nvPr userDrawn="1"/>
        </p:nvSpPr>
        <p:spPr>
          <a:xfrm>
            <a:off x="0" y="6210000"/>
            <a:ext cx="12196800" cy="6840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Date Placeholder 3"/>
          <p:cNvSpPr>
            <a:spLocks noGrp="1" noSelect="1"/>
          </p:cNvSpPr>
          <p:nvPr>
            <p:ph type="dt" sz="half" idx="10"/>
          </p:nvPr>
        </p:nvSpPr>
        <p:spPr/>
        <p:txBody>
          <a:bodyPr/>
          <a:lstStyle/>
          <a:p>
            <a:fld id="{3173DE11-90EF-4400-A6F5-8A2DCCBD9698}" type="datetime4">
              <a:rPr lang="en-GB" noProof="1" smtClean="0"/>
              <a:t>04 June 2025</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12" name="Placeholder 6"/>
          <p:cNvSpPr>
            <a:spLocks noGrp="1" noSelect="1"/>
          </p:cNvSpPr>
          <p:nvPr>
            <p:ph type="body" sz="quarter" idx="13" hasCustomPrompt="1"/>
          </p:nvPr>
        </p:nvSpPr>
        <p:spPr>
          <a:xfrm>
            <a:off x="1065600" y="1683998"/>
            <a:ext cx="4526344" cy="4321175"/>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en-GB"/>
              <a:t>[Tekst]</a:t>
            </a:r>
            <a:endParaRPr lang="en-GB" dirty="0"/>
          </a:p>
        </p:txBody>
      </p:sp>
      <p:sp>
        <p:nvSpPr>
          <p:cNvPr id="5" name="***Titel 7"/>
          <p:cNvSpPr>
            <a:spLocks noGrp="1" noSelect="1"/>
          </p:cNvSpPr>
          <p:nvPr>
            <p:ph type="title" hasCustomPrompt="1"/>
          </p:nvPr>
        </p:nvSpPr>
        <p:spPr>
          <a:xfrm>
            <a:off x="864817" y="469373"/>
            <a:ext cx="4727127" cy="720000"/>
          </a:xfrm>
        </p:spPr>
        <p:txBody>
          <a:bodyPr/>
          <a:lstStyle>
            <a:lvl1pPr>
              <a:defRPr/>
            </a:lvl1pPr>
          </a:lstStyle>
          <a:p>
            <a:r>
              <a:rPr lang="en-GB"/>
              <a:t>[titel]</a:t>
            </a:r>
            <a:endParaRPr lang="en-GB" dirty="0"/>
          </a:p>
        </p:txBody>
      </p:sp>
      <p:sp>
        <p:nvSpPr>
          <p:cNvPr id="11" name="Frame 8"/>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3" name="Frame 9"/>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41742352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L)">
    <p:bg>
      <p:bgPr>
        <a:solidFill>
          <a:srgbClr val="F2F2F2"/>
        </a:solidFill>
        <a:effectLst/>
      </p:bgPr>
    </p:bg>
    <p:spTree>
      <p:nvGrpSpPr>
        <p:cNvPr id="1" name=""/>
        <p:cNvGrpSpPr/>
        <p:nvPr/>
      </p:nvGrpSpPr>
      <p:grpSpPr>
        <a:xfrm>
          <a:off x="0" y="0"/>
          <a:ext cx="0" cy="0"/>
          <a:chOff x="0" y="0"/>
          <a:chExt cx="0" cy="0"/>
        </a:xfrm>
      </p:grpSpPr>
      <p:sp>
        <p:nvSpPr>
          <p:cNvPr id="14" name="Picture Placeholder 1"/>
          <p:cNvSpPr>
            <a:spLocks noGrp="1" noSelect="1"/>
          </p:cNvSpPr>
          <p:nvPr>
            <p:ph type="pic" sz="quarter" idx="14" hasCustomPrompt="1"/>
          </p:nvPr>
        </p:nvSpPr>
        <p:spPr>
          <a:xfrm>
            <a:off x="0" y="0"/>
            <a:ext cx="6094800" cy="6208560"/>
          </a:xfrm>
        </p:spPr>
        <p:txBody>
          <a:bodyPr/>
          <a:lstStyle>
            <a:lvl1pPr marL="0" indent="0">
              <a:buNone/>
              <a:defRPr/>
            </a:lvl1pPr>
          </a:lstStyle>
          <a:p>
            <a:r>
              <a:rPr lang="en-GB"/>
              <a:t>[Afbeelding]</a:t>
            </a:r>
            <a:endParaRPr lang="en-GB" dirty="0"/>
          </a:p>
        </p:txBody>
      </p:sp>
      <p:sp>
        <p:nvSpPr>
          <p:cNvPr id="17" name="Achtergrondvlak 2"/>
          <p:cNvSpPr>
            <a:spLocks noSelect="1"/>
          </p:cNvSpPr>
          <p:nvPr userDrawn="1"/>
        </p:nvSpPr>
        <p:spPr>
          <a:xfrm>
            <a:off x="0" y="6210000"/>
            <a:ext cx="12196800" cy="792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Date Placeholder 3"/>
          <p:cNvSpPr>
            <a:spLocks noGrp="1" noSelect="1"/>
          </p:cNvSpPr>
          <p:nvPr>
            <p:ph type="dt" sz="half" idx="10"/>
          </p:nvPr>
        </p:nvSpPr>
        <p:spPr/>
        <p:txBody>
          <a:bodyPr/>
          <a:lstStyle/>
          <a:p>
            <a:fld id="{3173DE11-90EF-4400-A6F5-8A2DCCBD9698}" type="datetime4">
              <a:rPr lang="en-GB" noProof="1" smtClean="0"/>
              <a:t>04 June 2025</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12" name="Placeholder 6"/>
          <p:cNvSpPr>
            <a:spLocks noGrp="1" noSelect="1"/>
          </p:cNvSpPr>
          <p:nvPr>
            <p:ph type="body" sz="quarter" idx="13" hasCustomPrompt="1"/>
          </p:nvPr>
        </p:nvSpPr>
        <p:spPr>
          <a:xfrm>
            <a:off x="6624000" y="1683998"/>
            <a:ext cx="4526344" cy="4321175"/>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en-GB"/>
              <a:t>[Tekst]</a:t>
            </a:r>
            <a:endParaRPr lang="en-GB" dirty="0"/>
          </a:p>
        </p:txBody>
      </p:sp>
      <p:sp>
        <p:nvSpPr>
          <p:cNvPr id="5" name="***Titel 7"/>
          <p:cNvSpPr>
            <a:spLocks noGrp="1" noSelect="1"/>
          </p:cNvSpPr>
          <p:nvPr>
            <p:ph type="title" hasCustomPrompt="1"/>
          </p:nvPr>
        </p:nvSpPr>
        <p:spPr>
          <a:xfrm>
            <a:off x="6400425" y="469373"/>
            <a:ext cx="4727127" cy="720000"/>
          </a:xfrm>
        </p:spPr>
        <p:txBody>
          <a:bodyPr/>
          <a:lstStyle>
            <a:lvl1pPr>
              <a:defRPr/>
            </a:lvl1pPr>
          </a:lstStyle>
          <a:p>
            <a:r>
              <a:rPr lang="en-GB"/>
              <a:t>[titel]</a:t>
            </a:r>
            <a:endParaRPr lang="en-GB" dirty="0"/>
          </a:p>
        </p:txBody>
      </p:sp>
      <p:sp>
        <p:nvSpPr>
          <p:cNvPr id="11" name="Frame 8"/>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3" name="Frame 9"/>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31527709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wit logo">
    <p:spTree>
      <p:nvGrpSpPr>
        <p:cNvPr id="1" name=""/>
        <p:cNvGrpSpPr/>
        <p:nvPr/>
      </p:nvGrpSpPr>
      <p:grpSpPr>
        <a:xfrm>
          <a:off x="0" y="0"/>
          <a:ext cx="0" cy="0"/>
          <a:chOff x="0" y="0"/>
          <a:chExt cx="0" cy="0"/>
        </a:xfrm>
      </p:grpSpPr>
      <p:sp>
        <p:nvSpPr>
          <p:cNvPr id="10" name="Vrije vorm 1"/>
          <p:cNvSpPr>
            <a:spLocks noGrp="1" noSelect="1"/>
          </p:cNvSpPr>
          <p:nvPr>
            <p:ph type="pic" sz="quarter" idx="1001" hasCustomPrompt="1"/>
          </p:nvPr>
        </p:nvSpPr>
        <p:spPr>
          <a:xfrm>
            <a:off x="8" y="5"/>
            <a:ext cx="12191993" cy="6857996"/>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324000" indent="-324000" algn="l" defTabSz="1088610" rtl="0" eaLnBrk="1" latinLnBrk="0" hangingPunct="1">
              <a:spcBef>
                <a:spcPts val="900"/>
              </a:spcBef>
              <a:buFont typeface="Arial" pitchFamily="34" charset="0"/>
              <a:buNone/>
              <a:defRPr/>
            </a:lvl1pPr>
          </a:lstStyle>
          <a:p>
            <a:r>
              <a:rPr lang="en-GB"/>
              <a:t>[Picture]</a:t>
            </a:r>
            <a:endParaRPr lang="en-GB" dirty="0"/>
          </a:p>
        </p:txBody>
      </p:sp>
      <p:sp>
        <p:nvSpPr>
          <p:cNvPr id="2" name="Title 2"/>
          <p:cNvSpPr>
            <a:spLocks noGrp="1" noSelect="1"/>
          </p:cNvSpPr>
          <p:nvPr>
            <p:ph type="title" hasCustomPrompt="1"/>
          </p:nvPr>
        </p:nvSpPr>
        <p:spPr>
          <a:xfrm>
            <a:off x="0" y="2925076"/>
            <a:ext cx="12204000" cy="1188000"/>
          </a:xfrm>
        </p:spPr>
        <p:txBody>
          <a:bodyPr/>
          <a:lstStyle>
            <a:lvl1pPr algn="ctr">
              <a:defRPr sz="6800" b="1" cap="none" baseline="0">
                <a:solidFill>
                  <a:schemeClr val="bg1"/>
                </a:solidFill>
                <a:latin typeface="+mn-lt"/>
              </a:defRPr>
            </a:lvl1pPr>
          </a:lstStyle>
          <a:p>
            <a:r>
              <a:rPr lang="en-GB"/>
              <a:t>[Tekst]</a:t>
            </a:r>
            <a:endParaRPr lang="en-GB" dirty="0"/>
          </a:p>
        </p:txBody>
      </p:sp>
      <p:sp>
        <p:nvSpPr>
          <p:cNvPr id="8" name="Rounded Rectangle 3">
            <a:extLst>
              <a:ext uri="{FF2B5EF4-FFF2-40B4-BE49-F238E27FC236}">
                <a16:creationId xmlns:a16="http://schemas.microsoft.com/office/drawing/2014/main" id="{A5AF17E4-4F96-4AF7-81E8-4E18E40B55CB}"/>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en-GB"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000" noProof="0" dirty="0"/>
          </a:p>
        </p:txBody>
      </p:sp>
      <p:sp>
        <p:nvSpPr>
          <p:cNvPr id="7" name="Frame 4"/>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9" name="Frame 5"/>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6550961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rood/zwart logo">
    <p:spTree>
      <p:nvGrpSpPr>
        <p:cNvPr id="1" name=""/>
        <p:cNvGrpSpPr/>
        <p:nvPr/>
      </p:nvGrpSpPr>
      <p:grpSpPr>
        <a:xfrm>
          <a:off x="0" y="0"/>
          <a:ext cx="0" cy="0"/>
          <a:chOff x="0" y="0"/>
          <a:chExt cx="0" cy="0"/>
        </a:xfrm>
      </p:grpSpPr>
      <p:sp>
        <p:nvSpPr>
          <p:cNvPr id="4" name="Picture Placeholder 1">
            <a:extLst>
              <a:ext uri="{FF2B5EF4-FFF2-40B4-BE49-F238E27FC236}">
                <a16:creationId xmlns:a16="http://schemas.microsoft.com/office/drawing/2014/main" id="{47E6A862-E120-4FC9-B4A7-DCAF17FA2D10}"/>
              </a:ext>
            </a:extLst>
          </p:cNvPr>
          <p:cNvSpPr>
            <a:spLocks noGrp="1" noSelect="1"/>
          </p:cNvSpPr>
          <p:nvPr>
            <p:ph type="pic" sz="quarter" idx="10" hasCustomPrompt="1"/>
          </p:nvPr>
        </p:nvSpPr>
        <p:spPr>
          <a:xfrm>
            <a:off x="0" y="0"/>
            <a:ext cx="12193200" cy="6210000"/>
          </a:xfrm>
        </p:spPr>
        <p:txBody>
          <a:bodyPr/>
          <a:lstStyle>
            <a:lvl1pPr marL="0" indent="0">
              <a:buFontTx/>
              <a:buNone/>
              <a:defRPr/>
            </a:lvl1pPr>
          </a:lstStyle>
          <a:p>
            <a:r>
              <a:rPr lang="en-GB"/>
              <a:t>[Klik hier en voeg via Invoegen | Afbeeldingen een foto in]</a:t>
            </a:r>
            <a:endParaRPr lang="en-GB" dirty="0"/>
          </a:p>
        </p:txBody>
      </p:sp>
      <p:sp>
        <p:nvSpPr>
          <p:cNvPr id="12" name="Achtergrondvlak 2">
            <a:extLst>
              <a:ext uri="{FF2B5EF4-FFF2-40B4-BE49-F238E27FC236}">
                <a16:creationId xmlns:a16="http://schemas.microsoft.com/office/drawing/2014/main" id="{C92C52A1-98B3-4A17-9378-B421B9C2FEC3}"/>
              </a:ext>
            </a:extLst>
          </p:cNvPr>
          <p:cNvSpPr>
            <a:spLocks noSelect="1"/>
          </p:cNvSpPr>
          <p:nvPr userDrawn="1"/>
        </p:nvSpPr>
        <p:spPr>
          <a:xfrm>
            <a:off x="0" y="6210000"/>
            <a:ext cx="12196800" cy="6840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3"/>
          <p:cNvSpPr>
            <a:spLocks noGrp="1" noSelect="1"/>
          </p:cNvSpPr>
          <p:nvPr>
            <p:ph type="title" hasCustomPrompt="1"/>
          </p:nvPr>
        </p:nvSpPr>
        <p:spPr>
          <a:xfrm>
            <a:off x="0" y="2925076"/>
            <a:ext cx="12204000" cy="1188000"/>
          </a:xfrm>
        </p:spPr>
        <p:txBody>
          <a:bodyPr/>
          <a:lstStyle>
            <a:lvl1pPr algn="ctr">
              <a:defRPr sz="6800" b="1" cap="none" baseline="0">
                <a:solidFill>
                  <a:schemeClr val="bg1"/>
                </a:solidFill>
                <a:latin typeface="+mn-lt"/>
              </a:defRPr>
            </a:lvl1pPr>
          </a:lstStyle>
          <a:p>
            <a:r>
              <a:rPr lang="en-GB"/>
              <a:t>[Tekst]</a:t>
            </a:r>
            <a:endParaRPr lang="en-GB" dirty="0"/>
          </a:p>
        </p:txBody>
      </p:sp>
      <p:sp>
        <p:nvSpPr>
          <p:cNvPr id="8" name="Rounded Rectangle 4">
            <a:extLst>
              <a:ext uri="{FF2B5EF4-FFF2-40B4-BE49-F238E27FC236}">
                <a16:creationId xmlns:a16="http://schemas.microsoft.com/office/drawing/2014/main" id="{A5AF17E4-4F96-4AF7-81E8-4E18E40B55CB}"/>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en-GB"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000" noProof="0" dirty="0"/>
          </a:p>
        </p:txBody>
      </p:sp>
      <p:sp>
        <p:nvSpPr>
          <p:cNvPr id="9" name="Frame 5"/>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0" name="Frame 6"/>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1720061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wit logo">
    <p:spTree>
      <p:nvGrpSpPr>
        <p:cNvPr id="1" name=""/>
        <p:cNvGrpSpPr/>
        <p:nvPr/>
      </p:nvGrpSpPr>
      <p:grpSpPr>
        <a:xfrm>
          <a:off x="0" y="0"/>
          <a:ext cx="0" cy="0"/>
          <a:chOff x="0" y="0"/>
          <a:chExt cx="0" cy="0"/>
        </a:xfrm>
      </p:grpSpPr>
      <p:sp>
        <p:nvSpPr>
          <p:cNvPr id="7" name="Vrije vorm 1"/>
          <p:cNvSpPr>
            <a:spLocks noGrp="1" noSelect="1"/>
          </p:cNvSpPr>
          <p:nvPr>
            <p:ph type="pic" sz="quarter" idx="1001" hasCustomPrompt="1"/>
          </p:nvPr>
        </p:nvSpPr>
        <p:spPr>
          <a:xfrm>
            <a:off x="8" y="5"/>
            <a:ext cx="12191993" cy="6857996"/>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324000" indent="-324000" algn="l" defTabSz="1088610" rtl="0" eaLnBrk="1" latinLnBrk="0" hangingPunct="1">
              <a:spcBef>
                <a:spcPts val="900"/>
              </a:spcBef>
              <a:buFont typeface="Arial" pitchFamily="34" charset="0"/>
              <a:buNone/>
              <a:defRPr/>
            </a:lvl1pPr>
          </a:lstStyle>
          <a:p>
            <a:r>
              <a:rPr lang="en-GB"/>
              <a:t>[Picture]</a:t>
            </a:r>
            <a:endParaRPr lang="en-GB" dirty="0"/>
          </a:p>
        </p:txBody>
      </p:sp>
      <p:sp>
        <p:nvSpPr>
          <p:cNvPr id="2" name="Title 2"/>
          <p:cNvSpPr>
            <a:spLocks noGrp="1" noSelect="1"/>
          </p:cNvSpPr>
          <p:nvPr>
            <p:ph type="title" hasCustomPrompt="1"/>
          </p:nvPr>
        </p:nvSpPr>
        <p:spPr>
          <a:xfrm>
            <a:off x="0" y="2925076"/>
            <a:ext cx="12204000" cy="1188000"/>
          </a:xfrm>
        </p:spPr>
        <p:txBody>
          <a:bodyPr/>
          <a:lstStyle>
            <a:lvl1pPr algn="ctr">
              <a:defRPr sz="6800" b="1" cap="none" baseline="0">
                <a:solidFill>
                  <a:schemeClr val="accent1"/>
                </a:solidFill>
                <a:latin typeface="+mn-lt"/>
              </a:defRPr>
            </a:lvl1pPr>
          </a:lstStyle>
          <a:p>
            <a:r>
              <a:rPr lang="en-GB"/>
              <a:t>[Tekst]</a:t>
            </a:r>
            <a:endParaRPr lang="en-GB" dirty="0"/>
          </a:p>
        </p:txBody>
      </p:sp>
      <p:sp>
        <p:nvSpPr>
          <p:cNvPr id="8" name="Rounded Rectangle 3">
            <a:extLst>
              <a:ext uri="{FF2B5EF4-FFF2-40B4-BE49-F238E27FC236}">
                <a16:creationId xmlns:a16="http://schemas.microsoft.com/office/drawing/2014/main" id="{3ED40BA7-74AB-43EA-AF96-AC34C7F24EB5}"/>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en-GB"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000" noProof="0" dirty="0"/>
          </a:p>
        </p:txBody>
      </p:sp>
      <p:sp>
        <p:nvSpPr>
          <p:cNvPr id="9" name="Frame 4"/>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0" name="Frame 5"/>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21076861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rood/zwart logo">
    <p:spTree>
      <p:nvGrpSpPr>
        <p:cNvPr id="1" name=""/>
        <p:cNvGrpSpPr/>
        <p:nvPr/>
      </p:nvGrpSpPr>
      <p:grpSpPr>
        <a:xfrm>
          <a:off x="0" y="0"/>
          <a:ext cx="0" cy="0"/>
          <a:chOff x="0" y="0"/>
          <a:chExt cx="0" cy="0"/>
        </a:xfrm>
      </p:grpSpPr>
      <p:sp>
        <p:nvSpPr>
          <p:cNvPr id="7" name="Frame picture 1">
            <a:extLst>
              <a:ext uri="{FF2B5EF4-FFF2-40B4-BE49-F238E27FC236}">
                <a16:creationId xmlns:a16="http://schemas.microsoft.com/office/drawing/2014/main" id="{37A0C05B-97C3-4483-BD31-B9DD9BC70509}"/>
              </a:ext>
            </a:extLst>
          </p:cNvPr>
          <p:cNvSpPr>
            <a:spLocks noGrp="1" noSelect="1"/>
          </p:cNvSpPr>
          <p:nvPr>
            <p:ph type="pic" sz="quarter" idx="10" hasCustomPrompt="1"/>
          </p:nvPr>
        </p:nvSpPr>
        <p:spPr>
          <a:xfrm>
            <a:off x="0" y="0"/>
            <a:ext cx="12193200" cy="6210000"/>
          </a:xfrm>
        </p:spPr>
        <p:txBody>
          <a:bodyPr/>
          <a:lstStyle>
            <a:lvl1pPr marL="0" indent="0">
              <a:buFontTx/>
              <a:buNone/>
              <a:defRPr/>
            </a:lvl1pPr>
          </a:lstStyle>
          <a:p>
            <a:r>
              <a:rPr lang="en-GB"/>
              <a:t>[Klik hier en voeg via Invoegen | Afbeeldingen een foto in]</a:t>
            </a:r>
            <a:endParaRPr lang="en-GB" dirty="0"/>
          </a:p>
        </p:txBody>
      </p:sp>
      <p:sp>
        <p:nvSpPr>
          <p:cNvPr id="9" name="Achtergrondvlak 2">
            <a:extLst>
              <a:ext uri="{FF2B5EF4-FFF2-40B4-BE49-F238E27FC236}">
                <a16:creationId xmlns:a16="http://schemas.microsoft.com/office/drawing/2014/main" id="{61754AF3-BC4E-4713-948D-AEF78A2110BC}"/>
              </a:ext>
            </a:extLst>
          </p:cNvPr>
          <p:cNvSpPr>
            <a:spLocks noSelect="1"/>
          </p:cNvSpPr>
          <p:nvPr userDrawn="1"/>
        </p:nvSpPr>
        <p:spPr>
          <a:xfrm>
            <a:off x="0" y="6210000"/>
            <a:ext cx="12196800" cy="6840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3"/>
          <p:cNvSpPr>
            <a:spLocks noGrp="1" noSelect="1"/>
          </p:cNvSpPr>
          <p:nvPr>
            <p:ph type="title" hasCustomPrompt="1"/>
          </p:nvPr>
        </p:nvSpPr>
        <p:spPr>
          <a:xfrm>
            <a:off x="0" y="2925076"/>
            <a:ext cx="12204000" cy="1188000"/>
          </a:xfrm>
        </p:spPr>
        <p:txBody>
          <a:bodyPr/>
          <a:lstStyle>
            <a:lvl1pPr algn="ctr">
              <a:defRPr sz="6800" b="1" cap="none" baseline="0">
                <a:solidFill>
                  <a:schemeClr val="accent1"/>
                </a:solidFill>
                <a:latin typeface="+mn-lt"/>
              </a:defRPr>
            </a:lvl1pPr>
          </a:lstStyle>
          <a:p>
            <a:r>
              <a:rPr lang="en-GB"/>
              <a:t>[Tekst]</a:t>
            </a:r>
            <a:endParaRPr lang="en-GB" dirty="0"/>
          </a:p>
        </p:txBody>
      </p:sp>
      <p:sp>
        <p:nvSpPr>
          <p:cNvPr id="8" name="Rounded Rectangle 4">
            <a:extLst>
              <a:ext uri="{FF2B5EF4-FFF2-40B4-BE49-F238E27FC236}">
                <a16:creationId xmlns:a16="http://schemas.microsoft.com/office/drawing/2014/main" id="{3ED40BA7-74AB-43EA-AF96-AC34C7F24EB5}"/>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en-GB"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000" noProof="0" dirty="0"/>
          </a:p>
        </p:txBody>
      </p:sp>
      <p:sp>
        <p:nvSpPr>
          <p:cNvPr id="12" name="Frame 5"/>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3" name="Frame 6"/>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2313066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ighlights (1)">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2923B9C5-BE15-4844-92EA-6B5A4B794705}" type="datetime4">
              <a:rPr lang="en-GB" noProof="1" smtClean="0"/>
              <a:t>04 June 2025</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3" name="Frame text 4 (JU-Free)"/>
          <p:cNvSpPr>
            <a:spLocks noGrp="1"/>
          </p:cNvSpPr>
          <p:nvPr>
            <p:ph type="body" sz="quarter" idx="13" hasCustomPrompt="1"/>
          </p:nvPr>
        </p:nvSpPr>
        <p:spPr>
          <a:xfrm>
            <a:off x="1017712" y="2215838"/>
            <a:ext cx="10298980"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en-GB"/>
              <a:t>[Kopje]</a:t>
            </a:r>
          </a:p>
          <a:p>
            <a:pPr lvl="0"/>
            <a:r>
              <a:rPr lang="en-GB"/>
              <a:t>JU-LEVEL1=Standaard</a:t>
            </a:r>
          </a:p>
          <a:p>
            <a:pPr lvl="1"/>
            <a:r>
              <a:rPr lang="en-GB"/>
              <a:t>JU-LEVEL2=Basistekst</a:t>
            </a:r>
          </a:p>
          <a:p>
            <a:pPr lvl="2"/>
            <a:r>
              <a:rPr lang="en-GB"/>
              <a:t>JU-LEVEL3=Opsomming</a:t>
            </a:r>
          </a:p>
          <a:p>
            <a:pPr lvl="3"/>
            <a:r>
              <a:rPr lang="en-GB"/>
              <a:t>JU-LEVEL4=Zwevend 1e niveau </a:t>
            </a:r>
            <a:endParaRPr lang="en-GB" dirty="0"/>
          </a:p>
        </p:txBody>
      </p:sp>
      <p:sp>
        <p:nvSpPr>
          <p:cNvPr id="2" name="***Titel 5"/>
          <p:cNvSpPr>
            <a:spLocks noGrp="1" noSelect="1"/>
          </p:cNvSpPr>
          <p:nvPr>
            <p:ph type="title" hasCustomPrompt="1"/>
          </p:nvPr>
        </p:nvSpPr>
        <p:spPr>
          <a:xfrm>
            <a:off x="876692" y="931413"/>
            <a:ext cx="10440000" cy="720000"/>
          </a:xfrm>
        </p:spPr>
        <p:txBody>
          <a:bodyPr/>
          <a:lstStyle>
            <a:lvl1pPr>
              <a:defRPr sz="4400" b="0" cap="none" spc="-210" baseline="0">
                <a:solidFill>
                  <a:schemeClr val="accent1"/>
                </a:solidFill>
              </a:defRPr>
            </a:lvl1pPr>
          </a:lstStyle>
          <a:p>
            <a:r>
              <a:rPr lang="en-GB"/>
              <a:t>[Highlights]</a:t>
            </a:r>
            <a:endParaRPr lang="en-GB" dirty="0"/>
          </a:p>
        </p:txBody>
      </p:sp>
      <p:sp>
        <p:nvSpPr>
          <p:cNvPr id="10" name="Kopregel 6 (JU-Free)"/>
          <p:cNvSpPr>
            <a:spLocks noGrp="1"/>
          </p:cNvSpPr>
          <p:nvPr>
            <p:ph type="body" sz="quarter" idx="1002" hasCustomPrompt="1"/>
          </p:nvPr>
        </p:nvSpPr>
        <p:spPr>
          <a:xfrm>
            <a:off x="854075" y="609569"/>
            <a:ext cx="10440000" cy="2880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endParaRPr lang="en-GB" dirty="0"/>
          </a:p>
        </p:txBody>
      </p:sp>
    </p:spTree>
    <p:extLst>
      <p:ext uri="{BB962C8B-B14F-4D97-AF65-F5344CB8AC3E}">
        <p14:creationId xmlns:p14="http://schemas.microsoft.com/office/powerpoint/2010/main" val="25255465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noSelect="1"/>
          </p:cNvSpPr>
          <p:nvPr>
            <p:ph type="title" hasCustomPrompt="1"/>
          </p:nvPr>
        </p:nvSpPr>
        <p:spPr bwMode="gray"/>
        <p:txBody>
          <a:bodyPr/>
          <a:lstStyle/>
          <a:p>
            <a:r>
              <a:rPr lang="en-GB" noProof="1"/>
              <a:t>[Titel]</a:t>
            </a:r>
          </a:p>
        </p:txBody>
      </p:sp>
      <p:sp>
        <p:nvSpPr>
          <p:cNvPr id="6" name="Date Placeholder 2"/>
          <p:cNvSpPr>
            <a:spLocks noGrp="1" noSelect="1"/>
          </p:cNvSpPr>
          <p:nvPr>
            <p:ph type="dt" sz="half" idx="10"/>
          </p:nvPr>
        </p:nvSpPr>
        <p:spPr/>
        <p:txBody>
          <a:bodyPr/>
          <a:lstStyle/>
          <a:p>
            <a:fld id="{C55B993B-3046-4D80-9DA9-AF3F7D602039}" type="datetime4">
              <a:rPr lang="en-GB" noProof="1" smtClean="0"/>
              <a:t>04 June 2025</a:t>
            </a:fld>
            <a:endParaRPr lang="en-GB" noProof="1"/>
          </a:p>
        </p:txBody>
      </p:sp>
      <p:sp>
        <p:nvSpPr>
          <p:cNvPr id="7" name="Footer Placeholder 3"/>
          <p:cNvSpPr>
            <a:spLocks noGrp="1" noSelect="1"/>
          </p:cNvSpPr>
          <p:nvPr>
            <p:ph type="ftr" sz="quarter" idx="11"/>
          </p:nvPr>
        </p:nvSpPr>
        <p:spPr/>
        <p:txBody>
          <a:bodyPr/>
          <a:lstStyle/>
          <a:p>
            <a:r>
              <a:rPr lang="en-GB" noProof="1"/>
              <a:t>[Voettekst]</a:t>
            </a:r>
          </a:p>
        </p:txBody>
      </p:sp>
      <p:sp>
        <p:nvSpPr>
          <p:cNvPr id="8"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ighlights (2)">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2923B9C5-BE15-4844-92EA-6B5A4B794705}" type="datetime4">
              <a:rPr lang="en-GB" noProof="1" smtClean="0"/>
              <a:t>04 June 2025</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4" name="Frame text 4"/>
          <p:cNvSpPr>
            <a:spLocks noGrp="1" noSelect="1"/>
          </p:cNvSpPr>
          <p:nvPr>
            <p:ph type="body" sz="quarter" idx="14" hasCustomPrompt="1"/>
          </p:nvPr>
        </p:nvSpPr>
        <p:spPr>
          <a:xfrm>
            <a:off x="5541900" y="2217600"/>
            <a:ext cx="577479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 typeface="Open Sans" panose="020B0606030504020204" pitchFamily="34" charset="0"/>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Open Sans" panose="020B0606030504020204" pitchFamily="34" charset="0"/>
                <a:ea typeface="Open Sans" panose="020B0606030504020204" pitchFamily="34" charset="0"/>
                <a:cs typeface="Open Sans" panose="020B0606030504020204" pitchFamily="34" charset="0"/>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en-GB"/>
              <a:t>[Kopje]</a:t>
            </a:r>
            <a:endParaRPr lang="en-GB" dirty="0"/>
          </a:p>
        </p:txBody>
      </p:sp>
      <p:sp>
        <p:nvSpPr>
          <p:cNvPr id="13" name="Frame text 5 (JU-Free)"/>
          <p:cNvSpPr>
            <a:spLocks noGrp="1"/>
          </p:cNvSpPr>
          <p:nvPr>
            <p:ph type="body" sz="quarter" idx="13" hasCustomPrompt="1"/>
          </p:nvPr>
        </p:nvSpPr>
        <p:spPr>
          <a:xfrm>
            <a:off x="1017712" y="2215838"/>
            <a:ext cx="4034171"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en-GB"/>
              <a:t>[Kopje]</a:t>
            </a:r>
          </a:p>
          <a:p>
            <a:pPr lvl="0"/>
            <a:r>
              <a:rPr lang="en-GB"/>
              <a:t>JU-LEVEL1=Standaard</a:t>
            </a:r>
          </a:p>
          <a:p>
            <a:pPr lvl="1"/>
            <a:r>
              <a:rPr lang="en-GB"/>
              <a:t>JU-LEVEL2=Basistekst</a:t>
            </a:r>
          </a:p>
          <a:p>
            <a:pPr lvl="2"/>
            <a:r>
              <a:rPr lang="en-GB"/>
              <a:t>JU-LEVEL3=Opsomming</a:t>
            </a:r>
          </a:p>
          <a:p>
            <a:pPr lvl="3"/>
            <a:r>
              <a:rPr lang="en-GB"/>
              <a:t>JU-LEVEL4=Zwevend 1e niveau </a:t>
            </a:r>
            <a:endParaRPr lang="en-GB" dirty="0"/>
          </a:p>
        </p:txBody>
      </p:sp>
      <p:sp>
        <p:nvSpPr>
          <p:cNvPr id="2" name="***Titel 6"/>
          <p:cNvSpPr>
            <a:spLocks noGrp="1" noSelect="1"/>
          </p:cNvSpPr>
          <p:nvPr>
            <p:ph type="title" hasCustomPrompt="1"/>
          </p:nvPr>
        </p:nvSpPr>
        <p:spPr>
          <a:xfrm>
            <a:off x="876692" y="931413"/>
            <a:ext cx="10440000" cy="720000"/>
          </a:xfrm>
        </p:spPr>
        <p:txBody>
          <a:bodyPr/>
          <a:lstStyle>
            <a:lvl1pPr>
              <a:defRPr sz="4400" b="0" cap="none" spc="-210" baseline="0">
                <a:solidFill>
                  <a:schemeClr val="accent1"/>
                </a:solidFill>
              </a:defRPr>
            </a:lvl1pPr>
          </a:lstStyle>
          <a:p>
            <a:r>
              <a:rPr lang="en-GB"/>
              <a:t>[Highlights]</a:t>
            </a:r>
            <a:endParaRPr lang="en-GB" dirty="0"/>
          </a:p>
        </p:txBody>
      </p:sp>
      <p:sp>
        <p:nvSpPr>
          <p:cNvPr id="10" name="Kopregel 7 (JU-Free)"/>
          <p:cNvSpPr>
            <a:spLocks noGrp="1"/>
          </p:cNvSpPr>
          <p:nvPr>
            <p:ph type="body" sz="quarter" idx="1002" hasCustomPrompt="1"/>
          </p:nvPr>
        </p:nvSpPr>
        <p:spPr>
          <a:xfrm>
            <a:off x="854075" y="609569"/>
            <a:ext cx="10440000" cy="2880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endParaRPr lang="en-GB" dirty="0"/>
          </a:p>
        </p:txBody>
      </p:sp>
    </p:spTree>
    <p:extLst>
      <p:ext uri="{BB962C8B-B14F-4D97-AF65-F5344CB8AC3E}">
        <p14:creationId xmlns:p14="http://schemas.microsoft.com/office/powerpoint/2010/main" val="346417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ighlights (4)">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2923B9C5-BE15-4844-92EA-6B5A4B794705}" type="datetime4">
              <a:rPr lang="en-GB" noProof="1" smtClean="0"/>
              <a:t>04 June 2025</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6" name="Frame text 4"/>
          <p:cNvSpPr>
            <a:spLocks noGrp="1" noSelect="1"/>
          </p:cNvSpPr>
          <p:nvPr>
            <p:ph type="body" sz="quarter" idx="16" hasCustomPrompt="1"/>
          </p:nvPr>
        </p:nvSpPr>
        <p:spPr>
          <a:xfrm>
            <a:off x="9249904" y="2203963"/>
            <a:ext cx="236696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en-GB"/>
              <a:t>[Kopje]</a:t>
            </a:r>
            <a:endParaRPr lang="en-GB" dirty="0"/>
          </a:p>
        </p:txBody>
      </p:sp>
      <p:sp>
        <p:nvSpPr>
          <p:cNvPr id="15" name="Frame text 5"/>
          <p:cNvSpPr>
            <a:spLocks noGrp="1" noSelect="1"/>
          </p:cNvSpPr>
          <p:nvPr>
            <p:ph type="body" sz="quarter" idx="15" hasCustomPrompt="1"/>
          </p:nvPr>
        </p:nvSpPr>
        <p:spPr>
          <a:xfrm>
            <a:off x="6509241" y="2203963"/>
            <a:ext cx="236696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en-GB"/>
              <a:t>[Kopje]</a:t>
            </a:r>
            <a:endParaRPr lang="en-GB" dirty="0"/>
          </a:p>
        </p:txBody>
      </p:sp>
      <p:sp>
        <p:nvSpPr>
          <p:cNvPr id="14" name="Frame text 6"/>
          <p:cNvSpPr>
            <a:spLocks noGrp="1" noSelect="1"/>
          </p:cNvSpPr>
          <p:nvPr>
            <p:ph type="body" sz="quarter" idx="14" hasCustomPrompt="1"/>
          </p:nvPr>
        </p:nvSpPr>
        <p:spPr>
          <a:xfrm>
            <a:off x="3768579" y="2203963"/>
            <a:ext cx="236696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en-GB"/>
              <a:t>[Kopje]</a:t>
            </a:r>
            <a:endParaRPr lang="en-GB" dirty="0"/>
          </a:p>
        </p:txBody>
      </p:sp>
      <p:sp>
        <p:nvSpPr>
          <p:cNvPr id="13" name="Frame text 7 (JU-Free)"/>
          <p:cNvSpPr>
            <a:spLocks noGrp="1"/>
          </p:cNvSpPr>
          <p:nvPr>
            <p:ph type="body" sz="quarter" idx="13" hasCustomPrompt="1"/>
          </p:nvPr>
        </p:nvSpPr>
        <p:spPr>
          <a:xfrm>
            <a:off x="1027917" y="2203963"/>
            <a:ext cx="236696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en-GB"/>
              <a:t>[Kopje]</a:t>
            </a:r>
          </a:p>
          <a:p>
            <a:pPr lvl="0"/>
            <a:r>
              <a:rPr lang="en-GB"/>
              <a:t>JU-LEVEL1=Standaard</a:t>
            </a:r>
          </a:p>
          <a:p>
            <a:pPr lvl="1"/>
            <a:r>
              <a:rPr lang="en-GB"/>
              <a:t>JU-LEVEL2=Basistekst</a:t>
            </a:r>
          </a:p>
          <a:p>
            <a:pPr lvl="2"/>
            <a:r>
              <a:rPr lang="en-GB"/>
              <a:t>JU-LEVEL3=Opsomming</a:t>
            </a:r>
          </a:p>
          <a:p>
            <a:pPr lvl="3"/>
            <a:r>
              <a:rPr lang="en-GB"/>
              <a:t>JU-LEVEL4=Zwevend 1e  niveau</a:t>
            </a:r>
            <a:endParaRPr lang="en-GB" dirty="0"/>
          </a:p>
        </p:txBody>
      </p:sp>
      <p:sp>
        <p:nvSpPr>
          <p:cNvPr id="2" name="***Titel 8"/>
          <p:cNvSpPr>
            <a:spLocks noGrp="1" noSelect="1"/>
          </p:cNvSpPr>
          <p:nvPr>
            <p:ph type="title" hasCustomPrompt="1"/>
          </p:nvPr>
        </p:nvSpPr>
        <p:spPr>
          <a:xfrm>
            <a:off x="876692" y="931413"/>
            <a:ext cx="10440000" cy="720000"/>
          </a:xfrm>
        </p:spPr>
        <p:txBody>
          <a:bodyPr/>
          <a:lstStyle>
            <a:lvl1pPr>
              <a:defRPr sz="4400" b="0" cap="none" spc="-210" baseline="0">
                <a:solidFill>
                  <a:schemeClr val="accent1"/>
                </a:solidFill>
              </a:defRPr>
            </a:lvl1pPr>
          </a:lstStyle>
          <a:p>
            <a:r>
              <a:rPr lang="en-GB"/>
              <a:t>[Highlights]</a:t>
            </a:r>
            <a:endParaRPr lang="en-GB" dirty="0"/>
          </a:p>
        </p:txBody>
      </p:sp>
      <p:sp>
        <p:nvSpPr>
          <p:cNvPr id="17" name="Kopregel 9 (JU-Free)"/>
          <p:cNvSpPr>
            <a:spLocks noGrp="1"/>
          </p:cNvSpPr>
          <p:nvPr>
            <p:ph type="body" sz="quarter" idx="1002" hasCustomPrompt="1"/>
          </p:nvPr>
        </p:nvSpPr>
        <p:spPr>
          <a:xfrm>
            <a:off x="854075" y="609569"/>
            <a:ext cx="10440000" cy="2880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dirty="0"/>
              <a:t>[</a:t>
            </a:r>
            <a:r>
              <a:rPr lang="en-GB" dirty="0" err="1"/>
              <a:t>kopregel</a:t>
            </a:r>
            <a:r>
              <a:rPr lang="en-GB" dirty="0"/>
              <a:t>]</a:t>
            </a:r>
          </a:p>
          <a:p>
            <a:pPr lvl="0"/>
            <a:r>
              <a:rPr lang="en-GB" dirty="0"/>
              <a:t>JU-LEVEL1=</a:t>
            </a:r>
            <a:r>
              <a:rPr lang="en-GB" dirty="0" err="1"/>
              <a:t>Standaard</a:t>
            </a:r>
            <a:endParaRPr lang="en-GB" dirty="0"/>
          </a:p>
        </p:txBody>
      </p:sp>
    </p:spTree>
    <p:extLst>
      <p:ext uri="{BB962C8B-B14F-4D97-AF65-F5344CB8AC3E}">
        <p14:creationId xmlns:p14="http://schemas.microsoft.com/office/powerpoint/2010/main" val="101480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ussendia wit">
    <p:bg>
      <p:bgPr>
        <a:solidFill>
          <a:srgbClr val="FFFFFF"/>
        </a:solidFill>
        <a:effectLst/>
      </p:bgPr>
    </p:bg>
    <p:spTree>
      <p:nvGrpSpPr>
        <p:cNvPr id="1" name=""/>
        <p:cNvGrpSpPr/>
        <p:nvPr/>
      </p:nvGrpSpPr>
      <p:grpSpPr>
        <a:xfrm>
          <a:off x="0" y="0"/>
          <a:ext cx="0" cy="0"/>
          <a:chOff x="0" y="0"/>
          <a:chExt cx="0" cy="0"/>
        </a:xfrm>
      </p:grpSpPr>
      <p:sp>
        <p:nvSpPr>
          <p:cNvPr id="4" name="Frame text 1 (JU-Free)">
            <a:extLst>
              <a:ext uri="{FF2B5EF4-FFF2-40B4-BE49-F238E27FC236}">
                <a16:creationId xmlns:a16="http://schemas.microsoft.com/office/drawing/2014/main" id="{47B08040-1AC6-4424-AC77-34664CAA4BE7}"/>
              </a:ext>
            </a:extLst>
          </p:cNvPr>
          <p:cNvSpPr>
            <a:spLocks noGrp="1"/>
          </p:cNvSpPr>
          <p:nvPr>
            <p:ph type="body" sz="quarter" idx="10" hasCustomPrompt="1"/>
          </p:nvPr>
        </p:nvSpPr>
        <p:spPr>
          <a:xfrm>
            <a:off x="864719" y="2808000"/>
            <a:ext cx="10440000" cy="2160000"/>
          </a:xfrm>
        </p:spPr>
        <p:txBody>
          <a:bodyPr/>
          <a:lstStyle>
            <a:lvl1pPr marL="0" indent="0" algn="ctr">
              <a:spcBef>
                <a:spcPts val="0"/>
              </a:spcBef>
              <a:buFontTx/>
              <a:buNone/>
              <a:defRPr sz="6800" cap="all" baseline="0">
                <a:solidFill>
                  <a:schemeClr val="accent1"/>
                </a:solidFill>
                <a:latin typeface="+mj-lt"/>
              </a:defRPr>
            </a:lvl1pPr>
            <a:lvl2pPr marL="0" indent="0" algn="ctr">
              <a:spcBef>
                <a:spcPts val="0"/>
              </a:spcBef>
              <a:buFontTx/>
              <a:buNone/>
              <a:defRPr sz="3600" i="0" cap="all" baseline="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endParaRPr lang="en-GB" dirty="0"/>
          </a:p>
        </p:txBody>
      </p:sp>
    </p:spTree>
    <p:extLst>
      <p:ext uri="{BB962C8B-B14F-4D97-AF65-F5344CB8AC3E}">
        <p14:creationId xmlns:p14="http://schemas.microsoft.com/office/powerpoint/2010/main" val="1886260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ussendia Red Impact">
    <p:bg>
      <p:bgPr>
        <a:solidFill>
          <a:srgbClr val="E3000B"/>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9003792C-E96E-4CD5-83F8-FBFE78F93C83}"/>
              </a:ext>
            </a:extLst>
          </p:cNvPr>
          <p:cNvSpPr>
            <a:spLocks noGrp="1"/>
          </p:cNvSpPr>
          <p:nvPr>
            <p:ph type="body" sz="quarter" idx="10" hasCustomPrompt="1"/>
          </p:nvPr>
        </p:nvSpPr>
        <p:spPr>
          <a:xfrm>
            <a:off x="864719" y="2808000"/>
            <a:ext cx="10440000" cy="2160000"/>
          </a:xfrm>
        </p:spPr>
        <p:txBody>
          <a:bodyPr/>
          <a:lstStyle>
            <a:lvl1pPr marL="0" indent="0" algn="ctr">
              <a:spcBef>
                <a:spcPts val="0"/>
              </a:spcBef>
              <a:buFontTx/>
              <a:buNone/>
              <a:defRPr sz="6800" cap="all" baseline="0">
                <a:solidFill>
                  <a:srgbClr val="8C201B"/>
                </a:solidFill>
                <a:latin typeface="+mj-lt"/>
              </a:defRPr>
            </a:lvl1pPr>
            <a:lvl2pPr marL="0" indent="0" algn="ctr">
              <a:spcBef>
                <a:spcPts val="0"/>
              </a:spcBef>
              <a:buFontTx/>
              <a:buNone/>
              <a:defRPr sz="3600"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endParaRPr lang="en-GB" dirty="0"/>
          </a:p>
        </p:txBody>
      </p:sp>
      <p:sp>
        <p:nvSpPr>
          <p:cNvPr id="6" name="Frame 2"/>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9" name="Frame 3"/>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3491521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ussendia Lady bug">
    <p:bg>
      <p:bgPr>
        <a:solidFill>
          <a:srgbClr val="8C201B"/>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7309AEE2-23F3-4485-AB59-68003885CF23}"/>
              </a:ext>
            </a:extLst>
          </p:cNvPr>
          <p:cNvSpPr>
            <a:spLocks noGrp="1"/>
          </p:cNvSpPr>
          <p:nvPr>
            <p:ph type="body" sz="quarter" idx="10" hasCustomPrompt="1"/>
          </p:nvPr>
        </p:nvSpPr>
        <p:spPr>
          <a:xfrm>
            <a:off x="864719" y="2808000"/>
            <a:ext cx="10440000" cy="2160000"/>
          </a:xfrm>
        </p:spPr>
        <p:txBody>
          <a:bodyPr/>
          <a:lstStyle>
            <a:lvl1pPr marL="0" indent="0" algn="ctr">
              <a:spcBef>
                <a:spcPts val="0"/>
              </a:spcBef>
              <a:buFontTx/>
              <a:buNone/>
              <a:defRPr sz="6800" cap="all" baseline="0">
                <a:solidFill>
                  <a:schemeClr val="accent1"/>
                </a:solidFill>
                <a:latin typeface="+mj-lt"/>
              </a:defRPr>
            </a:lvl1pPr>
            <a:lvl2pPr marL="0" indent="0" algn="ctr">
              <a:spcBef>
                <a:spcPts val="0"/>
              </a:spcBef>
              <a:buFontTx/>
              <a:buNone/>
              <a:defRPr sz="3600"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endParaRPr lang="en-GB" dirty="0"/>
          </a:p>
        </p:txBody>
      </p:sp>
      <p:sp>
        <p:nvSpPr>
          <p:cNvPr id="8" name="Frame 2"/>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9" name="Frame 3"/>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1940013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ussendia Maroon">
    <p:bg>
      <p:bgPr>
        <a:solidFill>
          <a:srgbClr val="730E04"/>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FE10598B-5335-4C41-B925-F9DA24742C91}"/>
              </a:ext>
            </a:extLst>
          </p:cNvPr>
          <p:cNvSpPr>
            <a:spLocks noGrp="1"/>
          </p:cNvSpPr>
          <p:nvPr>
            <p:ph type="body" sz="quarter" idx="10" hasCustomPrompt="1"/>
          </p:nvPr>
        </p:nvSpPr>
        <p:spPr>
          <a:xfrm>
            <a:off x="864719" y="2808000"/>
            <a:ext cx="10440000" cy="2160000"/>
          </a:xfrm>
        </p:spPr>
        <p:txBody>
          <a:bodyPr/>
          <a:lstStyle>
            <a:lvl1pPr marL="0" indent="0" algn="ctr">
              <a:spcBef>
                <a:spcPts val="0"/>
              </a:spcBef>
              <a:buFontTx/>
              <a:buNone/>
              <a:defRPr sz="6800" cap="all" baseline="0">
                <a:solidFill>
                  <a:srgbClr val="EE1C25"/>
                </a:solidFill>
                <a:latin typeface="+mj-lt"/>
              </a:defRPr>
            </a:lvl1pPr>
            <a:lvl2pPr marL="0" indent="0" algn="ctr">
              <a:spcBef>
                <a:spcPts val="0"/>
              </a:spcBef>
              <a:buFontTx/>
              <a:buNone/>
              <a:defRPr sz="3600"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endParaRPr lang="en-GB" dirty="0"/>
          </a:p>
        </p:txBody>
      </p:sp>
      <p:sp>
        <p:nvSpPr>
          <p:cNvPr id="8" name="Frame 2"/>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9" name="Frame 3"/>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305747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en tekst 2-kolomsindeling">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864000" y="1484784"/>
            <a:ext cx="10440000" cy="4716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Date Placeholder 2"/>
          <p:cNvSpPr>
            <a:spLocks noGrp="1" noSelect="1"/>
          </p:cNvSpPr>
          <p:nvPr>
            <p:ph type="dt" sz="half" idx="10"/>
          </p:nvPr>
        </p:nvSpPr>
        <p:spPr/>
        <p:txBody>
          <a:bodyPr/>
          <a:lstStyle/>
          <a:p>
            <a:fld id="{3173DE11-90EF-4400-A6F5-8A2DCCBD9698}" type="datetime4">
              <a:rPr lang="en-GB" noProof="1" smtClean="0"/>
              <a:t>04 June 2025</a:t>
            </a:fld>
            <a:endParaRPr lang="en-GB" noProof="1"/>
          </a:p>
        </p:txBody>
      </p:sp>
      <p:sp>
        <p:nvSpPr>
          <p:cNvPr id="8" name="Footer Placeholder 3"/>
          <p:cNvSpPr>
            <a:spLocks noGrp="1" noSelect="1"/>
          </p:cNvSpPr>
          <p:nvPr>
            <p:ph type="ftr" sz="quarter" idx="11"/>
          </p:nvPr>
        </p:nvSpPr>
        <p:spPr/>
        <p:txBody>
          <a:bodyPr/>
          <a:lstStyle/>
          <a:p>
            <a:r>
              <a:rPr lang="en-GB" noProof="1"/>
              <a:t>[Voettekst]</a:t>
            </a:r>
          </a:p>
        </p:txBody>
      </p:sp>
      <p:sp>
        <p:nvSpPr>
          <p:cNvPr id="9"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2" name="Title 5"/>
          <p:cNvSpPr>
            <a:spLocks noGrp="1" noSelect="1"/>
          </p:cNvSpPr>
          <p:nvPr>
            <p:ph type="title" hasCustomPrompt="1"/>
          </p:nvPr>
        </p:nvSpPr>
        <p:spPr bwMode="gray">
          <a:xfrm>
            <a:off x="864000" y="895740"/>
            <a:ext cx="10440000" cy="288000"/>
          </a:xfrm>
        </p:spPr>
        <p:txBody>
          <a:bodyPr/>
          <a:lstStyle>
            <a:lvl1pPr>
              <a:defRPr sz="2000"/>
            </a:lvl1pPr>
          </a:lstStyle>
          <a:p>
            <a:r>
              <a:rPr lang="en-GB" noProof="1"/>
              <a:t>[Titel]</a:t>
            </a:r>
          </a:p>
        </p:txBody>
      </p:sp>
      <p:sp>
        <p:nvSpPr>
          <p:cNvPr id="10" name="Kopregel 6 (JU-Free)"/>
          <p:cNvSpPr>
            <a:spLocks noGrp="1"/>
          </p:cNvSpPr>
          <p:nvPr>
            <p:ph type="body" sz="quarter" idx="1002" hasCustomPrompt="1"/>
          </p:nvPr>
        </p:nvSpPr>
        <p:spPr>
          <a:xfrm>
            <a:off x="864000" y="680400"/>
            <a:ext cx="10440000" cy="2160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endParaRPr lang="en-GB" dirty="0"/>
          </a:p>
        </p:txBody>
      </p:sp>
      <p:sp>
        <p:nvSpPr>
          <p:cNvPr id="5" name="Frame text 7 (JU-Free)"/>
          <p:cNvSpPr>
            <a:spLocks noGrp="1"/>
          </p:cNvSpPr>
          <p:nvPr>
            <p:ph type="body" sz="quarter" idx="1003" hasCustomPrompt="1"/>
          </p:nvPr>
        </p:nvSpPr>
        <p:spPr>
          <a:xfrm>
            <a:off x="1065213" y="2134800"/>
            <a:ext cx="10062000" cy="3636000"/>
          </a:xfrm>
        </p:spPr>
        <p:txBody>
          <a:bodyPr numCol="2" spcCol="1080000"/>
          <a:lstStyle>
            <a:lvl1pPr>
              <a:defRPr/>
            </a:lvl1pPr>
            <a:lvl4pPr>
              <a:defRPr/>
            </a:lvl4pPr>
            <a:lvl5pPr>
              <a:defRPr/>
            </a:lvl5pPr>
            <a:lvl6pPr>
              <a:defRPr baseline="0"/>
            </a:lvl6pPr>
            <a:lvl7pPr>
              <a:defRPr/>
            </a:lvl7pPr>
          </a:lstStyle>
          <a:p>
            <a:pPr lvl="0"/>
            <a:r>
              <a:rPr lang="en-GB"/>
              <a:t>[Tekst 2-kolomsindeling]</a:t>
            </a:r>
          </a:p>
          <a:p>
            <a:pPr lvl="0"/>
            <a:r>
              <a:rPr lang="en-GB"/>
              <a:t>JU-LEVEL1=Standaard</a:t>
            </a:r>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JU-LEVEL5=Basistekst</a:t>
            </a:r>
          </a:p>
          <a:p>
            <a:pPr lvl="5"/>
            <a:r>
              <a:rPr lang="en-GB"/>
              <a:t>JU-LEVEL6=Zwevend 1e niveau</a:t>
            </a:r>
          </a:p>
          <a:p>
            <a:pPr lvl="6"/>
            <a:r>
              <a:rPr lang="en-GB"/>
              <a:t>JU-LEVEL7=Zwevend 2e niveau</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4" name="Date Placeholder 1"/>
          <p:cNvSpPr>
            <a:spLocks noGrp="1" noSelect="1"/>
          </p:cNvSpPr>
          <p:nvPr>
            <p:ph type="dt" sz="half" idx="2"/>
          </p:nvPr>
        </p:nvSpPr>
        <p:spPr bwMode="gray">
          <a:xfrm>
            <a:off x="9816205" y="6489368"/>
            <a:ext cx="1260222" cy="252000"/>
          </a:xfrm>
          <a:prstGeom prst="rect">
            <a:avLst/>
          </a:prstGeom>
        </p:spPr>
        <p:txBody>
          <a:bodyPr vert="horz" lIns="0" tIns="0" rIns="0" bIns="0" rtlCol="0" anchor="t">
            <a:noAutofit/>
          </a:bodyPr>
          <a:lstStyle>
            <a:lvl1pPr algn="r">
              <a:defRPr sz="1000">
                <a:solidFill>
                  <a:schemeClr val="tx1"/>
                </a:solidFill>
                <a:latin typeface="+mn-lt"/>
              </a:defRPr>
            </a:lvl1pPr>
          </a:lstStyle>
          <a:p>
            <a:fld id="{2923B9C5-BE15-4844-92EA-6B5A4B794705}" type="datetime4">
              <a:rPr lang="en-GB" noProof="1" smtClean="0"/>
              <a:t>04 June 2025</a:t>
            </a:fld>
            <a:endParaRPr lang="en-GB" noProof="1"/>
          </a:p>
        </p:txBody>
      </p:sp>
      <p:sp>
        <p:nvSpPr>
          <p:cNvPr id="5" name="Footer Placeholder 2"/>
          <p:cNvSpPr>
            <a:spLocks noGrp="1" noSelect="1"/>
          </p:cNvSpPr>
          <p:nvPr>
            <p:ph type="ftr" sz="quarter" idx="3"/>
          </p:nvPr>
        </p:nvSpPr>
        <p:spPr bwMode="gray">
          <a:xfrm>
            <a:off x="1065600" y="6489368"/>
            <a:ext cx="3060000" cy="252000"/>
          </a:xfrm>
          <a:prstGeom prst="rect">
            <a:avLst/>
          </a:prstGeom>
        </p:spPr>
        <p:txBody>
          <a:bodyPr vert="horz" lIns="0" tIns="0" rIns="0" bIns="0" rtlCol="0" anchor="t">
            <a:noAutofit/>
          </a:bodyPr>
          <a:lstStyle>
            <a:lvl1pPr algn="l">
              <a:defRPr sz="1000">
                <a:solidFill>
                  <a:schemeClr val="tx1"/>
                </a:solidFill>
                <a:latin typeface="+mn-lt"/>
              </a:defRPr>
            </a:lvl1pPr>
          </a:lstStyle>
          <a:p>
            <a:r>
              <a:rPr lang="en-GB" noProof="1"/>
              <a:t>[Voettekst]</a:t>
            </a:r>
          </a:p>
        </p:txBody>
      </p:sp>
      <p:sp>
        <p:nvSpPr>
          <p:cNvPr id="6" name="Slide Number Placeholder 3"/>
          <p:cNvSpPr>
            <a:spLocks noGrp="1" noSelect="1"/>
          </p:cNvSpPr>
          <p:nvPr>
            <p:ph type="sldNum" sz="quarter" idx="4"/>
          </p:nvPr>
        </p:nvSpPr>
        <p:spPr bwMode="gray">
          <a:xfrm>
            <a:off x="11116439" y="6489368"/>
            <a:ext cx="389588" cy="252000"/>
          </a:xfrm>
          <a:prstGeom prst="rect">
            <a:avLst/>
          </a:prstGeom>
        </p:spPr>
        <p:txBody>
          <a:bodyPr vert="horz" lIns="0" tIns="0" rIns="0" bIns="0" rtlCol="0" anchor="t">
            <a:noAutofit/>
          </a:bodyPr>
          <a:lstStyle>
            <a:lvl1pPr algn="l">
              <a:defRPr sz="1000">
                <a:solidFill>
                  <a:schemeClr val="tx1"/>
                </a:solidFill>
                <a:latin typeface="+mn-lt"/>
              </a:defRPr>
            </a:lvl1p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3" name="Frame text 4 (JU-Free)"/>
          <p:cNvSpPr>
            <a:spLocks noGrp="1"/>
          </p:cNvSpPr>
          <p:nvPr>
            <p:ph type="body" idx="1"/>
          </p:nvPr>
        </p:nvSpPr>
        <p:spPr bwMode="gray">
          <a:xfrm>
            <a:off x="1066027" y="1773930"/>
            <a:ext cx="10440000" cy="4428000"/>
          </a:xfrm>
          <a:prstGeom prst="rect">
            <a:avLst/>
          </a:prstGeom>
        </p:spPr>
        <p:txBody>
          <a:bodyPr vert="horz" lIns="0" tIns="0" rIns="0" bIns="0" rtlCol="0">
            <a:noAutofit/>
          </a:bodyPr>
          <a:lstStyle/>
          <a:p>
            <a:pPr lvl="0"/>
            <a:r>
              <a:rPr lang="en-GB" noProof="1"/>
              <a:t>JU-LEVEL1=Opsomming 1e niveau</a:t>
            </a:r>
          </a:p>
          <a:p>
            <a:pPr lvl="1"/>
            <a:r>
              <a:rPr lang="en-GB" noProof="1"/>
              <a:t>JU-LEVEL2=Opsomming 2e niveau</a:t>
            </a:r>
          </a:p>
          <a:p>
            <a:pPr lvl="2"/>
            <a:r>
              <a:rPr lang="en-GB" noProof="1"/>
              <a:t>JU-LEVEL3=Opsomming nummer 1e niveau</a:t>
            </a:r>
          </a:p>
          <a:p>
            <a:pPr lvl="3"/>
            <a:r>
              <a:rPr lang="en-GB" noProof="1"/>
              <a:t>JU-LEVEL4=Kop</a:t>
            </a:r>
          </a:p>
          <a:p>
            <a:pPr lvl="4"/>
            <a:r>
              <a:rPr lang="en-GB" noProof="1"/>
              <a:t>JU-LEVEL5=Basistekst</a:t>
            </a:r>
          </a:p>
          <a:p>
            <a:pPr lvl="5"/>
            <a:r>
              <a:rPr lang="en-GB" noProof="1"/>
              <a:t>JU-LEVEL6=Zwevend 1e niveau</a:t>
            </a:r>
          </a:p>
          <a:p>
            <a:pPr lvl="6"/>
            <a:r>
              <a:rPr lang="en-GB" noProof="1"/>
              <a:t>JU-LEVEL7=Zwevend 2e niveau</a:t>
            </a:r>
          </a:p>
        </p:txBody>
      </p:sp>
      <p:sp>
        <p:nvSpPr>
          <p:cNvPr id="2" name="Title Placeholder 5"/>
          <p:cNvSpPr>
            <a:spLocks noGrp="1" noSelect="1"/>
          </p:cNvSpPr>
          <p:nvPr>
            <p:ph type="title"/>
          </p:nvPr>
        </p:nvSpPr>
        <p:spPr bwMode="gray">
          <a:xfrm>
            <a:off x="864817" y="469373"/>
            <a:ext cx="10440000" cy="720000"/>
          </a:xfrm>
          <a:prstGeom prst="rect">
            <a:avLst/>
          </a:prstGeom>
        </p:spPr>
        <p:txBody>
          <a:bodyPr vert="horz" lIns="0" tIns="0" rIns="0" bIns="0" rtlCol="0" anchor="t">
            <a:noAutofit/>
          </a:bodyPr>
          <a:lstStyle/>
          <a:p>
            <a:r>
              <a:rPr lang="en-GB" noProof="1"/>
              <a:t>[Titel]</a:t>
            </a:r>
          </a:p>
        </p:txBody>
      </p:sp>
      <p:sp>
        <p:nvSpPr>
          <p:cNvPr id="9" name="Frame 6"/>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0" name="Frame 7"/>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Tree>
  </p:cSld>
  <p:clrMap bg1="lt1" tx1="dk1" bg2="lt2" tx2="dk2" accent1="accent1" accent2="accent2" accent3="accent3" accent4="accent4" accent5="accent5" accent6="accent6" hlink="hlink" folHlink="folHlink"/>
  <p:sldLayoutIdLst>
    <p:sldLayoutId id="2147483715" r:id="rId1"/>
    <p:sldLayoutId id="2147483718" r:id="rId2"/>
    <p:sldLayoutId id="2147483719" r:id="rId3"/>
    <p:sldLayoutId id="2147483716" r:id="rId4"/>
    <p:sldLayoutId id="2147483737" r:id="rId5"/>
    <p:sldLayoutId id="2147483720" r:id="rId6"/>
    <p:sldLayoutId id="2147483721" r:id="rId7"/>
    <p:sldLayoutId id="2147483722" r:id="rId8"/>
    <p:sldLayoutId id="2147483710" r:id="rId9"/>
    <p:sldLayoutId id="2147483724" r:id="rId10"/>
    <p:sldLayoutId id="2147483732" r:id="rId11"/>
    <p:sldLayoutId id="2147483725" r:id="rId12"/>
    <p:sldLayoutId id="2147483726" r:id="rId13"/>
    <p:sldLayoutId id="2147483728" r:id="rId14"/>
    <p:sldLayoutId id="2147483729" r:id="rId15"/>
    <p:sldLayoutId id="2147483730" r:id="rId16"/>
    <p:sldLayoutId id="2147483740" r:id="rId17"/>
    <p:sldLayoutId id="2147483731" r:id="rId18"/>
    <p:sldLayoutId id="2147483741" r:id="rId19"/>
    <p:sldLayoutId id="2147483713" r:id="rId20"/>
  </p:sldLayoutIdLst>
  <p:hf sldNum="0" hdr="0" ftr="0" dt="0"/>
  <p:txStyles>
    <p:titleStyle>
      <a:lvl1pPr algn="l" defTabSz="1088610" rtl="0" eaLnBrk="1" latinLnBrk="0" hangingPunct="1">
        <a:spcBef>
          <a:spcPct val="0"/>
        </a:spcBef>
        <a:buNone/>
        <a:defRPr sz="1700" b="0" kern="1200" cap="all" baseline="0">
          <a:solidFill>
            <a:schemeClr val="accent1"/>
          </a:solidFill>
          <a:latin typeface="+mj-lt"/>
          <a:ea typeface="+mj-ea"/>
          <a:cs typeface="+mj-cs"/>
        </a:defRPr>
      </a:lvl1pPr>
    </p:titleStyle>
    <p:bodyStyle>
      <a:lvl1pPr marL="324000" indent="-324000" algn="l" defTabSz="1088610" rtl="0" eaLnBrk="1" latinLnBrk="0" hangingPunct="1">
        <a:spcBef>
          <a:spcPts val="900"/>
        </a:spcBef>
        <a:buFont typeface="Arial" pitchFamily="34" charset="0"/>
        <a:buChar char="•"/>
        <a:defRPr sz="1600" b="0" kern="1200" baseline="0">
          <a:solidFill>
            <a:schemeClr val="tx1"/>
          </a:solidFill>
          <a:latin typeface="+mn-lt"/>
          <a:ea typeface="+mn-ea"/>
          <a:cs typeface="+mn-cs"/>
        </a:defRPr>
      </a:lvl1pPr>
      <a:lvl2pPr marL="648000" indent="-324000" algn="l" defTabSz="1088610" rtl="0" eaLnBrk="1" latinLnBrk="0" hangingPunct="1">
        <a:spcBef>
          <a:spcPts val="600"/>
        </a:spcBef>
        <a:buFont typeface="Arial" pitchFamily="34" charset="0"/>
        <a:buChar char="•"/>
        <a:defRPr sz="1600" kern="1200">
          <a:solidFill>
            <a:schemeClr val="tx1"/>
          </a:solidFill>
          <a:latin typeface="+mn-lt"/>
          <a:ea typeface="+mn-ea"/>
          <a:cs typeface="+mn-cs"/>
        </a:defRPr>
      </a:lvl2pPr>
      <a:lvl3pPr marL="324000" indent="-324000" algn="l" defTabSz="1088610" rtl="0" eaLnBrk="1" latinLnBrk="0" hangingPunct="1">
        <a:spcBef>
          <a:spcPts val="0"/>
        </a:spcBef>
        <a:buFont typeface="+mj-lt"/>
        <a:buAutoNum type="arabicPeriod"/>
        <a:defRPr sz="1600" b="0" kern="1200">
          <a:solidFill>
            <a:schemeClr val="tx1"/>
          </a:solidFill>
          <a:latin typeface="+mn-lt"/>
          <a:ea typeface="+mn-ea"/>
          <a:cs typeface="+mn-cs"/>
        </a:defRPr>
      </a:lvl3pPr>
      <a:lvl4pPr marL="0" indent="0" algn="l" defTabSz="1088610" rtl="0" eaLnBrk="1" latinLnBrk="0" hangingPunct="1">
        <a:spcBef>
          <a:spcPts val="1800"/>
        </a:spcBef>
        <a:buFont typeface="Arial" pitchFamily="34" charset="0"/>
        <a:buNone/>
        <a:defRPr sz="1600"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5pPr>
      <a:lvl6pPr marL="324000"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6pPr>
      <a:lvl7pPr marL="648000"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7pPr>
      <a:lvl8pPr marL="810081"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8pPr>
      <a:lvl9pPr marL="0"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9pPr>
    </p:bodyStyle>
    <p:otherStyle>
      <a:defPPr>
        <a:defRPr lang="nl-NL"/>
      </a:defPPr>
      <a:lvl1pPr marL="0" algn="l" defTabSz="1088610" rtl="0" eaLnBrk="1" latinLnBrk="0" hangingPunct="1">
        <a:defRPr sz="2100" kern="1200">
          <a:solidFill>
            <a:schemeClr val="tx1"/>
          </a:solidFill>
          <a:latin typeface="+mn-lt"/>
          <a:ea typeface="+mn-ea"/>
          <a:cs typeface="+mn-cs"/>
        </a:defRPr>
      </a:lvl1pPr>
      <a:lvl2pPr marL="544306" algn="l" defTabSz="1088610" rtl="0" eaLnBrk="1" latinLnBrk="0" hangingPunct="1">
        <a:defRPr sz="2100" kern="1200">
          <a:solidFill>
            <a:schemeClr val="tx1"/>
          </a:solidFill>
          <a:latin typeface="+mn-lt"/>
          <a:ea typeface="+mn-ea"/>
          <a:cs typeface="+mn-cs"/>
        </a:defRPr>
      </a:lvl2pPr>
      <a:lvl3pPr marL="1088610" algn="l" defTabSz="1088610" rtl="0" eaLnBrk="1" latinLnBrk="0" hangingPunct="1">
        <a:defRPr sz="2100" kern="1200">
          <a:solidFill>
            <a:schemeClr val="tx1"/>
          </a:solidFill>
          <a:latin typeface="+mn-lt"/>
          <a:ea typeface="+mn-ea"/>
          <a:cs typeface="+mn-cs"/>
        </a:defRPr>
      </a:lvl3pPr>
      <a:lvl4pPr marL="1632916" algn="l" defTabSz="1088610" rtl="0" eaLnBrk="1" latinLnBrk="0" hangingPunct="1">
        <a:defRPr sz="2100" kern="1200">
          <a:solidFill>
            <a:schemeClr val="tx1"/>
          </a:solidFill>
          <a:latin typeface="+mn-lt"/>
          <a:ea typeface="+mn-ea"/>
          <a:cs typeface="+mn-cs"/>
        </a:defRPr>
      </a:lvl4pPr>
      <a:lvl5pPr marL="2177222" algn="l" defTabSz="1088610" rtl="0" eaLnBrk="1" latinLnBrk="0" hangingPunct="1">
        <a:defRPr sz="2100" kern="1200">
          <a:solidFill>
            <a:schemeClr val="tx1"/>
          </a:solidFill>
          <a:latin typeface="+mn-lt"/>
          <a:ea typeface="+mn-ea"/>
          <a:cs typeface="+mn-cs"/>
        </a:defRPr>
      </a:lvl5pPr>
      <a:lvl6pPr marL="2721526" algn="l" defTabSz="1088610" rtl="0" eaLnBrk="1" latinLnBrk="0" hangingPunct="1">
        <a:defRPr sz="2100" kern="1200">
          <a:solidFill>
            <a:schemeClr val="tx1"/>
          </a:solidFill>
          <a:latin typeface="+mn-lt"/>
          <a:ea typeface="+mn-ea"/>
          <a:cs typeface="+mn-cs"/>
        </a:defRPr>
      </a:lvl6pPr>
      <a:lvl7pPr marL="3265831" algn="l" defTabSz="1088610" rtl="0" eaLnBrk="1" latinLnBrk="0" hangingPunct="1">
        <a:defRPr sz="2100" kern="1200">
          <a:solidFill>
            <a:schemeClr val="tx1"/>
          </a:solidFill>
          <a:latin typeface="+mn-lt"/>
          <a:ea typeface="+mn-ea"/>
          <a:cs typeface="+mn-cs"/>
        </a:defRPr>
      </a:lvl7pPr>
      <a:lvl8pPr marL="3810137" algn="l" defTabSz="1088610" rtl="0" eaLnBrk="1" latinLnBrk="0" hangingPunct="1">
        <a:defRPr sz="2100" kern="1200">
          <a:solidFill>
            <a:schemeClr val="tx1"/>
          </a:solidFill>
          <a:latin typeface="+mn-lt"/>
          <a:ea typeface="+mn-ea"/>
          <a:cs typeface="+mn-cs"/>
        </a:defRPr>
      </a:lvl8pPr>
      <a:lvl9pPr marL="4354442" algn="l" defTabSz="1088610"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portfolio.biosciences@ru.n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PPD.biosciences@ru.n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876000" y="669108"/>
            <a:ext cx="5291813" cy="479224"/>
          </a:xfrm>
        </p:spPr>
        <p:txBody>
          <a:bodyPr/>
          <a:lstStyle/>
          <a:p>
            <a:pPr lvl="0"/>
            <a:r>
              <a:rPr lang="en-US" sz="3600" dirty="0"/>
              <a:t>Master portfolio           PPD</a:t>
            </a:r>
            <a:br>
              <a:rPr lang="en-US" sz="1800" dirty="0">
                <a:solidFill>
                  <a:schemeClr val="tx1"/>
                </a:solidFill>
                <a:latin typeface="+mn-lt"/>
              </a:rPr>
            </a:br>
            <a:br>
              <a:rPr lang="en-US" sz="1800" dirty="0">
                <a:solidFill>
                  <a:schemeClr val="tx1"/>
                </a:solidFill>
                <a:latin typeface="+mn-lt"/>
              </a:rPr>
            </a:br>
            <a:br>
              <a:rPr lang="en-US" sz="1800" dirty="0">
                <a:solidFill>
                  <a:schemeClr val="tx1"/>
                </a:solidFill>
                <a:latin typeface="+mn-lt"/>
              </a:rPr>
            </a:br>
            <a:br>
              <a:rPr lang="en-US" sz="3600" dirty="0"/>
            </a:br>
            <a:br>
              <a:rPr lang="en-US" sz="3600" dirty="0"/>
            </a:br>
            <a:br>
              <a:rPr lang="en-US" sz="3600" dirty="0"/>
            </a:br>
            <a:endParaRPr lang="en-US" sz="3600" dirty="0"/>
          </a:p>
        </p:txBody>
      </p:sp>
      <p:sp>
        <p:nvSpPr>
          <p:cNvPr id="8" name="TextBox 7"/>
          <p:cNvSpPr txBox="1"/>
          <p:nvPr/>
        </p:nvSpPr>
        <p:spPr>
          <a:xfrm>
            <a:off x="3359696" y="1124744"/>
            <a:ext cx="65" cy="276999"/>
          </a:xfrm>
          <a:prstGeom prst="rect">
            <a:avLst/>
          </a:prstGeom>
          <a:noFill/>
        </p:spPr>
        <p:txBody>
          <a:bodyPr wrap="none" lIns="0" tIns="0" rIns="0" bIns="0" rtlCol="0">
            <a:spAutoFit/>
          </a:bodyPr>
          <a:lstStyle/>
          <a:p>
            <a:endParaRPr lang="en-US" sz="1800" dirty="0" err="1"/>
          </a:p>
        </p:txBody>
      </p:sp>
      <p:sp>
        <p:nvSpPr>
          <p:cNvPr id="2" name="Arrow: Right 1">
            <a:extLst>
              <a:ext uri="{FF2B5EF4-FFF2-40B4-BE49-F238E27FC236}">
                <a16:creationId xmlns:a16="http://schemas.microsoft.com/office/drawing/2014/main" id="{83BCD6C3-1333-8935-CB8F-348E01581A5F}"/>
              </a:ext>
            </a:extLst>
          </p:cNvPr>
          <p:cNvSpPr/>
          <p:nvPr/>
        </p:nvSpPr>
        <p:spPr>
          <a:xfrm>
            <a:off x="4655840" y="764704"/>
            <a:ext cx="432048" cy="383628"/>
          </a:xfrm>
          <a:prstGeom prst="rightArrow">
            <a:avLst/>
          </a:prstGeom>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TextBox 4">
            <a:extLst>
              <a:ext uri="{FF2B5EF4-FFF2-40B4-BE49-F238E27FC236}">
                <a16:creationId xmlns:a16="http://schemas.microsoft.com/office/drawing/2014/main" id="{872B3354-B0FC-66CB-336E-5E26E2BC8F72}"/>
              </a:ext>
            </a:extLst>
          </p:cNvPr>
          <p:cNvSpPr txBox="1"/>
          <p:nvPr/>
        </p:nvSpPr>
        <p:spPr>
          <a:xfrm>
            <a:off x="875999" y="1484784"/>
            <a:ext cx="10548527" cy="3323987"/>
          </a:xfrm>
          <a:prstGeom prst="rect">
            <a:avLst/>
          </a:prstGeom>
          <a:noFill/>
        </p:spPr>
        <p:txBody>
          <a:bodyPr wrap="square" lIns="0" tIns="0" rIns="0" bIns="0" rtlCol="0">
            <a:spAutoFit/>
          </a:bodyPr>
          <a:lstStyle/>
          <a:p>
            <a:r>
              <a:rPr lang="en-US" sz="1800" dirty="0"/>
              <a:t>Master portfolio will be restructured starting 2025/2026 to align more with Personal &amp; Professional Development course in the Bachelor. </a:t>
            </a:r>
          </a:p>
          <a:p>
            <a:r>
              <a:rPr lang="en-US" sz="1800" dirty="0"/>
              <a:t>Students will now receive 1 EC for this course.</a:t>
            </a:r>
          </a:p>
          <a:p>
            <a:endParaRPr lang="en-US" sz="1800" dirty="0"/>
          </a:p>
          <a:p>
            <a:endParaRPr lang="en-US" sz="1800" dirty="0"/>
          </a:p>
          <a:p>
            <a:endParaRPr lang="en-US" sz="1800" dirty="0"/>
          </a:p>
          <a:p>
            <a:pPr marL="285750" indent="-285750">
              <a:buFont typeface="Courier New" panose="02070309020205020404" pitchFamily="49" charset="0"/>
              <a:buChar char="o"/>
            </a:pPr>
            <a:endParaRPr lang="en-US" sz="1800" dirty="0"/>
          </a:p>
          <a:p>
            <a:pPr marL="285750" indent="-285750">
              <a:buFont typeface="Courier New" panose="02070309020205020404" pitchFamily="49" charset="0"/>
              <a:buChar char="o"/>
            </a:pPr>
            <a:endParaRPr lang="en-US" sz="1800" dirty="0"/>
          </a:p>
          <a:p>
            <a:endParaRPr lang="en-US" sz="1800" dirty="0"/>
          </a:p>
          <a:p>
            <a:endParaRPr lang="en-US" sz="1800" dirty="0"/>
          </a:p>
          <a:p>
            <a:endParaRPr lang="en-US" sz="1800" dirty="0"/>
          </a:p>
          <a:p>
            <a:endParaRPr lang="nl-NL" sz="1800" dirty="0" err="1"/>
          </a:p>
        </p:txBody>
      </p:sp>
    </p:spTree>
    <p:extLst>
      <p:ext uri="{BB962C8B-B14F-4D97-AF65-F5344CB8AC3E}">
        <p14:creationId xmlns:p14="http://schemas.microsoft.com/office/powerpoint/2010/main" val="28180789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876000" y="669108"/>
            <a:ext cx="5291813" cy="479224"/>
          </a:xfrm>
        </p:spPr>
        <p:txBody>
          <a:bodyPr/>
          <a:lstStyle/>
          <a:p>
            <a:pPr lvl="0"/>
            <a:r>
              <a:rPr lang="en-US" sz="3600" dirty="0"/>
              <a:t>Master portfolio           PPD</a:t>
            </a:r>
            <a:br>
              <a:rPr lang="en-US" sz="1800" dirty="0">
                <a:solidFill>
                  <a:schemeClr val="tx1"/>
                </a:solidFill>
                <a:latin typeface="+mn-lt"/>
              </a:rPr>
            </a:br>
            <a:br>
              <a:rPr lang="en-US" sz="1800" dirty="0">
                <a:solidFill>
                  <a:schemeClr val="tx1"/>
                </a:solidFill>
                <a:latin typeface="+mn-lt"/>
              </a:rPr>
            </a:br>
            <a:br>
              <a:rPr lang="en-US" sz="1800" dirty="0">
                <a:solidFill>
                  <a:schemeClr val="tx1"/>
                </a:solidFill>
                <a:latin typeface="+mn-lt"/>
              </a:rPr>
            </a:br>
            <a:br>
              <a:rPr lang="en-US" sz="3600" dirty="0"/>
            </a:br>
            <a:br>
              <a:rPr lang="en-US" sz="3600" dirty="0"/>
            </a:br>
            <a:br>
              <a:rPr lang="en-US" sz="3600" dirty="0"/>
            </a:br>
            <a:endParaRPr lang="en-US" sz="3600" dirty="0"/>
          </a:p>
        </p:txBody>
      </p:sp>
      <p:sp>
        <p:nvSpPr>
          <p:cNvPr id="8" name="TextBox 7"/>
          <p:cNvSpPr txBox="1"/>
          <p:nvPr/>
        </p:nvSpPr>
        <p:spPr>
          <a:xfrm>
            <a:off x="3359696" y="1124744"/>
            <a:ext cx="65" cy="276999"/>
          </a:xfrm>
          <a:prstGeom prst="rect">
            <a:avLst/>
          </a:prstGeom>
          <a:noFill/>
        </p:spPr>
        <p:txBody>
          <a:bodyPr wrap="none" lIns="0" tIns="0" rIns="0" bIns="0" rtlCol="0">
            <a:spAutoFit/>
          </a:bodyPr>
          <a:lstStyle/>
          <a:p>
            <a:endParaRPr lang="en-US" sz="1800" dirty="0" err="1"/>
          </a:p>
        </p:txBody>
      </p:sp>
      <p:sp>
        <p:nvSpPr>
          <p:cNvPr id="2" name="Arrow: Right 1">
            <a:extLst>
              <a:ext uri="{FF2B5EF4-FFF2-40B4-BE49-F238E27FC236}">
                <a16:creationId xmlns:a16="http://schemas.microsoft.com/office/drawing/2014/main" id="{83BCD6C3-1333-8935-CB8F-348E01581A5F}"/>
              </a:ext>
            </a:extLst>
          </p:cNvPr>
          <p:cNvSpPr/>
          <p:nvPr/>
        </p:nvSpPr>
        <p:spPr>
          <a:xfrm>
            <a:off x="4655840" y="764704"/>
            <a:ext cx="432048" cy="383628"/>
          </a:xfrm>
          <a:prstGeom prst="rightArrow">
            <a:avLst/>
          </a:prstGeom>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TextBox 4">
            <a:extLst>
              <a:ext uri="{FF2B5EF4-FFF2-40B4-BE49-F238E27FC236}">
                <a16:creationId xmlns:a16="http://schemas.microsoft.com/office/drawing/2014/main" id="{872B3354-B0FC-66CB-336E-5E26E2BC8F72}"/>
              </a:ext>
            </a:extLst>
          </p:cNvPr>
          <p:cNvSpPr txBox="1"/>
          <p:nvPr/>
        </p:nvSpPr>
        <p:spPr>
          <a:xfrm>
            <a:off x="875999" y="1484784"/>
            <a:ext cx="10548527" cy="5262979"/>
          </a:xfrm>
          <a:prstGeom prst="rect">
            <a:avLst/>
          </a:prstGeom>
          <a:noFill/>
        </p:spPr>
        <p:txBody>
          <a:bodyPr wrap="square" lIns="0" tIns="0" rIns="0" bIns="0" rtlCol="0">
            <a:spAutoFit/>
          </a:bodyPr>
          <a:lstStyle/>
          <a:p>
            <a:r>
              <a:rPr lang="en-US" sz="1800" dirty="0"/>
              <a:t>Master portfolio will be restructured starting 2025/2026 to align more with Personal &amp; Professional Development course in the Bachelor. </a:t>
            </a:r>
          </a:p>
          <a:p>
            <a:r>
              <a:rPr lang="en-US" sz="1800" dirty="0"/>
              <a:t>Students will now receive 1 EC for this course.</a:t>
            </a:r>
          </a:p>
          <a:p>
            <a:endParaRPr lang="en-US" sz="1800" dirty="0"/>
          </a:p>
          <a:p>
            <a:r>
              <a:rPr lang="en-US" sz="1800" dirty="0"/>
              <a:t>The course will include peer coaching sessions.</a:t>
            </a:r>
            <a:br>
              <a:rPr lang="en-US" sz="1800" dirty="0"/>
            </a:br>
            <a:endParaRPr lang="en-US" sz="1800" dirty="0"/>
          </a:p>
          <a:p>
            <a:pPr marL="285750" indent="-285750">
              <a:buFont typeface="Arial" panose="020B0604020202020204" pitchFamily="34" charset="0"/>
              <a:buChar char="•"/>
            </a:pPr>
            <a:r>
              <a:rPr lang="en-US" sz="1800" dirty="0"/>
              <a:t>Format: 1-hour session with groups up to ~20 students.</a:t>
            </a:r>
            <a:br>
              <a:rPr lang="en-US" sz="1800" dirty="0"/>
            </a:br>
            <a:r>
              <a:rPr lang="en-US" sz="1800" dirty="0"/>
              <a:t>	  Discussions around selection of themes that students can choose from.</a:t>
            </a:r>
          </a:p>
          <a:p>
            <a:pPr marL="285750" indent="-285750">
              <a:buFont typeface="Arial" panose="020B0604020202020204" pitchFamily="34" charset="0"/>
              <a:buChar char="•"/>
            </a:pPr>
            <a:r>
              <a:rPr lang="en-US" sz="1800" dirty="0"/>
              <a:t>Goal:	  Encourage reflection and peer exchange.</a:t>
            </a:r>
          </a:p>
          <a:p>
            <a:pPr marL="285750" indent="-285750">
              <a:buFont typeface="Courier New" panose="02070309020205020404" pitchFamily="49" charset="0"/>
              <a:buChar char="o"/>
            </a:pPr>
            <a:endParaRPr lang="en-US" sz="1800" dirty="0"/>
          </a:p>
          <a:p>
            <a:endParaRPr lang="en-US" sz="1800" dirty="0"/>
          </a:p>
          <a:p>
            <a:endParaRPr lang="en-US" sz="1800" dirty="0"/>
          </a:p>
          <a:p>
            <a:endParaRPr lang="en-US" sz="1800" dirty="0"/>
          </a:p>
          <a:p>
            <a:pPr marL="285750" indent="-285750">
              <a:buFont typeface="Courier New" panose="02070309020205020404" pitchFamily="49" charset="0"/>
              <a:buChar char="o"/>
            </a:pPr>
            <a:endParaRPr lang="en-US" sz="1800" dirty="0"/>
          </a:p>
          <a:p>
            <a:pPr marL="285750" indent="-285750">
              <a:buFont typeface="Courier New" panose="02070309020205020404" pitchFamily="49" charset="0"/>
              <a:buChar char="o"/>
            </a:pPr>
            <a:endParaRPr lang="en-US" sz="1800" dirty="0"/>
          </a:p>
          <a:p>
            <a:endParaRPr lang="en-US" sz="1800" dirty="0"/>
          </a:p>
          <a:p>
            <a:endParaRPr lang="en-US" sz="1800" dirty="0"/>
          </a:p>
          <a:p>
            <a:endParaRPr lang="en-US" sz="1800" dirty="0"/>
          </a:p>
          <a:p>
            <a:endParaRPr lang="nl-NL" sz="1800" dirty="0" err="1"/>
          </a:p>
        </p:txBody>
      </p:sp>
    </p:spTree>
    <p:extLst>
      <p:ext uri="{BB962C8B-B14F-4D97-AF65-F5344CB8AC3E}">
        <p14:creationId xmlns:p14="http://schemas.microsoft.com/office/powerpoint/2010/main" val="2242724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876000" y="669108"/>
            <a:ext cx="5291813" cy="479224"/>
          </a:xfrm>
        </p:spPr>
        <p:txBody>
          <a:bodyPr/>
          <a:lstStyle/>
          <a:p>
            <a:pPr lvl="0"/>
            <a:r>
              <a:rPr lang="en-US" sz="3600" dirty="0"/>
              <a:t>Master portfolio           PPD</a:t>
            </a:r>
            <a:br>
              <a:rPr lang="en-US" sz="1800" dirty="0">
                <a:solidFill>
                  <a:schemeClr val="tx1"/>
                </a:solidFill>
                <a:latin typeface="+mn-lt"/>
              </a:rPr>
            </a:br>
            <a:br>
              <a:rPr lang="en-US" sz="1800" dirty="0">
                <a:solidFill>
                  <a:schemeClr val="tx1"/>
                </a:solidFill>
                <a:latin typeface="+mn-lt"/>
              </a:rPr>
            </a:br>
            <a:br>
              <a:rPr lang="en-US" sz="1800" dirty="0">
                <a:solidFill>
                  <a:schemeClr val="tx1"/>
                </a:solidFill>
                <a:latin typeface="+mn-lt"/>
              </a:rPr>
            </a:br>
            <a:br>
              <a:rPr lang="en-US" sz="3600" dirty="0"/>
            </a:br>
            <a:br>
              <a:rPr lang="en-US" sz="3600" dirty="0"/>
            </a:br>
            <a:br>
              <a:rPr lang="en-US" sz="3600" dirty="0"/>
            </a:br>
            <a:endParaRPr lang="en-US" sz="3600" dirty="0"/>
          </a:p>
        </p:txBody>
      </p:sp>
      <p:sp>
        <p:nvSpPr>
          <p:cNvPr id="8" name="TextBox 7"/>
          <p:cNvSpPr txBox="1"/>
          <p:nvPr/>
        </p:nvSpPr>
        <p:spPr>
          <a:xfrm>
            <a:off x="3359696" y="1124744"/>
            <a:ext cx="65" cy="276999"/>
          </a:xfrm>
          <a:prstGeom prst="rect">
            <a:avLst/>
          </a:prstGeom>
          <a:noFill/>
        </p:spPr>
        <p:txBody>
          <a:bodyPr wrap="none" lIns="0" tIns="0" rIns="0" bIns="0" rtlCol="0">
            <a:spAutoFit/>
          </a:bodyPr>
          <a:lstStyle/>
          <a:p>
            <a:endParaRPr lang="en-US" sz="1800" dirty="0" err="1"/>
          </a:p>
        </p:txBody>
      </p:sp>
      <p:sp>
        <p:nvSpPr>
          <p:cNvPr id="2" name="Arrow: Right 1">
            <a:extLst>
              <a:ext uri="{FF2B5EF4-FFF2-40B4-BE49-F238E27FC236}">
                <a16:creationId xmlns:a16="http://schemas.microsoft.com/office/drawing/2014/main" id="{83BCD6C3-1333-8935-CB8F-348E01581A5F}"/>
              </a:ext>
            </a:extLst>
          </p:cNvPr>
          <p:cNvSpPr/>
          <p:nvPr/>
        </p:nvSpPr>
        <p:spPr>
          <a:xfrm>
            <a:off x="4655840" y="764704"/>
            <a:ext cx="432048" cy="383628"/>
          </a:xfrm>
          <a:prstGeom prst="rightArrow">
            <a:avLst/>
          </a:prstGeom>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TextBox 4">
            <a:extLst>
              <a:ext uri="{FF2B5EF4-FFF2-40B4-BE49-F238E27FC236}">
                <a16:creationId xmlns:a16="http://schemas.microsoft.com/office/drawing/2014/main" id="{872B3354-B0FC-66CB-336E-5E26E2BC8F72}"/>
              </a:ext>
            </a:extLst>
          </p:cNvPr>
          <p:cNvSpPr txBox="1"/>
          <p:nvPr/>
        </p:nvSpPr>
        <p:spPr>
          <a:xfrm>
            <a:off x="875999" y="1484784"/>
            <a:ext cx="10548527" cy="6370975"/>
          </a:xfrm>
          <a:prstGeom prst="rect">
            <a:avLst/>
          </a:prstGeom>
          <a:noFill/>
        </p:spPr>
        <p:txBody>
          <a:bodyPr wrap="square" lIns="0" tIns="0" rIns="0" bIns="0" rtlCol="0">
            <a:spAutoFit/>
          </a:bodyPr>
          <a:lstStyle/>
          <a:p>
            <a:r>
              <a:rPr lang="en-US" sz="1800" dirty="0"/>
              <a:t>Master portfolio will be restructured starting 2025/2026 to align more with Personal &amp; Professional Development course in the Bachelor. </a:t>
            </a:r>
          </a:p>
          <a:p>
            <a:r>
              <a:rPr lang="en-US" sz="1800" dirty="0"/>
              <a:t>Students will now receive 1 EC for this course.</a:t>
            </a:r>
          </a:p>
          <a:p>
            <a:endParaRPr lang="en-US" sz="1800" dirty="0"/>
          </a:p>
          <a:p>
            <a:r>
              <a:rPr lang="en-US" sz="1800" dirty="0"/>
              <a:t>The course will include peer coaching sessions.</a:t>
            </a:r>
            <a:br>
              <a:rPr lang="en-US" sz="1800" dirty="0"/>
            </a:br>
            <a:endParaRPr lang="en-US" sz="1800" dirty="0"/>
          </a:p>
          <a:p>
            <a:pPr marL="285750" indent="-285750">
              <a:buFont typeface="Arial" panose="020B0604020202020204" pitchFamily="34" charset="0"/>
              <a:buChar char="•"/>
            </a:pPr>
            <a:r>
              <a:rPr lang="en-US" sz="1800" dirty="0"/>
              <a:t>Format: 1-hour session with groups up to ~20 students.</a:t>
            </a:r>
            <a:br>
              <a:rPr lang="en-US" sz="1800" dirty="0"/>
            </a:br>
            <a:r>
              <a:rPr lang="en-US" sz="1800" dirty="0"/>
              <a:t>	  Discussions around selection of themes that students can choose from.</a:t>
            </a:r>
          </a:p>
          <a:p>
            <a:pPr marL="285750" indent="-285750">
              <a:buFont typeface="Arial" panose="020B0604020202020204" pitchFamily="34" charset="0"/>
              <a:buChar char="•"/>
            </a:pPr>
            <a:r>
              <a:rPr lang="en-US" sz="1800" dirty="0"/>
              <a:t>Goal:	  Encourage reflection and peer exchange.</a:t>
            </a:r>
          </a:p>
          <a:p>
            <a:pPr marL="285750" indent="-285750">
              <a:buFont typeface="Courier New" panose="02070309020205020404" pitchFamily="49" charset="0"/>
              <a:buChar char="o"/>
            </a:pPr>
            <a:endParaRPr lang="en-US" sz="1800" dirty="0"/>
          </a:p>
          <a:p>
            <a:endParaRPr lang="en-US" sz="1800" dirty="0"/>
          </a:p>
          <a:p>
            <a:r>
              <a:rPr lang="en-US" sz="1800" b="1" dirty="0"/>
              <a:t>We are looking for moderators!</a:t>
            </a:r>
            <a:br>
              <a:rPr lang="en-US" sz="1800" b="1" dirty="0"/>
            </a:br>
            <a:endParaRPr lang="en-US" sz="1800" b="1" dirty="0"/>
          </a:p>
          <a:p>
            <a:pPr marL="285750" indent="-285750">
              <a:buFont typeface="Wingdings" panose="05000000000000000000" pitchFamily="2" charset="2"/>
              <a:buChar char="ü"/>
            </a:pPr>
            <a:r>
              <a:rPr lang="en-US" sz="1800" b="1" dirty="0"/>
              <a:t>Can you facilitate discussions, and keep conversations flowing?</a:t>
            </a:r>
          </a:p>
          <a:p>
            <a:pPr marL="285750" indent="-285750">
              <a:buFont typeface="Wingdings" panose="05000000000000000000" pitchFamily="2" charset="2"/>
              <a:buChar char="ü"/>
            </a:pPr>
            <a:r>
              <a:rPr lang="en-US" sz="1800" b="1" dirty="0"/>
              <a:t>Would you like to work with students and stimulate their reflection?</a:t>
            </a:r>
          </a:p>
          <a:p>
            <a:endParaRPr lang="en-US" sz="1800" dirty="0"/>
          </a:p>
          <a:p>
            <a:endParaRPr lang="en-US" sz="1800" dirty="0"/>
          </a:p>
          <a:p>
            <a:pPr marL="285750" indent="-285750">
              <a:buFont typeface="Courier New" panose="02070309020205020404" pitchFamily="49" charset="0"/>
              <a:buChar char="o"/>
            </a:pPr>
            <a:endParaRPr lang="en-US" sz="1800" dirty="0"/>
          </a:p>
          <a:p>
            <a:pPr marL="285750" indent="-285750">
              <a:buFont typeface="Courier New" panose="02070309020205020404" pitchFamily="49" charset="0"/>
              <a:buChar char="o"/>
            </a:pPr>
            <a:endParaRPr lang="en-US" sz="1800" dirty="0"/>
          </a:p>
          <a:p>
            <a:endParaRPr lang="en-US" sz="1800" dirty="0"/>
          </a:p>
          <a:p>
            <a:endParaRPr lang="en-US" sz="1800" dirty="0"/>
          </a:p>
          <a:p>
            <a:endParaRPr lang="en-US" sz="1800" dirty="0"/>
          </a:p>
          <a:p>
            <a:endParaRPr lang="nl-NL" sz="1800" dirty="0" err="1"/>
          </a:p>
        </p:txBody>
      </p:sp>
    </p:spTree>
    <p:extLst>
      <p:ext uri="{BB962C8B-B14F-4D97-AF65-F5344CB8AC3E}">
        <p14:creationId xmlns:p14="http://schemas.microsoft.com/office/powerpoint/2010/main" val="2110191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876000" y="669108"/>
            <a:ext cx="5291813" cy="479224"/>
          </a:xfrm>
        </p:spPr>
        <p:txBody>
          <a:bodyPr/>
          <a:lstStyle/>
          <a:p>
            <a:pPr lvl="0"/>
            <a:r>
              <a:rPr lang="en-US" sz="3600" dirty="0"/>
              <a:t>Master portfolio           PPD</a:t>
            </a:r>
            <a:br>
              <a:rPr lang="en-US" sz="1800" dirty="0">
                <a:solidFill>
                  <a:schemeClr val="tx1"/>
                </a:solidFill>
                <a:latin typeface="+mn-lt"/>
              </a:rPr>
            </a:br>
            <a:br>
              <a:rPr lang="en-US" sz="3600" dirty="0"/>
            </a:br>
            <a:br>
              <a:rPr lang="en-US" sz="3600" dirty="0"/>
            </a:br>
            <a:br>
              <a:rPr lang="en-US" sz="3600" dirty="0"/>
            </a:br>
            <a:endParaRPr lang="en-US" sz="3600" dirty="0"/>
          </a:p>
        </p:txBody>
      </p:sp>
      <p:sp>
        <p:nvSpPr>
          <p:cNvPr id="8" name="TextBox 7"/>
          <p:cNvSpPr txBox="1"/>
          <p:nvPr/>
        </p:nvSpPr>
        <p:spPr>
          <a:xfrm>
            <a:off x="3359696" y="1124744"/>
            <a:ext cx="65" cy="276999"/>
          </a:xfrm>
          <a:prstGeom prst="rect">
            <a:avLst/>
          </a:prstGeom>
          <a:noFill/>
        </p:spPr>
        <p:txBody>
          <a:bodyPr wrap="none" lIns="0" tIns="0" rIns="0" bIns="0" rtlCol="0">
            <a:spAutoFit/>
          </a:bodyPr>
          <a:lstStyle/>
          <a:p>
            <a:endParaRPr lang="en-US" sz="1800" dirty="0" err="1"/>
          </a:p>
        </p:txBody>
      </p:sp>
      <p:sp>
        <p:nvSpPr>
          <p:cNvPr id="2" name="Arrow: Right 1">
            <a:extLst>
              <a:ext uri="{FF2B5EF4-FFF2-40B4-BE49-F238E27FC236}">
                <a16:creationId xmlns:a16="http://schemas.microsoft.com/office/drawing/2014/main" id="{83BCD6C3-1333-8935-CB8F-348E01581A5F}"/>
              </a:ext>
            </a:extLst>
          </p:cNvPr>
          <p:cNvSpPr/>
          <p:nvPr/>
        </p:nvSpPr>
        <p:spPr>
          <a:xfrm>
            <a:off x="4655840" y="764704"/>
            <a:ext cx="432048" cy="383628"/>
          </a:xfrm>
          <a:prstGeom prst="rightArrow">
            <a:avLst/>
          </a:prstGeom>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TextBox 4">
            <a:extLst>
              <a:ext uri="{FF2B5EF4-FFF2-40B4-BE49-F238E27FC236}">
                <a16:creationId xmlns:a16="http://schemas.microsoft.com/office/drawing/2014/main" id="{872B3354-B0FC-66CB-336E-5E26E2BC8F72}"/>
              </a:ext>
            </a:extLst>
          </p:cNvPr>
          <p:cNvSpPr txBox="1"/>
          <p:nvPr/>
        </p:nvSpPr>
        <p:spPr>
          <a:xfrm>
            <a:off x="875999" y="1484784"/>
            <a:ext cx="10548527" cy="954107"/>
          </a:xfrm>
          <a:prstGeom prst="rect">
            <a:avLst/>
          </a:prstGeom>
          <a:noFill/>
        </p:spPr>
        <p:txBody>
          <a:bodyPr wrap="square" lIns="0" tIns="0" rIns="0" bIns="0" rtlCol="0">
            <a:spAutoFit/>
          </a:bodyPr>
          <a:lstStyle/>
          <a:p>
            <a:r>
              <a:rPr lang="en-US" sz="1800" dirty="0"/>
              <a:t>The sessions will be offered at 8 time points during the year.</a:t>
            </a:r>
          </a:p>
          <a:p>
            <a:r>
              <a:rPr lang="en-US" sz="1800" dirty="0"/>
              <a:t>You can choose however many sessions you would like to moderate.</a:t>
            </a:r>
            <a:br>
              <a:rPr lang="en-US" sz="1800" dirty="0"/>
            </a:br>
            <a:r>
              <a:rPr lang="en-US" sz="800" dirty="0"/>
              <a:t> </a:t>
            </a:r>
            <a:br>
              <a:rPr lang="en-US" sz="1800" dirty="0"/>
            </a:br>
            <a:r>
              <a:rPr lang="en-US" sz="1800" dirty="0"/>
              <a:t>	</a:t>
            </a:r>
            <a:r>
              <a:rPr lang="en-US" sz="1800" dirty="0">
                <a:sym typeface="Wingdings" panose="05000000000000000000" pitchFamily="2" charset="2"/>
              </a:rPr>
              <a:t> Takes up 1 to 8 hours spread across one academic year</a:t>
            </a:r>
          </a:p>
        </p:txBody>
      </p:sp>
    </p:spTree>
    <p:extLst>
      <p:ext uri="{BB962C8B-B14F-4D97-AF65-F5344CB8AC3E}">
        <p14:creationId xmlns:p14="http://schemas.microsoft.com/office/powerpoint/2010/main" val="818165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9401B73-94CC-AF8A-3F3B-764537FCC024}"/>
              </a:ext>
            </a:extLst>
          </p:cNvPr>
          <p:cNvSpPr/>
          <p:nvPr/>
        </p:nvSpPr>
        <p:spPr>
          <a:xfrm>
            <a:off x="911424" y="2852936"/>
            <a:ext cx="5040560" cy="3240360"/>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nl-NL" dirty="0"/>
          </a:p>
        </p:txBody>
      </p:sp>
      <p:sp>
        <p:nvSpPr>
          <p:cNvPr id="3" name="Titel 2"/>
          <p:cNvSpPr>
            <a:spLocks noGrp="1"/>
          </p:cNvSpPr>
          <p:nvPr>
            <p:ph type="title"/>
          </p:nvPr>
        </p:nvSpPr>
        <p:spPr>
          <a:xfrm>
            <a:off x="876000" y="669108"/>
            <a:ext cx="5291813" cy="479224"/>
          </a:xfrm>
        </p:spPr>
        <p:txBody>
          <a:bodyPr/>
          <a:lstStyle/>
          <a:p>
            <a:pPr lvl="0"/>
            <a:r>
              <a:rPr lang="en-US" sz="3600" dirty="0"/>
              <a:t>Master portfolio           PPD</a:t>
            </a:r>
            <a:br>
              <a:rPr lang="en-US" sz="1800" dirty="0">
                <a:solidFill>
                  <a:schemeClr val="tx1"/>
                </a:solidFill>
                <a:latin typeface="+mn-lt"/>
              </a:rPr>
            </a:br>
            <a:br>
              <a:rPr lang="en-US" sz="3600" dirty="0"/>
            </a:br>
            <a:br>
              <a:rPr lang="en-US" sz="3600" dirty="0"/>
            </a:br>
            <a:br>
              <a:rPr lang="en-US" sz="3600" dirty="0"/>
            </a:br>
            <a:endParaRPr lang="en-US" sz="3600" dirty="0"/>
          </a:p>
        </p:txBody>
      </p:sp>
      <p:sp>
        <p:nvSpPr>
          <p:cNvPr id="8" name="TextBox 7"/>
          <p:cNvSpPr txBox="1"/>
          <p:nvPr/>
        </p:nvSpPr>
        <p:spPr>
          <a:xfrm>
            <a:off x="3359696" y="1124744"/>
            <a:ext cx="65" cy="276999"/>
          </a:xfrm>
          <a:prstGeom prst="rect">
            <a:avLst/>
          </a:prstGeom>
          <a:noFill/>
        </p:spPr>
        <p:txBody>
          <a:bodyPr wrap="none" lIns="0" tIns="0" rIns="0" bIns="0" rtlCol="0">
            <a:spAutoFit/>
          </a:bodyPr>
          <a:lstStyle/>
          <a:p>
            <a:endParaRPr lang="en-US" sz="1800" dirty="0" err="1"/>
          </a:p>
        </p:txBody>
      </p:sp>
      <p:sp>
        <p:nvSpPr>
          <p:cNvPr id="2" name="Arrow: Right 1">
            <a:extLst>
              <a:ext uri="{FF2B5EF4-FFF2-40B4-BE49-F238E27FC236}">
                <a16:creationId xmlns:a16="http://schemas.microsoft.com/office/drawing/2014/main" id="{83BCD6C3-1333-8935-CB8F-348E01581A5F}"/>
              </a:ext>
            </a:extLst>
          </p:cNvPr>
          <p:cNvSpPr/>
          <p:nvPr/>
        </p:nvSpPr>
        <p:spPr>
          <a:xfrm>
            <a:off x="4655840" y="764704"/>
            <a:ext cx="432048" cy="383628"/>
          </a:xfrm>
          <a:prstGeom prst="rightArrow">
            <a:avLst/>
          </a:prstGeom>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TextBox 4">
            <a:extLst>
              <a:ext uri="{FF2B5EF4-FFF2-40B4-BE49-F238E27FC236}">
                <a16:creationId xmlns:a16="http://schemas.microsoft.com/office/drawing/2014/main" id="{872B3354-B0FC-66CB-336E-5E26E2BC8F72}"/>
              </a:ext>
            </a:extLst>
          </p:cNvPr>
          <p:cNvSpPr txBox="1"/>
          <p:nvPr/>
        </p:nvSpPr>
        <p:spPr>
          <a:xfrm>
            <a:off x="875999" y="1484784"/>
            <a:ext cx="10548527" cy="954107"/>
          </a:xfrm>
          <a:prstGeom prst="rect">
            <a:avLst/>
          </a:prstGeom>
          <a:noFill/>
        </p:spPr>
        <p:txBody>
          <a:bodyPr wrap="square" lIns="0" tIns="0" rIns="0" bIns="0" rtlCol="0">
            <a:spAutoFit/>
          </a:bodyPr>
          <a:lstStyle/>
          <a:p>
            <a:r>
              <a:rPr lang="en-US" sz="1800" dirty="0"/>
              <a:t>The sessions will be offered at 8 time points during the year.</a:t>
            </a:r>
          </a:p>
          <a:p>
            <a:r>
              <a:rPr lang="en-US" sz="1800" dirty="0"/>
              <a:t>You can choose however many sessions you would like to moderate.</a:t>
            </a:r>
            <a:br>
              <a:rPr lang="en-US" sz="1800" dirty="0"/>
            </a:br>
            <a:r>
              <a:rPr lang="en-US" sz="800" dirty="0"/>
              <a:t> </a:t>
            </a:r>
            <a:br>
              <a:rPr lang="en-US" sz="1800" dirty="0"/>
            </a:br>
            <a:r>
              <a:rPr lang="en-US" sz="1800" dirty="0"/>
              <a:t>	</a:t>
            </a:r>
            <a:r>
              <a:rPr lang="en-US" sz="1800" dirty="0">
                <a:sym typeface="Wingdings" panose="05000000000000000000" pitchFamily="2" charset="2"/>
              </a:rPr>
              <a:t> Takes up 1 to 8 hours spread across one academic year</a:t>
            </a:r>
          </a:p>
        </p:txBody>
      </p:sp>
      <p:sp>
        <p:nvSpPr>
          <p:cNvPr id="7" name="TextBox 6">
            <a:extLst>
              <a:ext uri="{FF2B5EF4-FFF2-40B4-BE49-F238E27FC236}">
                <a16:creationId xmlns:a16="http://schemas.microsoft.com/office/drawing/2014/main" id="{03957857-D0AD-37BB-3323-9A8E6DAC917B}"/>
              </a:ext>
            </a:extLst>
          </p:cNvPr>
          <p:cNvSpPr txBox="1"/>
          <p:nvPr/>
        </p:nvSpPr>
        <p:spPr>
          <a:xfrm>
            <a:off x="1199456" y="3005658"/>
            <a:ext cx="4680520" cy="3231654"/>
          </a:xfrm>
          <a:prstGeom prst="rect">
            <a:avLst/>
          </a:prstGeom>
          <a:noFill/>
        </p:spPr>
        <p:txBody>
          <a:bodyPr wrap="square" lIns="0" tIns="0" rIns="0" bIns="0" rtlCol="0">
            <a:spAutoFit/>
          </a:bodyPr>
          <a:lstStyle/>
          <a:p>
            <a:r>
              <a:rPr lang="en-US" sz="1600" dirty="0">
                <a:sym typeface="Wingdings" panose="05000000000000000000" pitchFamily="2" charset="2"/>
              </a:rPr>
              <a:t>Themes:</a:t>
            </a:r>
            <a:br>
              <a:rPr lang="en-US" sz="1600" dirty="0">
                <a:sym typeface="Wingdings" panose="05000000000000000000" pitchFamily="2" charset="2"/>
              </a:rPr>
            </a:br>
            <a:endParaRPr lang="en-US" sz="1600" dirty="0">
              <a:sym typeface="Wingdings" panose="05000000000000000000" pitchFamily="2" charset="2"/>
            </a:endParaRPr>
          </a:p>
          <a:p>
            <a:pPr marL="285750" indent="-285750">
              <a:buFont typeface="Arial" panose="020B0604020202020204" pitchFamily="34" charset="0"/>
              <a:buChar char="•"/>
            </a:pPr>
            <a:r>
              <a:rPr lang="en-US" sz="1600" dirty="0">
                <a:sym typeface="Wingdings" panose="05000000000000000000" pitchFamily="2" charset="2"/>
              </a:rPr>
              <a:t>Life after the Master</a:t>
            </a:r>
          </a:p>
          <a:p>
            <a:pPr marL="285750" indent="-285750">
              <a:buFont typeface="Arial" panose="020B0604020202020204" pitchFamily="34" charset="0"/>
              <a:buChar char="•"/>
            </a:pPr>
            <a:r>
              <a:rPr lang="en-US" sz="1600" dirty="0">
                <a:sym typeface="Wingdings" panose="05000000000000000000" pitchFamily="2" charset="2"/>
              </a:rPr>
              <a:t>Internship: Communicating with supervisors</a:t>
            </a:r>
          </a:p>
          <a:p>
            <a:pPr marL="285750" indent="-285750">
              <a:buFont typeface="Arial" panose="020B0604020202020204" pitchFamily="34" charset="0"/>
              <a:buChar char="•"/>
            </a:pPr>
            <a:r>
              <a:rPr lang="en-US" sz="1600" dirty="0">
                <a:sym typeface="Wingdings" panose="05000000000000000000" pitchFamily="2" charset="2"/>
              </a:rPr>
              <a:t>Internship: Writing</a:t>
            </a:r>
          </a:p>
          <a:p>
            <a:pPr marL="285750" indent="-285750">
              <a:buFont typeface="Arial" panose="020B0604020202020204" pitchFamily="34" charset="0"/>
              <a:buChar char="•"/>
            </a:pPr>
            <a:r>
              <a:rPr lang="en-US" sz="1600" dirty="0">
                <a:sym typeface="Wingdings" panose="05000000000000000000" pitchFamily="2" charset="2"/>
              </a:rPr>
              <a:t>Professional attitude</a:t>
            </a:r>
          </a:p>
          <a:p>
            <a:pPr marL="285750" indent="-285750">
              <a:buFont typeface="Arial" panose="020B0604020202020204" pitchFamily="34" charset="0"/>
              <a:buChar char="•"/>
            </a:pPr>
            <a:r>
              <a:rPr lang="en-US" sz="1600" dirty="0">
                <a:sym typeface="Wingdings" panose="05000000000000000000" pitchFamily="2" charset="2"/>
              </a:rPr>
              <a:t>Internship: Personal goals</a:t>
            </a:r>
          </a:p>
          <a:p>
            <a:pPr marL="285750" indent="-285750">
              <a:buFont typeface="Arial" panose="020B0604020202020204" pitchFamily="34" charset="0"/>
              <a:buChar char="•"/>
            </a:pPr>
            <a:r>
              <a:rPr lang="en-US" sz="1600" dirty="0">
                <a:sym typeface="Wingdings" panose="05000000000000000000" pitchFamily="2" charset="2"/>
              </a:rPr>
              <a:t>Dealing with setbacks</a:t>
            </a:r>
          </a:p>
          <a:p>
            <a:pPr marL="285750" indent="-285750">
              <a:buFont typeface="Arial" panose="020B0604020202020204" pitchFamily="34" charset="0"/>
              <a:buChar char="•"/>
            </a:pPr>
            <a:r>
              <a:rPr lang="en-US" sz="1600" dirty="0">
                <a:sym typeface="Wingdings" panose="05000000000000000000" pitchFamily="2" charset="2"/>
              </a:rPr>
              <a:t>Imposter syndrome</a:t>
            </a:r>
          </a:p>
          <a:p>
            <a:pPr marL="285750" indent="-285750">
              <a:buFont typeface="Arial" panose="020B0604020202020204" pitchFamily="34" charset="0"/>
              <a:buChar char="•"/>
            </a:pPr>
            <a:r>
              <a:rPr lang="en-US" sz="1600" dirty="0">
                <a:sym typeface="Wingdings" panose="05000000000000000000" pitchFamily="2" charset="2"/>
              </a:rPr>
              <a:t>Motivation &amp; discipline</a:t>
            </a:r>
          </a:p>
          <a:p>
            <a:pPr marL="285750" indent="-285750">
              <a:buFont typeface="Arial" panose="020B0604020202020204" pitchFamily="34" charset="0"/>
              <a:buChar char="•"/>
            </a:pPr>
            <a:r>
              <a:rPr lang="en-US" sz="1600" dirty="0">
                <a:sym typeface="Wingdings" panose="05000000000000000000" pitchFamily="2" charset="2"/>
              </a:rPr>
              <a:t>Kickstarting your career: Networking</a:t>
            </a:r>
          </a:p>
          <a:p>
            <a:pPr marL="285750" indent="-285750">
              <a:buFont typeface="Arial" panose="020B0604020202020204" pitchFamily="34" charset="0"/>
              <a:buChar char="•"/>
            </a:pPr>
            <a:r>
              <a:rPr lang="en-US" sz="1600" dirty="0">
                <a:sym typeface="Wingdings" panose="05000000000000000000" pitchFamily="2" charset="2"/>
              </a:rPr>
              <a:t>Procrastination</a:t>
            </a:r>
            <a:endParaRPr lang="en-US" sz="1600" dirty="0"/>
          </a:p>
          <a:p>
            <a:endParaRPr lang="nl-NL" sz="1800" dirty="0" err="1"/>
          </a:p>
        </p:txBody>
      </p:sp>
    </p:spTree>
    <p:extLst>
      <p:ext uri="{BB962C8B-B14F-4D97-AF65-F5344CB8AC3E}">
        <p14:creationId xmlns:p14="http://schemas.microsoft.com/office/powerpoint/2010/main" val="11802340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9401B73-94CC-AF8A-3F3B-764537FCC024}"/>
              </a:ext>
            </a:extLst>
          </p:cNvPr>
          <p:cNvSpPr/>
          <p:nvPr/>
        </p:nvSpPr>
        <p:spPr>
          <a:xfrm>
            <a:off x="911424" y="2852936"/>
            <a:ext cx="5040560" cy="3240360"/>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nl-NL" dirty="0"/>
          </a:p>
        </p:txBody>
      </p:sp>
      <p:sp>
        <p:nvSpPr>
          <p:cNvPr id="3" name="Titel 2"/>
          <p:cNvSpPr>
            <a:spLocks noGrp="1"/>
          </p:cNvSpPr>
          <p:nvPr>
            <p:ph type="title"/>
          </p:nvPr>
        </p:nvSpPr>
        <p:spPr>
          <a:xfrm>
            <a:off x="876000" y="669108"/>
            <a:ext cx="5291813" cy="479224"/>
          </a:xfrm>
        </p:spPr>
        <p:txBody>
          <a:bodyPr/>
          <a:lstStyle/>
          <a:p>
            <a:pPr lvl="0"/>
            <a:r>
              <a:rPr lang="en-US" sz="3600" dirty="0"/>
              <a:t>Master portfolio           PPD</a:t>
            </a:r>
            <a:br>
              <a:rPr lang="en-US" sz="1800" dirty="0">
                <a:solidFill>
                  <a:schemeClr val="tx1"/>
                </a:solidFill>
                <a:latin typeface="+mn-lt"/>
              </a:rPr>
            </a:br>
            <a:br>
              <a:rPr lang="en-US" sz="3600" dirty="0"/>
            </a:br>
            <a:br>
              <a:rPr lang="en-US" sz="3600" dirty="0"/>
            </a:br>
            <a:br>
              <a:rPr lang="en-US" sz="3600" dirty="0"/>
            </a:br>
            <a:endParaRPr lang="en-US" sz="3600" dirty="0"/>
          </a:p>
        </p:txBody>
      </p:sp>
      <p:sp>
        <p:nvSpPr>
          <p:cNvPr id="8" name="TextBox 7"/>
          <p:cNvSpPr txBox="1"/>
          <p:nvPr/>
        </p:nvSpPr>
        <p:spPr>
          <a:xfrm>
            <a:off x="3359696" y="1124744"/>
            <a:ext cx="65" cy="276999"/>
          </a:xfrm>
          <a:prstGeom prst="rect">
            <a:avLst/>
          </a:prstGeom>
          <a:noFill/>
        </p:spPr>
        <p:txBody>
          <a:bodyPr wrap="none" lIns="0" tIns="0" rIns="0" bIns="0" rtlCol="0">
            <a:spAutoFit/>
          </a:bodyPr>
          <a:lstStyle/>
          <a:p>
            <a:endParaRPr lang="en-US" sz="1800" dirty="0" err="1"/>
          </a:p>
        </p:txBody>
      </p:sp>
      <p:sp>
        <p:nvSpPr>
          <p:cNvPr id="2" name="Arrow: Right 1">
            <a:extLst>
              <a:ext uri="{FF2B5EF4-FFF2-40B4-BE49-F238E27FC236}">
                <a16:creationId xmlns:a16="http://schemas.microsoft.com/office/drawing/2014/main" id="{83BCD6C3-1333-8935-CB8F-348E01581A5F}"/>
              </a:ext>
            </a:extLst>
          </p:cNvPr>
          <p:cNvSpPr/>
          <p:nvPr/>
        </p:nvSpPr>
        <p:spPr>
          <a:xfrm>
            <a:off x="4655840" y="764704"/>
            <a:ext cx="432048" cy="383628"/>
          </a:xfrm>
          <a:prstGeom prst="rightArrow">
            <a:avLst/>
          </a:prstGeom>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TextBox 4">
            <a:extLst>
              <a:ext uri="{FF2B5EF4-FFF2-40B4-BE49-F238E27FC236}">
                <a16:creationId xmlns:a16="http://schemas.microsoft.com/office/drawing/2014/main" id="{872B3354-B0FC-66CB-336E-5E26E2BC8F72}"/>
              </a:ext>
            </a:extLst>
          </p:cNvPr>
          <p:cNvSpPr txBox="1"/>
          <p:nvPr/>
        </p:nvSpPr>
        <p:spPr>
          <a:xfrm>
            <a:off x="875999" y="1484784"/>
            <a:ext cx="10548527" cy="954107"/>
          </a:xfrm>
          <a:prstGeom prst="rect">
            <a:avLst/>
          </a:prstGeom>
          <a:noFill/>
        </p:spPr>
        <p:txBody>
          <a:bodyPr wrap="square" lIns="0" tIns="0" rIns="0" bIns="0" rtlCol="0">
            <a:spAutoFit/>
          </a:bodyPr>
          <a:lstStyle/>
          <a:p>
            <a:r>
              <a:rPr lang="en-US" sz="1800" dirty="0"/>
              <a:t>The sessions will be offered at 8 time points during the year.</a:t>
            </a:r>
          </a:p>
          <a:p>
            <a:r>
              <a:rPr lang="en-US" sz="1800" dirty="0"/>
              <a:t>You can choose however many sessions you would like to moderate.</a:t>
            </a:r>
            <a:br>
              <a:rPr lang="en-US" sz="1800" dirty="0"/>
            </a:br>
            <a:r>
              <a:rPr lang="en-US" sz="800" dirty="0"/>
              <a:t> </a:t>
            </a:r>
            <a:br>
              <a:rPr lang="en-US" sz="1800" dirty="0"/>
            </a:br>
            <a:r>
              <a:rPr lang="en-US" sz="1800" dirty="0"/>
              <a:t>	</a:t>
            </a:r>
            <a:r>
              <a:rPr lang="en-US" sz="1800" dirty="0">
                <a:sym typeface="Wingdings" panose="05000000000000000000" pitchFamily="2" charset="2"/>
              </a:rPr>
              <a:t> Takes up 1 to 8 hours spread across one academic year</a:t>
            </a:r>
          </a:p>
        </p:txBody>
      </p:sp>
      <p:sp>
        <p:nvSpPr>
          <p:cNvPr id="6" name="TextBox 5">
            <a:extLst>
              <a:ext uri="{FF2B5EF4-FFF2-40B4-BE49-F238E27FC236}">
                <a16:creationId xmlns:a16="http://schemas.microsoft.com/office/drawing/2014/main" id="{AEB5C528-34C5-C714-5558-F79F27052943}"/>
              </a:ext>
            </a:extLst>
          </p:cNvPr>
          <p:cNvSpPr txBox="1"/>
          <p:nvPr/>
        </p:nvSpPr>
        <p:spPr>
          <a:xfrm>
            <a:off x="6744072" y="3429000"/>
            <a:ext cx="4907763" cy="1384995"/>
          </a:xfrm>
          <a:prstGeom prst="rect">
            <a:avLst/>
          </a:prstGeom>
          <a:noFill/>
        </p:spPr>
        <p:txBody>
          <a:bodyPr wrap="square" lIns="0" tIns="0" rIns="0" bIns="0" rtlCol="0">
            <a:spAutoFit/>
          </a:bodyPr>
          <a:lstStyle/>
          <a:p>
            <a:r>
              <a:rPr lang="en-US" sz="1800" b="1" dirty="0"/>
              <a:t>Are you interested in being a moderator?</a:t>
            </a:r>
          </a:p>
          <a:p>
            <a:r>
              <a:rPr lang="en-US" sz="1800" b="1" dirty="0"/>
              <a:t>Would you like more information?</a:t>
            </a:r>
          </a:p>
          <a:p>
            <a:endParaRPr lang="en-US" sz="1800" b="1" dirty="0"/>
          </a:p>
          <a:p>
            <a:r>
              <a:rPr lang="en-US" sz="1800" b="1" dirty="0"/>
              <a:t>Send an email to:</a:t>
            </a:r>
          </a:p>
          <a:p>
            <a:r>
              <a:rPr lang="en-US" sz="1800" b="1" dirty="0">
                <a:solidFill>
                  <a:srgbClr val="0000FF"/>
                </a:solidFill>
                <a:hlinkClick r:id="rId3">
                  <a:extLst>
                    <a:ext uri="{A12FA001-AC4F-418D-AE19-62706E023703}">
                      <ahyp:hlinkClr xmlns:ahyp="http://schemas.microsoft.com/office/drawing/2018/hyperlinkcolor" val="tx"/>
                    </a:ext>
                  </a:extLst>
                </a:hlinkClick>
              </a:rPr>
              <a:t>portfolio.biosciences@ru.nl</a:t>
            </a:r>
            <a:r>
              <a:rPr lang="en-US" sz="1800" b="1" dirty="0">
                <a:solidFill>
                  <a:srgbClr val="0000FF"/>
                </a:solidFill>
              </a:rPr>
              <a:t> </a:t>
            </a:r>
            <a:endParaRPr lang="nl-NL" sz="1800" b="1" dirty="0" err="1">
              <a:solidFill>
                <a:srgbClr val="0000FF"/>
              </a:solidFill>
            </a:endParaRPr>
          </a:p>
        </p:txBody>
      </p:sp>
      <p:sp>
        <p:nvSpPr>
          <p:cNvPr id="7" name="TextBox 6">
            <a:extLst>
              <a:ext uri="{FF2B5EF4-FFF2-40B4-BE49-F238E27FC236}">
                <a16:creationId xmlns:a16="http://schemas.microsoft.com/office/drawing/2014/main" id="{03957857-D0AD-37BB-3323-9A8E6DAC917B}"/>
              </a:ext>
            </a:extLst>
          </p:cNvPr>
          <p:cNvSpPr txBox="1"/>
          <p:nvPr/>
        </p:nvSpPr>
        <p:spPr>
          <a:xfrm>
            <a:off x="1199456" y="3005658"/>
            <a:ext cx="4680520" cy="3231654"/>
          </a:xfrm>
          <a:prstGeom prst="rect">
            <a:avLst/>
          </a:prstGeom>
          <a:noFill/>
        </p:spPr>
        <p:txBody>
          <a:bodyPr wrap="square" lIns="0" tIns="0" rIns="0" bIns="0" rtlCol="0">
            <a:spAutoFit/>
          </a:bodyPr>
          <a:lstStyle/>
          <a:p>
            <a:r>
              <a:rPr lang="en-US" sz="1600" dirty="0">
                <a:sym typeface="Wingdings" panose="05000000000000000000" pitchFamily="2" charset="2"/>
              </a:rPr>
              <a:t>Themes:</a:t>
            </a:r>
            <a:br>
              <a:rPr lang="en-US" sz="1600" dirty="0">
                <a:sym typeface="Wingdings" panose="05000000000000000000" pitchFamily="2" charset="2"/>
              </a:rPr>
            </a:br>
            <a:endParaRPr lang="en-US" sz="1600" dirty="0">
              <a:sym typeface="Wingdings" panose="05000000000000000000" pitchFamily="2" charset="2"/>
            </a:endParaRPr>
          </a:p>
          <a:p>
            <a:pPr marL="285750" indent="-285750">
              <a:buFont typeface="Arial" panose="020B0604020202020204" pitchFamily="34" charset="0"/>
              <a:buChar char="•"/>
            </a:pPr>
            <a:r>
              <a:rPr lang="en-US" sz="1600" dirty="0">
                <a:sym typeface="Wingdings" panose="05000000000000000000" pitchFamily="2" charset="2"/>
              </a:rPr>
              <a:t>Life after the Master</a:t>
            </a:r>
          </a:p>
          <a:p>
            <a:pPr marL="285750" indent="-285750">
              <a:buFont typeface="Arial" panose="020B0604020202020204" pitchFamily="34" charset="0"/>
              <a:buChar char="•"/>
            </a:pPr>
            <a:r>
              <a:rPr lang="en-US" sz="1600" dirty="0">
                <a:sym typeface="Wingdings" panose="05000000000000000000" pitchFamily="2" charset="2"/>
              </a:rPr>
              <a:t>Internship: Communicating with supervisors</a:t>
            </a:r>
          </a:p>
          <a:p>
            <a:pPr marL="285750" indent="-285750">
              <a:buFont typeface="Arial" panose="020B0604020202020204" pitchFamily="34" charset="0"/>
              <a:buChar char="•"/>
            </a:pPr>
            <a:r>
              <a:rPr lang="en-US" sz="1600" dirty="0">
                <a:sym typeface="Wingdings" panose="05000000000000000000" pitchFamily="2" charset="2"/>
              </a:rPr>
              <a:t>Internship: Writing</a:t>
            </a:r>
          </a:p>
          <a:p>
            <a:pPr marL="285750" indent="-285750">
              <a:buFont typeface="Arial" panose="020B0604020202020204" pitchFamily="34" charset="0"/>
              <a:buChar char="•"/>
            </a:pPr>
            <a:r>
              <a:rPr lang="en-US" sz="1600" dirty="0">
                <a:sym typeface="Wingdings" panose="05000000000000000000" pitchFamily="2" charset="2"/>
              </a:rPr>
              <a:t>Professional attitude</a:t>
            </a:r>
          </a:p>
          <a:p>
            <a:pPr marL="285750" indent="-285750">
              <a:buFont typeface="Arial" panose="020B0604020202020204" pitchFamily="34" charset="0"/>
              <a:buChar char="•"/>
            </a:pPr>
            <a:r>
              <a:rPr lang="en-US" sz="1600" dirty="0">
                <a:sym typeface="Wingdings" panose="05000000000000000000" pitchFamily="2" charset="2"/>
              </a:rPr>
              <a:t>Internship: Personal goals</a:t>
            </a:r>
          </a:p>
          <a:p>
            <a:pPr marL="285750" indent="-285750">
              <a:buFont typeface="Arial" panose="020B0604020202020204" pitchFamily="34" charset="0"/>
              <a:buChar char="•"/>
            </a:pPr>
            <a:r>
              <a:rPr lang="en-US" sz="1600" dirty="0">
                <a:sym typeface="Wingdings" panose="05000000000000000000" pitchFamily="2" charset="2"/>
              </a:rPr>
              <a:t>Dealing with setbacks</a:t>
            </a:r>
          </a:p>
          <a:p>
            <a:pPr marL="285750" indent="-285750">
              <a:buFont typeface="Arial" panose="020B0604020202020204" pitchFamily="34" charset="0"/>
              <a:buChar char="•"/>
            </a:pPr>
            <a:r>
              <a:rPr lang="en-US" sz="1600" dirty="0">
                <a:sym typeface="Wingdings" panose="05000000000000000000" pitchFamily="2" charset="2"/>
              </a:rPr>
              <a:t>Imposter syndrome</a:t>
            </a:r>
          </a:p>
          <a:p>
            <a:pPr marL="285750" indent="-285750">
              <a:buFont typeface="Arial" panose="020B0604020202020204" pitchFamily="34" charset="0"/>
              <a:buChar char="•"/>
            </a:pPr>
            <a:r>
              <a:rPr lang="en-US" sz="1600" dirty="0">
                <a:sym typeface="Wingdings" panose="05000000000000000000" pitchFamily="2" charset="2"/>
              </a:rPr>
              <a:t>Motivation &amp; discipline</a:t>
            </a:r>
          </a:p>
          <a:p>
            <a:pPr marL="285750" indent="-285750">
              <a:buFont typeface="Arial" panose="020B0604020202020204" pitchFamily="34" charset="0"/>
              <a:buChar char="•"/>
            </a:pPr>
            <a:r>
              <a:rPr lang="en-US" sz="1600" dirty="0">
                <a:sym typeface="Wingdings" panose="05000000000000000000" pitchFamily="2" charset="2"/>
              </a:rPr>
              <a:t>Kickstarting your career: Networking</a:t>
            </a:r>
          </a:p>
          <a:p>
            <a:pPr marL="285750" indent="-285750">
              <a:buFont typeface="Arial" panose="020B0604020202020204" pitchFamily="34" charset="0"/>
              <a:buChar char="•"/>
            </a:pPr>
            <a:r>
              <a:rPr lang="en-US" sz="1600" dirty="0">
                <a:sym typeface="Wingdings" panose="05000000000000000000" pitchFamily="2" charset="2"/>
              </a:rPr>
              <a:t>Procrastination</a:t>
            </a:r>
            <a:endParaRPr lang="en-US" sz="1600" dirty="0"/>
          </a:p>
          <a:p>
            <a:endParaRPr lang="nl-NL" sz="1800" dirty="0" err="1"/>
          </a:p>
        </p:txBody>
      </p:sp>
    </p:spTree>
    <p:extLst>
      <p:ext uri="{BB962C8B-B14F-4D97-AF65-F5344CB8AC3E}">
        <p14:creationId xmlns:p14="http://schemas.microsoft.com/office/powerpoint/2010/main" val="13216203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876000" y="669108"/>
            <a:ext cx="8892408" cy="479224"/>
          </a:xfrm>
        </p:spPr>
        <p:txBody>
          <a:bodyPr/>
          <a:lstStyle/>
          <a:p>
            <a:pPr lvl="0"/>
            <a:r>
              <a:rPr lang="en-US" sz="3600" dirty="0"/>
              <a:t>Also: More Bachelor PPD coaches wanted!</a:t>
            </a:r>
            <a:br>
              <a:rPr lang="en-US" sz="1800" dirty="0">
                <a:solidFill>
                  <a:schemeClr val="tx1"/>
                </a:solidFill>
                <a:latin typeface="+mn-lt"/>
              </a:rPr>
            </a:br>
            <a:br>
              <a:rPr lang="en-US" sz="3600" dirty="0"/>
            </a:br>
            <a:br>
              <a:rPr lang="en-US" sz="3600" dirty="0"/>
            </a:br>
            <a:br>
              <a:rPr lang="en-US" sz="3600" dirty="0"/>
            </a:br>
            <a:endParaRPr lang="en-US" sz="3600" dirty="0"/>
          </a:p>
        </p:txBody>
      </p:sp>
      <p:sp>
        <p:nvSpPr>
          <p:cNvPr id="8" name="TextBox 7"/>
          <p:cNvSpPr txBox="1"/>
          <p:nvPr/>
        </p:nvSpPr>
        <p:spPr>
          <a:xfrm>
            <a:off x="3359696" y="1124744"/>
            <a:ext cx="65" cy="276999"/>
          </a:xfrm>
          <a:prstGeom prst="rect">
            <a:avLst/>
          </a:prstGeom>
          <a:noFill/>
        </p:spPr>
        <p:txBody>
          <a:bodyPr wrap="none" lIns="0" tIns="0" rIns="0" bIns="0" rtlCol="0">
            <a:spAutoFit/>
          </a:bodyPr>
          <a:lstStyle/>
          <a:p>
            <a:endParaRPr lang="en-US" sz="1800" dirty="0" err="1"/>
          </a:p>
        </p:txBody>
      </p:sp>
      <p:sp>
        <p:nvSpPr>
          <p:cNvPr id="9" name="TextBox 8">
            <a:extLst>
              <a:ext uri="{FF2B5EF4-FFF2-40B4-BE49-F238E27FC236}">
                <a16:creationId xmlns:a16="http://schemas.microsoft.com/office/drawing/2014/main" id="{1565423A-FA09-7D2D-76CE-F43A5DC62303}"/>
              </a:ext>
            </a:extLst>
          </p:cNvPr>
          <p:cNvSpPr txBox="1"/>
          <p:nvPr/>
        </p:nvSpPr>
        <p:spPr>
          <a:xfrm>
            <a:off x="876000" y="1772816"/>
            <a:ext cx="8568822" cy="3323987"/>
          </a:xfrm>
          <a:prstGeom prst="rect">
            <a:avLst/>
          </a:prstGeom>
          <a:noFill/>
        </p:spPr>
        <p:txBody>
          <a:bodyPr wrap="square" lIns="0" tIns="0" rIns="0" bIns="0" rtlCol="0">
            <a:spAutoFit/>
          </a:bodyPr>
          <a:lstStyle/>
          <a:p>
            <a:r>
              <a:rPr lang="en-US" sz="1800" dirty="0"/>
              <a:t>We’re also still looking for coaches for the Bachelor PPD course 2025/2026.</a:t>
            </a:r>
          </a:p>
          <a:p>
            <a:endParaRPr lang="en-US" sz="1800" dirty="0"/>
          </a:p>
          <a:p>
            <a:r>
              <a:rPr lang="en-US" sz="1800" dirty="0"/>
              <a:t>As a Bachelor PPD coach:</a:t>
            </a:r>
          </a:p>
          <a:p>
            <a:endParaRPr lang="en-US" sz="1800" dirty="0"/>
          </a:p>
          <a:p>
            <a:pPr marL="285750" indent="-285750">
              <a:buFont typeface="Arial" panose="020B0604020202020204" pitchFamily="34" charset="0"/>
              <a:buChar char="•"/>
            </a:pPr>
            <a:r>
              <a:rPr lang="en-US" sz="1800" dirty="0"/>
              <a:t>You’ll receive training at the beginning of the year.</a:t>
            </a:r>
          </a:p>
          <a:p>
            <a:pPr marL="285750" indent="-285750">
              <a:buFont typeface="Arial" panose="020B0604020202020204" pitchFamily="34" charset="0"/>
              <a:buChar char="•"/>
            </a:pPr>
            <a:r>
              <a:rPr lang="en-US" sz="1800" dirty="0"/>
              <a:t>You coach the same group of 6-7 students throughout the year.</a:t>
            </a:r>
          </a:p>
          <a:p>
            <a:pPr marL="285750" indent="-285750">
              <a:buFont typeface="Arial" panose="020B0604020202020204" pitchFamily="34" charset="0"/>
              <a:buChar char="•"/>
            </a:pPr>
            <a:r>
              <a:rPr lang="en-US" sz="1800" dirty="0"/>
              <a:t>You have 1 or 2 group sessions every quarter</a:t>
            </a:r>
          </a:p>
          <a:p>
            <a:pPr marL="285750" indent="-285750">
              <a:buFont typeface="Arial" panose="020B0604020202020204" pitchFamily="34" charset="0"/>
              <a:buChar char="•"/>
            </a:pPr>
            <a:r>
              <a:rPr lang="en-US" sz="1800" dirty="0"/>
              <a:t>You have 1 or 2 individual sessions with each student</a:t>
            </a:r>
          </a:p>
          <a:p>
            <a:pPr marL="285750" indent="-285750">
              <a:buFont typeface="Arial" panose="020B0604020202020204" pitchFamily="34" charset="0"/>
              <a:buChar char="•"/>
            </a:pPr>
            <a:endParaRPr lang="en-US" sz="1800" dirty="0"/>
          </a:p>
          <a:p>
            <a:endParaRPr lang="en-US" sz="1800" dirty="0"/>
          </a:p>
          <a:p>
            <a:r>
              <a:rPr lang="nl-NL" sz="1800" b="1" dirty="0" err="1"/>
              <a:t>If</a:t>
            </a:r>
            <a:r>
              <a:rPr lang="nl-NL" sz="1800" b="1" dirty="0"/>
              <a:t> </a:t>
            </a:r>
            <a:r>
              <a:rPr lang="nl-NL" sz="1800" b="1" dirty="0" err="1"/>
              <a:t>you</a:t>
            </a:r>
            <a:r>
              <a:rPr lang="nl-NL" sz="1800" b="1" dirty="0"/>
              <a:t> </a:t>
            </a:r>
            <a:r>
              <a:rPr lang="nl-NL" sz="1800" b="1" dirty="0" err="1"/>
              <a:t>would</a:t>
            </a:r>
            <a:r>
              <a:rPr lang="nl-NL" sz="1800" b="1" dirty="0"/>
              <a:t> like </a:t>
            </a:r>
            <a:r>
              <a:rPr lang="nl-NL" sz="1800" b="1" dirty="0" err="1"/>
              <a:t>to</a:t>
            </a:r>
            <a:r>
              <a:rPr lang="nl-NL" sz="1800" b="1" dirty="0"/>
              <a:t> </a:t>
            </a:r>
            <a:r>
              <a:rPr lang="nl-NL" sz="1800" b="1" dirty="0" err="1"/>
              <a:t>be</a:t>
            </a:r>
            <a:r>
              <a:rPr lang="nl-NL" sz="1800" b="1" dirty="0"/>
              <a:t> a coach next </a:t>
            </a:r>
            <a:r>
              <a:rPr lang="nl-NL" sz="1800" b="1" dirty="0" err="1"/>
              <a:t>year</a:t>
            </a:r>
            <a:r>
              <a:rPr lang="nl-NL" sz="1800" b="1" dirty="0"/>
              <a:t>, or want more information, </a:t>
            </a:r>
          </a:p>
          <a:p>
            <a:r>
              <a:rPr lang="nl-NL" sz="1800" b="1" dirty="0" err="1"/>
              <a:t>send</a:t>
            </a:r>
            <a:r>
              <a:rPr lang="nl-NL" sz="1800" b="1" dirty="0"/>
              <a:t> </a:t>
            </a:r>
            <a:r>
              <a:rPr lang="nl-NL" sz="1800" b="1" dirty="0" err="1"/>
              <a:t>an</a:t>
            </a:r>
            <a:r>
              <a:rPr lang="nl-NL" sz="1800" b="1" dirty="0"/>
              <a:t> email </a:t>
            </a:r>
            <a:r>
              <a:rPr lang="nl-NL" sz="1800" b="1" dirty="0" err="1"/>
              <a:t>to</a:t>
            </a:r>
            <a:r>
              <a:rPr lang="nl-NL" sz="1800" b="1" dirty="0"/>
              <a:t>: </a:t>
            </a:r>
            <a:r>
              <a:rPr lang="nl-NL" sz="1800" b="1" dirty="0">
                <a:solidFill>
                  <a:srgbClr val="0000FF"/>
                </a:solidFill>
                <a:hlinkClick r:id="rId3">
                  <a:extLst>
                    <a:ext uri="{A12FA001-AC4F-418D-AE19-62706E023703}">
                      <ahyp:hlinkClr xmlns:ahyp="http://schemas.microsoft.com/office/drawing/2018/hyperlinkcolor" val="tx"/>
                    </a:ext>
                  </a:extLst>
                </a:hlinkClick>
              </a:rPr>
              <a:t>PPD.biosciences@ru.nl</a:t>
            </a:r>
            <a:r>
              <a:rPr lang="nl-NL" sz="1800" b="1" dirty="0">
                <a:solidFill>
                  <a:srgbClr val="0000FF"/>
                </a:solidFill>
              </a:rPr>
              <a:t> </a:t>
            </a:r>
          </a:p>
        </p:txBody>
      </p:sp>
    </p:spTree>
    <p:extLst>
      <p:ext uri="{BB962C8B-B14F-4D97-AF65-F5344CB8AC3E}">
        <p14:creationId xmlns:p14="http://schemas.microsoft.com/office/powerpoint/2010/main" val="4150698363"/>
      </p:ext>
    </p:extLst>
  </p:cSld>
  <p:clrMapOvr>
    <a:masterClrMapping/>
  </p:clrMapOvr>
</p:sld>
</file>

<file path=ppt/theme/theme1.xml><?xml version="1.0" encoding="utf-8"?>
<a:theme xmlns:a="http://schemas.openxmlformats.org/drawingml/2006/main" name="Huisstijl">
  <a:themeElements>
    <a:clrScheme name="Kleuren Radboud University PP">
      <a:dk1>
        <a:sysClr val="windowText" lastClr="000000"/>
      </a:dk1>
      <a:lt1>
        <a:sysClr val="window" lastClr="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Lettertypen Radboud University PP">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800" dirty="0" err="1" smtClean="0"/>
        </a:defPPr>
      </a:lstStyle>
    </a:txDef>
  </a:objectDefaults>
  <a:extraClrSchemeLst/>
  <a:custClrLst>
    <a:custClr name="Poppy">
      <a:srgbClr val="FF424B"/>
    </a:custClr>
    <a:custClr name="Poppy tekst 1">
      <a:srgbClr val="EE1C25"/>
    </a:custClr>
    <a:custClr name="Poppy tekst 2">
      <a:srgbClr val="730E04"/>
    </a:custClr>
    <a:custClr>
      <a:srgbClr val="FFFFFF"/>
    </a:custClr>
    <a:custClr name="Red Impact">
      <a:srgbClr val="E3000B"/>
    </a:custClr>
    <a:custClr name="Red Impact tekst 1">
      <a:srgbClr val="8C201B"/>
    </a:custClr>
    <a:custClr name="Red Impact tekst 2">
      <a:srgbClr val="41000E"/>
    </a:custClr>
    <a:custClr>
      <a:srgbClr val="FFFFFF"/>
    </a:custClr>
    <a:custClr>
      <a:srgbClr val="FFFFFF"/>
    </a:custClr>
    <a:custClr>
      <a:srgbClr val="FFFFFF"/>
    </a:custClr>
    <a:custClr name="Lady bug">
      <a:srgbClr val="BE311A"/>
    </a:custClr>
    <a:custClr name="Lady bug tekst 1">
      <a:srgbClr val="F15A5C"/>
    </a:custClr>
    <a:custClr name="Lady bug tekst 2">
      <a:srgbClr val="8C201B"/>
    </a:custClr>
    <a:custClr>
      <a:srgbClr val="FFFFFF"/>
    </a:custClr>
    <a:custClr name="Berry">
      <a:srgbClr val="8F2011"/>
    </a:custClr>
    <a:custClr name="Berry tekst 1">
      <a:srgbClr val="F15A5C"/>
    </a:custClr>
    <a:custClr name="Berry tekst 2">
      <a:srgbClr val="EE1C25"/>
    </a:custClr>
    <a:custClr>
      <a:srgbClr val="FFFFFF"/>
    </a:custClr>
    <a:custClr>
      <a:srgbClr val="FFFFFF"/>
    </a:custClr>
    <a:custClr>
      <a:srgbClr val="FFFFFF"/>
    </a:custClr>
    <a:custClr name="Maroon">
      <a:srgbClr val="730E04"/>
    </a:custClr>
    <a:custClr name="Maroon tekst 1">
      <a:srgbClr val="F15A5C"/>
    </a:custClr>
    <a:custClr name="Maroon tekst 2">
      <a:srgbClr val="EE1C25"/>
    </a:custClr>
    <a:custClr>
      <a:srgbClr val="FFFFFF"/>
    </a:custClr>
    <a:custClr name="Mahogany">
      <a:srgbClr val="4A0004"/>
    </a:custClr>
    <a:custClr name="Mahogany tekst 1">
      <a:srgbClr val="F15A5C"/>
    </a:custClr>
    <a:custClr name="Mahogany tekst 2">
      <a:srgbClr val="EE1C25"/>
    </a:custClr>
    <a:custClr>
      <a:srgbClr val="FFFFFF"/>
    </a:custClr>
    <a:custClr>
      <a:srgbClr val="FFFFFF"/>
    </a:custClr>
    <a:custClr>
      <a:srgbClr val="FFFFFF"/>
    </a:custClr>
    <a:custClr name="Gray (Charts and table only)">
      <a:srgbClr val="797777"/>
    </a:custClr>
    <a:custClr name="Orange (Charts and table only)">
      <a:srgbClr val="D05208"/>
    </a:custClr>
    <a:custClr name="Blue (Charts and table only)">
      <a:srgbClr val="008ACB"/>
    </a:custClr>
    <a:custClr name="Petrol (Charts and table only)">
      <a:srgbClr val="008F89"/>
    </a:custClr>
    <a:custClr name="Green (Charts and table only)">
      <a:srgbClr val="4AA943"/>
    </a:custClr>
    <a:custClr name="Yellow (Charts and table only)">
      <a:srgbClr val="CCAF00"/>
    </a:custClr>
  </a:custClrLst>
  <a:extLst>
    <a:ext uri="{05A4C25C-085E-4340-85A3-A5531E510DB2}">
      <thm15:themeFamily xmlns:thm15="http://schemas.microsoft.com/office/thememl/2012/main" name="Presentation Radboud University.potx" id="{2214C47D-CDFA-40EA-B17B-F3DF3FE80E08}" vid="{5DBF791C-4672-440D-ADE9-3481520972EB}"/>
    </a:ext>
  </a:extLst>
</a:theme>
</file>

<file path=ppt/theme/theme2.xml><?xml version="1.0" encoding="utf-8"?>
<a:theme xmlns:a="http://schemas.openxmlformats.org/drawingml/2006/main" name="Office-thema">
  <a:themeElements>
    <a:clrScheme name="Notes colors">
      <a:dk1>
        <a:srgbClr val="000000"/>
      </a:dk1>
      <a:lt1>
        <a:srgbClr val="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Notes fonts">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Handout colors">
      <a:dk1>
        <a:srgbClr val="000000"/>
      </a:dk1>
      <a:lt1>
        <a:srgbClr val="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Handout fonts">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juid xmlns="http://www.joulesunlimited.com/juid"/>
</file>

<file path=customXml/item2.xml><?xml version="1.0" encoding="utf-8"?>
<juid xmlns="http://www.joulesunlimited.com/juid"/>
</file>

<file path=customXml/item3.xml><?xml version="1.0" encoding="utf-8"?>
<juid xmlns="http://www.joulesunlimited.com/juid"/>
</file>

<file path=customXml/item4.xml><?xml version="1.0" encoding="utf-8"?>
<juid xmlns="http://www.joulesunlimited.com/juid"/>
</file>

<file path=customXml/item5.xml><?xml version="1.0" encoding="utf-8"?>
<juid xmlns="http://www.joulesunlimited.com/juid"/>
</file>

<file path=customXml/item6.xml><?xml version="1.0" encoding="utf-8"?>
<juid xmlns="http://www.joulesunlimited.com/juid"/>
</file>

<file path=customXml/itemProps1.xml><?xml version="1.0" encoding="utf-8"?>
<ds:datastoreItem xmlns:ds="http://schemas.openxmlformats.org/officeDocument/2006/customXml" ds:itemID="{02B10460-7494-489E-93B8-4D49CE66F7B2}">
  <ds:schemaRefs>
    <ds:schemaRef ds:uri="http://www.joulesunlimited.com/juid"/>
  </ds:schemaRefs>
</ds:datastoreItem>
</file>

<file path=customXml/itemProps2.xml><?xml version="1.0" encoding="utf-8"?>
<ds:datastoreItem xmlns:ds="http://schemas.openxmlformats.org/officeDocument/2006/customXml" ds:itemID="{11CFDEC4-653E-424D-81B1-F58AC6D98CC0}">
  <ds:schemaRefs>
    <ds:schemaRef ds:uri="http://www.joulesunlimited.com/juid"/>
  </ds:schemaRefs>
</ds:datastoreItem>
</file>

<file path=customXml/itemProps3.xml><?xml version="1.0" encoding="utf-8"?>
<ds:datastoreItem xmlns:ds="http://schemas.openxmlformats.org/officeDocument/2006/customXml" ds:itemID="{65919D97-51AC-44E2-B4DB-46EE1563EEC2}">
  <ds:schemaRefs>
    <ds:schemaRef ds:uri="http://www.joulesunlimited.com/juid"/>
  </ds:schemaRefs>
</ds:datastoreItem>
</file>

<file path=customXml/itemProps4.xml><?xml version="1.0" encoding="utf-8"?>
<ds:datastoreItem xmlns:ds="http://schemas.openxmlformats.org/officeDocument/2006/customXml" ds:itemID="{49B489D0-65FE-4206-AFF4-C06A6DF1A844}">
  <ds:schemaRefs>
    <ds:schemaRef ds:uri="http://www.joulesunlimited.com/juid"/>
  </ds:schemaRefs>
</ds:datastoreItem>
</file>

<file path=customXml/itemProps5.xml><?xml version="1.0" encoding="utf-8"?>
<ds:datastoreItem xmlns:ds="http://schemas.openxmlformats.org/officeDocument/2006/customXml" ds:itemID="{601C3B0B-087E-4744-948E-47445817C688}">
  <ds:schemaRefs>
    <ds:schemaRef ds:uri="http://www.joulesunlimited.com/juid"/>
  </ds:schemaRefs>
</ds:datastoreItem>
</file>

<file path=customXml/itemProps6.xml><?xml version="1.0" encoding="utf-8"?>
<ds:datastoreItem xmlns:ds="http://schemas.openxmlformats.org/officeDocument/2006/customXml" ds:itemID="{5E8D386F-DA8E-4635-ADD4-4E52F91BAA66}">
  <ds:schemaRefs>
    <ds:schemaRef ds:uri="http://www.joulesunlimited.com/juid"/>
  </ds:schemaRefs>
</ds:datastoreItem>
</file>

<file path=docProps/app.xml><?xml version="1.0" encoding="utf-8"?>
<Properties xmlns="http://schemas.openxmlformats.org/officeDocument/2006/extended-properties" xmlns:vt="http://schemas.openxmlformats.org/officeDocument/2006/docPropsVTypes">
  <Template>Presentation Radboud University</Template>
  <TotalTime>4790</TotalTime>
  <Words>583</Words>
  <Application>Microsoft Office PowerPoint</Application>
  <PresentationFormat>Widescreen</PresentationFormat>
  <Paragraphs>99</Paragraphs>
  <Slides>7</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Arial</vt:lpstr>
      <vt:lpstr>Courier New</vt:lpstr>
      <vt:lpstr>Open Sans</vt:lpstr>
      <vt:lpstr>Open Sans ExtraBold</vt:lpstr>
      <vt:lpstr>Open Sans Light</vt:lpstr>
      <vt:lpstr>Open Sans SemiBold</vt:lpstr>
      <vt:lpstr>Wingdings</vt:lpstr>
      <vt:lpstr>Huisstijl</vt:lpstr>
      <vt:lpstr>Master portfolio           PPD      </vt:lpstr>
      <vt:lpstr>Master portfolio           PPD      </vt:lpstr>
      <vt:lpstr>Master portfolio           PPD      </vt:lpstr>
      <vt:lpstr>Master portfolio           PPD    </vt:lpstr>
      <vt:lpstr>Master portfolio           PPD    </vt:lpstr>
      <vt:lpstr>Master portfolio           PPD    </vt:lpstr>
      <vt:lpstr>Also: More Bachelor PPD coaches wanted!    </vt:lpstr>
    </vt:vector>
  </TitlesOfParts>
  <Manager/>
  <Company>Radboud Universiteit Nijmegen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subject/>
  <dc:creator>Koemans, A. (Anne)</dc:creator>
  <cp:keywords/>
  <dc:description>Template version: 1.0 - 24 Augustus 2020_x000d_
Templates: www.JoulesUnlimited.com</dc:description>
  <cp:lastModifiedBy>Bosch, K. (Kari)</cp:lastModifiedBy>
  <cp:revision>278</cp:revision>
  <dcterms:created xsi:type="dcterms:W3CDTF">2020-08-27T08:53:08Z</dcterms:created>
  <dcterms:modified xsi:type="dcterms:W3CDTF">2025-06-04T12:27:14Z</dcterms:modified>
  <cp:category/>
</cp:coreProperties>
</file>