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5.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6.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5.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1" r:id="rId13"/>
    <p:sldMasterId id="2147483721" r:id="rId14"/>
    <p:sldMasterId id="2147483734" r:id="rId15"/>
    <p:sldMasterId id="2147483736" r:id="rId16"/>
    <p:sldMasterId id="2147483738" r:id="rId17"/>
    <p:sldMasterId id="2147483759" r:id="rId18"/>
    <p:sldMasterId id="2147483766" r:id="rId19"/>
  </p:sldMasterIdLst>
  <p:notesMasterIdLst>
    <p:notesMasterId r:id="rId31"/>
  </p:notesMasterIdLst>
  <p:handoutMasterIdLst>
    <p:handoutMasterId r:id="rId32"/>
  </p:handoutMasterIdLst>
  <p:sldIdLst>
    <p:sldId id="403" r:id="rId20"/>
    <p:sldId id="499" r:id="rId21"/>
    <p:sldId id="259" r:id="rId22"/>
    <p:sldId id="506" r:id="rId23"/>
    <p:sldId id="508" r:id="rId24"/>
    <p:sldId id="505" r:id="rId25"/>
    <p:sldId id="509" r:id="rId26"/>
    <p:sldId id="512" r:id="rId27"/>
    <p:sldId id="513" r:id="rId28"/>
    <p:sldId id="514" r:id="rId29"/>
    <p:sldId id="511" r:id="rId30"/>
  </p:sldIdLst>
  <p:sldSz cx="17348200" cy="9756775"/>
  <p:notesSz cx="6858000" cy="9144000"/>
  <p:defaultTextStyle>
    <a:defPPr>
      <a:defRPr lang="nl-NL"/>
    </a:defPPr>
    <a:lvl1pPr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1pPr>
    <a:lvl2pPr marL="649288" indent="-192088"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2pPr>
    <a:lvl3pPr marL="1300163" indent="-385763"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3pPr>
    <a:lvl4pPr marL="1949450" indent="-577850"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4pPr>
    <a:lvl5pPr marL="2600325" indent="-771525"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5pPr>
    <a:lvl6pPr marL="2286000" algn="l" defTabSz="914400" rtl="0" eaLnBrk="1" latinLnBrk="0" hangingPunct="1">
      <a:defRPr sz="2600" kern="1200">
        <a:solidFill>
          <a:schemeClr val="tx1"/>
        </a:solidFill>
        <a:latin typeface="Arial" charset="0"/>
        <a:ea typeface="Arial" charset="0"/>
        <a:cs typeface="Arial" charset="0"/>
      </a:defRPr>
    </a:lvl6pPr>
    <a:lvl7pPr marL="2743200" algn="l" defTabSz="914400" rtl="0" eaLnBrk="1" latinLnBrk="0" hangingPunct="1">
      <a:defRPr sz="2600" kern="1200">
        <a:solidFill>
          <a:schemeClr val="tx1"/>
        </a:solidFill>
        <a:latin typeface="Arial" charset="0"/>
        <a:ea typeface="Arial" charset="0"/>
        <a:cs typeface="Arial" charset="0"/>
      </a:defRPr>
    </a:lvl7pPr>
    <a:lvl8pPr marL="3200400" algn="l" defTabSz="914400" rtl="0" eaLnBrk="1" latinLnBrk="0" hangingPunct="1">
      <a:defRPr sz="2600" kern="1200">
        <a:solidFill>
          <a:schemeClr val="tx1"/>
        </a:solidFill>
        <a:latin typeface="Arial" charset="0"/>
        <a:ea typeface="Arial" charset="0"/>
        <a:cs typeface="Arial" charset="0"/>
      </a:defRPr>
    </a:lvl8pPr>
    <a:lvl9pPr marL="3657600" algn="l" defTabSz="914400" rtl="0" eaLnBrk="1" latinLnBrk="0" hangingPunct="1">
      <a:defRPr sz="2600" kern="1200">
        <a:solidFill>
          <a:schemeClr val="tx1"/>
        </a:solidFill>
        <a:latin typeface="Arial" charset="0"/>
        <a:ea typeface="Arial" charset="0"/>
        <a:cs typeface="Arial" charset="0"/>
      </a:defRPr>
    </a:lvl9pPr>
  </p:defaultTextStyle>
  <p:extLst>
    <p:ext uri="{EFAFB233-063F-42B5-8137-9DF3F51BA10A}">
      <p15:sldGuideLst xmlns:p15="http://schemas.microsoft.com/office/powerpoint/2012/main">
        <p15:guide id="1" orient="horz" pos="3096" userDrawn="1">
          <p15:clr>
            <a:srgbClr val="A4A3A4"/>
          </p15:clr>
        </p15:guide>
        <p15:guide id="2" pos="5465"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9 Gossen" initials="JG" lastIdx="1" clrIdx="0"/>
  <p:cmAuthor id="2" name="Janine Gossen" initials="JG" lastIdx="4" clrIdx="1">
    <p:extLst>
      <p:ext uri="{19B8F6BF-5375-455C-9EA6-DF929625EA0E}">
        <p15:presenceInfo xmlns:p15="http://schemas.microsoft.com/office/powerpoint/2012/main" userId="Janine Gosse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011B"/>
    <a:srgbClr val="BF2E1B"/>
    <a:srgbClr val="B3011B"/>
    <a:srgbClr val="BE2E1A"/>
    <a:srgbClr val="B72922"/>
    <a:srgbClr val="B72E1B"/>
    <a:srgbClr val="C00000"/>
    <a:srgbClr val="1D332B"/>
    <a:srgbClr val="F74C4D"/>
    <a:srgbClr val="0033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A45447-1C85-489F-ADF1-5DAE340C1CB1}" v="198" dt="2024-10-14T08:55:49.712"/>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Stijl, licht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188" autoAdjust="0"/>
  </p:normalViewPr>
  <p:slideViewPr>
    <p:cSldViewPr snapToGrid="0">
      <p:cViewPr varScale="1">
        <p:scale>
          <a:sx n="42" d="100"/>
          <a:sy n="42" d="100"/>
        </p:scale>
        <p:origin x="84" y="864"/>
      </p:cViewPr>
      <p:guideLst>
        <p:guide orient="horz" pos="3096"/>
        <p:guide pos="5465"/>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8.xml"/><Relationship Id="rId13" Type="http://schemas.openxmlformats.org/officeDocument/2006/relationships/slideMaster" Target="slideMasters/slideMaster1.xml"/><Relationship Id="rId18" Type="http://schemas.openxmlformats.org/officeDocument/2006/relationships/slideMaster" Target="slideMasters/slideMaster6.xml"/><Relationship Id="rId26" Type="http://schemas.openxmlformats.org/officeDocument/2006/relationships/slide" Target="slides/slide7.xml"/><Relationship Id="rId39"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slide" Target="slides/slide2.xml"/><Relationship Id="rId34" Type="http://schemas.openxmlformats.org/officeDocument/2006/relationships/presProps" Target="presProps.xml"/><Relationship Id="rId7" Type="http://schemas.openxmlformats.org/officeDocument/2006/relationships/customXml" Target="../customXml/item7.xml"/><Relationship Id="rId12" Type="http://schemas.openxmlformats.org/officeDocument/2006/relationships/customXml" Target="../customXml/item12.xml"/><Relationship Id="rId17" Type="http://schemas.openxmlformats.org/officeDocument/2006/relationships/slideMaster" Target="slideMasters/slideMaster5.xml"/><Relationship Id="rId25" Type="http://schemas.openxmlformats.org/officeDocument/2006/relationships/slide" Target="slides/slide6.xml"/><Relationship Id="rId33" Type="http://schemas.openxmlformats.org/officeDocument/2006/relationships/commentAuthors" Target="commentAuthors.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Master" Target="slideMasters/slideMaster4.xml"/><Relationship Id="rId20" Type="http://schemas.openxmlformats.org/officeDocument/2006/relationships/slide" Target="slides/slide1.xml"/><Relationship Id="rId29" Type="http://schemas.openxmlformats.org/officeDocument/2006/relationships/slide" Target="slides/slide10.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slide" Target="slides/slide5.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Master" Target="slideMasters/slideMaster3.xml"/><Relationship Id="rId23" Type="http://schemas.openxmlformats.org/officeDocument/2006/relationships/slide" Target="slides/slide4.xml"/><Relationship Id="rId28" Type="http://schemas.openxmlformats.org/officeDocument/2006/relationships/slide" Target="slides/slide9.xml"/><Relationship Id="rId36" Type="http://schemas.openxmlformats.org/officeDocument/2006/relationships/theme" Target="theme/theme1.xml"/><Relationship Id="rId10" Type="http://schemas.openxmlformats.org/officeDocument/2006/relationships/customXml" Target="../customXml/item10.xml"/><Relationship Id="rId19" Type="http://schemas.openxmlformats.org/officeDocument/2006/relationships/slideMaster" Target="slideMasters/slideMaster7.xml"/><Relationship Id="rId31"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slideMaster" Target="slideMasters/slideMaster2.xml"/><Relationship Id="rId22" Type="http://schemas.openxmlformats.org/officeDocument/2006/relationships/slide" Target="slides/slide3.xml"/><Relationship Id="rId27" Type="http://schemas.openxmlformats.org/officeDocument/2006/relationships/slide" Target="slides/slide8.xml"/><Relationship Id="rId30" Type="http://schemas.openxmlformats.org/officeDocument/2006/relationships/slide" Target="slides/slide11.xml"/><Relationship Id="rId35"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d Ragas" userId="b65d18fb-92ef-4223-b3e3-adc91c7ed8d1" providerId="ADAL" clId="{931FE6C6-AAE8-46C6-98CC-442F9FC89B1D}"/>
    <pc:docChg chg="modSld">
      <pc:chgData name="Ad Ragas" userId="b65d18fb-92ef-4223-b3e3-adc91c7ed8d1" providerId="ADAL" clId="{931FE6C6-AAE8-46C6-98CC-442F9FC89B1D}" dt="2024-02-12T15:21:45.359" v="66" actId="20577"/>
      <pc:docMkLst>
        <pc:docMk/>
      </pc:docMkLst>
      <pc:sldChg chg="modSp">
        <pc:chgData name="Ad Ragas" userId="b65d18fb-92ef-4223-b3e3-adc91c7ed8d1" providerId="ADAL" clId="{931FE6C6-AAE8-46C6-98CC-442F9FC89B1D}" dt="2024-02-12T15:21:45.359" v="66" actId="20577"/>
        <pc:sldMkLst>
          <pc:docMk/>
          <pc:sldMk cId="2582041497" sldId="498"/>
        </pc:sldMkLst>
        <pc:graphicFrameChg chg="modGraphic">
          <ac:chgData name="Ad Ragas" userId="b65d18fb-92ef-4223-b3e3-adc91c7ed8d1" providerId="ADAL" clId="{931FE6C6-AAE8-46C6-98CC-442F9FC89B1D}" dt="2024-02-12T15:21:45.359" v="66" actId="20577"/>
          <ac:graphicFrameMkLst>
            <pc:docMk/>
            <pc:sldMk cId="2582041497" sldId="498"/>
            <ac:graphicFrameMk id="4" creationId="{654AFEDE-2432-43C5-8486-C260297821B3}"/>
          </ac:graphicFrameMkLst>
        </pc:graphicFrameChg>
      </pc:sldChg>
      <pc:sldChg chg="modSp">
        <pc:chgData name="Ad Ragas" userId="b65d18fb-92ef-4223-b3e3-adc91c7ed8d1" providerId="ADAL" clId="{931FE6C6-AAE8-46C6-98CC-442F9FC89B1D}" dt="2024-02-12T15:12:03.002" v="0" actId="20577"/>
        <pc:sldMkLst>
          <pc:docMk/>
          <pc:sldMk cId="2683759327" sldId="499"/>
        </pc:sldMkLst>
        <pc:spChg chg="mod">
          <ac:chgData name="Ad Ragas" userId="b65d18fb-92ef-4223-b3e3-adc91c7ed8d1" providerId="ADAL" clId="{931FE6C6-AAE8-46C6-98CC-442F9FC89B1D}" dt="2024-02-12T15:12:03.002" v="0" actId="20577"/>
          <ac:spMkLst>
            <pc:docMk/>
            <pc:sldMk cId="2683759327" sldId="499"/>
            <ac:spMk id="2" creationId="{9B10F013-4390-4C97-9735-82714F8B5B87}"/>
          </ac:spMkLst>
        </pc:spChg>
      </pc:sldChg>
    </pc:docChg>
  </pc:docChgLst>
  <pc:docChgLst>
    <pc:chgData name="Ragas, A.M.J. (Ad)" userId="b65d18fb-92ef-4223-b3e3-adc91c7ed8d1" providerId="ADAL" clId="{A6341D2C-77C5-4868-AA29-95BDA6F9E0A8}"/>
    <pc:docChg chg="modSld">
      <pc:chgData name="Ragas, A.M.J. (Ad)" userId="b65d18fb-92ef-4223-b3e3-adc91c7ed8d1" providerId="ADAL" clId="{A6341D2C-77C5-4868-AA29-95BDA6F9E0A8}" dt="2024-06-18T10:16:00.248" v="47" actId="113"/>
      <pc:docMkLst>
        <pc:docMk/>
      </pc:docMkLst>
      <pc:sldChg chg="modSp mod">
        <pc:chgData name="Ragas, A.M.J. (Ad)" userId="b65d18fb-92ef-4223-b3e3-adc91c7ed8d1" providerId="ADAL" clId="{A6341D2C-77C5-4868-AA29-95BDA6F9E0A8}" dt="2024-06-18T10:15:33.357" v="44" actId="113"/>
        <pc:sldMkLst>
          <pc:docMk/>
          <pc:sldMk cId="4271995174" sldId="500"/>
        </pc:sldMkLst>
        <pc:spChg chg="mod">
          <ac:chgData name="Ragas, A.M.J. (Ad)" userId="b65d18fb-92ef-4223-b3e3-adc91c7ed8d1" providerId="ADAL" clId="{A6341D2C-77C5-4868-AA29-95BDA6F9E0A8}" dt="2024-06-18T10:15:33.357" v="44" actId="113"/>
          <ac:spMkLst>
            <pc:docMk/>
            <pc:sldMk cId="4271995174" sldId="500"/>
            <ac:spMk id="2" creationId="{9B10F013-4390-4C97-9735-82714F8B5B87}"/>
          </ac:spMkLst>
        </pc:spChg>
      </pc:sldChg>
      <pc:sldChg chg="modSp mod">
        <pc:chgData name="Ragas, A.M.J. (Ad)" userId="b65d18fb-92ef-4223-b3e3-adc91c7ed8d1" providerId="ADAL" clId="{A6341D2C-77C5-4868-AA29-95BDA6F9E0A8}" dt="2024-06-18T10:16:00.248" v="47" actId="113"/>
        <pc:sldMkLst>
          <pc:docMk/>
          <pc:sldMk cId="1068762372" sldId="501"/>
        </pc:sldMkLst>
        <pc:spChg chg="mod">
          <ac:chgData name="Ragas, A.M.J. (Ad)" userId="b65d18fb-92ef-4223-b3e3-adc91c7ed8d1" providerId="ADAL" clId="{A6341D2C-77C5-4868-AA29-95BDA6F9E0A8}" dt="2024-06-18T10:16:00.248" v="47" actId="113"/>
          <ac:spMkLst>
            <pc:docMk/>
            <pc:sldMk cId="1068762372" sldId="501"/>
            <ac:spMk id="2" creationId="{9B10F013-4390-4C97-9735-82714F8B5B87}"/>
          </ac:spMkLst>
        </pc:spChg>
      </pc:sldChg>
    </pc:docChg>
  </pc:docChgLst>
  <pc:docChgLst>
    <pc:chgData name="Gossen, J. (Janine)" userId="e49d8dbb-1733-4ee6-a991-df96c05cdabf" providerId="ADAL" clId="{FE81815D-1C2B-4526-9159-15D5B0AA5F80}"/>
    <pc:docChg chg="undo custSel addSld delSld modSld sldOrd">
      <pc:chgData name="Gossen, J. (Janine)" userId="e49d8dbb-1733-4ee6-a991-df96c05cdabf" providerId="ADAL" clId="{FE81815D-1C2B-4526-9159-15D5B0AA5F80}" dt="2024-06-17T07:33:27.253" v="3640" actId="20577"/>
      <pc:docMkLst>
        <pc:docMk/>
      </pc:docMkLst>
      <pc:sldChg chg="modSp mod">
        <pc:chgData name="Gossen, J. (Janine)" userId="e49d8dbb-1733-4ee6-a991-df96c05cdabf" providerId="ADAL" clId="{FE81815D-1C2B-4526-9159-15D5B0AA5F80}" dt="2024-05-27T11:36:22.616" v="250" actId="20577"/>
        <pc:sldMkLst>
          <pc:docMk/>
          <pc:sldMk cId="4153452764" sldId="403"/>
        </pc:sldMkLst>
        <pc:spChg chg="mod">
          <ac:chgData name="Gossen, J. (Janine)" userId="e49d8dbb-1733-4ee6-a991-df96c05cdabf" providerId="ADAL" clId="{FE81815D-1C2B-4526-9159-15D5B0AA5F80}" dt="2024-05-27T11:24:37.238" v="24" actId="20577"/>
          <ac:spMkLst>
            <pc:docMk/>
            <pc:sldMk cId="4153452764" sldId="403"/>
            <ac:spMk id="4" creationId="{00000000-0000-0000-0000-000000000000}"/>
          </ac:spMkLst>
        </pc:spChg>
        <pc:spChg chg="mod">
          <ac:chgData name="Gossen, J. (Janine)" userId="e49d8dbb-1733-4ee6-a991-df96c05cdabf" providerId="ADAL" clId="{FE81815D-1C2B-4526-9159-15D5B0AA5F80}" dt="2024-05-27T11:36:22.616" v="250" actId="20577"/>
          <ac:spMkLst>
            <pc:docMk/>
            <pc:sldMk cId="4153452764" sldId="403"/>
            <ac:spMk id="5" creationId="{00000000-0000-0000-0000-000000000000}"/>
          </ac:spMkLst>
        </pc:spChg>
      </pc:sldChg>
      <pc:sldChg chg="modSp mod">
        <pc:chgData name="Gossen, J. (Janine)" userId="e49d8dbb-1733-4ee6-a991-df96c05cdabf" providerId="ADAL" clId="{FE81815D-1C2B-4526-9159-15D5B0AA5F80}" dt="2024-06-17T07:33:27.253" v="3640" actId="20577"/>
        <pc:sldMkLst>
          <pc:docMk/>
          <pc:sldMk cId="2771339855" sldId="496"/>
        </pc:sldMkLst>
        <pc:spChg chg="mod">
          <ac:chgData name="Gossen, J. (Janine)" userId="e49d8dbb-1733-4ee6-a991-df96c05cdabf" providerId="ADAL" clId="{FE81815D-1C2B-4526-9159-15D5B0AA5F80}" dt="2024-06-17T07:33:27.253" v="3640" actId="20577"/>
          <ac:spMkLst>
            <pc:docMk/>
            <pc:sldMk cId="2771339855" sldId="496"/>
            <ac:spMk id="3" creationId="{00000000-0000-0000-0000-000000000000}"/>
          </ac:spMkLst>
        </pc:spChg>
      </pc:sldChg>
      <pc:sldChg chg="delSp modSp mod">
        <pc:chgData name="Gossen, J. (Janine)" userId="e49d8dbb-1733-4ee6-a991-df96c05cdabf" providerId="ADAL" clId="{FE81815D-1C2B-4526-9159-15D5B0AA5F80}" dt="2024-06-17T07:02:23.046" v="1357" actId="20577"/>
        <pc:sldMkLst>
          <pc:docMk/>
          <pc:sldMk cId="2582041497" sldId="498"/>
        </pc:sldMkLst>
        <pc:spChg chg="del mod">
          <ac:chgData name="Gossen, J. (Janine)" userId="e49d8dbb-1733-4ee6-a991-df96c05cdabf" providerId="ADAL" clId="{FE81815D-1C2B-4526-9159-15D5B0AA5F80}" dt="2024-05-27T11:31:51.565" v="29"/>
          <ac:spMkLst>
            <pc:docMk/>
            <pc:sldMk cId="2582041497" sldId="498"/>
            <ac:spMk id="5" creationId="{17A2CA14-2394-44DB-836E-9F07B6E50C2F}"/>
          </ac:spMkLst>
        </pc:spChg>
        <pc:graphicFrameChg chg="mod modGraphic">
          <ac:chgData name="Gossen, J. (Janine)" userId="e49d8dbb-1733-4ee6-a991-df96c05cdabf" providerId="ADAL" clId="{FE81815D-1C2B-4526-9159-15D5B0AA5F80}" dt="2024-06-17T07:02:23.046" v="1357" actId="20577"/>
          <ac:graphicFrameMkLst>
            <pc:docMk/>
            <pc:sldMk cId="2582041497" sldId="498"/>
            <ac:graphicFrameMk id="4" creationId="{654AFEDE-2432-43C5-8486-C260297821B3}"/>
          </ac:graphicFrameMkLst>
        </pc:graphicFrameChg>
        <pc:picChg chg="del">
          <ac:chgData name="Gossen, J. (Janine)" userId="e49d8dbb-1733-4ee6-a991-df96c05cdabf" providerId="ADAL" clId="{FE81815D-1C2B-4526-9159-15D5B0AA5F80}" dt="2024-05-27T11:31:51.563" v="27" actId="478"/>
          <ac:picMkLst>
            <pc:docMk/>
            <pc:sldMk cId="2582041497" sldId="498"/>
            <ac:picMk id="9" creationId="{38982842-BED2-4BB3-9974-7DAFFFA1D419}"/>
          </ac:picMkLst>
        </pc:picChg>
      </pc:sldChg>
      <pc:sldChg chg="modSp mod">
        <pc:chgData name="Gossen, J. (Janine)" userId="e49d8dbb-1733-4ee6-a991-df96c05cdabf" providerId="ADAL" clId="{FE81815D-1C2B-4526-9159-15D5B0AA5F80}" dt="2024-06-17T07:19:48.476" v="2355" actId="21"/>
        <pc:sldMkLst>
          <pc:docMk/>
          <pc:sldMk cId="2683759327" sldId="499"/>
        </pc:sldMkLst>
        <pc:spChg chg="mod">
          <ac:chgData name="Gossen, J. (Janine)" userId="e49d8dbb-1733-4ee6-a991-df96c05cdabf" providerId="ADAL" clId="{FE81815D-1C2B-4526-9159-15D5B0AA5F80}" dt="2024-06-17T07:19:48.476" v="2355" actId="21"/>
          <ac:spMkLst>
            <pc:docMk/>
            <pc:sldMk cId="2683759327" sldId="499"/>
            <ac:spMk id="2" creationId="{9B10F013-4390-4C97-9735-82714F8B5B87}"/>
          </ac:spMkLst>
        </pc:spChg>
      </pc:sldChg>
      <pc:sldChg chg="modSp del mod">
        <pc:chgData name="Gossen, J. (Janine)" userId="e49d8dbb-1733-4ee6-a991-df96c05cdabf" providerId="ADAL" clId="{FE81815D-1C2B-4526-9159-15D5B0AA5F80}" dt="2024-05-27T14:05:19.379" v="630" actId="47"/>
        <pc:sldMkLst>
          <pc:docMk/>
          <pc:sldMk cId="3208782087" sldId="500"/>
        </pc:sldMkLst>
        <pc:spChg chg="mod">
          <ac:chgData name="Gossen, J. (Janine)" userId="e49d8dbb-1733-4ee6-a991-df96c05cdabf" providerId="ADAL" clId="{FE81815D-1C2B-4526-9159-15D5B0AA5F80}" dt="2024-05-27T11:33:37.745" v="43" actId="20577"/>
          <ac:spMkLst>
            <pc:docMk/>
            <pc:sldMk cId="3208782087" sldId="500"/>
            <ac:spMk id="2" creationId="{9B10F013-4390-4C97-9735-82714F8B5B87}"/>
          </ac:spMkLst>
        </pc:spChg>
      </pc:sldChg>
      <pc:sldChg chg="modSp add mod ord">
        <pc:chgData name="Gossen, J. (Janine)" userId="e49d8dbb-1733-4ee6-a991-df96c05cdabf" providerId="ADAL" clId="{FE81815D-1C2B-4526-9159-15D5B0AA5F80}" dt="2024-06-17T07:32:42.384" v="3512" actId="11"/>
        <pc:sldMkLst>
          <pc:docMk/>
          <pc:sldMk cId="4271995174" sldId="500"/>
        </pc:sldMkLst>
        <pc:spChg chg="mod">
          <ac:chgData name="Gossen, J. (Janine)" userId="e49d8dbb-1733-4ee6-a991-df96c05cdabf" providerId="ADAL" clId="{FE81815D-1C2B-4526-9159-15D5B0AA5F80}" dt="2024-06-17T07:32:42.384" v="3512" actId="11"/>
          <ac:spMkLst>
            <pc:docMk/>
            <pc:sldMk cId="4271995174" sldId="500"/>
            <ac:spMk id="2" creationId="{9B10F013-4390-4C97-9735-82714F8B5B87}"/>
          </ac:spMkLst>
        </pc:spChg>
      </pc:sldChg>
      <pc:sldChg chg="modSp add mod">
        <pc:chgData name="Gossen, J. (Janine)" userId="e49d8dbb-1733-4ee6-a991-df96c05cdabf" providerId="ADAL" clId="{FE81815D-1C2B-4526-9159-15D5B0AA5F80}" dt="2024-06-17T07:26:33.560" v="2961" actId="27636"/>
        <pc:sldMkLst>
          <pc:docMk/>
          <pc:sldMk cId="1068762372" sldId="501"/>
        </pc:sldMkLst>
        <pc:spChg chg="mod">
          <ac:chgData name="Gossen, J. (Janine)" userId="e49d8dbb-1733-4ee6-a991-df96c05cdabf" providerId="ADAL" clId="{FE81815D-1C2B-4526-9159-15D5B0AA5F80}" dt="2024-06-17T07:26:33.560" v="2961" actId="27636"/>
          <ac:spMkLst>
            <pc:docMk/>
            <pc:sldMk cId="1068762372" sldId="501"/>
            <ac:spMk id="2" creationId="{9B10F013-4390-4C97-9735-82714F8B5B87}"/>
          </ac:spMkLst>
        </pc:spChg>
      </pc:sldChg>
      <pc:sldChg chg="modSp del mod">
        <pc:chgData name="Gossen, J. (Janine)" userId="e49d8dbb-1733-4ee6-a991-df96c05cdabf" providerId="ADAL" clId="{FE81815D-1C2B-4526-9159-15D5B0AA5F80}" dt="2024-05-27T14:05:18.067" v="629" actId="47"/>
        <pc:sldMkLst>
          <pc:docMk/>
          <pc:sldMk cId="2213183666" sldId="501"/>
        </pc:sldMkLst>
        <pc:spChg chg="mod">
          <ac:chgData name="Gossen, J. (Janine)" userId="e49d8dbb-1733-4ee6-a991-df96c05cdabf" providerId="ADAL" clId="{FE81815D-1C2B-4526-9159-15D5B0AA5F80}" dt="2024-05-27T11:33:33.848" v="42" actId="20577"/>
          <ac:spMkLst>
            <pc:docMk/>
            <pc:sldMk cId="2213183666" sldId="501"/>
            <ac:spMk id="2" creationId="{9B10F013-4390-4C97-9735-82714F8B5B87}"/>
          </ac:spMkLst>
        </pc:spChg>
      </pc:sldChg>
      <pc:sldChg chg="add del">
        <pc:chgData name="Gossen, J. (Janine)" userId="e49d8dbb-1733-4ee6-a991-df96c05cdabf" providerId="ADAL" clId="{FE81815D-1C2B-4526-9159-15D5B0AA5F80}" dt="2024-06-17T07:27:24.807" v="2965" actId="2696"/>
        <pc:sldMkLst>
          <pc:docMk/>
          <pc:sldMk cId="104529482" sldId="502"/>
        </pc:sldMkLst>
      </pc:sldChg>
      <pc:sldChg chg="modSp del mod">
        <pc:chgData name="Gossen, J. (Janine)" userId="e49d8dbb-1733-4ee6-a991-df96c05cdabf" providerId="ADAL" clId="{FE81815D-1C2B-4526-9159-15D5B0AA5F80}" dt="2024-05-27T14:05:20.529" v="631" actId="47"/>
        <pc:sldMkLst>
          <pc:docMk/>
          <pc:sldMk cId="3821264249" sldId="502"/>
        </pc:sldMkLst>
        <pc:spChg chg="mod">
          <ac:chgData name="Gossen, J. (Janine)" userId="e49d8dbb-1733-4ee6-a991-df96c05cdabf" providerId="ADAL" clId="{FE81815D-1C2B-4526-9159-15D5B0AA5F80}" dt="2024-05-27T11:33:45.271" v="45" actId="6549"/>
          <ac:spMkLst>
            <pc:docMk/>
            <pc:sldMk cId="3821264249" sldId="502"/>
            <ac:spMk id="2" creationId="{9B10F013-4390-4C97-9735-82714F8B5B87}"/>
          </ac:spMkLst>
        </pc:spChg>
      </pc:sldChg>
    </pc:docChg>
  </pc:docChgLst>
  <pc:docChgLst>
    <pc:chgData name="Ragas, A.M.J. (Ad)" userId="b65d18fb-92ef-4223-b3e3-adc91c7ed8d1" providerId="ADAL" clId="{9FA36BE6-43F1-4CA5-8F97-77FC438F9F49}"/>
    <pc:docChg chg="custSel modSld">
      <pc:chgData name="Ragas, A.M.J. (Ad)" userId="b65d18fb-92ef-4223-b3e3-adc91c7ed8d1" providerId="ADAL" clId="{9FA36BE6-43F1-4CA5-8F97-77FC438F9F49}" dt="2024-06-18T06:14:30.937" v="667" actId="20577"/>
      <pc:docMkLst>
        <pc:docMk/>
      </pc:docMkLst>
      <pc:sldChg chg="modSp mod">
        <pc:chgData name="Ragas, A.M.J. (Ad)" userId="b65d18fb-92ef-4223-b3e3-adc91c7ed8d1" providerId="ADAL" clId="{9FA36BE6-43F1-4CA5-8F97-77FC438F9F49}" dt="2024-06-18T06:11:20.487" v="618" actId="113"/>
        <pc:sldMkLst>
          <pc:docMk/>
          <pc:sldMk cId="2683759327" sldId="499"/>
        </pc:sldMkLst>
        <pc:spChg chg="mod">
          <ac:chgData name="Ragas, A.M.J. (Ad)" userId="b65d18fb-92ef-4223-b3e3-adc91c7ed8d1" providerId="ADAL" clId="{9FA36BE6-43F1-4CA5-8F97-77FC438F9F49}" dt="2024-06-18T06:11:20.487" v="618" actId="113"/>
          <ac:spMkLst>
            <pc:docMk/>
            <pc:sldMk cId="2683759327" sldId="499"/>
            <ac:spMk id="2" creationId="{9B10F013-4390-4C97-9735-82714F8B5B87}"/>
          </ac:spMkLst>
        </pc:spChg>
      </pc:sldChg>
      <pc:sldChg chg="modSp mod">
        <pc:chgData name="Ragas, A.M.J. (Ad)" userId="b65d18fb-92ef-4223-b3e3-adc91c7ed8d1" providerId="ADAL" clId="{9FA36BE6-43F1-4CA5-8F97-77FC438F9F49}" dt="2024-06-18T06:14:30.937" v="667" actId="20577"/>
        <pc:sldMkLst>
          <pc:docMk/>
          <pc:sldMk cId="4271995174" sldId="500"/>
        </pc:sldMkLst>
        <pc:spChg chg="mod">
          <ac:chgData name="Ragas, A.M.J. (Ad)" userId="b65d18fb-92ef-4223-b3e3-adc91c7ed8d1" providerId="ADAL" clId="{9FA36BE6-43F1-4CA5-8F97-77FC438F9F49}" dt="2024-06-18T06:14:30.937" v="667" actId="20577"/>
          <ac:spMkLst>
            <pc:docMk/>
            <pc:sldMk cId="4271995174" sldId="500"/>
            <ac:spMk id="2" creationId="{9B10F013-4390-4C97-9735-82714F8B5B87}"/>
          </ac:spMkLst>
        </pc:spChg>
      </pc:sldChg>
      <pc:sldChg chg="modSp mod">
        <pc:chgData name="Ragas, A.M.J. (Ad)" userId="b65d18fb-92ef-4223-b3e3-adc91c7ed8d1" providerId="ADAL" clId="{9FA36BE6-43F1-4CA5-8F97-77FC438F9F49}" dt="2024-06-18T06:12:11.215" v="621" actId="20577"/>
        <pc:sldMkLst>
          <pc:docMk/>
          <pc:sldMk cId="1068762372" sldId="501"/>
        </pc:sldMkLst>
        <pc:spChg chg="mod">
          <ac:chgData name="Ragas, A.M.J. (Ad)" userId="b65d18fb-92ef-4223-b3e3-adc91c7ed8d1" providerId="ADAL" clId="{9FA36BE6-43F1-4CA5-8F97-77FC438F9F49}" dt="2024-06-18T06:12:11.215" v="621" actId="20577"/>
          <ac:spMkLst>
            <pc:docMk/>
            <pc:sldMk cId="1068762372" sldId="501"/>
            <ac:spMk id="2" creationId="{9B10F013-4390-4C97-9735-82714F8B5B87}"/>
          </ac:spMkLst>
        </pc:spChg>
      </pc:sldChg>
    </pc:docChg>
  </pc:docChgLst>
  <pc:docChgLst>
    <pc:chgData name="Gossen, J. (Janine)" userId="e49d8dbb-1733-4ee6-a991-df96c05cdabf" providerId="ADAL" clId="{60A45447-1C85-489F-ADF1-5DAE340C1CB1}"/>
    <pc:docChg chg="undo custSel addSld delSld modSld sldOrd">
      <pc:chgData name="Gossen, J. (Janine)" userId="e49d8dbb-1733-4ee6-a991-df96c05cdabf" providerId="ADAL" clId="{60A45447-1C85-489F-ADF1-5DAE340C1CB1}" dt="2024-10-14T08:56:53.226" v="5004" actId="20577"/>
      <pc:docMkLst>
        <pc:docMk/>
      </pc:docMkLst>
      <pc:sldChg chg="modSp add mod">
        <pc:chgData name="Gossen, J. (Janine)" userId="e49d8dbb-1733-4ee6-a991-df96c05cdabf" providerId="ADAL" clId="{60A45447-1C85-489F-ADF1-5DAE340C1CB1}" dt="2024-10-09T12:19:04.301" v="3060" actId="20577"/>
        <pc:sldMkLst>
          <pc:docMk/>
          <pc:sldMk cId="2193323325" sldId="259"/>
        </pc:sldMkLst>
        <pc:spChg chg="mod">
          <ac:chgData name="Gossen, J. (Janine)" userId="e49d8dbb-1733-4ee6-a991-df96c05cdabf" providerId="ADAL" clId="{60A45447-1C85-489F-ADF1-5DAE340C1CB1}" dt="2024-10-08T14:38:55.178" v="944" actId="1076"/>
          <ac:spMkLst>
            <pc:docMk/>
            <pc:sldMk cId="2193323325" sldId="259"/>
            <ac:spMk id="4" creationId="{82C5BBD8-D1B2-4E9C-BD04-824296F65025}"/>
          </ac:spMkLst>
        </pc:spChg>
        <pc:spChg chg="mod">
          <ac:chgData name="Gossen, J. (Janine)" userId="e49d8dbb-1733-4ee6-a991-df96c05cdabf" providerId="ADAL" clId="{60A45447-1C85-489F-ADF1-5DAE340C1CB1}" dt="2024-10-09T12:19:04.301" v="3060" actId="20577"/>
          <ac:spMkLst>
            <pc:docMk/>
            <pc:sldMk cId="2193323325" sldId="259"/>
            <ac:spMk id="5" creationId="{908CBB11-7412-AB63-6F77-4333796F414A}"/>
          </ac:spMkLst>
        </pc:spChg>
        <pc:spChg chg="mod">
          <ac:chgData name="Gossen, J. (Janine)" userId="e49d8dbb-1733-4ee6-a991-df96c05cdabf" providerId="ADAL" clId="{60A45447-1C85-489F-ADF1-5DAE340C1CB1}" dt="2024-10-08T14:38:55.893" v="945" actId="1076"/>
          <ac:spMkLst>
            <pc:docMk/>
            <pc:sldMk cId="2193323325" sldId="259"/>
            <ac:spMk id="52" creationId="{7773A98C-C17D-2E71-AC1D-380225AE598E}"/>
          </ac:spMkLst>
        </pc:spChg>
      </pc:sldChg>
      <pc:sldChg chg="modSp mod">
        <pc:chgData name="Gossen, J. (Janine)" userId="e49d8dbb-1733-4ee6-a991-df96c05cdabf" providerId="ADAL" clId="{60A45447-1C85-489F-ADF1-5DAE340C1CB1}" dt="2024-10-09T12:18:48.093" v="3046" actId="313"/>
        <pc:sldMkLst>
          <pc:docMk/>
          <pc:sldMk cId="4153452764" sldId="403"/>
        </pc:sldMkLst>
        <pc:spChg chg="mod">
          <ac:chgData name="Gossen, J. (Janine)" userId="e49d8dbb-1733-4ee6-a991-df96c05cdabf" providerId="ADAL" clId="{60A45447-1C85-489F-ADF1-5DAE340C1CB1}" dt="2024-10-08T13:14:04.979" v="129" actId="207"/>
          <ac:spMkLst>
            <pc:docMk/>
            <pc:sldMk cId="4153452764" sldId="403"/>
            <ac:spMk id="3" creationId="{00000000-0000-0000-0000-000000000000}"/>
          </ac:spMkLst>
        </pc:spChg>
        <pc:spChg chg="mod">
          <ac:chgData name="Gossen, J. (Janine)" userId="e49d8dbb-1733-4ee6-a991-df96c05cdabf" providerId="ADAL" clId="{60A45447-1C85-489F-ADF1-5DAE340C1CB1}" dt="2024-10-09T12:18:48.093" v="3046" actId="313"/>
          <ac:spMkLst>
            <pc:docMk/>
            <pc:sldMk cId="4153452764" sldId="403"/>
            <ac:spMk id="5" creationId="{00000000-0000-0000-0000-000000000000}"/>
          </ac:spMkLst>
        </pc:spChg>
        <pc:spChg chg="mod">
          <ac:chgData name="Gossen, J. (Janine)" userId="e49d8dbb-1733-4ee6-a991-df96c05cdabf" providerId="ADAL" clId="{60A45447-1C85-489F-ADF1-5DAE340C1CB1}" dt="2024-10-08T11:54:22.207" v="14"/>
          <ac:spMkLst>
            <pc:docMk/>
            <pc:sldMk cId="4153452764" sldId="403"/>
            <ac:spMk id="6" creationId="{00000000-0000-0000-0000-000000000000}"/>
          </ac:spMkLst>
        </pc:spChg>
      </pc:sldChg>
      <pc:sldChg chg="modSp del">
        <pc:chgData name="Gossen, J. (Janine)" userId="e49d8dbb-1733-4ee6-a991-df96c05cdabf" providerId="ADAL" clId="{60A45447-1C85-489F-ADF1-5DAE340C1CB1}" dt="2024-10-08T14:39:58.704" v="949" actId="47"/>
        <pc:sldMkLst>
          <pc:docMk/>
          <pc:sldMk cId="2771339855" sldId="496"/>
        </pc:sldMkLst>
        <pc:spChg chg="mod">
          <ac:chgData name="Gossen, J. (Janine)" userId="e49d8dbb-1733-4ee6-a991-df96c05cdabf" providerId="ADAL" clId="{60A45447-1C85-489F-ADF1-5DAE340C1CB1}" dt="2024-10-08T11:54:22.207" v="14"/>
          <ac:spMkLst>
            <pc:docMk/>
            <pc:sldMk cId="2771339855" sldId="496"/>
            <ac:spMk id="2" creationId="{00000000-0000-0000-0000-000000000000}"/>
          </ac:spMkLst>
        </pc:spChg>
        <pc:spChg chg="mod">
          <ac:chgData name="Gossen, J. (Janine)" userId="e49d8dbb-1733-4ee6-a991-df96c05cdabf" providerId="ADAL" clId="{60A45447-1C85-489F-ADF1-5DAE340C1CB1}" dt="2024-10-08T13:15:06.806" v="159" actId="207"/>
          <ac:spMkLst>
            <pc:docMk/>
            <pc:sldMk cId="2771339855" sldId="496"/>
            <ac:spMk id="3" creationId="{00000000-0000-0000-0000-000000000000}"/>
          </ac:spMkLst>
        </pc:spChg>
      </pc:sldChg>
      <pc:sldChg chg="modSp del mod">
        <pc:chgData name="Gossen, J. (Janine)" userId="e49d8dbb-1733-4ee6-a991-df96c05cdabf" providerId="ADAL" clId="{60A45447-1C85-489F-ADF1-5DAE340C1CB1}" dt="2024-10-08T14:43:51.129" v="1112" actId="47"/>
        <pc:sldMkLst>
          <pc:docMk/>
          <pc:sldMk cId="2582041497" sldId="498"/>
        </pc:sldMkLst>
        <pc:spChg chg="mod">
          <ac:chgData name="Gossen, J. (Janine)" userId="e49d8dbb-1733-4ee6-a991-df96c05cdabf" providerId="ADAL" clId="{60A45447-1C85-489F-ADF1-5DAE340C1CB1}" dt="2024-10-08T11:53:52.582" v="4" actId="27636"/>
          <ac:spMkLst>
            <pc:docMk/>
            <pc:sldMk cId="2582041497" sldId="498"/>
            <ac:spMk id="6" creationId="{00000000-0000-0000-0000-000000000000}"/>
          </ac:spMkLst>
        </pc:spChg>
      </pc:sldChg>
      <pc:sldChg chg="modSp del mod">
        <pc:chgData name="Gossen, J. (Janine)" userId="e49d8dbb-1733-4ee6-a991-df96c05cdabf" providerId="ADAL" clId="{60A45447-1C85-489F-ADF1-5DAE340C1CB1}" dt="2024-10-08T13:14:13.196" v="130" actId="47"/>
        <pc:sldMkLst>
          <pc:docMk/>
          <pc:sldMk cId="2683759327" sldId="499"/>
        </pc:sldMkLst>
        <pc:spChg chg="mod">
          <ac:chgData name="Gossen, J. (Janine)" userId="e49d8dbb-1733-4ee6-a991-df96c05cdabf" providerId="ADAL" clId="{60A45447-1C85-489F-ADF1-5DAE340C1CB1}" dt="2024-10-08T11:55:00.907" v="16" actId="21"/>
          <ac:spMkLst>
            <pc:docMk/>
            <pc:sldMk cId="2683759327" sldId="499"/>
            <ac:spMk id="2" creationId="{9B10F013-4390-4C97-9735-82714F8B5B87}"/>
          </ac:spMkLst>
        </pc:spChg>
        <pc:spChg chg="mod">
          <ac:chgData name="Gossen, J. (Janine)" userId="e49d8dbb-1733-4ee6-a991-df96c05cdabf" providerId="ADAL" clId="{60A45447-1C85-489F-ADF1-5DAE340C1CB1}" dt="2024-10-08T11:53:52.290" v="3"/>
          <ac:spMkLst>
            <pc:docMk/>
            <pc:sldMk cId="2683759327" sldId="499"/>
            <ac:spMk id="6" creationId="{00000000-0000-0000-0000-000000000000}"/>
          </ac:spMkLst>
        </pc:spChg>
      </pc:sldChg>
      <pc:sldChg chg="addSp modSp new mod ord">
        <pc:chgData name="Gossen, J. (Janine)" userId="e49d8dbb-1733-4ee6-a991-df96c05cdabf" providerId="ADAL" clId="{60A45447-1C85-489F-ADF1-5DAE340C1CB1}" dt="2024-10-09T12:18:56.210" v="3057" actId="20577"/>
        <pc:sldMkLst>
          <pc:docMk/>
          <pc:sldMk cId="3913163577" sldId="499"/>
        </pc:sldMkLst>
        <pc:spChg chg="mod">
          <ac:chgData name="Gossen, J. (Janine)" userId="e49d8dbb-1733-4ee6-a991-df96c05cdabf" providerId="ADAL" clId="{60A45447-1C85-489F-ADF1-5DAE340C1CB1}" dt="2024-10-09T12:18:56.210" v="3057" actId="20577"/>
          <ac:spMkLst>
            <pc:docMk/>
            <pc:sldMk cId="3913163577" sldId="499"/>
            <ac:spMk id="2" creationId="{5942AA10-074B-4144-BD31-9AB85D9A05D8}"/>
          </ac:spMkLst>
        </pc:spChg>
        <pc:spChg chg="add mod">
          <ac:chgData name="Gossen, J. (Janine)" userId="e49d8dbb-1733-4ee6-a991-df96c05cdabf" providerId="ADAL" clId="{60A45447-1C85-489F-ADF1-5DAE340C1CB1}" dt="2024-10-08T14:40:29.171" v="970" actId="20577"/>
          <ac:spMkLst>
            <pc:docMk/>
            <pc:sldMk cId="3913163577" sldId="499"/>
            <ac:spMk id="3" creationId="{A1FA4E07-AB36-44FA-BBD6-65B0E5F0AE16}"/>
          </ac:spMkLst>
        </pc:spChg>
        <pc:spChg chg="mod">
          <ac:chgData name="Gossen, J. (Janine)" userId="e49d8dbb-1733-4ee6-a991-df96c05cdabf" providerId="ADAL" clId="{60A45447-1C85-489F-ADF1-5DAE340C1CB1}" dt="2024-10-08T14:38:53.299" v="942" actId="1076"/>
          <ac:spMkLst>
            <pc:docMk/>
            <pc:sldMk cId="3913163577" sldId="499"/>
            <ac:spMk id="4" creationId="{40E07EA5-0F60-4A49-9913-9203303C4D13}"/>
          </ac:spMkLst>
        </pc:spChg>
        <pc:graphicFrameChg chg="add mod modGraphic">
          <ac:chgData name="Gossen, J. (Janine)" userId="e49d8dbb-1733-4ee6-a991-df96c05cdabf" providerId="ADAL" clId="{60A45447-1C85-489F-ADF1-5DAE340C1CB1}" dt="2024-10-08T14:43:33.792" v="1111" actId="113"/>
          <ac:graphicFrameMkLst>
            <pc:docMk/>
            <pc:sldMk cId="3913163577" sldId="499"/>
            <ac:graphicFrameMk id="5" creationId="{4CAE7A2D-B0AD-44CB-A1E3-1950A2E8353B}"/>
          </ac:graphicFrameMkLst>
        </pc:graphicFrameChg>
      </pc:sldChg>
      <pc:sldChg chg="new del">
        <pc:chgData name="Gossen, J. (Janine)" userId="e49d8dbb-1733-4ee6-a991-df96c05cdabf" providerId="ADAL" clId="{60A45447-1C85-489F-ADF1-5DAE340C1CB1}" dt="2024-10-08T11:53:39.322" v="2" actId="47"/>
        <pc:sldMkLst>
          <pc:docMk/>
          <pc:sldMk cId="993519385" sldId="500"/>
        </pc:sldMkLst>
      </pc:sldChg>
      <pc:sldChg chg="modSp add mod">
        <pc:chgData name="Gossen, J. (Janine)" userId="e49d8dbb-1733-4ee6-a991-df96c05cdabf" providerId="ADAL" clId="{60A45447-1C85-489F-ADF1-5DAE340C1CB1}" dt="2024-10-09T12:40:01.404" v="4056" actId="20577"/>
        <pc:sldMkLst>
          <pc:docMk/>
          <pc:sldMk cId="3340262187" sldId="500"/>
        </pc:sldMkLst>
        <pc:spChg chg="mod">
          <ac:chgData name="Gossen, J. (Janine)" userId="e49d8dbb-1733-4ee6-a991-df96c05cdabf" providerId="ADAL" clId="{60A45447-1C85-489F-ADF1-5DAE340C1CB1}" dt="2024-10-09T12:40:01.404" v="4056" actId="20577"/>
          <ac:spMkLst>
            <pc:docMk/>
            <pc:sldMk cId="3340262187" sldId="500"/>
            <ac:spMk id="2" creationId="{5942AA10-074B-4144-BD31-9AB85D9A05D8}"/>
          </ac:spMkLst>
        </pc:spChg>
        <pc:spChg chg="mod">
          <ac:chgData name="Gossen, J. (Janine)" userId="e49d8dbb-1733-4ee6-a991-df96c05cdabf" providerId="ADAL" clId="{60A45447-1C85-489F-ADF1-5DAE340C1CB1}" dt="2024-10-09T12:20:16.018" v="3074" actId="27636"/>
          <ac:spMkLst>
            <pc:docMk/>
            <pc:sldMk cId="3340262187" sldId="500"/>
            <ac:spMk id="3" creationId="{A1FA4E07-AB36-44FA-BBD6-65B0E5F0AE16}"/>
          </ac:spMkLst>
        </pc:spChg>
        <pc:spChg chg="mod">
          <ac:chgData name="Gossen, J. (Janine)" userId="e49d8dbb-1733-4ee6-a991-df96c05cdabf" providerId="ADAL" clId="{60A45447-1C85-489F-ADF1-5DAE340C1CB1}" dt="2024-10-08T14:38:52.680" v="941" actId="1076"/>
          <ac:spMkLst>
            <pc:docMk/>
            <pc:sldMk cId="3340262187" sldId="500"/>
            <ac:spMk id="4" creationId="{17F8C025-D3D8-4717-9806-8660204A8832}"/>
          </ac:spMkLst>
        </pc:spChg>
      </pc:sldChg>
      <pc:sldChg chg="modSp add mod">
        <pc:chgData name="Gossen, J. (Janine)" userId="e49d8dbb-1733-4ee6-a991-df96c05cdabf" providerId="ADAL" clId="{60A45447-1C85-489F-ADF1-5DAE340C1CB1}" dt="2024-10-08T13:19:50.085" v="720" actId="20577"/>
        <pc:sldMkLst>
          <pc:docMk/>
          <pc:sldMk cId="988719412" sldId="501"/>
        </pc:sldMkLst>
        <pc:spChg chg="mod">
          <ac:chgData name="Gossen, J. (Janine)" userId="e49d8dbb-1733-4ee6-a991-df96c05cdabf" providerId="ADAL" clId="{60A45447-1C85-489F-ADF1-5DAE340C1CB1}" dt="2024-10-08T13:19:07.412" v="653" actId="20577"/>
          <ac:spMkLst>
            <pc:docMk/>
            <pc:sldMk cId="988719412" sldId="501"/>
            <ac:spMk id="2" creationId="{5942AA10-074B-4144-BD31-9AB85D9A05D8}"/>
          </ac:spMkLst>
        </pc:spChg>
        <pc:spChg chg="mod">
          <ac:chgData name="Gossen, J. (Janine)" userId="e49d8dbb-1733-4ee6-a991-df96c05cdabf" providerId="ADAL" clId="{60A45447-1C85-489F-ADF1-5DAE340C1CB1}" dt="2024-10-08T13:19:50.085" v="720" actId="20577"/>
          <ac:spMkLst>
            <pc:docMk/>
            <pc:sldMk cId="988719412" sldId="501"/>
            <ac:spMk id="3" creationId="{A1FA4E07-AB36-44FA-BBD6-65B0E5F0AE16}"/>
          </ac:spMkLst>
        </pc:spChg>
      </pc:sldChg>
      <pc:sldChg chg="modSp add mod">
        <pc:chgData name="Gossen, J. (Janine)" userId="e49d8dbb-1733-4ee6-a991-df96c05cdabf" providerId="ADAL" clId="{60A45447-1C85-489F-ADF1-5DAE340C1CB1}" dt="2024-10-08T13:21:30.361" v="789" actId="20577"/>
        <pc:sldMkLst>
          <pc:docMk/>
          <pc:sldMk cId="1744750032" sldId="502"/>
        </pc:sldMkLst>
        <pc:spChg chg="mod">
          <ac:chgData name="Gossen, J. (Janine)" userId="e49d8dbb-1733-4ee6-a991-df96c05cdabf" providerId="ADAL" clId="{60A45447-1C85-489F-ADF1-5DAE340C1CB1}" dt="2024-10-08T13:21:22.168" v="783" actId="20577"/>
          <ac:spMkLst>
            <pc:docMk/>
            <pc:sldMk cId="1744750032" sldId="502"/>
            <ac:spMk id="2" creationId="{5942AA10-074B-4144-BD31-9AB85D9A05D8}"/>
          </ac:spMkLst>
        </pc:spChg>
        <pc:spChg chg="mod">
          <ac:chgData name="Gossen, J. (Janine)" userId="e49d8dbb-1733-4ee6-a991-df96c05cdabf" providerId="ADAL" clId="{60A45447-1C85-489F-ADF1-5DAE340C1CB1}" dt="2024-10-08T13:21:30.361" v="789" actId="20577"/>
          <ac:spMkLst>
            <pc:docMk/>
            <pc:sldMk cId="1744750032" sldId="502"/>
            <ac:spMk id="3" creationId="{A1FA4E07-AB36-44FA-BBD6-65B0E5F0AE16}"/>
          </ac:spMkLst>
        </pc:spChg>
      </pc:sldChg>
      <pc:sldChg chg="modSp add del mod">
        <pc:chgData name="Gossen, J. (Janine)" userId="e49d8dbb-1733-4ee6-a991-df96c05cdabf" providerId="ADAL" clId="{60A45447-1C85-489F-ADF1-5DAE340C1CB1}" dt="2024-10-09T12:32:10.717" v="4053" actId="2696"/>
        <pc:sldMkLst>
          <pc:docMk/>
          <pc:sldMk cId="1858973628" sldId="503"/>
        </pc:sldMkLst>
        <pc:spChg chg="mod">
          <ac:chgData name="Gossen, J. (Janine)" userId="e49d8dbb-1733-4ee6-a991-df96c05cdabf" providerId="ADAL" clId="{60A45447-1C85-489F-ADF1-5DAE340C1CB1}" dt="2024-10-08T14:44:36.072" v="1155" actId="20577"/>
          <ac:spMkLst>
            <pc:docMk/>
            <pc:sldMk cId="1858973628" sldId="503"/>
            <ac:spMk id="2" creationId="{5942AA10-074B-4144-BD31-9AB85D9A05D8}"/>
          </ac:spMkLst>
        </pc:spChg>
        <pc:spChg chg="mod">
          <ac:chgData name="Gossen, J. (Janine)" userId="e49d8dbb-1733-4ee6-a991-df96c05cdabf" providerId="ADAL" clId="{60A45447-1C85-489F-ADF1-5DAE340C1CB1}" dt="2024-10-09T11:00:23.776" v="1953" actId="20577"/>
          <ac:spMkLst>
            <pc:docMk/>
            <pc:sldMk cId="1858973628" sldId="503"/>
            <ac:spMk id="3" creationId="{A1FA4E07-AB36-44FA-BBD6-65B0E5F0AE16}"/>
          </ac:spMkLst>
        </pc:spChg>
      </pc:sldChg>
      <pc:sldChg chg="addSp modSp add mod">
        <pc:chgData name="Gossen, J. (Janine)" userId="e49d8dbb-1733-4ee6-a991-df96c05cdabf" providerId="ADAL" clId="{60A45447-1C85-489F-ADF1-5DAE340C1CB1}" dt="2024-10-09T12:40:22.304" v="4082" actId="20577"/>
        <pc:sldMkLst>
          <pc:docMk/>
          <pc:sldMk cId="3747694855" sldId="504"/>
        </pc:sldMkLst>
        <pc:spChg chg="mod">
          <ac:chgData name="Gossen, J. (Janine)" userId="e49d8dbb-1733-4ee6-a991-df96c05cdabf" providerId="ADAL" clId="{60A45447-1C85-489F-ADF1-5DAE340C1CB1}" dt="2024-10-09T12:40:10.826" v="4061" actId="20577"/>
          <ac:spMkLst>
            <pc:docMk/>
            <pc:sldMk cId="3747694855" sldId="504"/>
            <ac:spMk id="2" creationId="{5942AA10-074B-4144-BD31-9AB85D9A05D8}"/>
          </ac:spMkLst>
        </pc:spChg>
        <pc:spChg chg="mod">
          <ac:chgData name="Gossen, J. (Janine)" userId="e49d8dbb-1733-4ee6-a991-df96c05cdabf" providerId="ADAL" clId="{60A45447-1C85-489F-ADF1-5DAE340C1CB1}" dt="2024-10-09T12:20:03.691" v="3070" actId="27636"/>
          <ac:spMkLst>
            <pc:docMk/>
            <pc:sldMk cId="3747694855" sldId="504"/>
            <ac:spMk id="3" creationId="{A1FA4E07-AB36-44FA-BBD6-65B0E5F0AE16}"/>
          </ac:spMkLst>
        </pc:spChg>
        <pc:spChg chg="add mod">
          <ac:chgData name="Gossen, J. (Janine)" userId="e49d8dbb-1733-4ee6-a991-df96c05cdabf" providerId="ADAL" clId="{60A45447-1C85-489F-ADF1-5DAE340C1CB1}" dt="2024-10-09T12:40:22.304" v="4082" actId="20577"/>
          <ac:spMkLst>
            <pc:docMk/>
            <pc:sldMk cId="3747694855" sldId="504"/>
            <ac:spMk id="5" creationId="{F5582EF8-A7F2-47C2-BF4D-21D260BAE3EF}"/>
          </ac:spMkLst>
        </pc:spChg>
      </pc:sldChg>
      <pc:sldChg chg="add del">
        <pc:chgData name="Gossen, J. (Janine)" userId="e49d8dbb-1733-4ee6-a991-df96c05cdabf" providerId="ADAL" clId="{60A45447-1C85-489F-ADF1-5DAE340C1CB1}" dt="2024-10-08T14:36:46.359" v="928"/>
        <pc:sldMkLst>
          <pc:docMk/>
          <pc:sldMk cId="1318753035" sldId="505"/>
        </pc:sldMkLst>
      </pc:sldChg>
      <pc:sldChg chg="addSp delSp modSp add mod modNotesTx">
        <pc:chgData name="Gossen, J. (Janine)" userId="e49d8dbb-1733-4ee6-a991-df96c05cdabf" providerId="ADAL" clId="{60A45447-1C85-489F-ADF1-5DAE340C1CB1}" dt="2024-10-09T12:42:10.891" v="4365" actId="20577"/>
        <pc:sldMkLst>
          <pc:docMk/>
          <pc:sldMk cId="1637424125" sldId="505"/>
        </pc:sldMkLst>
        <pc:spChg chg="mod">
          <ac:chgData name="Gossen, J. (Janine)" userId="e49d8dbb-1733-4ee6-a991-df96c05cdabf" providerId="ADAL" clId="{60A45447-1C85-489F-ADF1-5DAE340C1CB1}" dt="2024-10-09T09:38:38.240" v="1570" actId="20577"/>
          <ac:spMkLst>
            <pc:docMk/>
            <pc:sldMk cId="1637424125" sldId="505"/>
            <ac:spMk id="2" creationId="{5942AA10-074B-4144-BD31-9AB85D9A05D8}"/>
          </ac:spMkLst>
        </pc:spChg>
        <pc:spChg chg="mod">
          <ac:chgData name="Gossen, J. (Janine)" userId="e49d8dbb-1733-4ee6-a991-df96c05cdabf" providerId="ADAL" clId="{60A45447-1C85-489F-ADF1-5DAE340C1CB1}" dt="2024-10-09T09:46:35.999" v="1571" actId="20577"/>
          <ac:spMkLst>
            <pc:docMk/>
            <pc:sldMk cId="1637424125" sldId="505"/>
            <ac:spMk id="3" creationId="{A1FA4E07-AB36-44FA-BBD6-65B0E5F0AE16}"/>
          </ac:spMkLst>
        </pc:spChg>
        <pc:graphicFrameChg chg="add mod">
          <ac:chgData name="Gossen, J. (Janine)" userId="e49d8dbb-1733-4ee6-a991-df96c05cdabf" providerId="ADAL" clId="{60A45447-1C85-489F-ADF1-5DAE340C1CB1}" dt="2024-10-09T10:56:43.742" v="1840" actId="20577"/>
          <ac:graphicFrameMkLst>
            <pc:docMk/>
            <pc:sldMk cId="1637424125" sldId="505"/>
            <ac:graphicFrameMk id="5" creationId="{69A44E14-2FBD-4CB4-9E8D-1D14A3740C56}"/>
          </ac:graphicFrameMkLst>
        </pc:graphicFrameChg>
        <pc:graphicFrameChg chg="add mod">
          <ac:chgData name="Gossen, J. (Janine)" userId="e49d8dbb-1733-4ee6-a991-df96c05cdabf" providerId="ADAL" clId="{60A45447-1C85-489F-ADF1-5DAE340C1CB1}" dt="2024-10-09T10:03:18.687" v="1674" actId="20577"/>
          <ac:graphicFrameMkLst>
            <pc:docMk/>
            <pc:sldMk cId="1637424125" sldId="505"/>
            <ac:graphicFrameMk id="6" creationId="{BA0823C4-F156-4CC4-8A49-79A4EF78298A}"/>
          </ac:graphicFrameMkLst>
        </pc:graphicFrameChg>
        <pc:graphicFrameChg chg="add del mod">
          <ac:chgData name="Gossen, J. (Janine)" userId="e49d8dbb-1733-4ee6-a991-df96c05cdabf" providerId="ADAL" clId="{60A45447-1C85-489F-ADF1-5DAE340C1CB1}" dt="2024-10-09T12:40:43.980" v="4083"/>
          <ac:graphicFrameMkLst>
            <pc:docMk/>
            <pc:sldMk cId="1637424125" sldId="505"/>
            <ac:graphicFrameMk id="7" creationId="{A2522A96-A01F-49BA-B510-47F249D6BDEC}"/>
          </ac:graphicFrameMkLst>
        </pc:graphicFrameChg>
      </pc:sldChg>
      <pc:sldChg chg="modSp add mod modAnim">
        <pc:chgData name="Gossen, J. (Janine)" userId="e49d8dbb-1733-4ee6-a991-df96c05cdabf" providerId="ADAL" clId="{60A45447-1C85-489F-ADF1-5DAE340C1CB1}" dt="2024-10-14T08:55:49.793" v="4856" actId="27636"/>
        <pc:sldMkLst>
          <pc:docMk/>
          <pc:sldMk cId="3099479919" sldId="506"/>
        </pc:sldMkLst>
        <pc:spChg chg="mod">
          <ac:chgData name="Gossen, J. (Janine)" userId="e49d8dbb-1733-4ee6-a991-df96c05cdabf" providerId="ADAL" clId="{60A45447-1C85-489F-ADF1-5DAE340C1CB1}" dt="2024-10-09T12:19:19.147" v="3063" actId="20577"/>
          <ac:spMkLst>
            <pc:docMk/>
            <pc:sldMk cId="3099479919" sldId="506"/>
            <ac:spMk id="2" creationId="{5942AA10-074B-4144-BD31-9AB85D9A05D8}"/>
          </ac:spMkLst>
        </pc:spChg>
        <pc:spChg chg="mod">
          <ac:chgData name="Gossen, J. (Janine)" userId="e49d8dbb-1733-4ee6-a991-df96c05cdabf" providerId="ADAL" clId="{60A45447-1C85-489F-ADF1-5DAE340C1CB1}" dt="2024-10-14T08:55:49.793" v="4856" actId="27636"/>
          <ac:spMkLst>
            <pc:docMk/>
            <pc:sldMk cId="3099479919" sldId="506"/>
            <ac:spMk id="3" creationId="{A1FA4E07-AB36-44FA-BBD6-65B0E5F0AE16}"/>
          </ac:spMkLst>
        </pc:spChg>
      </pc:sldChg>
      <pc:sldChg chg="modSp add mod">
        <pc:chgData name="Gossen, J. (Janine)" userId="e49d8dbb-1733-4ee6-a991-df96c05cdabf" providerId="ADAL" clId="{60A45447-1C85-489F-ADF1-5DAE340C1CB1}" dt="2024-10-09T12:19:28.076" v="3067" actId="20577"/>
        <pc:sldMkLst>
          <pc:docMk/>
          <pc:sldMk cId="4041559968" sldId="507"/>
        </pc:sldMkLst>
        <pc:spChg chg="mod">
          <ac:chgData name="Gossen, J. (Janine)" userId="e49d8dbb-1733-4ee6-a991-df96c05cdabf" providerId="ADAL" clId="{60A45447-1C85-489F-ADF1-5DAE340C1CB1}" dt="2024-10-09T12:19:28.076" v="3067" actId="20577"/>
          <ac:spMkLst>
            <pc:docMk/>
            <pc:sldMk cId="4041559968" sldId="507"/>
            <ac:spMk id="2" creationId="{5942AA10-074B-4144-BD31-9AB85D9A05D8}"/>
          </ac:spMkLst>
        </pc:spChg>
      </pc:sldChg>
      <pc:sldChg chg="addSp delSp modSp add mod modNotesTx">
        <pc:chgData name="Gossen, J. (Janine)" userId="e49d8dbb-1733-4ee6-a991-df96c05cdabf" providerId="ADAL" clId="{60A45447-1C85-489F-ADF1-5DAE340C1CB1}" dt="2024-10-14T08:56:53.226" v="5004" actId="20577"/>
        <pc:sldMkLst>
          <pc:docMk/>
          <pc:sldMk cId="3572187298" sldId="508"/>
        </pc:sldMkLst>
        <pc:spChg chg="mod">
          <ac:chgData name="Gossen, J. (Janine)" userId="e49d8dbb-1733-4ee6-a991-df96c05cdabf" providerId="ADAL" clId="{60A45447-1C85-489F-ADF1-5DAE340C1CB1}" dt="2024-10-09T09:23:59.249" v="1464" actId="20577"/>
          <ac:spMkLst>
            <pc:docMk/>
            <pc:sldMk cId="3572187298" sldId="508"/>
            <ac:spMk id="2" creationId="{5942AA10-074B-4144-BD31-9AB85D9A05D8}"/>
          </ac:spMkLst>
        </pc:spChg>
        <pc:spChg chg="del mod">
          <ac:chgData name="Gossen, J. (Janine)" userId="e49d8dbb-1733-4ee6-a991-df96c05cdabf" providerId="ADAL" clId="{60A45447-1C85-489F-ADF1-5DAE340C1CB1}" dt="2024-10-10T11:37:16.145" v="4440" actId="478"/>
          <ac:spMkLst>
            <pc:docMk/>
            <pc:sldMk cId="3572187298" sldId="508"/>
            <ac:spMk id="3" creationId="{A1FA4E07-AB36-44FA-BBD6-65B0E5F0AE16}"/>
          </ac:spMkLst>
        </pc:spChg>
        <pc:spChg chg="add mod">
          <ac:chgData name="Gossen, J. (Janine)" userId="e49d8dbb-1733-4ee6-a991-df96c05cdabf" providerId="ADAL" clId="{60A45447-1C85-489F-ADF1-5DAE340C1CB1}" dt="2024-10-09T09:38:17.239" v="1548" actId="1076"/>
          <ac:spMkLst>
            <pc:docMk/>
            <pc:sldMk cId="3572187298" sldId="508"/>
            <ac:spMk id="10" creationId="{3F1B88DA-7C29-4203-9C2C-7C725B07DFCA}"/>
          </ac:spMkLst>
        </pc:spChg>
        <pc:graphicFrameChg chg="add mod">
          <ac:chgData name="Gossen, J. (Janine)" userId="e49d8dbb-1733-4ee6-a991-df96c05cdabf" providerId="ADAL" clId="{60A45447-1C85-489F-ADF1-5DAE340C1CB1}" dt="2024-10-10T11:36:55.459" v="4437"/>
          <ac:graphicFrameMkLst>
            <pc:docMk/>
            <pc:sldMk cId="3572187298" sldId="508"/>
            <ac:graphicFrameMk id="5" creationId="{B4B8511A-8D61-4DE9-AC4D-73926C1743FD}"/>
          </ac:graphicFrameMkLst>
        </pc:graphicFrameChg>
        <pc:graphicFrameChg chg="add mod">
          <ac:chgData name="Gossen, J. (Janine)" userId="e49d8dbb-1733-4ee6-a991-df96c05cdabf" providerId="ADAL" clId="{60A45447-1C85-489F-ADF1-5DAE340C1CB1}" dt="2024-10-10T11:37:12.653" v="4439"/>
          <ac:graphicFrameMkLst>
            <pc:docMk/>
            <pc:sldMk cId="3572187298" sldId="508"/>
            <ac:graphicFrameMk id="6" creationId="{00C3BCF9-18B6-4C41-8CA8-D588413C6E63}"/>
          </ac:graphicFrameMkLst>
        </pc:graphicFrameChg>
        <pc:graphicFrameChg chg="add del mod">
          <ac:chgData name="Gossen, J. (Janine)" userId="e49d8dbb-1733-4ee6-a991-df96c05cdabf" providerId="ADAL" clId="{60A45447-1C85-489F-ADF1-5DAE340C1CB1}" dt="2024-10-09T09:25:16.715" v="1475" actId="478"/>
          <ac:graphicFrameMkLst>
            <pc:docMk/>
            <pc:sldMk cId="3572187298" sldId="508"/>
            <ac:graphicFrameMk id="7" creationId="{00C3BCF9-18B6-4C41-8CA8-D588413C6E63}"/>
          </ac:graphicFrameMkLst>
        </pc:graphicFrameChg>
        <pc:graphicFrameChg chg="add mod">
          <ac:chgData name="Gossen, J. (Janine)" userId="e49d8dbb-1733-4ee6-a991-df96c05cdabf" providerId="ADAL" clId="{60A45447-1C85-489F-ADF1-5DAE340C1CB1}" dt="2024-10-10T11:37:07.740" v="4438"/>
          <ac:graphicFrameMkLst>
            <pc:docMk/>
            <pc:sldMk cId="3572187298" sldId="508"/>
            <ac:graphicFrameMk id="8" creationId="{28E7F29F-15AC-4B3F-8BA6-857002848578}"/>
          </ac:graphicFrameMkLst>
        </pc:graphicFrameChg>
        <pc:graphicFrameChg chg="add mod">
          <ac:chgData name="Gossen, J. (Janine)" userId="e49d8dbb-1733-4ee6-a991-df96c05cdabf" providerId="ADAL" clId="{60A45447-1C85-489F-ADF1-5DAE340C1CB1}" dt="2024-10-09T09:28:08.280" v="1501" actId="14100"/>
          <ac:graphicFrameMkLst>
            <pc:docMk/>
            <pc:sldMk cId="3572187298" sldId="508"/>
            <ac:graphicFrameMk id="9" creationId="{A7E49F5E-A820-42E6-89C6-12A836ED5157}"/>
          </ac:graphicFrameMkLst>
        </pc:graphicFrameChg>
      </pc:sldChg>
      <pc:sldChg chg="add del">
        <pc:chgData name="Gossen, J. (Janine)" userId="e49d8dbb-1733-4ee6-a991-df96c05cdabf" providerId="ADAL" clId="{60A45447-1C85-489F-ADF1-5DAE340C1CB1}" dt="2024-10-08T14:49:50.755" v="1353"/>
        <pc:sldMkLst>
          <pc:docMk/>
          <pc:sldMk cId="3697130256" sldId="508"/>
        </pc:sldMkLst>
      </pc:sldChg>
      <pc:sldChg chg="addSp delSp modSp add mod">
        <pc:chgData name="Gossen, J. (Janine)" userId="e49d8dbb-1733-4ee6-a991-df96c05cdabf" providerId="ADAL" clId="{60A45447-1C85-489F-ADF1-5DAE340C1CB1}" dt="2024-10-09T10:57:33.037" v="1847" actId="20577"/>
        <pc:sldMkLst>
          <pc:docMk/>
          <pc:sldMk cId="302690641" sldId="509"/>
        </pc:sldMkLst>
        <pc:spChg chg="mod">
          <ac:chgData name="Gossen, J. (Janine)" userId="e49d8dbb-1733-4ee6-a991-df96c05cdabf" providerId="ADAL" clId="{60A45447-1C85-489F-ADF1-5DAE340C1CB1}" dt="2024-10-09T10:03:59.095" v="1691" actId="20577"/>
          <ac:spMkLst>
            <pc:docMk/>
            <pc:sldMk cId="302690641" sldId="509"/>
            <ac:spMk id="2" creationId="{5942AA10-074B-4144-BD31-9AB85D9A05D8}"/>
          </ac:spMkLst>
        </pc:spChg>
        <pc:spChg chg="del mod">
          <ac:chgData name="Gossen, J. (Janine)" userId="e49d8dbb-1733-4ee6-a991-df96c05cdabf" providerId="ADAL" clId="{60A45447-1C85-489F-ADF1-5DAE340C1CB1}" dt="2024-10-09T10:55:22.767" v="1832" actId="478"/>
          <ac:spMkLst>
            <pc:docMk/>
            <pc:sldMk cId="302690641" sldId="509"/>
            <ac:spMk id="3" creationId="{A1FA4E07-AB36-44FA-BBD6-65B0E5F0AE16}"/>
          </ac:spMkLst>
        </pc:spChg>
        <pc:graphicFrameChg chg="add mod">
          <ac:chgData name="Gossen, J. (Janine)" userId="e49d8dbb-1733-4ee6-a991-df96c05cdabf" providerId="ADAL" clId="{60A45447-1C85-489F-ADF1-5DAE340C1CB1}" dt="2024-10-09T10:57:33.037" v="1847" actId="20577"/>
          <ac:graphicFrameMkLst>
            <pc:docMk/>
            <pc:sldMk cId="302690641" sldId="509"/>
            <ac:graphicFrameMk id="5" creationId="{6C677BF0-F9E9-455D-81D6-ED31138236DE}"/>
          </ac:graphicFrameMkLst>
        </pc:graphicFrameChg>
        <pc:graphicFrameChg chg="add mod">
          <ac:chgData name="Gossen, J. (Janine)" userId="e49d8dbb-1733-4ee6-a991-df96c05cdabf" providerId="ADAL" clId="{60A45447-1C85-489F-ADF1-5DAE340C1CB1}" dt="2024-10-09T10:50:34.862" v="1787" actId="1076"/>
          <ac:graphicFrameMkLst>
            <pc:docMk/>
            <pc:sldMk cId="302690641" sldId="509"/>
            <ac:graphicFrameMk id="6" creationId="{C7A06CB5-A440-4A2B-A8C3-CAFE308F207C}"/>
          </ac:graphicFrameMkLst>
        </pc:graphicFrameChg>
        <pc:graphicFrameChg chg="add mod">
          <ac:chgData name="Gossen, J. (Janine)" userId="e49d8dbb-1733-4ee6-a991-df96c05cdabf" providerId="ADAL" clId="{60A45447-1C85-489F-ADF1-5DAE340C1CB1}" dt="2024-10-09T10:54:39.654" v="1804"/>
          <ac:graphicFrameMkLst>
            <pc:docMk/>
            <pc:sldMk cId="302690641" sldId="509"/>
            <ac:graphicFrameMk id="7" creationId="{A36544EF-AFC0-4C49-8D13-E7189279BC69}"/>
          </ac:graphicFrameMkLst>
        </pc:graphicFrameChg>
      </pc:sldChg>
      <pc:sldChg chg="add del">
        <pc:chgData name="Gossen, J. (Janine)" userId="e49d8dbb-1733-4ee6-a991-df96c05cdabf" providerId="ADAL" clId="{60A45447-1C85-489F-ADF1-5DAE340C1CB1}" dt="2024-10-09T10:45:02.925" v="1754" actId="47"/>
        <pc:sldMkLst>
          <pc:docMk/>
          <pc:sldMk cId="4066487212" sldId="510"/>
        </pc:sldMkLst>
      </pc:sldChg>
      <pc:sldChg chg="add">
        <pc:chgData name="Gossen, J. (Janine)" userId="e49d8dbb-1733-4ee6-a991-df96c05cdabf" providerId="ADAL" clId="{60A45447-1C85-489F-ADF1-5DAE340C1CB1}" dt="2024-10-09T10:44:52.389" v="1753"/>
        <pc:sldMkLst>
          <pc:docMk/>
          <pc:sldMk cId="2923881527" sldId="511"/>
        </pc:sldMkLst>
      </pc:sldChg>
      <pc:sldChg chg="addSp modSp new mod">
        <pc:chgData name="Gossen, J. (Janine)" userId="e49d8dbb-1733-4ee6-a991-df96c05cdabf" providerId="ADAL" clId="{60A45447-1C85-489F-ADF1-5DAE340C1CB1}" dt="2024-10-09T12:20:59.497" v="3082" actId="20577"/>
        <pc:sldMkLst>
          <pc:docMk/>
          <pc:sldMk cId="826723033" sldId="512"/>
        </pc:sldMkLst>
        <pc:spChg chg="mod">
          <ac:chgData name="Gossen, J. (Janine)" userId="e49d8dbb-1733-4ee6-a991-df96c05cdabf" providerId="ADAL" clId="{60A45447-1C85-489F-ADF1-5DAE340C1CB1}" dt="2024-10-09T11:04:27.061" v="2172" actId="20577"/>
          <ac:spMkLst>
            <pc:docMk/>
            <pc:sldMk cId="826723033" sldId="512"/>
            <ac:spMk id="2" creationId="{46A9758B-C362-47F2-9077-61A7B3D5A5CE}"/>
          </ac:spMkLst>
        </pc:spChg>
        <pc:spChg chg="add mod">
          <ac:chgData name="Gossen, J. (Janine)" userId="e49d8dbb-1733-4ee6-a991-df96c05cdabf" providerId="ADAL" clId="{60A45447-1C85-489F-ADF1-5DAE340C1CB1}" dt="2024-10-09T12:20:59.497" v="3082" actId="20577"/>
          <ac:spMkLst>
            <pc:docMk/>
            <pc:sldMk cId="826723033" sldId="512"/>
            <ac:spMk id="4" creationId="{6380B789-7C86-4B74-B126-892692F9002F}"/>
          </ac:spMkLst>
        </pc:spChg>
      </pc:sldChg>
      <pc:sldChg chg="addSp modSp new mod">
        <pc:chgData name="Gossen, J. (Janine)" userId="e49d8dbb-1733-4ee6-a991-df96c05cdabf" providerId="ADAL" clId="{60A45447-1C85-489F-ADF1-5DAE340C1CB1}" dt="2024-10-09T12:31:41.105" v="4052" actId="20577"/>
        <pc:sldMkLst>
          <pc:docMk/>
          <pc:sldMk cId="3239854797" sldId="513"/>
        </pc:sldMkLst>
        <pc:spChg chg="mod">
          <ac:chgData name="Gossen, J. (Janine)" userId="e49d8dbb-1733-4ee6-a991-df96c05cdabf" providerId="ADAL" clId="{60A45447-1C85-489F-ADF1-5DAE340C1CB1}" dt="2024-10-09T12:24:27.449" v="3306" actId="20577"/>
          <ac:spMkLst>
            <pc:docMk/>
            <pc:sldMk cId="3239854797" sldId="513"/>
            <ac:spMk id="2" creationId="{37E54D67-1A2E-4C50-8A19-B873BB44DB6A}"/>
          </ac:spMkLst>
        </pc:spChg>
        <pc:spChg chg="add mod">
          <ac:chgData name="Gossen, J. (Janine)" userId="e49d8dbb-1733-4ee6-a991-df96c05cdabf" providerId="ADAL" clId="{60A45447-1C85-489F-ADF1-5DAE340C1CB1}" dt="2024-10-09T12:31:41.105" v="4052" actId="20577"/>
          <ac:spMkLst>
            <pc:docMk/>
            <pc:sldMk cId="3239854797" sldId="513"/>
            <ac:spMk id="4" creationId="{37E235CB-37E9-46C3-83BA-1CCF9AF49FF4}"/>
          </ac:spMkLst>
        </pc:spChg>
      </pc:sldChg>
      <pc:sldChg chg="addSp modSp new mod">
        <pc:chgData name="Gossen, J. (Janine)" userId="e49d8dbb-1733-4ee6-a991-df96c05cdabf" providerId="ADAL" clId="{60A45447-1C85-489F-ADF1-5DAE340C1CB1}" dt="2024-10-10T11:51:31.345" v="4778" actId="255"/>
        <pc:sldMkLst>
          <pc:docMk/>
          <pc:sldMk cId="4120000628" sldId="514"/>
        </pc:sldMkLst>
        <pc:spChg chg="mod">
          <ac:chgData name="Gossen, J. (Janine)" userId="e49d8dbb-1733-4ee6-a991-df96c05cdabf" providerId="ADAL" clId="{60A45447-1C85-489F-ADF1-5DAE340C1CB1}" dt="2024-10-10T11:46:22.979" v="4470" actId="20577"/>
          <ac:spMkLst>
            <pc:docMk/>
            <pc:sldMk cId="4120000628" sldId="514"/>
            <ac:spMk id="2" creationId="{3C8A8CC4-BE8C-4ACF-849B-2797FAB441A5}"/>
          </ac:spMkLst>
        </pc:spChg>
        <pc:spChg chg="add mod">
          <ac:chgData name="Gossen, J. (Janine)" userId="e49d8dbb-1733-4ee6-a991-df96c05cdabf" providerId="ADAL" clId="{60A45447-1C85-489F-ADF1-5DAE340C1CB1}" dt="2024-10-10T11:51:31.345" v="4778" actId="255"/>
          <ac:spMkLst>
            <pc:docMk/>
            <pc:sldMk cId="4120000628" sldId="514"/>
            <ac:spMk id="4" creationId="{E125461F-2F91-4E6A-96F0-8B849E31BF56}"/>
          </ac:spMkLst>
        </pc:spChg>
        <pc:picChg chg="add mod">
          <ac:chgData name="Gossen, J. (Janine)" userId="e49d8dbb-1733-4ee6-a991-df96c05cdabf" providerId="ADAL" clId="{60A45447-1C85-489F-ADF1-5DAE340C1CB1}" dt="2024-10-10T11:50:28.997" v="4765" actId="1076"/>
          <ac:picMkLst>
            <pc:docMk/>
            <pc:sldMk cId="4120000628" sldId="514"/>
            <ac:picMk id="6" creationId="{E76FF036-3882-48A7-9D90-551FEB9453D3}"/>
          </ac:picMkLst>
        </pc:picChg>
        <pc:picChg chg="add mod">
          <ac:chgData name="Gossen, J. (Janine)" userId="e49d8dbb-1733-4ee6-a991-df96c05cdabf" providerId="ADAL" clId="{60A45447-1C85-489F-ADF1-5DAE340C1CB1}" dt="2024-10-10T11:51:21.541" v="4775" actId="1076"/>
          <ac:picMkLst>
            <pc:docMk/>
            <pc:sldMk cId="4120000628" sldId="514"/>
            <ac:picMk id="8" creationId="{F0B190DF-208A-4B78-8844-BE7E6D51AB44}"/>
          </ac:picMkLst>
        </pc:picChg>
      </pc:sldChg>
      <pc:sldMasterChg chg="delSldLayout">
        <pc:chgData name="Gossen, J. (Janine)" userId="e49d8dbb-1733-4ee6-a991-df96c05cdabf" providerId="ADAL" clId="{60A45447-1C85-489F-ADF1-5DAE340C1CB1}" dt="2024-10-08T14:43:51.129" v="1112" actId="47"/>
        <pc:sldMasterMkLst>
          <pc:docMk/>
          <pc:sldMasterMk cId="3379679136" sldId="2147483766"/>
        </pc:sldMasterMkLst>
        <pc:sldLayoutChg chg="del">
          <pc:chgData name="Gossen, J. (Janine)" userId="e49d8dbb-1733-4ee6-a991-df96c05cdabf" providerId="ADAL" clId="{60A45447-1C85-489F-ADF1-5DAE340C1CB1}" dt="2024-10-08T14:43:51.129" v="1112" actId="47"/>
          <pc:sldLayoutMkLst>
            <pc:docMk/>
            <pc:sldMasterMk cId="3379679136" sldId="2147483766"/>
            <pc:sldLayoutMk cId="1711938121" sldId="2147483792"/>
          </pc:sldLayoutMkLst>
        </pc:sldLayoutChg>
      </pc:sldMasterChg>
    </pc:docChg>
  </pc:docChgLst>
  <pc:docChgLst>
    <pc:chgData name="Ragas, A.M.J. (Ad)" userId="b65d18fb-92ef-4223-b3e3-adc91c7ed8d1" providerId="ADAL" clId="{C30767EF-0D40-4D83-A05A-9C40A9FD053D}"/>
    <pc:docChg chg="custSel delSld modSld">
      <pc:chgData name="Ragas, A.M.J. (Ad)" userId="b65d18fb-92ef-4223-b3e3-adc91c7ed8d1" providerId="ADAL" clId="{C30767EF-0D40-4D83-A05A-9C40A9FD053D}" dt="2024-10-07T12:50:54.314" v="494" actId="20577"/>
      <pc:docMkLst>
        <pc:docMk/>
      </pc:docMkLst>
      <pc:sldChg chg="modSp mod">
        <pc:chgData name="Ragas, A.M.J. (Ad)" userId="b65d18fb-92ef-4223-b3e3-adc91c7ed8d1" providerId="ADAL" clId="{C30767EF-0D40-4D83-A05A-9C40A9FD053D}" dt="2024-10-07T12:48:26.818" v="370" actId="20577"/>
        <pc:sldMkLst>
          <pc:docMk/>
          <pc:sldMk cId="4153452764" sldId="403"/>
        </pc:sldMkLst>
        <pc:spChg chg="mod">
          <ac:chgData name="Ragas, A.M.J. (Ad)" userId="b65d18fb-92ef-4223-b3e3-adc91c7ed8d1" providerId="ADAL" clId="{C30767EF-0D40-4D83-A05A-9C40A9FD053D}" dt="2024-10-07T12:47:20.066" v="291" actId="20577"/>
          <ac:spMkLst>
            <pc:docMk/>
            <pc:sldMk cId="4153452764" sldId="403"/>
            <ac:spMk id="4" creationId="{00000000-0000-0000-0000-000000000000}"/>
          </ac:spMkLst>
        </pc:spChg>
        <pc:spChg chg="mod">
          <ac:chgData name="Ragas, A.M.J. (Ad)" userId="b65d18fb-92ef-4223-b3e3-adc91c7ed8d1" providerId="ADAL" clId="{C30767EF-0D40-4D83-A05A-9C40A9FD053D}" dt="2024-10-07T12:48:26.818" v="370" actId="20577"/>
          <ac:spMkLst>
            <pc:docMk/>
            <pc:sldMk cId="4153452764" sldId="403"/>
            <ac:spMk id="5" creationId="{00000000-0000-0000-0000-000000000000}"/>
          </ac:spMkLst>
        </pc:spChg>
      </pc:sldChg>
      <pc:sldChg chg="modSp mod">
        <pc:chgData name="Ragas, A.M.J. (Ad)" userId="b65d18fb-92ef-4223-b3e3-adc91c7ed8d1" providerId="ADAL" clId="{C30767EF-0D40-4D83-A05A-9C40A9FD053D}" dt="2024-10-07T12:49:53.401" v="477" actId="6549"/>
        <pc:sldMkLst>
          <pc:docMk/>
          <pc:sldMk cId="2771339855" sldId="496"/>
        </pc:sldMkLst>
        <pc:spChg chg="mod">
          <ac:chgData name="Ragas, A.M.J. (Ad)" userId="b65d18fb-92ef-4223-b3e3-adc91c7ed8d1" providerId="ADAL" clId="{C30767EF-0D40-4D83-A05A-9C40A9FD053D}" dt="2024-10-07T12:49:53.401" v="477" actId="6549"/>
          <ac:spMkLst>
            <pc:docMk/>
            <pc:sldMk cId="2771339855" sldId="496"/>
            <ac:spMk id="3" creationId="{00000000-0000-0000-0000-000000000000}"/>
          </ac:spMkLst>
        </pc:spChg>
      </pc:sldChg>
      <pc:sldChg chg="modSp mod">
        <pc:chgData name="Ragas, A.M.J. (Ad)" userId="b65d18fb-92ef-4223-b3e3-adc91c7ed8d1" providerId="ADAL" clId="{C30767EF-0D40-4D83-A05A-9C40A9FD053D}" dt="2024-10-07T12:50:54.314" v="494" actId="20577"/>
        <pc:sldMkLst>
          <pc:docMk/>
          <pc:sldMk cId="2582041497" sldId="498"/>
        </pc:sldMkLst>
        <pc:graphicFrameChg chg="modGraphic">
          <ac:chgData name="Ragas, A.M.J. (Ad)" userId="b65d18fb-92ef-4223-b3e3-adc91c7ed8d1" providerId="ADAL" clId="{C30767EF-0D40-4D83-A05A-9C40A9FD053D}" dt="2024-10-07T12:50:54.314" v="494" actId="20577"/>
          <ac:graphicFrameMkLst>
            <pc:docMk/>
            <pc:sldMk cId="2582041497" sldId="498"/>
            <ac:graphicFrameMk id="4" creationId="{654AFEDE-2432-43C5-8486-C260297821B3}"/>
          </ac:graphicFrameMkLst>
        </pc:graphicFrameChg>
      </pc:sldChg>
      <pc:sldChg chg="modSp mod">
        <pc:chgData name="Ragas, A.M.J. (Ad)" userId="b65d18fb-92ef-4223-b3e3-adc91c7ed8d1" providerId="ADAL" clId="{C30767EF-0D40-4D83-A05A-9C40A9FD053D}" dt="2024-10-07T12:46:00.606" v="277" actId="20577"/>
        <pc:sldMkLst>
          <pc:docMk/>
          <pc:sldMk cId="2683759327" sldId="499"/>
        </pc:sldMkLst>
        <pc:spChg chg="mod">
          <ac:chgData name="Ragas, A.M.J. (Ad)" userId="b65d18fb-92ef-4223-b3e3-adc91c7ed8d1" providerId="ADAL" clId="{C30767EF-0D40-4D83-A05A-9C40A9FD053D}" dt="2024-10-07T12:46:00.606" v="277" actId="20577"/>
          <ac:spMkLst>
            <pc:docMk/>
            <pc:sldMk cId="2683759327" sldId="499"/>
            <ac:spMk id="2" creationId="{9B10F013-4390-4C97-9735-82714F8B5B87}"/>
          </ac:spMkLst>
        </pc:spChg>
      </pc:sldChg>
      <pc:sldChg chg="del">
        <pc:chgData name="Ragas, A.M.J. (Ad)" userId="b65d18fb-92ef-4223-b3e3-adc91c7ed8d1" providerId="ADAL" clId="{C30767EF-0D40-4D83-A05A-9C40A9FD053D}" dt="2024-10-07T12:48:37.931" v="371" actId="2696"/>
        <pc:sldMkLst>
          <pc:docMk/>
          <pc:sldMk cId="4271995174" sldId="500"/>
        </pc:sldMkLst>
      </pc:sldChg>
      <pc:sldChg chg="del">
        <pc:chgData name="Ragas, A.M.J. (Ad)" userId="b65d18fb-92ef-4223-b3e3-adc91c7ed8d1" providerId="ADAL" clId="{C30767EF-0D40-4D83-A05A-9C40A9FD053D}" dt="2024-10-07T12:46:18.631" v="278" actId="2696"/>
        <pc:sldMkLst>
          <pc:docMk/>
          <pc:sldMk cId="1068762372" sldId="501"/>
        </pc:sldMkLst>
      </pc:sldChg>
    </pc:docChg>
  </pc:docChgLst>
  <pc:docChgLst>
    <pc:chgData name="Gossen, J. (Janine)" userId="e49d8dbb-1733-4ee6-a991-df96c05cdabf" providerId="ADAL" clId="{CAE2387D-F7A7-4ED7-A45F-98EA412F73EB}"/>
    <pc:docChg chg="undo custSel addSld delSld modSld">
      <pc:chgData name="Gossen, J. (Janine)" userId="e49d8dbb-1733-4ee6-a991-df96c05cdabf" providerId="ADAL" clId="{CAE2387D-F7A7-4ED7-A45F-98EA412F73EB}" dt="2024-02-12T15:22:07.020" v="1178" actId="2164"/>
      <pc:docMkLst>
        <pc:docMk/>
      </pc:docMkLst>
      <pc:sldChg chg="modSp mod">
        <pc:chgData name="Gossen, J. (Janine)" userId="e49d8dbb-1733-4ee6-a991-df96c05cdabf" providerId="ADAL" clId="{CAE2387D-F7A7-4ED7-A45F-98EA412F73EB}" dt="2024-01-24T13:04:12.785" v="150" actId="20577"/>
        <pc:sldMkLst>
          <pc:docMk/>
          <pc:sldMk cId="4153452764" sldId="403"/>
        </pc:sldMkLst>
        <pc:spChg chg="mod">
          <ac:chgData name="Gossen, J. (Janine)" userId="e49d8dbb-1733-4ee6-a991-df96c05cdabf" providerId="ADAL" clId="{CAE2387D-F7A7-4ED7-A45F-98EA412F73EB}" dt="2024-01-24T13:03:40.560" v="24" actId="20577"/>
          <ac:spMkLst>
            <pc:docMk/>
            <pc:sldMk cId="4153452764" sldId="403"/>
            <ac:spMk id="4" creationId="{00000000-0000-0000-0000-000000000000}"/>
          </ac:spMkLst>
        </pc:spChg>
        <pc:spChg chg="mod">
          <ac:chgData name="Gossen, J. (Janine)" userId="e49d8dbb-1733-4ee6-a991-df96c05cdabf" providerId="ADAL" clId="{CAE2387D-F7A7-4ED7-A45F-98EA412F73EB}" dt="2024-01-24T13:04:12.785" v="150" actId="20577"/>
          <ac:spMkLst>
            <pc:docMk/>
            <pc:sldMk cId="4153452764" sldId="403"/>
            <ac:spMk id="5" creationId="{00000000-0000-0000-0000-000000000000}"/>
          </ac:spMkLst>
        </pc:spChg>
      </pc:sldChg>
      <pc:sldChg chg="del">
        <pc:chgData name="Gossen, J. (Janine)" userId="e49d8dbb-1733-4ee6-a991-df96c05cdabf" providerId="ADAL" clId="{CAE2387D-F7A7-4ED7-A45F-98EA412F73EB}" dt="2024-01-24T13:04:54.879" v="151" actId="47"/>
        <pc:sldMkLst>
          <pc:docMk/>
          <pc:sldMk cId="3483381515" sldId="489"/>
        </pc:sldMkLst>
      </pc:sldChg>
      <pc:sldChg chg="modSp mod">
        <pc:chgData name="Gossen, J. (Janine)" userId="e49d8dbb-1733-4ee6-a991-df96c05cdabf" providerId="ADAL" clId="{CAE2387D-F7A7-4ED7-A45F-98EA412F73EB}" dt="2024-01-25T13:54:43.454" v="308" actId="20577"/>
        <pc:sldMkLst>
          <pc:docMk/>
          <pc:sldMk cId="2771339855" sldId="496"/>
        </pc:sldMkLst>
        <pc:spChg chg="mod">
          <ac:chgData name="Gossen, J. (Janine)" userId="e49d8dbb-1733-4ee6-a991-df96c05cdabf" providerId="ADAL" clId="{CAE2387D-F7A7-4ED7-A45F-98EA412F73EB}" dt="2024-01-24T13:05:58.849" v="165" actId="20577"/>
          <ac:spMkLst>
            <pc:docMk/>
            <pc:sldMk cId="2771339855" sldId="496"/>
            <ac:spMk id="2" creationId="{00000000-0000-0000-0000-000000000000}"/>
          </ac:spMkLst>
        </pc:spChg>
        <pc:spChg chg="mod">
          <ac:chgData name="Gossen, J. (Janine)" userId="e49d8dbb-1733-4ee6-a991-df96c05cdabf" providerId="ADAL" clId="{CAE2387D-F7A7-4ED7-A45F-98EA412F73EB}" dt="2024-01-25T13:54:43.454" v="308" actId="20577"/>
          <ac:spMkLst>
            <pc:docMk/>
            <pc:sldMk cId="2771339855" sldId="496"/>
            <ac:spMk id="3" creationId="{00000000-0000-0000-0000-000000000000}"/>
          </ac:spMkLst>
        </pc:spChg>
      </pc:sldChg>
      <pc:sldChg chg="del">
        <pc:chgData name="Gossen, J. (Janine)" userId="e49d8dbb-1733-4ee6-a991-df96c05cdabf" providerId="ADAL" clId="{CAE2387D-F7A7-4ED7-A45F-98EA412F73EB}" dt="2024-01-24T13:05:39.964" v="159" actId="47"/>
        <pc:sldMkLst>
          <pc:docMk/>
          <pc:sldMk cId="4206840094" sldId="497"/>
        </pc:sldMkLst>
      </pc:sldChg>
      <pc:sldChg chg="addSp delSp modSp mod modNotesTx">
        <pc:chgData name="Gossen, J. (Janine)" userId="e49d8dbb-1733-4ee6-a991-df96c05cdabf" providerId="ADAL" clId="{CAE2387D-F7A7-4ED7-A45F-98EA412F73EB}" dt="2024-02-12T15:22:07.020" v="1178" actId="2164"/>
        <pc:sldMkLst>
          <pc:docMk/>
          <pc:sldMk cId="2582041497" sldId="498"/>
        </pc:sldMkLst>
        <pc:spChg chg="del mod">
          <ac:chgData name="Gossen, J. (Janine)" userId="e49d8dbb-1733-4ee6-a991-df96c05cdabf" providerId="ADAL" clId="{CAE2387D-F7A7-4ED7-A45F-98EA412F73EB}" dt="2024-02-07T15:18:21.793" v="1041" actId="478"/>
          <ac:spMkLst>
            <pc:docMk/>
            <pc:sldMk cId="2582041497" sldId="498"/>
            <ac:spMk id="2" creationId="{9B10F013-4390-4C97-9735-82714F8B5B87}"/>
          </ac:spMkLst>
        </pc:spChg>
        <pc:graphicFrameChg chg="add mod modGraphic">
          <ac:chgData name="Gossen, J. (Janine)" userId="e49d8dbb-1733-4ee6-a991-df96c05cdabf" providerId="ADAL" clId="{CAE2387D-F7A7-4ED7-A45F-98EA412F73EB}" dt="2024-02-12T15:22:07.020" v="1178" actId="2164"/>
          <ac:graphicFrameMkLst>
            <pc:docMk/>
            <pc:sldMk cId="2582041497" sldId="498"/>
            <ac:graphicFrameMk id="4" creationId="{654AFEDE-2432-43C5-8486-C260297821B3}"/>
          </ac:graphicFrameMkLst>
        </pc:graphicFrameChg>
      </pc:sldChg>
      <pc:sldChg chg="del">
        <pc:chgData name="Gossen, J. (Janine)" userId="e49d8dbb-1733-4ee6-a991-df96c05cdabf" providerId="ADAL" clId="{CAE2387D-F7A7-4ED7-A45F-98EA412F73EB}" dt="2024-01-24T13:05:51.585" v="160" actId="47"/>
        <pc:sldMkLst>
          <pc:docMk/>
          <pc:sldMk cId="702463604" sldId="499"/>
        </pc:sldMkLst>
      </pc:sldChg>
      <pc:sldChg chg="modSp add mod modNotesTx">
        <pc:chgData name="Gossen, J. (Janine)" userId="e49d8dbb-1733-4ee6-a991-df96c05cdabf" providerId="ADAL" clId="{CAE2387D-F7A7-4ED7-A45F-98EA412F73EB}" dt="2024-02-12T13:19:54.450" v="1175" actId="20577"/>
        <pc:sldMkLst>
          <pc:docMk/>
          <pc:sldMk cId="2683759327" sldId="499"/>
        </pc:sldMkLst>
        <pc:spChg chg="mod">
          <ac:chgData name="Gossen, J. (Janine)" userId="e49d8dbb-1733-4ee6-a991-df96c05cdabf" providerId="ADAL" clId="{CAE2387D-F7A7-4ED7-A45F-98EA412F73EB}" dt="2024-02-12T13:19:54.450" v="1175" actId="20577"/>
          <ac:spMkLst>
            <pc:docMk/>
            <pc:sldMk cId="2683759327" sldId="499"/>
            <ac:spMk id="2" creationId="{9B10F013-4390-4C97-9735-82714F8B5B87}"/>
          </ac:spMkLst>
        </pc:spChg>
        <pc:spChg chg="mod">
          <ac:chgData name="Gossen, J. (Janine)" userId="e49d8dbb-1733-4ee6-a991-df96c05cdabf" providerId="ADAL" clId="{CAE2387D-F7A7-4ED7-A45F-98EA412F73EB}" dt="2024-01-24T13:06:45.585" v="177" actId="20577"/>
          <ac:spMkLst>
            <pc:docMk/>
            <pc:sldMk cId="2683759327" sldId="499"/>
            <ac:spMk id="6" creationId="{00000000-0000-0000-0000-000000000000}"/>
          </ac:spMkLst>
        </pc:spChg>
      </pc:sldChg>
    </pc:docChg>
  </pc:docChgLst>
  <pc:docChgLst>
    <pc:chgData name="Gossen, J. (Janine)" userId="e49d8dbb-1733-4ee6-a991-df96c05cdabf" providerId="ADAL" clId="{3A619601-4690-4D2B-92F3-0E83924DF06B}"/>
    <pc:docChg chg="undo custSel addSld delSld modSld sldOrd">
      <pc:chgData name="Gossen, J. (Janine)" userId="e49d8dbb-1733-4ee6-a991-df96c05cdabf" providerId="ADAL" clId="{3A619601-4690-4D2B-92F3-0E83924DF06B}" dt="2023-10-11T07:32:31.071" v="4102" actId="14100"/>
      <pc:docMkLst>
        <pc:docMk/>
      </pc:docMkLst>
      <pc:sldChg chg="modSp mod">
        <pc:chgData name="Gossen, J. (Janine)" userId="e49d8dbb-1733-4ee6-a991-df96c05cdabf" providerId="ADAL" clId="{3A619601-4690-4D2B-92F3-0E83924DF06B}" dt="2023-09-21T14:02:06.134" v="2122" actId="20577"/>
        <pc:sldMkLst>
          <pc:docMk/>
          <pc:sldMk cId="4153452764" sldId="403"/>
        </pc:sldMkLst>
        <pc:spChg chg="mod">
          <ac:chgData name="Gossen, J. (Janine)" userId="e49d8dbb-1733-4ee6-a991-df96c05cdabf" providerId="ADAL" clId="{3A619601-4690-4D2B-92F3-0E83924DF06B}" dt="2023-09-21T14:02:06.134" v="2122" actId="20577"/>
          <ac:spMkLst>
            <pc:docMk/>
            <pc:sldMk cId="4153452764" sldId="403"/>
            <ac:spMk id="5" creationId="{00000000-0000-0000-0000-000000000000}"/>
          </ac:spMkLst>
        </pc:spChg>
      </pc:sldChg>
      <pc:sldChg chg="modSp mod">
        <pc:chgData name="Gossen, J. (Janine)" userId="e49d8dbb-1733-4ee6-a991-df96c05cdabf" providerId="ADAL" clId="{3A619601-4690-4D2B-92F3-0E83924DF06B}" dt="2023-10-05T13:55:19.101" v="3916" actId="6549"/>
        <pc:sldMkLst>
          <pc:docMk/>
          <pc:sldMk cId="4116964952" sldId="483"/>
        </pc:sldMkLst>
        <pc:spChg chg="mod">
          <ac:chgData name="Gossen, J. (Janine)" userId="e49d8dbb-1733-4ee6-a991-df96c05cdabf" providerId="ADAL" clId="{3A619601-4690-4D2B-92F3-0E83924DF06B}" dt="2023-10-05T13:16:34.990" v="3885" actId="20577"/>
          <ac:spMkLst>
            <pc:docMk/>
            <pc:sldMk cId="4116964952" sldId="483"/>
            <ac:spMk id="2" creationId="{00000000-0000-0000-0000-000000000000}"/>
          </ac:spMkLst>
        </pc:spChg>
        <pc:spChg chg="mod">
          <ac:chgData name="Gossen, J. (Janine)" userId="e49d8dbb-1733-4ee6-a991-df96c05cdabf" providerId="ADAL" clId="{3A619601-4690-4D2B-92F3-0E83924DF06B}" dt="2023-10-05T13:55:19.101" v="3916" actId="6549"/>
          <ac:spMkLst>
            <pc:docMk/>
            <pc:sldMk cId="4116964952" sldId="483"/>
            <ac:spMk id="3" creationId="{00000000-0000-0000-0000-000000000000}"/>
          </ac:spMkLst>
        </pc:spChg>
      </pc:sldChg>
      <pc:sldChg chg="modSp mod">
        <pc:chgData name="Gossen, J. (Janine)" userId="e49d8dbb-1733-4ee6-a991-df96c05cdabf" providerId="ADAL" clId="{3A619601-4690-4D2B-92F3-0E83924DF06B}" dt="2023-10-09T12:18:03.573" v="4015" actId="20577"/>
        <pc:sldMkLst>
          <pc:docMk/>
          <pc:sldMk cId="3483381515" sldId="489"/>
        </pc:sldMkLst>
        <pc:spChg chg="mod">
          <ac:chgData name="Gossen, J. (Janine)" userId="e49d8dbb-1733-4ee6-a991-df96c05cdabf" providerId="ADAL" clId="{3A619601-4690-4D2B-92F3-0E83924DF06B}" dt="2023-10-09T12:18:03.573" v="4015" actId="20577"/>
          <ac:spMkLst>
            <pc:docMk/>
            <pc:sldMk cId="3483381515" sldId="489"/>
            <ac:spMk id="2" creationId="{9B10F013-4390-4C97-9735-82714F8B5B87}"/>
          </ac:spMkLst>
        </pc:spChg>
        <pc:spChg chg="mod">
          <ac:chgData name="Gossen, J. (Janine)" userId="e49d8dbb-1733-4ee6-a991-df96c05cdabf" providerId="ADAL" clId="{3A619601-4690-4D2B-92F3-0E83924DF06B}" dt="2023-09-20T10:46:32.299" v="1968" actId="20577"/>
          <ac:spMkLst>
            <pc:docMk/>
            <pc:sldMk cId="3483381515" sldId="489"/>
            <ac:spMk id="4" creationId="{00000000-0000-0000-0000-000000000000}"/>
          </ac:spMkLst>
        </pc:spChg>
      </pc:sldChg>
      <pc:sldChg chg="addSp delSp modSp mod ord">
        <pc:chgData name="Gossen, J. (Janine)" userId="e49d8dbb-1733-4ee6-a991-df96c05cdabf" providerId="ADAL" clId="{3A619601-4690-4D2B-92F3-0E83924DF06B}" dt="2023-10-11T07:32:31.071" v="4102" actId="14100"/>
        <pc:sldMkLst>
          <pc:docMk/>
          <pc:sldMk cId="4284655847" sldId="490"/>
        </pc:sldMkLst>
        <pc:spChg chg="mod">
          <ac:chgData name="Gossen, J. (Janine)" userId="e49d8dbb-1733-4ee6-a991-df96c05cdabf" providerId="ADAL" clId="{3A619601-4690-4D2B-92F3-0E83924DF06B}" dt="2023-10-05T14:21:17.231" v="3994" actId="5793"/>
          <ac:spMkLst>
            <pc:docMk/>
            <pc:sldMk cId="4284655847" sldId="490"/>
            <ac:spMk id="2" creationId="{00000000-0000-0000-0000-000000000000}"/>
          </ac:spMkLst>
        </pc:spChg>
        <pc:spChg chg="del mod">
          <ac:chgData name="Gossen, J. (Janine)" userId="e49d8dbb-1733-4ee6-a991-df96c05cdabf" providerId="ADAL" clId="{3A619601-4690-4D2B-92F3-0E83924DF06B}" dt="2023-10-05T14:13:09.558" v="3936"/>
          <ac:spMkLst>
            <pc:docMk/>
            <pc:sldMk cId="4284655847" sldId="490"/>
            <ac:spMk id="3" creationId="{00000000-0000-0000-0000-000000000000}"/>
          </ac:spMkLst>
        </pc:spChg>
        <pc:graphicFrameChg chg="add mod">
          <ac:chgData name="Gossen, J. (Janine)" userId="e49d8dbb-1733-4ee6-a991-df96c05cdabf" providerId="ADAL" clId="{3A619601-4690-4D2B-92F3-0E83924DF06B}" dt="2023-10-11T07:30:40.087" v="4090" actId="255"/>
          <ac:graphicFrameMkLst>
            <pc:docMk/>
            <pc:sldMk cId="4284655847" sldId="490"/>
            <ac:graphicFrameMk id="5" creationId="{1DC04BB9-06DD-478B-B232-80615E3692F4}"/>
          </ac:graphicFrameMkLst>
        </pc:graphicFrameChg>
        <pc:graphicFrameChg chg="add mod">
          <ac:chgData name="Gossen, J. (Janine)" userId="e49d8dbb-1733-4ee6-a991-df96c05cdabf" providerId="ADAL" clId="{3A619601-4690-4D2B-92F3-0E83924DF06B}" dt="2023-10-11T07:31:16.413" v="4092" actId="14100"/>
          <ac:graphicFrameMkLst>
            <pc:docMk/>
            <pc:sldMk cId="4284655847" sldId="490"/>
            <ac:graphicFrameMk id="6" creationId="{26D510AC-4A1A-401B-A455-06D2EDDB65E8}"/>
          </ac:graphicFrameMkLst>
        </pc:graphicFrameChg>
        <pc:graphicFrameChg chg="add del mod">
          <ac:chgData name="Gossen, J. (Janine)" userId="e49d8dbb-1733-4ee6-a991-df96c05cdabf" providerId="ADAL" clId="{3A619601-4690-4D2B-92F3-0E83924DF06B}" dt="2023-10-11T07:28:10.983" v="4057" actId="478"/>
          <ac:graphicFrameMkLst>
            <pc:docMk/>
            <pc:sldMk cId="4284655847" sldId="490"/>
            <ac:graphicFrameMk id="7" creationId="{E425C900-4D3F-4729-B143-9C1D4CADD9E3}"/>
          </ac:graphicFrameMkLst>
        </pc:graphicFrameChg>
        <pc:graphicFrameChg chg="add mod">
          <ac:chgData name="Gossen, J. (Janine)" userId="e49d8dbb-1733-4ee6-a991-df96c05cdabf" providerId="ADAL" clId="{3A619601-4690-4D2B-92F3-0E83924DF06B}" dt="2023-10-11T07:31:45.166" v="4096" actId="14100"/>
          <ac:graphicFrameMkLst>
            <pc:docMk/>
            <pc:sldMk cId="4284655847" sldId="490"/>
            <ac:graphicFrameMk id="8" creationId="{60BE3D9A-140F-421E-B92F-EE40951A7547}"/>
          </ac:graphicFrameMkLst>
        </pc:graphicFrameChg>
        <pc:graphicFrameChg chg="add mod">
          <ac:chgData name="Gossen, J. (Janine)" userId="e49d8dbb-1733-4ee6-a991-df96c05cdabf" providerId="ADAL" clId="{3A619601-4690-4D2B-92F3-0E83924DF06B}" dt="2023-10-11T07:32:02.926" v="4099" actId="14100"/>
          <ac:graphicFrameMkLst>
            <pc:docMk/>
            <pc:sldMk cId="4284655847" sldId="490"/>
            <ac:graphicFrameMk id="9" creationId="{694FA5D3-255E-4080-949C-21714A89967B}"/>
          </ac:graphicFrameMkLst>
        </pc:graphicFrameChg>
        <pc:graphicFrameChg chg="add mod">
          <ac:chgData name="Gossen, J. (Janine)" userId="e49d8dbb-1733-4ee6-a991-df96c05cdabf" providerId="ADAL" clId="{3A619601-4690-4D2B-92F3-0E83924DF06B}" dt="2023-10-11T07:32:31.071" v="4102" actId="14100"/>
          <ac:graphicFrameMkLst>
            <pc:docMk/>
            <pc:sldMk cId="4284655847" sldId="490"/>
            <ac:graphicFrameMk id="10" creationId="{4B3F47E5-4EB7-4C66-B892-F7FC96EC6BCF}"/>
          </ac:graphicFrameMkLst>
        </pc:graphicFrameChg>
        <pc:graphicFrameChg chg="add mod">
          <ac:chgData name="Gossen, J. (Janine)" userId="e49d8dbb-1733-4ee6-a991-df96c05cdabf" providerId="ADAL" clId="{3A619601-4690-4D2B-92F3-0E83924DF06B}" dt="2023-10-11T07:31:30.359" v="4094" actId="14100"/>
          <ac:graphicFrameMkLst>
            <pc:docMk/>
            <pc:sldMk cId="4284655847" sldId="490"/>
            <ac:graphicFrameMk id="11" creationId="{E425C900-4D3F-4729-B143-9C1D4CADD9E3}"/>
          </ac:graphicFrameMkLst>
        </pc:graphicFrameChg>
      </pc:sldChg>
      <pc:sldChg chg="modSp add mod">
        <pc:chgData name="Gossen, J. (Janine)" userId="e49d8dbb-1733-4ee6-a991-df96c05cdabf" providerId="ADAL" clId="{3A619601-4690-4D2B-92F3-0E83924DF06B}" dt="2023-10-09T12:20:49.110" v="4055" actId="20577"/>
        <pc:sldMkLst>
          <pc:docMk/>
          <pc:sldMk cId="3711251027" sldId="492"/>
        </pc:sldMkLst>
        <pc:spChg chg="mod">
          <ac:chgData name="Gossen, J. (Janine)" userId="e49d8dbb-1733-4ee6-a991-df96c05cdabf" providerId="ADAL" clId="{3A619601-4690-4D2B-92F3-0E83924DF06B}" dt="2023-10-09T12:20:49.110" v="4055" actId="20577"/>
          <ac:spMkLst>
            <pc:docMk/>
            <pc:sldMk cId="3711251027" sldId="492"/>
            <ac:spMk id="3" creationId="{00000000-0000-0000-0000-000000000000}"/>
          </ac:spMkLst>
        </pc:spChg>
      </pc:sldChg>
      <pc:sldChg chg="addSp delSp modSp add mod">
        <pc:chgData name="Gossen, J. (Janine)" userId="e49d8dbb-1733-4ee6-a991-df96c05cdabf" providerId="ADAL" clId="{3A619601-4690-4D2B-92F3-0E83924DF06B}" dt="2023-10-05T12:12:50.108" v="3744" actId="15"/>
        <pc:sldMkLst>
          <pc:docMk/>
          <pc:sldMk cId="3543159021" sldId="493"/>
        </pc:sldMkLst>
        <pc:spChg chg="mod">
          <ac:chgData name="Gossen, J. (Janine)" userId="e49d8dbb-1733-4ee6-a991-df96c05cdabf" providerId="ADAL" clId="{3A619601-4690-4D2B-92F3-0E83924DF06B}" dt="2023-10-05T12:12:50.108" v="3744" actId="15"/>
          <ac:spMkLst>
            <pc:docMk/>
            <pc:sldMk cId="3543159021" sldId="493"/>
            <ac:spMk id="3" creationId="{00000000-0000-0000-0000-000000000000}"/>
          </ac:spMkLst>
        </pc:spChg>
        <pc:spChg chg="add del mod">
          <ac:chgData name="Gossen, J. (Janine)" userId="e49d8dbb-1733-4ee6-a991-df96c05cdabf" providerId="ADAL" clId="{3A619601-4690-4D2B-92F3-0E83924DF06B}" dt="2023-10-05T12:06:37.707" v="3723"/>
          <ac:spMkLst>
            <pc:docMk/>
            <pc:sldMk cId="3543159021" sldId="493"/>
            <ac:spMk id="5" creationId="{D0656475-A993-42AE-97BA-27CF315FAB28}"/>
          </ac:spMkLst>
        </pc:spChg>
        <pc:spChg chg="add mod">
          <ac:chgData name="Gossen, J. (Janine)" userId="e49d8dbb-1733-4ee6-a991-df96c05cdabf" providerId="ADAL" clId="{3A619601-4690-4D2B-92F3-0E83924DF06B}" dt="2023-10-05T12:09:34.309" v="3741" actId="113"/>
          <ac:spMkLst>
            <pc:docMk/>
            <pc:sldMk cId="3543159021" sldId="493"/>
            <ac:spMk id="6" creationId="{21C660BB-258C-4843-B58B-46F0C4DCE01E}"/>
          </ac:spMkLst>
        </pc:spChg>
        <pc:picChg chg="add mod">
          <ac:chgData name="Gossen, J. (Janine)" userId="e49d8dbb-1733-4ee6-a991-df96c05cdabf" providerId="ADAL" clId="{3A619601-4690-4D2B-92F3-0E83924DF06B}" dt="2023-10-05T12:08:20.353" v="3731" actId="207"/>
          <ac:picMkLst>
            <pc:docMk/>
            <pc:sldMk cId="3543159021" sldId="493"/>
            <ac:picMk id="8" creationId="{48EFE818-E18E-4B26-8C52-55EC5BF84A4B}"/>
          </ac:picMkLst>
        </pc:picChg>
      </pc:sldChg>
      <pc:sldChg chg="modSp add mod">
        <pc:chgData name="Gossen, J. (Janine)" userId="e49d8dbb-1733-4ee6-a991-df96c05cdabf" providerId="ADAL" clId="{3A619601-4690-4D2B-92F3-0E83924DF06B}" dt="2023-10-02T11:25:23.196" v="3328" actId="5793"/>
        <pc:sldMkLst>
          <pc:docMk/>
          <pc:sldMk cId="3365210786" sldId="494"/>
        </pc:sldMkLst>
        <pc:spChg chg="mod">
          <ac:chgData name="Gossen, J. (Janine)" userId="e49d8dbb-1733-4ee6-a991-df96c05cdabf" providerId="ADAL" clId="{3A619601-4690-4D2B-92F3-0E83924DF06B}" dt="2023-10-02T11:25:23.196" v="3328" actId="5793"/>
          <ac:spMkLst>
            <pc:docMk/>
            <pc:sldMk cId="3365210786" sldId="494"/>
            <ac:spMk id="3" creationId="{00000000-0000-0000-0000-000000000000}"/>
          </ac:spMkLst>
        </pc:spChg>
      </pc:sldChg>
      <pc:sldChg chg="modSp add mod">
        <pc:chgData name="Gossen, J. (Janine)" userId="e49d8dbb-1733-4ee6-a991-df96c05cdabf" providerId="ADAL" clId="{3A619601-4690-4D2B-92F3-0E83924DF06B}" dt="2023-10-09T12:28:43.415" v="4056" actId="20577"/>
        <pc:sldMkLst>
          <pc:docMk/>
          <pc:sldMk cId="3679074567" sldId="495"/>
        </pc:sldMkLst>
        <pc:spChg chg="mod">
          <ac:chgData name="Gossen, J. (Janine)" userId="e49d8dbb-1733-4ee6-a991-df96c05cdabf" providerId="ADAL" clId="{3A619601-4690-4D2B-92F3-0E83924DF06B}" dt="2023-10-09T12:28:43.415" v="4056" actId="20577"/>
          <ac:spMkLst>
            <pc:docMk/>
            <pc:sldMk cId="3679074567" sldId="495"/>
            <ac:spMk id="3" creationId="{00000000-0000-0000-0000-000000000000}"/>
          </ac:spMkLst>
        </pc:spChg>
      </pc:sldChg>
      <pc:sldChg chg="add">
        <pc:chgData name="Gossen, J. (Janine)" userId="e49d8dbb-1733-4ee6-a991-df96c05cdabf" providerId="ADAL" clId="{3A619601-4690-4D2B-92F3-0E83924DF06B}" dt="2023-10-05T13:16:15.064" v="3851"/>
        <pc:sldMkLst>
          <pc:docMk/>
          <pc:sldMk cId="2771339855" sldId="496"/>
        </pc:sldMkLst>
      </pc:sldChg>
    </pc:docChg>
  </pc:docChgLst>
  <pc:docChgLst>
    <pc:chgData name="Gossen, J. (Janine)" userId="e49d8dbb-1733-4ee6-a991-df96c05cdabf" providerId="ADAL" clId="{78F8F93E-0281-4D6F-9853-05542D2E1CD6}"/>
    <pc:docChg chg="undo custSel addSld delSld modSld">
      <pc:chgData name="Gossen, J. (Janine)" userId="e49d8dbb-1733-4ee6-a991-df96c05cdabf" providerId="ADAL" clId="{78F8F93E-0281-4D6F-9853-05542D2E1CD6}" dt="2023-12-06T16:34:34.016" v="2260" actId="20577"/>
      <pc:docMkLst>
        <pc:docMk/>
      </pc:docMkLst>
      <pc:sldChg chg="modSp mod">
        <pc:chgData name="Gossen, J. (Janine)" userId="e49d8dbb-1733-4ee6-a991-df96c05cdabf" providerId="ADAL" clId="{78F8F93E-0281-4D6F-9853-05542D2E1CD6}" dt="2023-11-21T15:46:34.972" v="110" actId="20577"/>
        <pc:sldMkLst>
          <pc:docMk/>
          <pc:sldMk cId="4153452764" sldId="403"/>
        </pc:sldMkLst>
        <pc:spChg chg="mod">
          <ac:chgData name="Gossen, J. (Janine)" userId="e49d8dbb-1733-4ee6-a991-df96c05cdabf" providerId="ADAL" clId="{78F8F93E-0281-4D6F-9853-05542D2E1CD6}" dt="2023-11-21T15:45:33.364" v="15" actId="20577"/>
          <ac:spMkLst>
            <pc:docMk/>
            <pc:sldMk cId="4153452764" sldId="403"/>
            <ac:spMk id="4" creationId="{00000000-0000-0000-0000-000000000000}"/>
          </ac:spMkLst>
        </pc:spChg>
        <pc:spChg chg="mod">
          <ac:chgData name="Gossen, J. (Janine)" userId="e49d8dbb-1733-4ee6-a991-df96c05cdabf" providerId="ADAL" clId="{78F8F93E-0281-4D6F-9853-05542D2E1CD6}" dt="2023-11-21T15:46:34.972" v="110" actId="20577"/>
          <ac:spMkLst>
            <pc:docMk/>
            <pc:sldMk cId="4153452764" sldId="403"/>
            <ac:spMk id="5" creationId="{00000000-0000-0000-0000-000000000000}"/>
          </ac:spMkLst>
        </pc:spChg>
      </pc:sldChg>
      <pc:sldChg chg="del">
        <pc:chgData name="Gossen, J. (Janine)" userId="e49d8dbb-1733-4ee6-a991-df96c05cdabf" providerId="ADAL" clId="{78F8F93E-0281-4D6F-9853-05542D2E1CD6}" dt="2023-11-21T15:47:39.040" v="153" actId="47"/>
        <pc:sldMkLst>
          <pc:docMk/>
          <pc:sldMk cId="4116964952" sldId="483"/>
        </pc:sldMkLst>
      </pc:sldChg>
      <pc:sldChg chg="addSp delSp modSp mod">
        <pc:chgData name="Gossen, J. (Janine)" userId="e49d8dbb-1733-4ee6-a991-df96c05cdabf" providerId="ADAL" clId="{78F8F93E-0281-4D6F-9853-05542D2E1CD6}" dt="2023-12-04T14:57:28.929" v="2063" actId="207"/>
        <pc:sldMkLst>
          <pc:docMk/>
          <pc:sldMk cId="3483381515" sldId="489"/>
        </pc:sldMkLst>
        <pc:spChg chg="mod">
          <ac:chgData name="Gossen, J. (Janine)" userId="e49d8dbb-1733-4ee6-a991-df96c05cdabf" providerId="ADAL" clId="{78F8F93E-0281-4D6F-9853-05542D2E1CD6}" dt="2023-12-04T14:49:22.984" v="1963" actId="688"/>
          <ac:spMkLst>
            <pc:docMk/>
            <pc:sldMk cId="3483381515" sldId="489"/>
            <ac:spMk id="2" creationId="{9B10F013-4390-4C97-9735-82714F8B5B87}"/>
          </ac:spMkLst>
        </pc:spChg>
        <pc:spChg chg="mod">
          <ac:chgData name="Gossen, J. (Janine)" userId="e49d8dbb-1733-4ee6-a991-df96c05cdabf" providerId="ADAL" clId="{78F8F93E-0281-4D6F-9853-05542D2E1CD6}" dt="2023-11-21T15:47:44.868" v="154" actId="6549"/>
          <ac:spMkLst>
            <pc:docMk/>
            <pc:sldMk cId="3483381515" sldId="489"/>
            <ac:spMk id="3" creationId="{00000000-0000-0000-0000-000000000000}"/>
          </ac:spMkLst>
        </pc:spChg>
        <pc:spChg chg="del">
          <ac:chgData name="Gossen, J. (Janine)" userId="e49d8dbb-1733-4ee6-a991-df96c05cdabf" providerId="ADAL" clId="{78F8F93E-0281-4D6F-9853-05542D2E1CD6}" dt="2023-11-21T15:46:51.014" v="111" actId="478"/>
          <ac:spMkLst>
            <pc:docMk/>
            <pc:sldMk cId="3483381515" sldId="489"/>
            <ac:spMk id="4" creationId="{00000000-0000-0000-0000-000000000000}"/>
          </ac:spMkLst>
        </pc:spChg>
        <pc:spChg chg="add del mod">
          <ac:chgData name="Gossen, J. (Janine)" userId="e49d8dbb-1733-4ee6-a991-df96c05cdabf" providerId="ADAL" clId="{78F8F93E-0281-4D6F-9853-05542D2E1CD6}" dt="2023-11-21T15:46:57.233" v="112" actId="478"/>
          <ac:spMkLst>
            <pc:docMk/>
            <pc:sldMk cId="3483381515" sldId="489"/>
            <ac:spMk id="5" creationId="{AA3168EA-5CBD-4824-9A81-579860005DF1}"/>
          </ac:spMkLst>
        </pc:spChg>
        <pc:spChg chg="mod">
          <ac:chgData name="Gossen, J. (Janine)" userId="e49d8dbb-1733-4ee6-a991-df96c05cdabf" providerId="ADAL" clId="{78F8F93E-0281-4D6F-9853-05542D2E1CD6}" dt="2023-12-04T13:37:58.332" v="1693" actId="20577"/>
          <ac:spMkLst>
            <pc:docMk/>
            <pc:sldMk cId="3483381515" sldId="489"/>
            <ac:spMk id="6" creationId="{00000000-0000-0000-0000-000000000000}"/>
          </ac:spMkLst>
        </pc:spChg>
        <pc:spChg chg="mod">
          <ac:chgData name="Gossen, J. (Janine)" userId="e49d8dbb-1733-4ee6-a991-df96c05cdabf" providerId="ADAL" clId="{78F8F93E-0281-4D6F-9853-05542D2E1CD6}" dt="2023-12-04T14:52:19.022" v="1968" actId="27803"/>
          <ac:spMkLst>
            <pc:docMk/>
            <pc:sldMk cId="3483381515" sldId="489"/>
            <ac:spMk id="17" creationId="{C89EA073-9058-40EC-83DA-5C4112B24850}"/>
          </ac:spMkLst>
        </pc:spChg>
        <pc:spChg chg="mod">
          <ac:chgData name="Gossen, J. (Janine)" userId="e49d8dbb-1733-4ee6-a991-df96c05cdabf" providerId="ADAL" clId="{78F8F93E-0281-4D6F-9853-05542D2E1CD6}" dt="2023-12-04T14:52:19.022" v="1968" actId="27803"/>
          <ac:spMkLst>
            <pc:docMk/>
            <pc:sldMk cId="3483381515" sldId="489"/>
            <ac:spMk id="21" creationId="{D72F7CB0-1F08-4468-A21B-26D5C18C902B}"/>
          </ac:spMkLst>
        </pc:spChg>
        <pc:spChg chg="mod">
          <ac:chgData name="Gossen, J. (Janine)" userId="e49d8dbb-1733-4ee6-a991-df96c05cdabf" providerId="ADAL" clId="{78F8F93E-0281-4D6F-9853-05542D2E1CD6}" dt="2023-12-04T14:52:19.022" v="1968" actId="27803"/>
          <ac:spMkLst>
            <pc:docMk/>
            <pc:sldMk cId="3483381515" sldId="489"/>
            <ac:spMk id="22" creationId="{87949DAB-1928-453E-AAAC-5FAC2C4CC11F}"/>
          </ac:spMkLst>
        </pc:spChg>
        <pc:spChg chg="mod">
          <ac:chgData name="Gossen, J. (Janine)" userId="e49d8dbb-1733-4ee6-a991-df96c05cdabf" providerId="ADAL" clId="{78F8F93E-0281-4D6F-9853-05542D2E1CD6}" dt="2023-12-04T14:52:19.022" v="1968" actId="27803"/>
          <ac:spMkLst>
            <pc:docMk/>
            <pc:sldMk cId="3483381515" sldId="489"/>
            <ac:spMk id="23" creationId="{CF058E7B-B93E-4230-B205-947613B62F2F}"/>
          </ac:spMkLst>
        </pc:spChg>
        <pc:spChg chg="mod">
          <ac:chgData name="Gossen, J. (Janine)" userId="e49d8dbb-1733-4ee6-a991-df96c05cdabf" providerId="ADAL" clId="{78F8F93E-0281-4D6F-9853-05542D2E1CD6}" dt="2023-12-04T14:52:19.022" v="1968" actId="27803"/>
          <ac:spMkLst>
            <pc:docMk/>
            <pc:sldMk cId="3483381515" sldId="489"/>
            <ac:spMk id="25" creationId="{D605F47C-2A2C-44C9-97D0-2D4D8B2A9417}"/>
          </ac:spMkLst>
        </pc:spChg>
        <pc:spChg chg="mod">
          <ac:chgData name="Gossen, J. (Janine)" userId="e49d8dbb-1733-4ee6-a991-df96c05cdabf" providerId="ADAL" clId="{78F8F93E-0281-4D6F-9853-05542D2E1CD6}" dt="2023-12-04T14:52:19.022" v="1968" actId="27803"/>
          <ac:spMkLst>
            <pc:docMk/>
            <pc:sldMk cId="3483381515" sldId="489"/>
            <ac:spMk id="26" creationId="{F46ED362-6D31-4AE0-AD0B-387A4D4E10F3}"/>
          </ac:spMkLst>
        </pc:spChg>
        <pc:spChg chg="mod">
          <ac:chgData name="Gossen, J. (Janine)" userId="e49d8dbb-1733-4ee6-a991-df96c05cdabf" providerId="ADAL" clId="{78F8F93E-0281-4D6F-9853-05542D2E1CD6}" dt="2023-12-04T14:52:19.022" v="1968" actId="27803"/>
          <ac:spMkLst>
            <pc:docMk/>
            <pc:sldMk cId="3483381515" sldId="489"/>
            <ac:spMk id="27" creationId="{1E79D695-5F1E-4A54-B26C-0465F7913B78}"/>
          </ac:spMkLst>
        </pc:spChg>
        <pc:spChg chg="mod">
          <ac:chgData name="Gossen, J. (Janine)" userId="e49d8dbb-1733-4ee6-a991-df96c05cdabf" providerId="ADAL" clId="{78F8F93E-0281-4D6F-9853-05542D2E1CD6}" dt="2023-12-04T14:52:19.022" v="1968" actId="27803"/>
          <ac:spMkLst>
            <pc:docMk/>
            <pc:sldMk cId="3483381515" sldId="489"/>
            <ac:spMk id="28" creationId="{6EC5EC2F-67D3-4510-B99C-DCD9F26194EE}"/>
          </ac:spMkLst>
        </pc:spChg>
        <pc:spChg chg="mod">
          <ac:chgData name="Gossen, J. (Janine)" userId="e49d8dbb-1733-4ee6-a991-df96c05cdabf" providerId="ADAL" clId="{78F8F93E-0281-4D6F-9853-05542D2E1CD6}" dt="2023-12-04T14:52:19.022" v="1968" actId="27803"/>
          <ac:spMkLst>
            <pc:docMk/>
            <pc:sldMk cId="3483381515" sldId="489"/>
            <ac:spMk id="29" creationId="{956D5BCB-5D03-4258-90EB-ECAAF592691F}"/>
          </ac:spMkLst>
        </pc:spChg>
        <pc:spChg chg="mod">
          <ac:chgData name="Gossen, J. (Janine)" userId="e49d8dbb-1733-4ee6-a991-df96c05cdabf" providerId="ADAL" clId="{78F8F93E-0281-4D6F-9853-05542D2E1CD6}" dt="2023-12-04T14:52:19.022" v="1968" actId="27803"/>
          <ac:spMkLst>
            <pc:docMk/>
            <pc:sldMk cId="3483381515" sldId="489"/>
            <ac:spMk id="30" creationId="{BD0DE34A-5DBD-4661-9FC4-D4DD65A59BC7}"/>
          </ac:spMkLst>
        </pc:spChg>
        <pc:spChg chg="mod">
          <ac:chgData name="Gossen, J. (Janine)" userId="e49d8dbb-1733-4ee6-a991-df96c05cdabf" providerId="ADAL" clId="{78F8F93E-0281-4D6F-9853-05542D2E1CD6}" dt="2023-12-04T14:52:19.022" v="1968" actId="27803"/>
          <ac:spMkLst>
            <pc:docMk/>
            <pc:sldMk cId="3483381515" sldId="489"/>
            <ac:spMk id="31" creationId="{C15E6FDE-51BF-4890-ADEF-7E79AFDBBE76}"/>
          </ac:spMkLst>
        </pc:spChg>
        <pc:spChg chg="mod">
          <ac:chgData name="Gossen, J. (Janine)" userId="e49d8dbb-1733-4ee6-a991-df96c05cdabf" providerId="ADAL" clId="{78F8F93E-0281-4D6F-9853-05542D2E1CD6}" dt="2023-12-04T14:52:19.022" v="1968" actId="27803"/>
          <ac:spMkLst>
            <pc:docMk/>
            <pc:sldMk cId="3483381515" sldId="489"/>
            <ac:spMk id="32" creationId="{7DB7095C-524E-428E-8BEF-4C573A71F6B4}"/>
          </ac:spMkLst>
        </pc:spChg>
        <pc:spChg chg="mod">
          <ac:chgData name="Gossen, J. (Janine)" userId="e49d8dbb-1733-4ee6-a991-df96c05cdabf" providerId="ADAL" clId="{78F8F93E-0281-4D6F-9853-05542D2E1CD6}" dt="2023-12-04T14:52:19.022" v="1968" actId="27803"/>
          <ac:spMkLst>
            <pc:docMk/>
            <pc:sldMk cId="3483381515" sldId="489"/>
            <ac:spMk id="33" creationId="{510E5E0B-8264-4838-B744-17E381E49D68}"/>
          </ac:spMkLst>
        </pc:spChg>
        <pc:spChg chg="mod">
          <ac:chgData name="Gossen, J. (Janine)" userId="e49d8dbb-1733-4ee6-a991-df96c05cdabf" providerId="ADAL" clId="{78F8F93E-0281-4D6F-9853-05542D2E1CD6}" dt="2023-12-04T14:52:19.022" v="1968" actId="27803"/>
          <ac:spMkLst>
            <pc:docMk/>
            <pc:sldMk cId="3483381515" sldId="489"/>
            <ac:spMk id="34" creationId="{C0536568-AC99-4B43-BF0B-F8336A5D6682}"/>
          </ac:spMkLst>
        </pc:spChg>
        <pc:spChg chg="mod">
          <ac:chgData name="Gossen, J. (Janine)" userId="e49d8dbb-1733-4ee6-a991-df96c05cdabf" providerId="ADAL" clId="{78F8F93E-0281-4D6F-9853-05542D2E1CD6}" dt="2023-12-04T14:52:19.022" v="1968" actId="27803"/>
          <ac:spMkLst>
            <pc:docMk/>
            <pc:sldMk cId="3483381515" sldId="489"/>
            <ac:spMk id="35" creationId="{BF389DDA-F6DE-4B5C-883D-C5B7A3104E7F}"/>
          </ac:spMkLst>
        </pc:spChg>
        <pc:spChg chg="mod">
          <ac:chgData name="Gossen, J. (Janine)" userId="e49d8dbb-1733-4ee6-a991-df96c05cdabf" providerId="ADAL" clId="{78F8F93E-0281-4D6F-9853-05542D2E1CD6}" dt="2023-12-04T14:52:19.022" v="1968" actId="27803"/>
          <ac:spMkLst>
            <pc:docMk/>
            <pc:sldMk cId="3483381515" sldId="489"/>
            <ac:spMk id="36" creationId="{E1EFB633-2D1B-452E-885B-35E10F3BB7E8}"/>
          </ac:spMkLst>
        </pc:spChg>
        <pc:spChg chg="mod">
          <ac:chgData name="Gossen, J. (Janine)" userId="e49d8dbb-1733-4ee6-a991-df96c05cdabf" providerId="ADAL" clId="{78F8F93E-0281-4D6F-9853-05542D2E1CD6}" dt="2023-12-04T14:52:19.022" v="1968" actId="27803"/>
          <ac:spMkLst>
            <pc:docMk/>
            <pc:sldMk cId="3483381515" sldId="489"/>
            <ac:spMk id="37" creationId="{BA244C74-3A56-43EE-8F5C-0FFA89927622}"/>
          </ac:spMkLst>
        </pc:spChg>
        <pc:spChg chg="mod">
          <ac:chgData name="Gossen, J. (Janine)" userId="e49d8dbb-1733-4ee6-a991-df96c05cdabf" providerId="ADAL" clId="{78F8F93E-0281-4D6F-9853-05542D2E1CD6}" dt="2023-12-04T14:52:19.022" v="1968" actId="27803"/>
          <ac:spMkLst>
            <pc:docMk/>
            <pc:sldMk cId="3483381515" sldId="489"/>
            <ac:spMk id="38" creationId="{510C2708-5176-458C-9796-45D3A11A6E57}"/>
          </ac:spMkLst>
        </pc:spChg>
        <pc:spChg chg="mod">
          <ac:chgData name="Gossen, J. (Janine)" userId="e49d8dbb-1733-4ee6-a991-df96c05cdabf" providerId="ADAL" clId="{78F8F93E-0281-4D6F-9853-05542D2E1CD6}" dt="2023-12-04T14:52:19.022" v="1968" actId="27803"/>
          <ac:spMkLst>
            <pc:docMk/>
            <pc:sldMk cId="3483381515" sldId="489"/>
            <ac:spMk id="39" creationId="{2AD4976B-5678-40A2-9901-42F410EC496E}"/>
          </ac:spMkLst>
        </pc:spChg>
        <pc:spChg chg="mod">
          <ac:chgData name="Gossen, J. (Janine)" userId="e49d8dbb-1733-4ee6-a991-df96c05cdabf" providerId="ADAL" clId="{78F8F93E-0281-4D6F-9853-05542D2E1CD6}" dt="2023-12-04T14:52:19.022" v="1968" actId="27803"/>
          <ac:spMkLst>
            <pc:docMk/>
            <pc:sldMk cId="3483381515" sldId="489"/>
            <ac:spMk id="40" creationId="{20A86257-F91E-4241-BD71-4A5FC4A5B33B}"/>
          </ac:spMkLst>
        </pc:spChg>
        <pc:spChg chg="mod">
          <ac:chgData name="Gossen, J. (Janine)" userId="e49d8dbb-1733-4ee6-a991-df96c05cdabf" providerId="ADAL" clId="{78F8F93E-0281-4D6F-9853-05542D2E1CD6}" dt="2023-12-04T14:52:19.022" v="1968" actId="27803"/>
          <ac:spMkLst>
            <pc:docMk/>
            <pc:sldMk cId="3483381515" sldId="489"/>
            <ac:spMk id="41" creationId="{5845FDBB-5A09-45A3-B5FF-5B63B3867042}"/>
          </ac:spMkLst>
        </pc:spChg>
        <pc:spChg chg="mod">
          <ac:chgData name="Gossen, J. (Janine)" userId="e49d8dbb-1733-4ee6-a991-df96c05cdabf" providerId="ADAL" clId="{78F8F93E-0281-4D6F-9853-05542D2E1CD6}" dt="2023-12-04T14:52:19.022" v="1968" actId="27803"/>
          <ac:spMkLst>
            <pc:docMk/>
            <pc:sldMk cId="3483381515" sldId="489"/>
            <ac:spMk id="42" creationId="{DFADFDDD-5F15-48CE-9642-E1A663F33850}"/>
          </ac:spMkLst>
        </pc:spChg>
        <pc:spChg chg="mod">
          <ac:chgData name="Gossen, J. (Janine)" userId="e49d8dbb-1733-4ee6-a991-df96c05cdabf" providerId="ADAL" clId="{78F8F93E-0281-4D6F-9853-05542D2E1CD6}" dt="2023-12-04T14:52:19.022" v="1968" actId="27803"/>
          <ac:spMkLst>
            <pc:docMk/>
            <pc:sldMk cId="3483381515" sldId="489"/>
            <ac:spMk id="43" creationId="{7CE4409C-8E3D-4926-ACE7-9C0E431E9A7A}"/>
          </ac:spMkLst>
        </pc:spChg>
        <pc:spChg chg="mod">
          <ac:chgData name="Gossen, J. (Janine)" userId="e49d8dbb-1733-4ee6-a991-df96c05cdabf" providerId="ADAL" clId="{78F8F93E-0281-4D6F-9853-05542D2E1CD6}" dt="2023-12-04T14:54:28.131" v="2000" actId="207"/>
          <ac:spMkLst>
            <pc:docMk/>
            <pc:sldMk cId="3483381515" sldId="489"/>
            <ac:spMk id="44" creationId="{25556E5E-5EBB-4A03-8ED8-CCD8A4894403}"/>
          </ac:spMkLst>
        </pc:spChg>
        <pc:spChg chg="mod">
          <ac:chgData name="Gossen, J. (Janine)" userId="e49d8dbb-1733-4ee6-a991-df96c05cdabf" providerId="ADAL" clId="{78F8F93E-0281-4D6F-9853-05542D2E1CD6}" dt="2023-12-04T14:54:44.578" v="2003" actId="207"/>
          <ac:spMkLst>
            <pc:docMk/>
            <pc:sldMk cId="3483381515" sldId="489"/>
            <ac:spMk id="45" creationId="{A74ECF76-8488-4A02-B9BA-8C0A0AEC3115}"/>
          </ac:spMkLst>
        </pc:spChg>
        <pc:spChg chg="del mod topLvl">
          <ac:chgData name="Gossen, J. (Janine)" userId="e49d8dbb-1733-4ee6-a991-df96c05cdabf" providerId="ADAL" clId="{78F8F93E-0281-4D6F-9853-05542D2E1CD6}" dt="2023-12-04T14:56:29.448" v="2050" actId="478"/>
          <ac:spMkLst>
            <pc:docMk/>
            <pc:sldMk cId="3483381515" sldId="489"/>
            <ac:spMk id="51" creationId="{1D0DE5C5-6592-44AE-B040-64D1FB9D9CCF}"/>
          </ac:spMkLst>
        </pc:spChg>
        <pc:spChg chg="del mod topLvl">
          <ac:chgData name="Gossen, J. (Janine)" userId="e49d8dbb-1733-4ee6-a991-df96c05cdabf" providerId="ADAL" clId="{78F8F93E-0281-4D6F-9853-05542D2E1CD6}" dt="2023-12-04T14:56:33.864" v="2053" actId="478"/>
          <ac:spMkLst>
            <pc:docMk/>
            <pc:sldMk cId="3483381515" sldId="489"/>
            <ac:spMk id="52" creationId="{8E520056-FF1E-4B72-AF70-25F0146EF869}"/>
          </ac:spMkLst>
        </pc:spChg>
        <pc:spChg chg="del mod topLvl">
          <ac:chgData name="Gossen, J. (Janine)" userId="e49d8dbb-1733-4ee6-a991-df96c05cdabf" providerId="ADAL" clId="{78F8F93E-0281-4D6F-9853-05542D2E1CD6}" dt="2023-12-04T14:56:32.279" v="2052" actId="478"/>
          <ac:spMkLst>
            <pc:docMk/>
            <pc:sldMk cId="3483381515" sldId="489"/>
            <ac:spMk id="53" creationId="{6E715239-2F9A-47CE-A00C-03DB1A386DA8}"/>
          </ac:spMkLst>
        </pc:spChg>
        <pc:spChg chg="del mod topLvl">
          <ac:chgData name="Gossen, J. (Janine)" userId="e49d8dbb-1733-4ee6-a991-df96c05cdabf" providerId="ADAL" clId="{78F8F93E-0281-4D6F-9853-05542D2E1CD6}" dt="2023-12-04T14:56:30.710" v="2051" actId="478"/>
          <ac:spMkLst>
            <pc:docMk/>
            <pc:sldMk cId="3483381515" sldId="489"/>
            <ac:spMk id="54" creationId="{70ED5164-6D35-49EA-B35D-458DE60C3D78}"/>
          </ac:spMkLst>
        </pc:spChg>
        <pc:spChg chg="mod topLvl">
          <ac:chgData name="Gossen, J. (Janine)" userId="e49d8dbb-1733-4ee6-a991-df96c05cdabf" providerId="ADAL" clId="{78F8F93E-0281-4D6F-9853-05542D2E1CD6}" dt="2023-12-04T14:56:23.247" v="2049" actId="207"/>
          <ac:spMkLst>
            <pc:docMk/>
            <pc:sldMk cId="3483381515" sldId="489"/>
            <ac:spMk id="55" creationId="{FE0729E6-F70E-4902-B536-569159B21184}"/>
          </ac:spMkLst>
        </pc:spChg>
        <pc:spChg chg="mod topLvl">
          <ac:chgData name="Gossen, J. (Janine)" userId="e49d8dbb-1733-4ee6-a991-df96c05cdabf" providerId="ADAL" clId="{78F8F93E-0281-4D6F-9853-05542D2E1CD6}" dt="2023-12-04T14:56:03.905" v="2028" actId="207"/>
          <ac:spMkLst>
            <pc:docMk/>
            <pc:sldMk cId="3483381515" sldId="489"/>
            <ac:spMk id="57" creationId="{BF16B90A-5B04-45E6-93AC-BAB774FE79C9}"/>
          </ac:spMkLst>
        </pc:spChg>
        <pc:spChg chg="mod topLvl">
          <ac:chgData name="Gossen, J. (Janine)" userId="e49d8dbb-1733-4ee6-a991-df96c05cdabf" providerId="ADAL" clId="{78F8F93E-0281-4D6F-9853-05542D2E1CD6}" dt="2023-12-04T14:56:03.905" v="2028" actId="207"/>
          <ac:spMkLst>
            <pc:docMk/>
            <pc:sldMk cId="3483381515" sldId="489"/>
            <ac:spMk id="58" creationId="{1624EC60-28A4-4DA0-8403-793EC7A5BCFB}"/>
          </ac:spMkLst>
        </pc:spChg>
        <pc:spChg chg="mod topLvl">
          <ac:chgData name="Gossen, J. (Janine)" userId="e49d8dbb-1733-4ee6-a991-df96c05cdabf" providerId="ADAL" clId="{78F8F93E-0281-4D6F-9853-05542D2E1CD6}" dt="2023-12-04T14:56:03.905" v="2028" actId="207"/>
          <ac:spMkLst>
            <pc:docMk/>
            <pc:sldMk cId="3483381515" sldId="489"/>
            <ac:spMk id="59" creationId="{4A406FFB-9BAB-4A3A-BD91-F39015EA375F}"/>
          </ac:spMkLst>
        </pc:spChg>
        <pc:spChg chg="mod topLvl">
          <ac:chgData name="Gossen, J. (Janine)" userId="e49d8dbb-1733-4ee6-a991-df96c05cdabf" providerId="ADAL" clId="{78F8F93E-0281-4D6F-9853-05542D2E1CD6}" dt="2023-12-04T14:56:03.905" v="2028" actId="207"/>
          <ac:spMkLst>
            <pc:docMk/>
            <pc:sldMk cId="3483381515" sldId="489"/>
            <ac:spMk id="60" creationId="{0F218B2E-257A-41D9-8AAF-B9D5BB3893EA}"/>
          </ac:spMkLst>
        </pc:spChg>
        <pc:grpChg chg="mod">
          <ac:chgData name="Gossen, J. (Janine)" userId="e49d8dbb-1733-4ee6-a991-df96c05cdabf" providerId="ADAL" clId="{78F8F93E-0281-4D6F-9853-05542D2E1CD6}" dt="2023-12-04T14:57:15.080" v="2058" actId="1076"/>
          <ac:grpSpMkLst>
            <pc:docMk/>
            <pc:sldMk cId="3483381515" sldId="489"/>
            <ac:grpSpMk id="16" creationId="{F5048984-F043-44FF-A918-F15562EB92E7}"/>
          </ac:grpSpMkLst>
        </pc:grpChg>
        <pc:grpChg chg="mod">
          <ac:chgData name="Gossen, J. (Janine)" userId="e49d8dbb-1733-4ee6-a991-df96c05cdabf" providerId="ADAL" clId="{78F8F93E-0281-4D6F-9853-05542D2E1CD6}" dt="2023-12-04T14:57:28.929" v="2063" actId="207"/>
          <ac:grpSpMkLst>
            <pc:docMk/>
            <pc:sldMk cId="3483381515" sldId="489"/>
            <ac:grpSpMk id="24" creationId="{15F1C413-145B-475F-84AB-01305C3CA189}"/>
          </ac:grpSpMkLst>
        </pc:grpChg>
        <pc:grpChg chg="del mod">
          <ac:chgData name="Gossen, J. (Janine)" userId="e49d8dbb-1733-4ee6-a991-df96c05cdabf" providerId="ADAL" clId="{78F8F93E-0281-4D6F-9853-05542D2E1CD6}" dt="2023-12-04T14:55:41.127" v="2009" actId="165"/>
          <ac:grpSpMkLst>
            <pc:docMk/>
            <pc:sldMk cId="3483381515" sldId="489"/>
            <ac:grpSpMk id="50" creationId="{D6FEED66-FFB0-42FA-A9C8-F203D8D5D752}"/>
          </ac:grpSpMkLst>
        </pc:grpChg>
        <pc:grpChg chg="del mod">
          <ac:chgData name="Gossen, J. (Janine)" userId="e49d8dbb-1733-4ee6-a991-df96c05cdabf" providerId="ADAL" clId="{78F8F93E-0281-4D6F-9853-05542D2E1CD6}" dt="2023-12-04T14:55:41.127" v="2009" actId="165"/>
          <ac:grpSpMkLst>
            <pc:docMk/>
            <pc:sldMk cId="3483381515" sldId="489"/>
            <ac:grpSpMk id="56" creationId="{D8E08C1C-76BC-4AC8-99AA-D49CFCBA29EA}"/>
          </ac:grpSpMkLst>
        </pc:grpChg>
        <pc:picChg chg="add del mod">
          <ac:chgData name="Gossen, J. (Janine)" userId="e49d8dbb-1733-4ee6-a991-df96c05cdabf" providerId="ADAL" clId="{78F8F93E-0281-4D6F-9853-05542D2E1CD6}" dt="2023-12-04T14:52:19.022" v="1968" actId="27803"/>
          <ac:picMkLst>
            <pc:docMk/>
            <pc:sldMk cId="3483381515" sldId="489"/>
            <ac:picMk id="5" creationId="{F5048984-F043-44FF-A918-F15562EB92E7}"/>
          </ac:picMkLst>
        </pc:picChg>
        <pc:picChg chg="add del mod">
          <ac:chgData name="Gossen, J. (Janine)" userId="e49d8dbb-1733-4ee6-a991-df96c05cdabf" providerId="ADAL" clId="{78F8F93E-0281-4D6F-9853-05542D2E1CD6}" dt="2023-12-04T14:52:19.022" v="1968" actId="27803"/>
          <ac:picMkLst>
            <pc:docMk/>
            <pc:sldMk cId="3483381515" sldId="489"/>
            <ac:picMk id="9" creationId="{15F1C413-145B-475F-84AB-01305C3CA189}"/>
          </ac:picMkLst>
        </pc:picChg>
        <pc:picChg chg="add del mod">
          <ac:chgData name="Gossen, J. (Janine)" userId="e49d8dbb-1733-4ee6-a991-df96c05cdabf" providerId="ADAL" clId="{78F8F93E-0281-4D6F-9853-05542D2E1CD6}" dt="2023-12-04T14:52:19.022" v="1968" actId="27803"/>
          <ac:picMkLst>
            <pc:docMk/>
            <pc:sldMk cId="3483381515" sldId="489"/>
            <ac:picMk id="13" creationId="{25556E5E-5EBB-4A03-8ED8-CCD8A4894403}"/>
          </ac:picMkLst>
        </pc:picChg>
        <pc:picChg chg="add del mod">
          <ac:chgData name="Gossen, J. (Janine)" userId="e49d8dbb-1733-4ee6-a991-df96c05cdabf" providerId="ADAL" clId="{78F8F93E-0281-4D6F-9853-05542D2E1CD6}" dt="2023-12-04T14:52:19.022" v="1968" actId="27803"/>
          <ac:picMkLst>
            <pc:docMk/>
            <pc:sldMk cId="3483381515" sldId="489"/>
            <ac:picMk id="15" creationId="{A74ECF76-8488-4A02-B9BA-8C0A0AEC3115}"/>
          </ac:picMkLst>
        </pc:picChg>
        <pc:picChg chg="add del mod">
          <ac:chgData name="Gossen, J. (Janine)" userId="e49d8dbb-1733-4ee6-a991-df96c05cdabf" providerId="ADAL" clId="{78F8F93E-0281-4D6F-9853-05542D2E1CD6}" dt="2023-12-04T14:55:33.366" v="2007" actId="27803"/>
          <ac:picMkLst>
            <pc:docMk/>
            <pc:sldMk cId="3483381515" sldId="489"/>
            <ac:picMk id="47" creationId="{D6FEED66-FFB0-42FA-A9C8-F203D8D5D752}"/>
          </ac:picMkLst>
        </pc:picChg>
        <pc:picChg chg="add del mod">
          <ac:chgData name="Gossen, J. (Janine)" userId="e49d8dbb-1733-4ee6-a991-df96c05cdabf" providerId="ADAL" clId="{78F8F93E-0281-4D6F-9853-05542D2E1CD6}" dt="2023-12-04T14:55:33.366" v="2007" actId="27803"/>
          <ac:picMkLst>
            <pc:docMk/>
            <pc:sldMk cId="3483381515" sldId="489"/>
            <ac:picMk id="49" creationId="{D8E08C1C-76BC-4AC8-99AA-D49CFCBA29EA}"/>
          </ac:picMkLst>
        </pc:picChg>
        <pc:picChg chg="add mod">
          <ac:chgData name="Gossen, J. (Janine)" userId="e49d8dbb-1733-4ee6-a991-df96c05cdabf" providerId="ADAL" clId="{78F8F93E-0281-4D6F-9853-05542D2E1CD6}" dt="2023-12-04T14:57:23.747" v="2062" actId="207"/>
          <ac:picMkLst>
            <pc:docMk/>
            <pc:sldMk cId="3483381515" sldId="489"/>
            <ac:picMk id="62" creationId="{3186F33C-735F-4BA8-B3C5-3EB1DDEA5F03}"/>
          </ac:picMkLst>
        </pc:picChg>
      </pc:sldChg>
      <pc:sldChg chg="del">
        <pc:chgData name="Gossen, J. (Janine)" userId="e49d8dbb-1733-4ee6-a991-df96c05cdabf" providerId="ADAL" clId="{78F8F93E-0281-4D6F-9853-05542D2E1CD6}" dt="2023-11-21T15:47:34.905" v="150" actId="47"/>
        <pc:sldMkLst>
          <pc:docMk/>
          <pc:sldMk cId="4284655847" sldId="490"/>
        </pc:sldMkLst>
      </pc:sldChg>
      <pc:sldChg chg="del">
        <pc:chgData name="Gossen, J. (Janine)" userId="e49d8dbb-1733-4ee6-a991-df96c05cdabf" providerId="ADAL" clId="{78F8F93E-0281-4D6F-9853-05542D2E1CD6}" dt="2023-11-21T15:47:32.651" v="148" actId="47"/>
        <pc:sldMkLst>
          <pc:docMk/>
          <pc:sldMk cId="3711251027" sldId="492"/>
        </pc:sldMkLst>
      </pc:sldChg>
      <pc:sldChg chg="del">
        <pc:chgData name="Gossen, J. (Janine)" userId="e49d8dbb-1733-4ee6-a991-df96c05cdabf" providerId="ADAL" clId="{78F8F93E-0281-4D6F-9853-05542D2E1CD6}" dt="2023-11-21T15:47:33.777" v="149" actId="47"/>
        <pc:sldMkLst>
          <pc:docMk/>
          <pc:sldMk cId="3543159021" sldId="493"/>
        </pc:sldMkLst>
      </pc:sldChg>
      <pc:sldChg chg="del">
        <pc:chgData name="Gossen, J. (Janine)" userId="e49d8dbb-1733-4ee6-a991-df96c05cdabf" providerId="ADAL" clId="{78F8F93E-0281-4D6F-9853-05542D2E1CD6}" dt="2023-11-21T15:47:37.366" v="152" actId="47"/>
        <pc:sldMkLst>
          <pc:docMk/>
          <pc:sldMk cId="3365210786" sldId="494"/>
        </pc:sldMkLst>
      </pc:sldChg>
      <pc:sldChg chg="del">
        <pc:chgData name="Gossen, J. (Janine)" userId="e49d8dbb-1733-4ee6-a991-df96c05cdabf" providerId="ADAL" clId="{78F8F93E-0281-4D6F-9853-05542D2E1CD6}" dt="2023-11-21T15:47:36.158" v="151" actId="47"/>
        <pc:sldMkLst>
          <pc:docMk/>
          <pc:sldMk cId="3679074567" sldId="495"/>
        </pc:sldMkLst>
      </pc:sldChg>
      <pc:sldChg chg="modSp mod">
        <pc:chgData name="Gossen, J. (Janine)" userId="e49d8dbb-1733-4ee6-a991-df96c05cdabf" providerId="ADAL" clId="{78F8F93E-0281-4D6F-9853-05542D2E1CD6}" dt="2023-11-21T15:49:40.769" v="276" actId="20577"/>
        <pc:sldMkLst>
          <pc:docMk/>
          <pc:sldMk cId="2771339855" sldId="496"/>
        </pc:sldMkLst>
        <pc:spChg chg="mod">
          <ac:chgData name="Gossen, J. (Janine)" userId="e49d8dbb-1733-4ee6-a991-df96c05cdabf" providerId="ADAL" clId="{78F8F93E-0281-4D6F-9853-05542D2E1CD6}" dt="2023-11-21T15:49:40.769" v="276" actId="20577"/>
          <ac:spMkLst>
            <pc:docMk/>
            <pc:sldMk cId="2771339855" sldId="496"/>
            <ac:spMk id="3" creationId="{00000000-0000-0000-0000-000000000000}"/>
          </ac:spMkLst>
        </pc:spChg>
      </pc:sldChg>
      <pc:sldChg chg="modSp add mod">
        <pc:chgData name="Gossen, J. (Janine)" userId="e49d8dbb-1733-4ee6-a991-df96c05cdabf" providerId="ADAL" clId="{78F8F93E-0281-4D6F-9853-05542D2E1CD6}" dt="2023-12-04T13:33:00.600" v="1537" actId="27636"/>
        <pc:sldMkLst>
          <pc:docMk/>
          <pc:sldMk cId="4206840094" sldId="497"/>
        </pc:sldMkLst>
        <pc:spChg chg="mod">
          <ac:chgData name="Gossen, J. (Janine)" userId="e49d8dbb-1733-4ee6-a991-df96c05cdabf" providerId="ADAL" clId="{78F8F93E-0281-4D6F-9853-05542D2E1CD6}" dt="2023-12-04T13:33:00.600" v="1537" actId="27636"/>
          <ac:spMkLst>
            <pc:docMk/>
            <pc:sldMk cId="4206840094" sldId="497"/>
            <ac:spMk id="2" creationId="{9B10F013-4390-4C97-9735-82714F8B5B87}"/>
          </ac:spMkLst>
        </pc:spChg>
        <pc:spChg chg="mod">
          <ac:chgData name="Gossen, J. (Janine)" userId="e49d8dbb-1733-4ee6-a991-df96c05cdabf" providerId="ADAL" clId="{78F8F93E-0281-4D6F-9853-05542D2E1CD6}" dt="2023-11-21T15:50:02.004" v="281" actId="20577"/>
          <ac:spMkLst>
            <pc:docMk/>
            <pc:sldMk cId="4206840094" sldId="497"/>
            <ac:spMk id="6" creationId="{00000000-0000-0000-0000-000000000000}"/>
          </ac:spMkLst>
        </pc:spChg>
      </pc:sldChg>
      <pc:sldChg chg="modSp add mod">
        <pc:chgData name="Gossen, J. (Janine)" userId="e49d8dbb-1733-4ee6-a991-df96c05cdabf" providerId="ADAL" clId="{78F8F93E-0281-4D6F-9853-05542D2E1CD6}" dt="2023-12-05T09:14:20.024" v="2069" actId="20577"/>
        <pc:sldMkLst>
          <pc:docMk/>
          <pc:sldMk cId="2582041497" sldId="498"/>
        </pc:sldMkLst>
        <pc:spChg chg="mod">
          <ac:chgData name="Gossen, J. (Janine)" userId="e49d8dbb-1733-4ee6-a991-df96c05cdabf" providerId="ADAL" clId="{78F8F93E-0281-4D6F-9853-05542D2E1CD6}" dt="2023-12-05T09:14:20.024" v="2069" actId="20577"/>
          <ac:spMkLst>
            <pc:docMk/>
            <pc:sldMk cId="2582041497" sldId="498"/>
            <ac:spMk id="2" creationId="{9B10F013-4390-4C97-9735-82714F8B5B87}"/>
          </ac:spMkLst>
        </pc:spChg>
        <pc:spChg chg="mod">
          <ac:chgData name="Gossen, J. (Janine)" userId="e49d8dbb-1733-4ee6-a991-df96c05cdabf" providerId="ADAL" clId="{78F8F93E-0281-4D6F-9853-05542D2E1CD6}" dt="2023-12-04T13:39:20.743" v="1727" actId="6549"/>
          <ac:spMkLst>
            <pc:docMk/>
            <pc:sldMk cId="2582041497" sldId="498"/>
            <ac:spMk id="6" creationId="{00000000-0000-0000-0000-000000000000}"/>
          </ac:spMkLst>
        </pc:spChg>
      </pc:sldChg>
      <pc:sldChg chg="modSp add mod">
        <pc:chgData name="Gossen, J. (Janine)" userId="e49d8dbb-1733-4ee6-a991-df96c05cdabf" providerId="ADAL" clId="{78F8F93E-0281-4D6F-9853-05542D2E1CD6}" dt="2023-12-06T16:34:34.016" v="2260" actId="20577"/>
        <pc:sldMkLst>
          <pc:docMk/>
          <pc:sldMk cId="702463604" sldId="499"/>
        </pc:sldMkLst>
        <pc:spChg chg="mod">
          <ac:chgData name="Gossen, J. (Janine)" userId="e49d8dbb-1733-4ee6-a991-df96c05cdabf" providerId="ADAL" clId="{78F8F93E-0281-4D6F-9853-05542D2E1CD6}" dt="2023-12-06T16:34:34.016" v="2260" actId="20577"/>
          <ac:spMkLst>
            <pc:docMk/>
            <pc:sldMk cId="702463604" sldId="499"/>
            <ac:spMk id="2" creationId="{9B10F013-4390-4C97-9735-82714F8B5B87}"/>
          </ac:spMkLst>
        </pc:spChg>
      </pc:sldChg>
    </pc:docChg>
  </pc:docChgLst>
  <pc:docChgLst>
    <pc:chgData name="Ragas, A.M.J. (Ad)" userId="b65d18fb-92ef-4223-b3e3-adc91c7ed8d1" providerId="ADAL" clId="{0496D804-14D6-4302-B7D8-65520B5D73C9}"/>
    <pc:docChg chg="modSld">
      <pc:chgData name="Ragas, A.M.J. (Ad)" userId="b65d18fb-92ef-4223-b3e3-adc91c7ed8d1" providerId="ADAL" clId="{0496D804-14D6-4302-B7D8-65520B5D73C9}" dt="2024-04-23T15:30:14.489" v="103" actId="20577"/>
      <pc:docMkLst>
        <pc:docMk/>
      </pc:docMkLst>
      <pc:sldChg chg="modSp mod">
        <pc:chgData name="Ragas, A.M.J. (Ad)" userId="b65d18fb-92ef-4223-b3e3-adc91c7ed8d1" providerId="ADAL" clId="{0496D804-14D6-4302-B7D8-65520B5D73C9}" dt="2024-04-23T15:30:14.489" v="103" actId="20577"/>
        <pc:sldMkLst>
          <pc:docMk/>
          <pc:sldMk cId="3208782087" sldId="500"/>
        </pc:sldMkLst>
        <pc:spChg chg="mod">
          <ac:chgData name="Ragas, A.M.J. (Ad)" userId="b65d18fb-92ef-4223-b3e3-adc91c7ed8d1" providerId="ADAL" clId="{0496D804-14D6-4302-B7D8-65520B5D73C9}" dt="2024-04-23T15:30:14.489" v="103" actId="20577"/>
          <ac:spMkLst>
            <pc:docMk/>
            <pc:sldMk cId="3208782087" sldId="500"/>
            <ac:spMk id="2" creationId="{9B10F013-4390-4C97-9735-82714F8B5B87}"/>
          </ac:spMkLst>
        </pc:spChg>
      </pc:sldChg>
      <pc:sldChg chg="modSp mod">
        <pc:chgData name="Ragas, A.M.J. (Ad)" userId="b65d18fb-92ef-4223-b3e3-adc91c7ed8d1" providerId="ADAL" clId="{0496D804-14D6-4302-B7D8-65520B5D73C9}" dt="2024-04-23T14:00:02.795" v="66" actId="20577"/>
        <pc:sldMkLst>
          <pc:docMk/>
          <pc:sldMk cId="3821264249" sldId="502"/>
        </pc:sldMkLst>
        <pc:spChg chg="mod">
          <ac:chgData name="Ragas, A.M.J. (Ad)" userId="b65d18fb-92ef-4223-b3e3-adc91c7ed8d1" providerId="ADAL" clId="{0496D804-14D6-4302-B7D8-65520B5D73C9}" dt="2024-04-23T14:00:02.795" v="66" actId="20577"/>
          <ac:spMkLst>
            <pc:docMk/>
            <pc:sldMk cId="3821264249" sldId="502"/>
            <ac:spMk id="2" creationId="{9B10F013-4390-4C97-9735-82714F8B5B87}"/>
          </ac:spMkLst>
        </pc:spChg>
      </pc:sldChg>
    </pc:docChg>
  </pc:docChgLst>
  <pc:docChgLst>
    <pc:chgData name="Gossen, J. (Janine)" userId="e49d8dbb-1733-4ee6-a991-df96c05cdabf" providerId="ADAL" clId="{57AC8804-3625-4A2B-91DC-72A73CD87DF0}"/>
    <pc:docChg chg="custSel addSld modSld">
      <pc:chgData name="Gossen, J. (Janine)" userId="e49d8dbb-1733-4ee6-a991-df96c05cdabf" providerId="ADAL" clId="{57AC8804-3625-4A2B-91DC-72A73CD87DF0}" dt="2024-04-23T13:47:41.448" v="1543" actId="2164"/>
      <pc:docMkLst>
        <pc:docMk/>
      </pc:docMkLst>
      <pc:sldChg chg="modSp mod">
        <pc:chgData name="Gossen, J. (Janine)" userId="e49d8dbb-1733-4ee6-a991-df96c05cdabf" providerId="ADAL" clId="{57AC8804-3625-4A2B-91DC-72A73CD87DF0}" dt="2024-04-10T10:37:44.626" v="172" actId="20577"/>
        <pc:sldMkLst>
          <pc:docMk/>
          <pc:sldMk cId="4153452764" sldId="403"/>
        </pc:sldMkLst>
        <pc:spChg chg="mod">
          <ac:chgData name="Gossen, J. (Janine)" userId="e49d8dbb-1733-4ee6-a991-df96c05cdabf" providerId="ADAL" clId="{57AC8804-3625-4A2B-91DC-72A73CD87DF0}" dt="2024-04-10T10:37:08.451" v="20" actId="20577"/>
          <ac:spMkLst>
            <pc:docMk/>
            <pc:sldMk cId="4153452764" sldId="403"/>
            <ac:spMk id="4" creationId="{00000000-0000-0000-0000-000000000000}"/>
          </ac:spMkLst>
        </pc:spChg>
        <pc:spChg chg="mod">
          <ac:chgData name="Gossen, J. (Janine)" userId="e49d8dbb-1733-4ee6-a991-df96c05cdabf" providerId="ADAL" clId="{57AC8804-3625-4A2B-91DC-72A73CD87DF0}" dt="2024-04-10T10:37:44.626" v="172" actId="20577"/>
          <ac:spMkLst>
            <pc:docMk/>
            <pc:sldMk cId="4153452764" sldId="403"/>
            <ac:spMk id="5" creationId="{00000000-0000-0000-0000-000000000000}"/>
          </ac:spMkLst>
        </pc:spChg>
      </pc:sldChg>
      <pc:sldChg chg="modSp mod">
        <pc:chgData name="Gossen, J. (Janine)" userId="e49d8dbb-1733-4ee6-a991-df96c05cdabf" providerId="ADAL" clId="{57AC8804-3625-4A2B-91DC-72A73CD87DF0}" dt="2024-04-10T10:39:48.594" v="336" actId="20577"/>
        <pc:sldMkLst>
          <pc:docMk/>
          <pc:sldMk cId="2771339855" sldId="496"/>
        </pc:sldMkLst>
        <pc:spChg chg="mod">
          <ac:chgData name="Gossen, J. (Janine)" userId="e49d8dbb-1733-4ee6-a991-df96c05cdabf" providerId="ADAL" clId="{57AC8804-3625-4A2B-91DC-72A73CD87DF0}" dt="2024-04-10T10:39:48.594" v="336" actId="20577"/>
          <ac:spMkLst>
            <pc:docMk/>
            <pc:sldMk cId="2771339855" sldId="496"/>
            <ac:spMk id="3" creationId="{00000000-0000-0000-0000-000000000000}"/>
          </ac:spMkLst>
        </pc:spChg>
      </pc:sldChg>
      <pc:sldChg chg="addSp delSp modSp mod addCm delCm">
        <pc:chgData name="Gossen, J. (Janine)" userId="e49d8dbb-1733-4ee6-a991-df96c05cdabf" providerId="ADAL" clId="{57AC8804-3625-4A2B-91DC-72A73CD87DF0}" dt="2024-04-23T13:47:41.448" v="1543" actId="2164"/>
        <pc:sldMkLst>
          <pc:docMk/>
          <pc:sldMk cId="2582041497" sldId="498"/>
        </pc:sldMkLst>
        <pc:spChg chg="add del mod">
          <ac:chgData name="Gossen, J. (Janine)" userId="e49d8dbb-1733-4ee6-a991-df96c05cdabf" providerId="ADAL" clId="{57AC8804-3625-4A2B-91DC-72A73CD87DF0}" dt="2024-04-23T13:33:17.435" v="1242"/>
          <ac:spMkLst>
            <pc:docMk/>
            <pc:sldMk cId="2582041497" sldId="498"/>
            <ac:spMk id="2" creationId="{B493A689-369C-408B-B728-4BE2AB633850}"/>
          </ac:spMkLst>
        </pc:spChg>
        <pc:spChg chg="add mod">
          <ac:chgData name="Gossen, J. (Janine)" userId="e49d8dbb-1733-4ee6-a991-df96c05cdabf" providerId="ADAL" clId="{57AC8804-3625-4A2B-91DC-72A73CD87DF0}" dt="2024-04-23T13:47:11.315" v="1541" actId="6549"/>
          <ac:spMkLst>
            <pc:docMk/>
            <pc:sldMk cId="2582041497" sldId="498"/>
            <ac:spMk id="5" creationId="{17A2CA14-2394-44DB-836E-9F07B6E50C2F}"/>
          </ac:spMkLst>
        </pc:spChg>
        <pc:graphicFrameChg chg="mod modGraphic">
          <ac:chgData name="Gossen, J. (Janine)" userId="e49d8dbb-1733-4ee6-a991-df96c05cdabf" providerId="ADAL" clId="{57AC8804-3625-4A2B-91DC-72A73CD87DF0}" dt="2024-04-23T13:47:41.448" v="1543" actId="2164"/>
          <ac:graphicFrameMkLst>
            <pc:docMk/>
            <pc:sldMk cId="2582041497" sldId="498"/>
            <ac:graphicFrameMk id="4" creationId="{654AFEDE-2432-43C5-8486-C260297821B3}"/>
          </ac:graphicFrameMkLst>
        </pc:graphicFrameChg>
        <pc:picChg chg="add mod">
          <ac:chgData name="Gossen, J. (Janine)" userId="e49d8dbb-1733-4ee6-a991-df96c05cdabf" providerId="ADAL" clId="{57AC8804-3625-4A2B-91DC-72A73CD87DF0}" dt="2024-04-23T13:47:28.824" v="1542" actId="1076"/>
          <ac:picMkLst>
            <pc:docMk/>
            <pc:sldMk cId="2582041497" sldId="498"/>
            <ac:picMk id="9" creationId="{38982842-BED2-4BB3-9974-7DAFFFA1D419}"/>
          </ac:picMkLst>
        </pc:picChg>
      </pc:sldChg>
      <pc:sldChg chg="modSp mod">
        <pc:chgData name="Gossen, J. (Janine)" userId="e49d8dbb-1733-4ee6-a991-df96c05cdabf" providerId="ADAL" clId="{57AC8804-3625-4A2B-91DC-72A73CD87DF0}" dt="2024-04-17T15:33:42.524" v="1189" actId="33524"/>
        <pc:sldMkLst>
          <pc:docMk/>
          <pc:sldMk cId="2683759327" sldId="499"/>
        </pc:sldMkLst>
        <pc:spChg chg="mod">
          <ac:chgData name="Gossen, J. (Janine)" userId="e49d8dbb-1733-4ee6-a991-df96c05cdabf" providerId="ADAL" clId="{57AC8804-3625-4A2B-91DC-72A73CD87DF0}" dt="2024-04-17T15:33:42.524" v="1189" actId="33524"/>
          <ac:spMkLst>
            <pc:docMk/>
            <pc:sldMk cId="2683759327" sldId="499"/>
            <ac:spMk id="2" creationId="{9B10F013-4390-4C97-9735-82714F8B5B87}"/>
          </ac:spMkLst>
        </pc:spChg>
      </pc:sldChg>
      <pc:sldChg chg="modSp add mod">
        <pc:chgData name="Gossen, J. (Janine)" userId="e49d8dbb-1733-4ee6-a991-df96c05cdabf" providerId="ADAL" clId="{57AC8804-3625-4A2B-91DC-72A73CD87DF0}" dt="2024-04-17T14:30:57.543" v="1188"/>
        <pc:sldMkLst>
          <pc:docMk/>
          <pc:sldMk cId="3208782087" sldId="500"/>
        </pc:sldMkLst>
        <pc:spChg chg="mod">
          <ac:chgData name="Gossen, J. (Janine)" userId="e49d8dbb-1733-4ee6-a991-df96c05cdabf" providerId="ADAL" clId="{57AC8804-3625-4A2B-91DC-72A73CD87DF0}" dt="2024-04-17T14:30:57.543" v="1188"/>
          <ac:spMkLst>
            <pc:docMk/>
            <pc:sldMk cId="3208782087" sldId="500"/>
            <ac:spMk id="2" creationId="{9B10F013-4390-4C97-9735-82714F8B5B87}"/>
          </ac:spMkLst>
        </pc:spChg>
      </pc:sldChg>
      <pc:sldChg chg="modSp add mod">
        <pc:chgData name="Gossen, J. (Janine)" userId="e49d8dbb-1733-4ee6-a991-df96c05cdabf" providerId="ADAL" clId="{57AC8804-3625-4A2B-91DC-72A73CD87DF0}" dt="2024-04-17T14:22:54.105" v="1153" actId="20577"/>
        <pc:sldMkLst>
          <pc:docMk/>
          <pc:sldMk cId="2213183666" sldId="501"/>
        </pc:sldMkLst>
        <pc:spChg chg="mod">
          <ac:chgData name="Gossen, J. (Janine)" userId="e49d8dbb-1733-4ee6-a991-df96c05cdabf" providerId="ADAL" clId="{57AC8804-3625-4A2B-91DC-72A73CD87DF0}" dt="2024-04-17T14:22:54.105" v="1153" actId="20577"/>
          <ac:spMkLst>
            <pc:docMk/>
            <pc:sldMk cId="2213183666" sldId="501"/>
            <ac:spMk id="2" creationId="{9B10F013-4390-4C97-9735-82714F8B5B87}"/>
          </ac:spMkLst>
        </pc:spChg>
      </pc:sldChg>
      <pc:sldChg chg="modSp add mod">
        <pc:chgData name="Gossen, J. (Janine)" userId="e49d8dbb-1733-4ee6-a991-df96c05cdabf" providerId="ADAL" clId="{57AC8804-3625-4A2B-91DC-72A73CD87DF0}" dt="2024-04-17T15:34:26.774" v="1236" actId="20577"/>
        <pc:sldMkLst>
          <pc:docMk/>
          <pc:sldMk cId="3821264249" sldId="502"/>
        </pc:sldMkLst>
        <pc:spChg chg="mod">
          <ac:chgData name="Gossen, J. (Janine)" userId="e49d8dbb-1733-4ee6-a991-df96c05cdabf" providerId="ADAL" clId="{57AC8804-3625-4A2B-91DC-72A73CD87DF0}" dt="2024-04-17T15:34:26.774" v="1236" actId="20577"/>
          <ac:spMkLst>
            <pc:docMk/>
            <pc:sldMk cId="3821264249" sldId="502"/>
            <ac:spMk id="2" creationId="{9B10F013-4390-4C97-9735-82714F8B5B87}"/>
          </ac:spMkLst>
        </pc:spChg>
      </pc:sldChg>
    </pc:docChg>
  </pc:docChgLst>
  <pc:docChgLst>
    <pc:chgData name="Gossen, J. (Janine)" userId="e49d8dbb-1733-4ee6-a991-df96c05cdabf" providerId="ADAL" clId="{83032E23-AD96-462A-894B-49CD9ECA528E}"/>
    <pc:docChg chg="undo custSel addSld delSld modSld sldOrd">
      <pc:chgData name="Gossen, J. (Janine)" userId="e49d8dbb-1733-4ee6-a991-df96c05cdabf" providerId="ADAL" clId="{83032E23-AD96-462A-894B-49CD9ECA528E}" dt="2023-08-31T16:10:59.121" v="730" actId="15"/>
      <pc:docMkLst>
        <pc:docMk/>
      </pc:docMkLst>
      <pc:sldChg chg="modSp mod">
        <pc:chgData name="Gossen, J. (Janine)" userId="e49d8dbb-1733-4ee6-a991-df96c05cdabf" providerId="ADAL" clId="{83032E23-AD96-462A-894B-49CD9ECA528E}" dt="2023-08-23T07:37:55.431" v="140" actId="20577"/>
        <pc:sldMkLst>
          <pc:docMk/>
          <pc:sldMk cId="4153452764" sldId="403"/>
        </pc:sldMkLst>
        <pc:spChg chg="mod">
          <ac:chgData name="Gossen, J. (Janine)" userId="e49d8dbb-1733-4ee6-a991-df96c05cdabf" providerId="ADAL" clId="{83032E23-AD96-462A-894B-49CD9ECA528E}" dt="2023-08-21T13:11:45.512" v="11" actId="20577"/>
          <ac:spMkLst>
            <pc:docMk/>
            <pc:sldMk cId="4153452764" sldId="403"/>
            <ac:spMk id="4" creationId="{00000000-0000-0000-0000-000000000000}"/>
          </ac:spMkLst>
        </pc:spChg>
        <pc:spChg chg="mod">
          <ac:chgData name="Gossen, J. (Janine)" userId="e49d8dbb-1733-4ee6-a991-df96c05cdabf" providerId="ADAL" clId="{83032E23-AD96-462A-894B-49CD9ECA528E}" dt="2023-08-23T07:37:55.431" v="140" actId="20577"/>
          <ac:spMkLst>
            <pc:docMk/>
            <pc:sldMk cId="4153452764" sldId="403"/>
            <ac:spMk id="5" creationId="{00000000-0000-0000-0000-000000000000}"/>
          </ac:spMkLst>
        </pc:spChg>
      </pc:sldChg>
      <pc:sldChg chg="modSp mod">
        <pc:chgData name="Gossen, J. (Janine)" userId="e49d8dbb-1733-4ee6-a991-df96c05cdabf" providerId="ADAL" clId="{83032E23-AD96-462A-894B-49CD9ECA528E}" dt="2023-08-23T07:50:25.689" v="472" actId="20577"/>
        <pc:sldMkLst>
          <pc:docMk/>
          <pc:sldMk cId="3483381515" sldId="489"/>
        </pc:sldMkLst>
        <pc:spChg chg="mod">
          <ac:chgData name="Gossen, J. (Janine)" userId="e49d8dbb-1733-4ee6-a991-df96c05cdabf" providerId="ADAL" clId="{83032E23-AD96-462A-894B-49CD9ECA528E}" dt="2023-08-23T07:50:25.689" v="472" actId="20577"/>
          <ac:spMkLst>
            <pc:docMk/>
            <pc:sldMk cId="3483381515" sldId="489"/>
            <ac:spMk id="2" creationId="{9B10F013-4390-4C97-9735-82714F8B5B87}"/>
          </ac:spMkLst>
        </pc:spChg>
      </pc:sldChg>
      <pc:sldChg chg="modSp add mod ord">
        <pc:chgData name="Gossen, J. (Janine)" userId="e49d8dbb-1733-4ee6-a991-df96c05cdabf" providerId="ADAL" clId="{83032E23-AD96-462A-894B-49CD9ECA528E}" dt="2023-08-31T16:10:59.121" v="730" actId="15"/>
        <pc:sldMkLst>
          <pc:docMk/>
          <pc:sldMk cId="4284655847" sldId="490"/>
        </pc:sldMkLst>
        <pc:spChg chg="mod">
          <ac:chgData name="Gossen, J. (Janine)" userId="e49d8dbb-1733-4ee6-a991-df96c05cdabf" providerId="ADAL" clId="{83032E23-AD96-462A-894B-49CD9ECA528E}" dt="2023-08-23T07:50:51.413" v="488" actId="20577"/>
          <ac:spMkLst>
            <pc:docMk/>
            <pc:sldMk cId="4284655847" sldId="490"/>
            <ac:spMk id="2" creationId="{00000000-0000-0000-0000-000000000000}"/>
          </ac:spMkLst>
        </pc:spChg>
        <pc:spChg chg="mod">
          <ac:chgData name="Gossen, J. (Janine)" userId="e49d8dbb-1733-4ee6-a991-df96c05cdabf" providerId="ADAL" clId="{83032E23-AD96-462A-894B-49CD9ECA528E}" dt="2023-08-31T16:10:59.121" v="730" actId="15"/>
          <ac:spMkLst>
            <pc:docMk/>
            <pc:sldMk cId="4284655847" sldId="490"/>
            <ac:spMk id="3" creationId="{00000000-0000-0000-0000-000000000000}"/>
          </ac:spMkLst>
        </pc:spChg>
      </pc:sldChg>
    </pc:docChg>
  </pc:docChgLst>
  <pc:docChgLst>
    <pc:chgData name="Ragas, A.M.J. (Ad)" userId="b65d18fb-92ef-4223-b3e3-adc91c7ed8d1" providerId="ADAL" clId="{A96F91C4-ED49-4397-B703-D343DDE20899}"/>
    <pc:docChg chg="custSel delSld modSld">
      <pc:chgData name="Ragas, A.M.J. (Ad)" userId="b65d18fb-92ef-4223-b3e3-adc91c7ed8d1" providerId="ADAL" clId="{A96F91C4-ED49-4397-B703-D343DDE20899}" dt="2024-10-09T19:34:10.491" v="1561" actId="5793"/>
      <pc:docMkLst>
        <pc:docMk/>
      </pc:docMkLst>
      <pc:sldChg chg="modSp mod">
        <pc:chgData name="Ragas, A.M.J. (Ad)" userId="b65d18fb-92ef-4223-b3e3-adc91c7ed8d1" providerId="ADAL" clId="{A96F91C4-ED49-4397-B703-D343DDE20899}" dt="2024-10-09T19:23:40.492" v="1420" actId="6549"/>
        <pc:sldMkLst>
          <pc:docMk/>
          <pc:sldMk cId="4153452764" sldId="403"/>
        </pc:sldMkLst>
        <pc:spChg chg="mod">
          <ac:chgData name="Ragas, A.M.J. (Ad)" userId="b65d18fb-92ef-4223-b3e3-adc91c7ed8d1" providerId="ADAL" clId="{A96F91C4-ED49-4397-B703-D343DDE20899}" dt="2024-10-09T19:23:40.492" v="1420" actId="6549"/>
          <ac:spMkLst>
            <pc:docMk/>
            <pc:sldMk cId="4153452764" sldId="403"/>
            <ac:spMk id="5" creationId="{00000000-0000-0000-0000-000000000000}"/>
          </ac:spMkLst>
        </pc:spChg>
      </pc:sldChg>
      <pc:sldChg chg="modSp mod modNotesTx">
        <pc:chgData name="Ragas, A.M.J. (Ad)" userId="b65d18fb-92ef-4223-b3e3-adc91c7ed8d1" providerId="ADAL" clId="{A96F91C4-ED49-4397-B703-D343DDE20899}" dt="2024-10-09T18:56:40.398" v="41" actId="20577"/>
        <pc:sldMkLst>
          <pc:docMk/>
          <pc:sldMk cId="3913163577" sldId="499"/>
        </pc:sldMkLst>
        <pc:graphicFrameChg chg="modGraphic">
          <ac:chgData name="Ragas, A.M.J. (Ad)" userId="b65d18fb-92ef-4223-b3e3-adc91c7ed8d1" providerId="ADAL" clId="{A96F91C4-ED49-4397-B703-D343DDE20899}" dt="2024-10-09T18:50:44.776" v="1" actId="20577"/>
          <ac:graphicFrameMkLst>
            <pc:docMk/>
            <pc:sldMk cId="3913163577" sldId="499"/>
            <ac:graphicFrameMk id="5" creationId="{4CAE7A2D-B0AD-44CB-A1E3-1950A2E8353B}"/>
          </ac:graphicFrameMkLst>
        </pc:graphicFrameChg>
      </pc:sldChg>
      <pc:sldChg chg="del">
        <pc:chgData name="Ragas, A.M.J. (Ad)" userId="b65d18fb-92ef-4223-b3e3-adc91c7ed8d1" providerId="ADAL" clId="{A96F91C4-ED49-4397-B703-D343DDE20899}" dt="2024-10-09T19:17:56.583" v="1113" actId="47"/>
        <pc:sldMkLst>
          <pc:docMk/>
          <pc:sldMk cId="3340262187" sldId="500"/>
        </pc:sldMkLst>
      </pc:sldChg>
      <pc:sldChg chg="del">
        <pc:chgData name="Ragas, A.M.J. (Ad)" userId="b65d18fb-92ef-4223-b3e3-adc91c7ed8d1" providerId="ADAL" clId="{A96F91C4-ED49-4397-B703-D343DDE20899}" dt="2024-10-09T19:21:20.357" v="1317" actId="47"/>
        <pc:sldMkLst>
          <pc:docMk/>
          <pc:sldMk cId="988719412" sldId="501"/>
        </pc:sldMkLst>
      </pc:sldChg>
      <pc:sldChg chg="del">
        <pc:chgData name="Ragas, A.M.J. (Ad)" userId="b65d18fb-92ef-4223-b3e3-adc91c7ed8d1" providerId="ADAL" clId="{A96F91C4-ED49-4397-B703-D343DDE20899}" dt="2024-10-09T19:25:29.056" v="1421" actId="47"/>
        <pc:sldMkLst>
          <pc:docMk/>
          <pc:sldMk cId="1744750032" sldId="502"/>
        </pc:sldMkLst>
      </pc:sldChg>
      <pc:sldChg chg="del">
        <pc:chgData name="Ragas, A.M.J. (Ad)" userId="b65d18fb-92ef-4223-b3e3-adc91c7ed8d1" providerId="ADAL" clId="{A96F91C4-ED49-4397-B703-D343DDE20899}" dt="2024-10-09T19:19:34.301" v="1242" actId="47"/>
        <pc:sldMkLst>
          <pc:docMk/>
          <pc:sldMk cId="3747694855" sldId="504"/>
        </pc:sldMkLst>
      </pc:sldChg>
      <pc:sldChg chg="modSp mod modAnim modNotesTx">
        <pc:chgData name="Ragas, A.M.J. (Ad)" userId="b65d18fb-92ef-4223-b3e3-adc91c7ed8d1" providerId="ADAL" clId="{A96F91C4-ED49-4397-B703-D343DDE20899}" dt="2024-10-09T19:34:10.491" v="1561" actId="5793"/>
        <pc:sldMkLst>
          <pc:docMk/>
          <pc:sldMk cId="3099479919" sldId="506"/>
        </pc:sldMkLst>
        <pc:spChg chg="mod">
          <ac:chgData name="Ragas, A.M.J. (Ad)" userId="b65d18fb-92ef-4223-b3e3-adc91c7ed8d1" providerId="ADAL" clId="{A96F91C4-ED49-4397-B703-D343DDE20899}" dt="2024-10-09T19:34:10.491" v="1561" actId="5793"/>
          <ac:spMkLst>
            <pc:docMk/>
            <pc:sldMk cId="3099479919" sldId="506"/>
            <ac:spMk id="2" creationId="{5942AA10-074B-4144-BD31-9AB85D9A05D8}"/>
          </ac:spMkLst>
        </pc:spChg>
        <pc:spChg chg="mod">
          <ac:chgData name="Ragas, A.M.J. (Ad)" userId="b65d18fb-92ef-4223-b3e3-adc91c7ed8d1" providerId="ADAL" clId="{A96F91C4-ED49-4397-B703-D343DDE20899}" dt="2024-10-09T19:32:09.621" v="1507" actId="20577"/>
          <ac:spMkLst>
            <pc:docMk/>
            <pc:sldMk cId="3099479919" sldId="506"/>
            <ac:spMk id="3" creationId="{A1FA4E07-AB36-44FA-BBD6-65B0E5F0AE16}"/>
          </ac:spMkLst>
        </pc:spChg>
      </pc:sldChg>
      <pc:sldChg chg="del">
        <pc:chgData name="Ragas, A.M.J. (Ad)" userId="b65d18fb-92ef-4223-b3e3-adc91c7ed8d1" providerId="ADAL" clId="{A96F91C4-ED49-4397-B703-D343DDE20899}" dt="2024-10-09T19:11:33.626" v="985" actId="47"/>
        <pc:sldMkLst>
          <pc:docMk/>
          <pc:sldMk cId="4041559968" sldId="507"/>
        </pc:sldMkLst>
      </pc:sldChg>
      <pc:sldChg chg="modSp mod">
        <pc:chgData name="Ragas, A.M.J. (Ad)" userId="b65d18fb-92ef-4223-b3e3-adc91c7ed8d1" providerId="ADAL" clId="{A96F91C4-ED49-4397-B703-D343DDE20899}" dt="2024-10-09T19:25:40.706" v="1422" actId="20577"/>
        <pc:sldMkLst>
          <pc:docMk/>
          <pc:sldMk cId="826723033" sldId="512"/>
        </pc:sldMkLst>
        <pc:spChg chg="mod">
          <ac:chgData name="Ragas, A.M.J. (Ad)" userId="b65d18fb-92ef-4223-b3e3-adc91c7ed8d1" providerId="ADAL" clId="{A96F91C4-ED49-4397-B703-D343DDE20899}" dt="2024-10-09T19:25:40.706" v="1422" actId="20577"/>
          <ac:spMkLst>
            <pc:docMk/>
            <pc:sldMk cId="826723033" sldId="512"/>
            <ac:spMk id="4" creationId="{6380B789-7C86-4B74-B126-892692F9002F}"/>
          </ac:spMkLst>
        </pc:spChg>
      </pc:sldChg>
    </pc:docChg>
  </pc:docChgLst>
  <pc:docChgLst>
    <pc:chgData name="Ad Ragas" userId="b65d18fb-92ef-4223-b3e3-adc91c7ed8d1" providerId="ADAL" clId="{BB695B78-0CB7-475D-941D-A1065AA04F8C}"/>
    <pc:docChg chg="undo custSel modSld">
      <pc:chgData name="Ad Ragas" userId="b65d18fb-92ef-4223-b3e3-adc91c7ed8d1" providerId="ADAL" clId="{BB695B78-0CB7-475D-941D-A1065AA04F8C}" dt="2023-10-11T11:36:42.682" v="232" actId="20577"/>
      <pc:docMkLst>
        <pc:docMk/>
      </pc:docMkLst>
      <pc:sldChg chg="modSp">
        <pc:chgData name="Ad Ragas" userId="b65d18fb-92ef-4223-b3e3-adc91c7ed8d1" providerId="ADAL" clId="{BB695B78-0CB7-475D-941D-A1065AA04F8C}" dt="2023-10-10T18:00:25.364" v="1" actId="113"/>
        <pc:sldMkLst>
          <pc:docMk/>
          <pc:sldMk cId="4153452764" sldId="403"/>
        </pc:sldMkLst>
        <pc:spChg chg="mod">
          <ac:chgData name="Ad Ragas" userId="b65d18fb-92ef-4223-b3e3-adc91c7ed8d1" providerId="ADAL" clId="{BB695B78-0CB7-475D-941D-A1065AA04F8C}" dt="2023-10-10T18:00:25.364" v="1" actId="113"/>
          <ac:spMkLst>
            <pc:docMk/>
            <pc:sldMk cId="4153452764" sldId="403"/>
            <ac:spMk id="4" creationId="{00000000-0000-0000-0000-000000000000}"/>
          </ac:spMkLst>
        </pc:spChg>
        <pc:spChg chg="mod">
          <ac:chgData name="Ad Ragas" userId="b65d18fb-92ef-4223-b3e3-adc91c7ed8d1" providerId="ADAL" clId="{BB695B78-0CB7-475D-941D-A1065AA04F8C}" dt="2023-10-10T18:00:19.847" v="0" actId="255"/>
          <ac:spMkLst>
            <pc:docMk/>
            <pc:sldMk cId="4153452764" sldId="403"/>
            <ac:spMk id="5" creationId="{00000000-0000-0000-0000-000000000000}"/>
          </ac:spMkLst>
        </pc:spChg>
      </pc:sldChg>
      <pc:sldChg chg="modSp">
        <pc:chgData name="Ad Ragas" userId="b65d18fb-92ef-4223-b3e3-adc91c7ed8d1" providerId="ADAL" clId="{BB695B78-0CB7-475D-941D-A1065AA04F8C}" dt="2023-10-10T18:17:57.878" v="219" actId="20577"/>
        <pc:sldMkLst>
          <pc:docMk/>
          <pc:sldMk cId="4116964952" sldId="483"/>
        </pc:sldMkLst>
        <pc:spChg chg="mod">
          <ac:chgData name="Ad Ragas" userId="b65d18fb-92ef-4223-b3e3-adc91c7ed8d1" providerId="ADAL" clId="{BB695B78-0CB7-475D-941D-A1065AA04F8C}" dt="2023-10-10T18:16:55.763" v="207" actId="20577"/>
          <ac:spMkLst>
            <pc:docMk/>
            <pc:sldMk cId="4116964952" sldId="483"/>
            <ac:spMk id="2" creationId="{00000000-0000-0000-0000-000000000000}"/>
          </ac:spMkLst>
        </pc:spChg>
        <pc:spChg chg="mod">
          <ac:chgData name="Ad Ragas" userId="b65d18fb-92ef-4223-b3e3-adc91c7ed8d1" providerId="ADAL" clId="{BB695B78-0CB7-475D-941D-A1065AA04F8C}" dt="2023-10-10T18:17:57.878" v="219" actId="20577"/>
          <ac:spMkLst>
            <pc:docMk/>
            <pc:sldMk cId="4116964952" sldId="483"/>
            <ac:spMk id="3" creationId="{00000000-0000-0000-0000-000000000000}"/>
          </ac:spMkLst>
        </pc:spChg>
      </pc:sldChg>
      <pc:sldChg chg="modSp">
        <pc:chgData name="Ad Ragas" userId="b65d18fb-92ef-4223-b3e3-adc91c7ed8d1" providerId="ADAL" clId="{BB695B78-0CB7-475D-941D-A1065AA04F8C}" dt="2023-10-11T11:36:42.682" v="232" actId="20577"/>
        <pc:sldMkLst>
          <pc:docMk/>
          <pc:sldMk cId="3483381515" sldId="489"/>
        </pc:sldMkLst>
        <pc:spChg chg="mod">
          <ac:chgData name="Ad Ragas" userId="b65d18fb-92ef-4223-b3e3-adc91c7ed8d1" providerId="ADAL" clId="{BB695B78-0CB7-475D-941D-A1065AA04F8C}" dt="2023-10-11T11:36:42.682" v="232" actId="20577"/>
          <ac:spMkLst>
            <pc:docMk/>
            <pc:sldMk cId="3483381515" sldId="489"/>
            <ac:spMk id="2" creationId="{9B10F013-4390-4C97-9735-82714F8B5B87}"/>
          </ac:spMkLst>
        </pc:spChg>
      </pc:sldChg>
      <pc:sldChg chg="modSp">
        <pc:chgData name="Ad Ragas" userId="b65d18fb-92ef-4223-b3e3-adc91c7ed8d1" providerId="ADAL" clId="{BB695B78-0CB7-475D-941D-A1065AA04F8C}" dt="2023-10-10T18:21:22.056" v="223" actId="114"/>
        <pc:sldMkLst>
          <pc:docMk/>
          <pc:sldMk cId="3711251027" sldId="492"/>
        </pc:sldMkLst>
        <pc:spChg chg="mod">
          <ac:chgData name="Ad Ragas" userId="b65d18fb-92ef-4223-b3e3-adc91c7ed8d1" providerId="ADAL" clId="{BB695B78-0CB7-475D-941D-A1065AA04F8C}" dt="2023-10-10T18:21:22.056" v="223" actId="114"/>
          <ac:spMkLst>
            <pc:docMk/>
            <pc:sldMk cId="3711251027" sldId="492"/>
            <ac:spMk id="3" creationId="{00000000-0000-0000-0000-000000000000}"/>
          </ac:spMkLst>
        </pc:spChg>
      </pc:sldChg>
      <pc:sldChg chg="modSp">
        <pc:chgData name="Ad Ragas" userId="b65d18fb-92ef-4223-b3e3-adc91c7ed8d1" providerId="ADAL" clId="{BB695B78-0CB7-475D-941D-A1065AA04F8C}" dt="2023-10-10T18:21:48.809" v="225" actId="20577"/>
        <pc:sldMkLst>
          <pc:docMk/>
          <pc:sldMk cId="3543159021" sldId="493"/>
        </pc:sldMkLst>
        <pc:spChg chg="mod">
          <ac:chgData name="Ad Ragas" userId="b65d18fb-92ef-4223-b3e3-adc91c7ed8d1" providerId="ADAL" clId="{BB695B78-0CB7-475D-941D-A1065AA04F8C}" dt="2023-10-10T18:21:48.809" v="225" actId="20577"/>
          <ac:spMkLst>
            <pc:docMk/>
            <pc:sldMk cId="3543159021" sldId="493"/>
            <ac:spMk id="3" creationId="{00000000-0000-0000-0000-000000000000}"/>
          </ac:spMkLst>
        </pc:spChg>
      </pc:sldChg>
      <pc:sldChg chg="modSp">
        <pc:chgData name="Ad Ragas" userId="b65d18fb-92ef-4223-b3e3-adc91c7ed8d1" providerId="ADAL" clId="{BB695B78-0CB7-475D-941D-A1065AA04F8C}" dt="2023-10-10T18:16:22.426" v="199" actId="20577"/>
        <pc:sldMkLst>
          <pc:docMk/>
          <pc:sldMk cId="3365210786" sldId="494"/>
        </pc:sldMkLst>
        <pc:spChg chg="mod">
          <ac:chgData name="Ad Ragas" userId="b65d18fb-92ef-4223-b3e3-adc91c7ed8d1" providerId="ADAL" clId="{BB695B78-0CB7-475D-941D-A1065AA04F8C}" dt="2023-10-10T18:16:22.426" v="199" actId="20577"/>
          <ac:spMkLst>
            <pc:docMk/>
            <pc:sldMk cId="3365210786" sldId="494"/>
            <ac:spMk id="3" creationId="{00000000-0000-0000-0000-000000000000}"/>
          </ac:spMkLst>
        </pc:spChg>
      </pc:sldChg>
      <pc:sldChg chg="modSp">
        <pc:chgData name="Ad Ragas" userId="b65d18fb-92ef-4223-b3e3-adc91c7ed8d1" providerId="ADAL" clId="{BB695B78-0CB7-475D-941D-A1065AA04F8C}" dt="2023-10-10T18:10:38.125" v="80" actId="12"/>
        <pc:sldMkLst>
          <pc:docMk/>
          <pc:sldMk cId="3679074567" sldId="495"/>
        </pc:sldMkLst>
        <pc:spChg chg="mod">
          <ac:chgData name="Ad Ragas" userId="b65d18fb-92ef-4223-b3e3-adc91c7ed8d1" providerId="ADAL" clId="{BB695B78-0CB7-475D-941D-A1065AA04F8C}" dt="2023-10-10T18:10:38.125" v="80" actId="12"/>
          <ac:spMkLst>
            <pc:docMk/>
            <pc:sldMk cId="3679074567" sldId="495"/>
            <ac:spMk id="3" creationId="{00000000-0000-0000-0000-000000000000}"/>
          </ac:spMkLst>
        </pc:spChg>
      </pc:sldChg>
    </pc:docChg>
  </pc:docChgLst>
  <pc:docChgLst>
    <pc:chgData name="Derks, N.M. (Nicole)" userId="a9d82eb8-586b-4d54-9cd9-289c9dda1b70" providerId="ADAL" clId="{117838AF-D444-4950-A7A3-24AF6E0C92A6}"/>
    <pc:docChg chg="custSel modSld">
      <pc:chgData name="Derks, N.M. (Nicole)" userId="a9d82eb8-586b-4d54-9cd9-289c9dda1b70" providerId="ADAL" clId="{117838AF-D444-4950-A7A3-24AF6E0C92A6}" dt="2023-10-02T12:03:34.156" v="21" actId="20577"/>
      <pc:docMkLst>
        <pc:docMk/>
      </pc:docMkLst>
      <pc:sldChg chg="modSp">
        <pc:chgData name="Derks, N.M. (Nicole)" userId="a9d82eb8-586b-4d54-9cd9-289c9dda1b70" providerId="ADAL" clId="{117838AF-D444-4950-A7A3-24AF6E0C92A6}" dt="2023-10-02T12:00:14.170" v="9" actId="20577"/>
        <pc:sldMkLst>
          <pc:docMk/>
          <pc:sldMk cId="3483381515" sldId="489"/>
        </pc:sldMkLst>
        <pc:spChg chg="mod">
          <ac:chgData name="Derks, N.M. (Nicole)" userId="a9d82eb8-586b-4d54-9cd9-289c9dda1b70" providerId="ADAL" clId="{117838AF-D444-4950-A7A3-24AF6E0C92A6}" dt="2023-10-02T12:00:14.170" v="9" actId="20577"/>
          <ac:spMkLst>
            <pc:docMk/>
            <pc:sldMk cId="3483381515" sldId="489"/>
            <ac:spMk id="2" creationId="{9B10F013-4390-4C97-9735-82714F8B5B87}"/>
          </ac:spMkLst>
        </pc:spChg>
      </pc:sldChg>
      <pc:sldChg chg="modSp">
        <pc:chgData name="Derks, N.M. (Nicole)" userId="a9d82eb8-586b-4d54-9cd9-289c9dda1b70" providerId="ADAL" clId="{117838AF-D444-4950-A7A3-24AF6E0C92A6}" dt="2023-10-02T12:03:34.156" v="21" actId="20577"/>
        <pc:sldMkLst>
          <pc:docMk/>
          <pc:sldMk cId="3365210786" sldId="494"/>
        </pc:sldMkLst>
        <pc:spChg chg="mod">
          <ac:chgData name="Derks, N.M. (Nicole)" userId="a9d82eb8-586b-4d54-9cd9-289c9dda1b70" providerId="ADAL" clId="{117838AF-D444-4950-A7A3-24AF6E0C92A6}" dt="2023-10-02T12:03:34.156" v="21" actId="20577"/>
          <ac:spMkLst>
            <pc:docMk/>
            <pc:sldMk cId="3365210786" sldId="494"/>
            <ac:spMk id="3" creationId="{00000000-0000-0000-0000-000000000000}"/>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radbouduniversiteit.sharepoint.com/sites/IOBW/Shared%20Documents/General/Curricula/20241008_1okt-rapportage%2024-25.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https://radbouduniversiteit.sharepoint.com/sites/IOBW/Shared%20Documents/General/Curricula/20241008_1okt-rapportage%2024-25.xlsx" TargetMode="External"/><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oleObject" Target="https://radbouduniversiteit.sharepoint.com/sites/IOBW/Shared%20Documents/General/Curricula/20241008_1okt-rapportage%2024-25.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radbouduniversiteit.sharepoint.com/sites/IOBW/Shared%20Documents/General/Curricula/20241008_1okt-rapportage%2024-25.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radbouduniversiteit.sharepoint.com/sites/IOBW/Shared%20Documents/General/Curricula/20241008_1okt-rapportage%2024-25.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https://radbouduniversiteit.sharepoint.com/sites/IOBW/Shared%20Documents/General/Curricula/20241008_1okt-rapportage%2024-25.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radbouduniversiteit.sharepoint.com/sites/IOBW/Shared%20Documents/General/Curricula/20241008_1okt-rapportage%2024-25.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https://radbouduniversiteit.sharepoint.com/sites/IOBW/Shared%20Documents/General/Curricula/20241008_1okt-rapportage%2024-25.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https://radbouduniversiteit.sharepoint.com/sites/IOBW/Shared%20Documents/General/Curricula/20241008_1okt-rapportage%2024-25.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https://radbouduniversiteit.sharepoint.com/sites/IOBW/Shared%20Documents/General/Curricula/20241008_1okt-rapportage%2024-25.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r>
              <a:rPr lang="en-US"/>
              <a:t>24-25 – 141 total</a:t>
            </a:r>
          </a:p>
        </c:rich>
      </c:tx>
      <c:overlay val="0"/>
      <c:spPr>
        <a:noFill/>
        <a:ln>
          <a:noFill/>
        </a:ln>
        <a:effectLst/>
      </c:spPr>
      <c:txPr>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endParaRPr lang="nl-NL"/>
        </a:p>
      </c:txPr>
    </c:title>
    <c:autoTitleDeleted val="0"/>
    <c:plotArea>
      <c:layout/>
      <c:pieChart>
        <c:varyColors val="1"/>
        <c:ser>
          <c:idx val="0"/>
          <c:order val="0"/>
          <c:tx>
            <c:strRef>
              <c:f>'babio kaal'!$Q$2</c:f>
              <c:strCache>
                <c:ptCount val="1"/>
                <c:pt idx="0">
                  <c:v>22-23</c:v>
                </c:pt>
              </c:strCache>
            </c:strRef>
          </c:tx>
          <c:spPr>
            <a:solidFill>
              <a:schemeClr val="lt1"/>
            </a:solidFill>
            <a:ln w="19050">
              <a:solidFill>
                <a:schemeClr val="accent1"/>
              </a:solidFill>
            </a:ln>
            <a:effectLst/>
          </c:spPr>
          <c:dPt>
            <c:idx val="0"/>
            <c:bubble3D val="0"/>
            <c:spPr>
              <a:solidFill>
                <a:schemeClr val="lt1"/>
              </a:solidFill>
              <a:ln w="19050">
                <a:solidFill>
                  <a:schemeClr val="accent1"/>
                </a:solidFill>
              </a:ln>
              <a:effectLst/>
            </c:spPr>
            <c:extLst>
              <c:ext xmlns:c16="http://schemas.microsoft.com/office/drawing/2014/chart" uri="{C3380CC4-5D6E-409C-BE32-E72D297353CC}">
                <c16:uniqueId val="{00000001-3FFF-4143-A331-3CAAE52358C0}"/>
              </c:ext>
            </c:extLst>
          </c:dPt>
          <c:dPt>
            <c:idx val="1"/>
            <c:bubble3D val="0"/>
            <c:spPr>
              <a:solidFill>
                <a:schemeClr val="lt1"/>
              </a:solidFill>
              <a:ln w="19050">
                <a:solidFill>
                  <a:schemeClr val="accent1"/>
                </a:solidFill>
              </a:ln>
              <a:effectLst/>
            </c:spPr>
            <c:extLst>
              <c:ext xmlns:c16="http://schemas.microsoft.com/office/drawing/2014/chart" uri="{C3380CC4-5D6E-409C-BE32-E72D297353CC}">
                <c16:uniqueId val="{00000003-3FFF-4143-A331-3CAAE52358C0}"/>
              </c:ext>
            </c:extLst>
          </c:dPt>
          <c:dLbls>
            <c:dLbl>
              <c:idx val="0"/>
              <c:layout>
                <c:manualLayout>
                  <c:x val="-0.21910970393136633"/>
                  <c:y val="-0.12585823421332568"/>
                </c:manualLayout>
              </c:layout>
              <c:dLblPos val="bestFit"/>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3FFF-4143-A331-3CAAE52358C0}"/>
                </c:ext>
              </c:extLst>
            </c:dLbl>
            <c:dLbl>
              <c:idx val="1"/>
              <c:layout>
                <c:manualLayout>
                  <c:x val="0.19030308113841646"/>
                  <c:y val="9.3994028436516303E-2"/>
                </c:manualLayout>
              </c:layout>
              <c:dLblPos val="bestFit"/>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3FFF-4143-A331-3CAAE52358C0}"/>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accent1"/>
                    </a:solidFill>
                    <a:latin typeface="+mn-lt"/>
                    <a:ea typeface="+mn-ea"/>
                    <a:cs typeface="+mn-cs"/>
                  </a:defRPr>
                </a:pPr>
                <a:endParaRPr lang="nl-NL"/>
              </a:p>
            </c:txPr>
            <c:dLblPos val="inEnd"/>
            <c:showLegendKey val="0"/>
            <c:showVal val="1"/>
            <c:showCatName val="1"/>
            <c:showSerName val="0"/>
            <c:showPercent val="1"/>
            <c:showBubbleSize val="0"/>
            <c:showLeaderLines val="1"/>
            <c:leaderLines>
              <c:spPr>
                <a:ln w="9525">
                  <a:solidFill>
                    <a:schemeClr val="accent1">
                      <a:lumMod val="60000"/>
                      <a:lumOff val="40000"/>
                    </a:schemeClr>
                  </a:solidFill>
                </a:ln>
                <a:effectLst/>
              </c:spPr>
            </c:leaderLines>
            <c:extLst>
              <c:ext xmlns:c15="http://schemas.microsoft.com/office/drawing/2012/chart" uri="{CE6537A1-D6FC-4f65-9D91-7224C49458BB}"/>
            </c:extLst>
          </c:dLbls>
          <c:cat>
            <c:strRef>
              <c:f>'babio kaal'!$R$1:$S$1</c:f>
              <c:strCache>
                <c:ptCount val="2"/>
                <c:pt idx="0">
                  <c:v>NL</c:v>
                </c:pt>
                <c:pt idx="1">
                  <c:v>international</c:v>
                </c:pt>
              </c:strCache>
            </c:strRef>
          </c:cat>
          <c:val>
            <c:numRef>
              <c:f>'babio kaal'!$R$2:$S$2</c:f>
              <c:numCache>
                <c:formatCode>General</c:formatCode>
                <c:ptCount val="2"/>
                <c:pt idx="0">
                  <c:v>97</c:v>
                </c:pt>
                <c:pt idx="1">
                  <c:v>44</c:v>
                </c:pt>
              </c:numCache>
            </c:numRef>
          </c:val>
          <c:extLst>
            <c:ext xmlns:c16="http://schemas.microsoft.com/office/drawing/2014/chart" uri="{C3380CC4-5D6E-409C-BE32-E72D297353CC}">
              <c16:uniqueId val="{00000004-3FFF-4143-A331-3CAAE52358C0}"/>
            </c:ext>
          </c:extLst>
        </c:ser>
        <c:dLbls>
          <c:dLblPos val="in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solidFill>
      <a:schemeClr val="accent1"/>
    </a:solidFill>
    <a:ln w="9525" cap="flat" cmpd="sng" algn="ctr">
      <a:solidFill>
        <a:schemeClr val="accent1"/>
      </a:solidFill>
      <a:round/>
    </a:ln>
    <a:effectLst/>
  </c:spPr>
  <c:txPr>
    <a:bodyPr/>
    <a:lstStyle/>
    <a:p>
      <a:pPr>
        <a:defRPr/>
      </a:pPr>
      <a:endParaRPr lang="nl-NL"/>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a:t>22-23 – total</a:t>
            </a:r>
            <a:r>
              <a:rPr lang="en-US" baseline="0" dirty="0"/>
              <a:t> 119</a:t>
            </a:r>
            <a:endParaRPr lang="en-US" dirty="0"/>
          </a:p>
        </c:rich>
      </c:tx>
      <c:layout>
        <c:manualLayout>
          <c:xMode val="edge"/>
          <c:yMode val="edge"/>
          <c:x val="0.21067573459542521"/>
          <c:y val="1.209315346592635E-2"/>
        </c:manualLayout>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nl-NL"/>
        </a:p>
      </c:txPr>
    </c:title>
    <c:autoTitleDeleted val="0"/>
    <c:plotArea>
      <c:layout/>
      <c:pieChart>
        <c:varyColors val="1"/>
        <c:ser>
          <c:idx val="0"/>
          <c:order val="0"/>
          <c:tx>
            <c:strRef>
              <c:f>mamedbio!$K$2</c:f>
              <c:strCache>
                <c:ptCount val="1"/>
                <c:pt idx="0">
                  <c:v>22-23</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BDBD-4C57-ACC1-956DA8B08205}"/>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BDBD-4C57-ACC1-956DA8B08205}"/>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BDBD-4C57-ACC1-956DA8B08205}"/>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BDBD-4C57-ACC1-956DA8B08205}"/>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BDBD-4C57-ACC1-956DA8B08205}"/>
              </c:ext>
            </c:extLst>
          </c:dPt>
          <c:dLbls>
            <c:dLbl>
              <c:idx val="3"/>
              <c:layout>
                <c:manualLayout>
                  <c:x val="6.5133979396719234E-3"/>
                  <c:y val="0.16500838109494137"/>
                </c:manualLayout>
              </c:layout>
              <c:dLblPos val="bestFi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7-BDBD-4C57-ACC1-956DA8B08205}"/>
                </c:ext>
              </c:extLst>
            </c:dLbl>
            <c:dLbl>
              <c:idx val="4"/>
              <c:layout>
                <c:manualLayout>
                  <c:x val="3.9736035978234309E-2"/>
                  <c:y val="0.10885583850149003"/>
                </c:manualLayout>
              </c:layout>
              <c:dLblPos val="bestFi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9-BDBD-4C57-ACC1-956DA8B08205}"/>
                </c:ext>
              </c:extLst>
            </c:dLbl>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nl-NL"/>
              </a:p>
            </c:txPr>
            <c:dLblPos val="ctr"/>
            <c:showLegendKey val="0"/>
            <c:showVal val="1"/>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mamedbio!$L$1:$P$1</c:f>
              <c:strCache>
                <c:ptCount val="5"/>
                <c:pt idx="0">
                  <c:v>M Human Biology</c:v>
                </c:pt>
                <c:pt idx="1">
                  <c:v>M Medical Epigenomics</c:v>
                </c:pt>
                <c:pt idx="2">
                  <c:v>M Neurobiology</c:v>
                </c:pt>
                <c:pt idx="3">
                  <c:v>M Science in Society</c:v>
                </c:pt>
                <c:pt idx="4">
                  <c:v>M Science, Management and Innovation</c:v>
                </c:pt>
              </c:strCache>
            </c:strRef>
          </c:cat>
          <c:val>
            <c:numRef>
              <c:f>mamedbio!$L$2:$P$2</c:f>
              <c:numCache>
                <c:formatCode>0</c:formatCode>
                <c:ptCount val="5"/>
                <c:pt idx="0">
                  <c:v>58</c:v>
                </c:pt>
                <c:pt idx="1">
                  <c:v>25</c:v>
                </c:pt>
                <c:pt idx="2">
                  <c:v>29</c:v>
                </c:pt>
                <c:pt idx="3">
                  <c:v>4</c:v>
                </c:pt>
                <c:pt idx="4">
                  <c:v>2</c:v>
                </c:pt>
              </c:numCache>
            </c:numRef>
          </c:val>
          <c:extLst>
            <c:ext xmlns:c16="http://schemas.microsoft.com/office/drawing/2014/chart" uri="{C3380CC4-5D6E-409C-BE32-E72D297353CC}">
              <c16:uniqueId val="{0000000A-BDBD-4C57-ACC1-956DA8B08205}"/>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ayout>
        <c:manualLayout>
          <c:xMode val="edge"/>
          <c:yMode val="edge"/>
          <c:x val="0.67771465341257942"/>
          <c:y val="8.8559654637311733E-2"/>
          <c:w val="0.31039001241516967"/>
          <c:h val="0.79853282434170869"/>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nl-NL"/>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nl-NL"/>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r>
              <a:rPr lang="en-US"/>
              <a:t>23-24 – 143 total</a:t>
            </a:r>
          </a:p>
        </c:rich>
      </c:tx>
      <c:overlay val="0"/>
      <c:spPr>
        <a:noFill/>
        <a:ln>
          <a:noFill/>
        </a:ln>
        <a:effectLst/>
      </c:spPr>
      <c:txPr>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endParaRPr lang="nl-NL"/>
        </a:p>
      </c:txPr>
    </c:title>
    <c:autoTitleDeleted val="0"/>
    <c:plotArea>
      <c:layout/>
      <c:pieChart>
        <c:varyColors val="1"/>
        <c:ser>
          <c:idx val="0"/>
          <c:order val="0"/>
          <c:tx>
            <c:strRef>
              <c:f>'babio kaal'!$Q$3</c:f>
              <c:strCache>
                <c:ptCount val="1"/>
                <c:pt idx="0">
                  <c:v>23-24</c:v>
                </c:pt>
              </c:strCache>
            </c:strRef>
          </c:tx>
          <c:spPr>
            <a:solidFill>
              <a:schemeClr val="lt1"/>
            </a:solidFill>
            <a:ln w="19050">
              <a:solidFill>
                <a:schemeClr val="accent1"/>
              </a:solidFill>
            </a:ln>
            <a:effectLst/>
          </c:spPr>
          <c:dPt>
            <c:idx val="0"/>
            <c:bubble3D val="0"/>
            <c:spPr>
              <a:solidFill>
                <a:schemeClr val="lt1"/>
              </a:solidFill>
              <a:ln w="19050">
                <a:solidFill>
                  <a:schemeClr val="accent1"/>
                </a:solidFill>
              </a:ln>
              <a:effectLst/>
            </c:spPr>
            <c:extLst>
              <c:ext xmlns:c16="http://schemas.microsoft.com/office/drawing/2014/chart" uri="{C3380CC4-5D6E-409C-BE32-E72D297353CC}">
                <c16:uniqueId val="{00000001-1A1B-4CAF-BAF6-8511087950C1}"/>
              </c:ext>
            </c:extLst>
          </c:dPt>
          <c:dPt>
            <c:idx val="1"/>
            <c:bubble3D val="0"/>
            <c:spPr>
              <a:solidFill>
                <a:schemeClr val="lt1"/>
              </a:solidFill>
              <a:ln w="19050">
                <a:solidFill>
                  <a:schemeClr val="accent1"/>
                </a:solidFill>
              </a:ln>
              <a:effectLst/>
            </c:spPr>
            <c:extLst>
              <c:ext xmlns:c16="http://schemas.microsoft.com/office/drawing/2014/chart" uri="{C3380CC4-5D6E-409C-BE32-E72D297353CC}">
                <c16:uniqueId val="{00000003-1A1B-4CAF-BAF6-8511087950C1}"/>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accent1"/>
                    </a:solidFill>
                    <a:latin typeface="+mn-lt"/>
                    <a:ea typeface="+mn-ea"/>
                    <a:cs typeface="+mn-cs"/>
                  </a:defRPr>
                </a:pPr>
                <a:endParaRPr lang="nl-NL"/>
              </a:p>
            </c:txPr>
            <c:dLblPos val="inEnd"/>
            <c:showLegendKey val="0"/>
            <c:showVal val="1"/>
            <c:showCatName val="1"/>
            <c:showSerName val="0"/>
            <c:showPercent val="1"/>
            <c:showBubbleSize val="0"/>
            <c:showLeaderLines val="1"/>
            <c:leaderLines>
              <c:spPr>
                <a:ln w="9525">
                  <a:solidFill>
                    <a:schemeClr val="accent1">
                      <a:lumMod val="60000"/>
                      <a:lumOff val="40000"/>
                    </a:schemeClr>
                  </a:solidFill>
                </a:ln>
                <a:effectLst/>
              </c:spPr>
            </c:leaderLines>
            <c:extLst>
              <c:ext xmlns:c15="http://schemas.microsoft.com/office/drawing/2012/chart" uri="{CE6537A1-D6FC-4f65-9D91-7224C49458BB}"/>
            </c:extLst>
          </c:dLbls>
          <c:cat>
            <c:strRef>
              <c:f>'babio kaal'!$R$1:$S$1</c:f>
              <c:strCache>
                <c:ptCount val="2"/>
                <c:pt idx="0">
                  <c:v>NL</c:v>
                </c:pt>
                <c:pt idx="1">
                  <c:v>international</c:v>
                </c:pt>
              </c:strCache>
            </c:strRef>
          </c:cat>
          <c:val>
            <c:numRef>
              <c:f>'babio kaal'!$R$3:$S$3</c:f>
              <c:numCache>
                <c:formatCode>General</c:formatCode>
                <c:ptCount val="2"/>
                <c:pt idx="0">
                  <c:v>87</c:v>
                </c:pt>
                <c:pt idx="1">
                  <c:v>56</c:v>
                </c:pt>
              </c:numCache>
            </c:numRef>
          </c:val>
          <c:extLst>
            <c:ext xmlns:c16="http://schemas.microsoft.com/office/drawing/2014/chart" uri="{C3380CC4-5D6E-409C-BE32-E72D297353CC}">
              <c16:uniqueId val="{00000004-1A1B-4CAF-BAF6-8511087950C1}"/>
            </c:ext>
          </c:extLst>
        </c:ser>
        <c:dLbls>
          <c:dLblPos val="in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solidFill>
      <a:schemeClr val="accent1"/>
    </a:solidFill>
    <a:ln w="9525" cap="flat" cmpd="sng" algn="ctr">
      <a:solidFill>
        <a:schemeClr val="accent1"/>
      </a:solidFill>
      <a:round/>
    </a:ln>
    <a:effectLst/>
  </c:spPr>
  <c:txPr>
    <a:bodyPr/>
    <a:lstStyle/>
    <a:p>
      <a:pPr>
        <a:defRPr/>
      </a:pPr>
      <a:endParaRPr lang="nl-NL"/>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r>
              <a:rPr lang="en-US"/>
              <a:t>22-23 – 153 total</a:t>
            </a:r>
          </a:p>
        </c:rich>
      </c:tx>
      <c:overlay val="0"/>
      <c:spPr>
        <a:noFill/>
        <a:ln>
          <a:noFill/>
        </a:ln>
        <a:effectLst/>
      </c:spPr>
      <c:txPr>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endParaRPr lang="nl-NL"/>
        </a:p>
      </c:txPr>
    </c:title>
    <c:autoTitleDeleted val="0"/>
    <c:plotArea>
      <c:layout/>
      <c:pieChart>
        <c:varyColors val="1"/>
        <c:ser>
          <c:idx val="0"/>
          <c:order val="0"/>
          <c:tx>
            <c:strRef>
              <c:f>'babio kaal'!$Q$4</c:f>
              <c:strCache>
                <c:ptCount val="1"/>
                <c:pt idx="0">
                  <c:v>24-25</c:v>
                </c:pt>
              </c:strCache>
            </c:strRef>
          </c:tx>
          <c:spPr>
            <a:solidFill>
              <a:schemeClr val="lt1"/>
            </a:solidFill>
            <a:ln w="19050">
              <a:solidFill>
                <a:schemeClr val="accent1"/>
              </a:solidFill>
            </a:ln>
            <a:effectLst/>
          </c:spPr>
          <c:dPt>
            <c:idx val="0"/>
            <c:bubble3D val="0"/>
            <c:spPr>
              <a:solidFill>
                <a:schemeClr val="lt1"/>
              </a:solidFill>
              <a:ln w="19050">
                <a:solidFill>
                  <a:schemeClr val="accent1"/>
                </a:solidFill>
              </a:ln>
              <a:effectLst/>
            </c:spPr>
            <c:extLst>
              <c:ext xmlns:c16="http://schemas.microsoft.com/office/drawing/2014/chart" uri="{C3380CC4-5D6E-409C-BE32-E72D297353CC}">
                <c16:uniqueId val="{00000001-A73D-4428-B6E8-83FEBD30C815}"/>
              </c:ext>
            </c:extLst>
          </c:dPt>
          <c:dPt>
            <c:idx val="1"/>
            <c:bubble3D val="0"/>
            <c:spPr>
              <a:solidFill>
                <a:schemeClr val="lt1"/>
              </a:solidFill>
              <a:ln w="19050">
                <a:solidFill>
                  <a:schemeClr val="accent1"/>
                </a:solidFill>
              </a:ln>
              <a:effectLst/>
            </c:spPr>
            <c:extLst>
              <c:ext xmlns:c16="http://schemas.microsoft.com/office/drawing/2014/chart" uri="{C3380CC4-5D6E-409C-BE32-E72D297353CC}">
                <c16:uniqueId val="{00000003-A73D-4428-B6E8-83FEBD30C81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accent1"/>
                    </a:solidFill>
                    <a:latin typeface="+mn-lt"/>
                    <a:ea typeface="+mn-ea"/>
                    <a:cs typeface="+mn-cs"/>
                  </a:defRPr>
                </a:pPr>
                <a:endParaRPr lang="nl-NL"/>
              </a:p>
            </c:txPr>
            <c:dLblPos val="inEnd"/>
            <c:showLegendKey val="0"/>
            <c:showVal val="1"/>
            <c:showCatName val="1"/>
            <c:showSerName val="0"/>
            <c:showPercent val="1"/>
            <c:showBubbleSize val="0"/>
            <c:showLeaderLines val="1"/>
            <c:leaderLines>
              <c:spPr>
                <a:ln w="9525">
                  <a:solidFill>
                    <a:schemeClr val="accent1">
                      <a:lumMod val="60000"/>
                      <a:lumOff val="40000"/>
                    </a:schemeClr>
                  </a:solidFill>
                </a:ln>
                <a:effectLst/>
              </c:spPr>
            </c:leaderLines>
            <c:extLst>
              <c:ext xmlns:c15="http://schemas.microsoft.com/office/drawing/2012/chart" uri="{CE6537A1-D6FC-4f65-9D91-7224C49458BB}"/>
            </c:extLst>
          </c:dLbls>
          <c:cat>
            <c:strRef>
              <c:f>'babio kaal'!$R$1:$S$1</c:f>
              <c:strCache>
                <c:ptCount val="2"/>
                <c:pt idx="0">
                  <c:v>NL</c:v>
                </c:pt>
                <c:pt idx="1">
                  <c:v>international</c:v>
                </c:pt>
              </c:strCache>
            </c:strRef>
          </c:cat>
          <c:val>
            <c:numRef>
              <c:f>'babio kaal'!$R$4:$S$4</c:f>
              <c:numCache>
                <c:formatCode>General</c:formatCode>
                <c:ptCount val="2"/>
                <c:pt idx="0">
                  <c:v>82</c:v>
                </c:pt>
                <c:pt idx="1">
                  <c:v>71</c:v>
                </c:pt>
              </c:numCache>
            </c:numRef>
          </c:val>
          <c:extLst>
            <c:ext xmlns:c16="http://schemas.microsoft.com/office/drawing/2014/chart" uri="{C3380CC4-5D6E-409C-BE32-E72D297353CC}">
              <c16:uniqueId val="{00000004-A73D-4428-B6E8-83FEBD30C815}"/>
            </c:ext>
          </c:extLst>
        </c:ser>
        <c:dLbls>
          <c:dLblPos val="in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solidFill>
      <a:schemeClr val="accent1"/>
    </a:solidFill>
    <a:ln w="9525" cap="flat" cmpd="sng" algn="ctr">
      <a:solidFill>
        <a:schemeClr val="accent1"/>
      </a:solidFill>
      <a:round/>
    </a:ln>
    <a:effectLst/>
  </c:spPr>
  <c:txPr>
    <a:bodyPr/>
    <a:lstStyle/>
    <a:p>
      <a:pPr>
        <a:defRPr/>
      </a:pPr>
      <a:endParaRPr lang="nl-NL"/>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nl-NL"/>
        </a:p>
      </c:txPr>
    </c:title>
    <c:autoTitleDeleted val="0"/>
    <c:plotArea>
      <c:layout/>
      <c:lineChart>
        <c:grouping val="standard"/>
        <c:varyColors val="0"/>
        <c:ser>
          <c:idx val="0"/>
          <c:order val="0"/>
          <c:tx>
            <c:strRef>
              <c:f>'babio kaal'!$U$1</c:f>
              <c:strCache>
                <c:ptCount val="1"/>
                <c:pt idx="0">
                  <c:v>premasters</c:v>
                </c:pt>
              </c:strCache>
            </c:strRef>
          </c:tx>
          <c:spPr>
            <a:ln w="31750" cap="rnd">
              <a:solidFill>
                <a:schemeClr val="accent1"/>
              </a:solidFill>
              <a:round/>
            </a:ln>
            <a:effectLst/>
          </c:spPr>
          <c:marker>
            <c:symbol val="circle"/>
            <c:size val="17"/>
            <c:spPr>
              <a:solidFill>
                <a:schemeClr val="accent1"/>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'babio kaal'!$Q$2:$Q$4</c:f>
              <c:strCache>
                <c:ptCount val="3"/>
                <c:pt idx="0">
                  <c:v>22-23</c:v>
                </c:pt>
                <c:pt idx="1">
                  <c:v>23-24</c:v>
                </c:pt>
                <c:pt idx="2">
                  <c:v>24-25</c:v>
                </c:pt>
              </c:strCache>
            </c:strRef>
          </c:cat>
          <c:val>
            <c:numRef>
              <c:f>'babio kaal'!$U$2:$U$4</c:f>
              <c:numCache>
                <c:formatCode>General</c:formatCode>
                <c:ptCount val="3"/>
                <c:pt idx="0">
                  <c:v>22</c:v>
                </c:pt>
                <c:pt idx="1">
                  <c:v>29</c:v>
                </c:pt>
                <c:pt idx="2">
                  <c:v>41</c:v>
                </c:pt>
              </c:numCache>
            </c:numRef>
          </c:val>
          <c:smooth val="0"/>
          <c:extLst>
            <c:ext xmlns:c16="http://schemas.microsoft.com/office/drawing/2014/chart" uri="{C3380CC4-5D6E-409C-BE32-E72D297353CC}">
              <c16:uniqueId val="{00000000-FE1F-4F0E-AF33-345049CD68C9}"/>
            </c:ext>
          </c:extLst>
        </c:ser>
        <c:dLbls>
          <c:dLblPos val="ctr"/>
          <c:showLegendKey val="0"/>
          <c:showVal val="1"/>
          <c:showCatName val="0"/>
          <c:showSerName val="0"/>
          <c:showPercent val="0"/>
          <c:showBubbleSize val="0"/>
        </c:dLbls>
        <c:marker val="1"/>
        <c:smooth val="0"/>
        <c:axId val="706975040"/>
        <c:axId val="706975368"/>
      </c:lineChart>
      <c:catAx>
        <c:axId val="706975040"/>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nl-NL"/>
          </a:p>
        </c:txPr>
        <c:crossAx val="706975368"/>
        <c:crosses val="autoZero"/>
        <c:auto val="1"/>
        <c:lblAlgn val="ctr"/>
        <c:lblOffset val="100"/>
        <c:noMultiLvlLbl val="0"/>
      </c:catAx>
      <c:valAx>
        <c:axId val="706975368"/>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706975040"/>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nl-NL"/>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a:t>24-25 – total 64, ± 28 from own </a:t>
            </a:r>
            <a:r>
              <a:rPr lang="en-US" dirty="0" err="1"/>
              <a:t>babio</a:t>
            </a:r>
            <a:r>
              <a:rPr lang="en-US" dirty="0"/>
              <a:t>, 32 NL</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nl-NL"/>
        </a:p>
      </c:txPr>
    </c:title>
    <c:autoTitleDeleted val="0"/>
    <c:plotArea>
      <c:layout/>
      <c:pieChart>
        <c:varyColors val="1"/>
        <c:ser>
          <c:idx val="0"/>
          <c:order val="0"/>
          <c:tx>
            <c:strRef>
              <c:f>mabio!$K$4</c:f>
              <c:strCache>
                <c:ptCount val="1"/>
                <c:pt idx="0">
                  <c:v>24-25</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77B9-4A54-B44B-15D836FF0779}"/>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77B9-4A54-B44B-15D836FF0779}"/>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77B9-4A54-B44B-15D836FF0779}"/>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77B9-4A54-B44B-15D836FF0779}"/>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77B9-4A54-B44B-15D836FF0779}"/>
              </c:ext>
            </c:extLst>
          </c:dPt>
          <c:dPt>
            <c:idx val="5"/>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B-77B9-4A54-B44B-15D836FF0779}"/>
              </c:ext>
            </c:extLst>
          </c:dPt>
          <c:dPt>
            <c:idx val="6"/>
            <c:bubble3D val="0"/>
            <c:spPr>
              <a:solidFill>
                <a:schemeClr val="accent1">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D-77B9-4A54-B44B-15D836FF0779}"/>
              </c:ext>
            </c:extLst>
          </c:dPt>
          <c:dPt>
            <c:idx val="7"/>
            <c:bubble3D val="0"/>
            <c:spPr>
              <a:solidFill>
                <a:schemeClr val="accent2">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F-77B9-4A54-B44B-15D836FF0779}"/>
              </c:ext>
            </c:extLst>
          </c:dPt>
          <c:dLbls>
            <c:dLbl>
              <c:idx val="4"/>
              <c:layout>
                <c:manualLayout>
                  <c:x val="-3.1983273710762239E-3"/>
                  <c:y val="3.3687288592370017E-4"/>
                </c:manualLayout>
              </c:layout>
              <c:tx>
                <c:rich>
                  <a:bodyPr/>
                  <a:lstStyle/>
                  <a:p>
                    <a:fld id="{D3D598C6-B375-4EC9-8C7E-1AB8D0E60846}" type="VALUE">
                      <a:rPr lang="en-US"/>
                      <a:pPr/>
                      <a:t>[WAARDE]</a:t>
                    </a:fld>
                    <a:r>
                      <a:rPr lang="en-US" baseline="0" dirty="0"/>
                      <a:t>; SiS</a:t>
                    </a:r>
                  </a:p>
                </c:rich>
              </c:tx>
              <c:dLblPos val="bestFit"/>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77B9-4A54-B44B-15D836FF0779}"/>
                </c:ext>
              </c:extLst>
            </c:dLbl>
            <c:dLbl>
              <c:idx val="5"/>
              <c:layout>
                <c:manualLayout>
                  <c:x val="2.6447293966451513E-2"/>
                  <c:y val="0.1866896482940969"/>
                </c:manualLayout>
              </c:layout>
              <c:dLblPos val="bestFi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B-77B9-4A54-B44B-15D836FF0779}"/>
                </c:ext>
              </c:extLst>
            </c:dLbl>
            <c:dLbl>
              <c:idx val="6"/>
              <c:layout>
                <c:manualLayout>
                  <c:x val="-4.7503524605100364E-2"/>
                  <c:y val="2.0875508757634009E-2"/>
                </c:manualLayout>
              </c:layout>
              <c:tx>
                <c:rich>
                  <a:bodyPr/>
                  <a:lstStyle/>
                  <a:p>
                    <a:fld id="{A84B7ABF-A9B9-43A8-9A83-A2D69A44756E}" type="VALUE">
                      <a:rPr lang="en-US"/>
                      <a:pPr/>
                      <a:t>[WAARDE]</a:t>
                    </a:fld>
                    <a:r>
                      <a:rPr lang="en-US" baseline="0" dirty="0"/>
                      <a:t>; TWM</a:t>
                    </a:r>
                  </a:p>
                </c:rich>
              </c:tx>
              <c:dLblPos val="bestFit"/>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D-77B9-4A54-B44B-15D836FF0779}"/>
                </c:ext>
              </c:extLst>
            </c:dLbl>
            <c:dLbl>
              <c:idx val="7"/>
              <c:layout>
                <c:manualLayout>
                  <c:x val="3.7758351156166339E-2"/>
                  <c:y val="2.0875508757634009E-2"/>
                </c:manualLayout>
              </c:layout>
              <c:tx>
                <c:rich>
                  <a:bodyPr/>
                  <a:lstStyle/>
                  <a:p>
                    <a:fld id="{821DDE7E-6A9B-48B9-86B3-D50647522E5B}" type="VALUE">
                      <a:rPr lang="en-US"/>
                      <a:pPr/>
                      <a:t>[WAARDE]</a:t>
                    </a:fld>
                    <a:r>
                      <a:rPr lang="en-US" baseline="0" dirty="0"/>
                      <a:t>; WE</a:t>
                    </a:r>
                  </a:p>
                </c:rich>
              </c:tx>
              <c:dLblPos val="bestFit"/>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F-77B9-4A54-B44B-15D836FF0779}"/>
                </c:ext>
              </c:extLst>
            </c:dLbl>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nl-NL"/>
              </a:p>
            </c:txPr>
            <c:dLblPos val="ctr"/>
            <c:showLegendKey val="0"/>
            <c:showVal val="1"/>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mabio!$L$1:$S$1</c:f>
              <c:strCache>
                <c:ptCount val="8"/>
                <c:pt idx="0">
                  <c:v>M Adaptive Organisms</c:v>
                </c:pt>
                <c:pt idx="1">
                  <c:v>M Conservation and Restoration Ecology</c:v>
                </c:pt>
                <c:pt idx="2">
                  <c:v>M Environment &amp; Sustainability</c:v>
                </c:pt>
                <c:pt idx="3">
                  <c:v>M Microbiology</c:v>
                </c:pt>
                <c:pt idx="4">
                  <c:v>M Science in Society</c:v>
                </c:pt>
                <c:pt idx="5">
                  <c:v>M Science, Management and Innovation</c:v>
                </c:pt>
                <c:pt idx="6">
                  <c:v>M Transnational Ecosystem-based Water Management</c:v>
                </c:pt>
                <c:pt idx="7">
                  <c:v>M Water and Environment</c:v>
                </c:pt>
              </c:strCache>
            </c:strRef>
          </c:cat>
          <c:val>
            <c:numRef>
              <c:f>mabio!$L$4:$S$4</c:f>
              <c:numCache>
                <c:formatCode>0</c:formatCode>
                <c:ptCount val="8"/>
                <c:pt idx="0">
                  <c:v>15</c:v>
                </c:pt>
                <c:pt idx="1">
                  <c:v>21</c:v>
                </c:pt>
                <c:pt idx="2">
                  <c:v>1</c:v>
                </c:pt>
                <c:pt idx="3">
                  <c:v>24</c:v>
                </c:pt>
                <c:pt idx="4">
                  <c:v>0</c:v>
                </c:pt>
                <c:pt idx="5">
                  <c:v>3</c:v>
                </c:pt>
                <c:pt idx="6">
                  <c:v>0</c:v>
                </c:pt>
                <c:pt idx="7">
                  <c:v>0</c:v>
                </c:pt>
              </c:numCache>
            </c:numRef>
          </c:val>
          <c:extLst>
            <c:ext xmlns:c16="http://schemas.microsoft.com/office/drawing/2014/chart" uri="{C3380CC4-5D6E-409C-BE32-E72D297353CC}">
              <c16:uniqueId val="{00000010-77B9-4A54-B44B-15D836FF0779}"/>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nl-NL"/>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nl-NL"/>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a:t>23-24 – total 50</a:t>
            </a:r>
          </a:p>
        </c:rich>
      </c:tx>
      <c:layout>
        <c:manualLayout>
          <c:xMode val="edge"/>
          <c:yMode val="edge"/>
          <c:x val="0.26764943908080308"/>
          <c:y val="0"/>
        </c:manualLayout>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nl-NL"/>
        </a:p>
      </c:txPr>
    </c:title>
    <c:autoTitleDeleted val="0"/>
    <c:plotArea>
      <c:layout/>
      <c:pieChart>
        <c:varyColors val="1"/>
        <c:ser>
          <c:idx val="0"/>
          <c:order val="0"/>
          <c:tx>
            <c:strRef>
              <c:f>mabio!$K$3</c:f>
              <c:strCache>
                <c:ptCount val="1"/>
                <c:pt idx="0">
                  <c:v>23-24</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1EE8-4760-9D3B-17B6F9D3DB60}"/>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1EE8-4760-9D3B-17B6F9D3DB60}"/>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1EE8-4760-9D3B-17B6F9D3DB60}"/>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1EE8-4760-9D3B-17B6F9D3DB60}"/>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1EE8-4760-9D3B-17B6F9D3DB60}"/>
              </c:ext>
            </c:extLst>
          </c:dPt>
          <c:dPt>
            <c:idx val="5"/>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B-1EE8-4760-9D3B-17B6F9D3DB60}"/>
              </c:ext>
            </c:extLst>
          </c:dPt>
          <c:dPt>
            <c:idx val="6"/>
            <c:bubble3D val="0"/>
            <c:spPr>
              <a:solidFill>
                <a:schemeClr val="accent1">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D-1EE8-4760-9D3B-17B6F9D3DB60}"/>
              </c:ext>
            </c:extLst>
          </c:dPt>
          <c:dPt>
            <c:idx val="7"/>
            <c:bubble3D val="0"/>
            <c:spPr>
              <a:solidFill>
                <a:schemeClr val="accent2">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F-1EE8-4760-9D3B-17B6F9D3DB60}"/>
              </c:ext>
            </c:extLst>
          </c:dPt>
          <c:dLbls>
            <c:dLbl>
              <c:idx val="2"/>
              <c:delete val="1"/>
              <c:extLst>
                <c:ext xmlns:c15="http://schemas.microsoft.com/office/drawing/2012/chart" uri="{CE6537A1-D6FC-4f65-9D91-7224C49458BB}"/>
                <c:ext xmlns:c16="http://schemas.microsoft.com/office/drawing/2014/chart" uri="{C3380CC4-5D6E-409C-BE32-E72D297353CC}">
                  <c16:uniqueId val="{00000005-1EE8-4760-9D3B-17B6F9D3DB60}"/>
                </c:ext>
              </c:extLst>
            </c:dLbl>
            <c:dLbl>
              <c:idx val="4"/>
              <c:layout>
                <c:manualLayout>
                  <c:x val="8.0436037842035721E-2"/>
                  <c:y val="8.9176418612257571E-2"/>
                </c:manualLayout>
              </c:layout>
              <c:dLblPos val="bestFi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9-1EE8-4760-9D3B-17B6F9D3DB60}"/>
                </c:ext>
              </c:extLst>
            </c:dLbl>
            <c:dLbl>
              <c:idx val="6"/>
              <c:layout>
                <c:manualLayout>
                  <c:x val="-4.8851361720714449E-2"/>
                  <c:y val="-1.2636182336182361E-2"/>
                </c:manualLayout>
              </c:layout>
              <c:tx>
                <c:rich>
                  <a:bodyPr/>
                  <a:lstStyle/>
                  <a:p>
                    <a:fld id="{307D77C9-DBA8-420D-9C7E-77106355840E}" type="PERCENTAGE">
                      <a:rPr lang="en-US" smtClean="0"/>
                      <a:pPr/>
                      <a:t>[PERCENTAGE]</a:t>
                    </a:fld>
                    <a:r>
                      <a:rPr lang="en-US" dirty="0"/>
                      <a:t> TWM</a:t>
                    </a:r>
                  </a:p>
                </c:rich>
              </c:tx>
              <c:dLblPos val="bestFit"/>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D-1EE8-4760-9D3B-17B6F9D3DB60}"/>
                </c:ext>
              </c:extLst>
            </c:dLbl>
            <c:dLbl>
              <c:idx val="7"/>
              <c:layout>
                <c:manualLayout>
                  <c:x val="3.8635272178983916E-2"/>
                  <c:y val="0.15507952434047526"/>
                </c:manualLayout>
              </c:layout>
              <c:dLblPos val="bestFi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F-1EE8-4760-9D3B-17B6F9D3DB60}"/>
                </c:ext>
              </c:extLst>
            </c:dLbl>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nl-NL"/>
              </a:p>
            </c:txPr>
            <c:dLblPos val="ctr"/>
            <c:showLegendKey val="0"/>
            <c:showVal val="1"/>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mabio!$L$1:$S$1</c:f>
              <c:strCache>
                <c:ptCount val="8"/>
                <c:pt idx="0">
                  <c:v>M Adaptive Organisms</c:v>
                </c:pt>
                <c:pt idx="1">
                  <c:v>M Conservation and Restoration Ecology</c:v>
                </c:pt>
                <c:pt idx="2">
                  <c:v>M Environment &amp; Sustainability</c:v>
                </c:pt>
                <c:pt idx="3">
                  <c:v>M Microbiology</c:v>
                </c:pt>
                <c:pt idx="4">
                  <c:v>M Science in Society</c:v>
                </c:pt>
                <c:pt idx="5">
                  <c:v>M Science, Management and Innovation</c:v>
                </c:pt>
                <c:pt idx="6">
                  <c:v>M Transnational Ecosystem-based Water Management</c:v>
                </c:pt>
                <c:pt idx="7">
                  <c:v>M Water and Environment</c:v>
                </c:pt>
              </c:strCache>
            </c:strRef>
          </c:cat>
          <c:val>
            <c:numRef>
              <c:f>mabio!$L$3:$S$3</c:f>
              <c:numCache>
                <c:formatCode>0</c:formatCode>
                <c:ptCount val="8"/>
                <c:pt idx="0">
                  <c:v>7</c:v>
                </c:pt>
                <c:pt idx="1">
                  <c:v>23</c:v>
                </c:pt>
                <c:pt idx="2">
                  <c:v>0</c:v>
                </c:pt>
                <c:pt idx="3">
                  <c:v>12</c:v>
                </c:pt>
                <c:pt idx="4">
                  <c:v>1</c:v>
                </c:pt>
                <c:pt idx="5">
                  <c:v>4</c:v>
                </c:pt>
                <c:pt idx="6">
                  <c:v>0</c:v>
                </c:pt>
                <c:pt idx="7">
                  <c:v>3</c:v>
                </c:pt>
              </c:numCache>
            </c:numRef>
          </c:val>
          <c:extLst>
            <c:ext xmlns:c16="http://schemas.microsoft.com/office/drawing/2014/chart" uri="{C3380CC4-5D6E-409C-BE32-E72D297353CC}">
              <c16:uniqueId val="{00000010-1EE8-4760-9D3B-17B6F9D3DB60}"/>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egendEntry>
        <c:idx val="2"/>
        <c:delete val="1"/>
      </c:legendEntry>
      <c:layout>
        <c:manualLayout>
          <c:xMode val="edge"/>
          <c:yMode val="edge"/>
          <c:x val="0.65599592876951751"/>
          <c:y val="5.753061649944987E-2"/>
          <c:w val="0.34218399846483311"/>
          <c:h val="0.93278726688551494"/>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nl-NL"/>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nl-NL"/>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a:t>22-23 – total 62</a:t>
            </a:r>
          </a:p>
        </c:rich>
      </c:tx>
      <c:layout>
        <c:manualLayout>
          <c:xMode val="edge"/>
          <c:yMode val="edge"/>
          <c:x val="0.22448895238303809"/>
          <c:y val="3.4338700174748834E-3"/>
        </c:manualLayout>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nl-NL"/>
        </a:p>
      </c:txPr>
    </c:title>
    <c:autoTitleDeleted val="0"/>
    <c:plotArea>
      <c:layout/>
      <c:pieChart>
        <c:varyColors val="1"/>
        <c:ser>
          <c:idx val="0"/>
          <c:order val="0"/>
          <c:tx>
            <c:strRef>
              <c:f>mabio!$K$2</c:f>
              <c:strCache>
                <c:ptCount val="1"/>
                <c:pt idx="0">
                  <c:v>22-23</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FF71-4969-B456-AAA78E5798B3}"/>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FF71-4969-B456-AAA78E5798B3}"/>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FF71-4969-B456-AAA78E5798B3}"/>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FF71-4969-B456-AAA78E5798B3}"/>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FF71-4969-B456-AAA78E5798B3}"/>
              </c:ext>
            </c:extLst>
          </c:dPt>
          <c:dPt>
            <c:idx val="5"/>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B-FF71-4969-B456-AAA78E5798B3}"/>
              </c:ext>
            </c:extLst>
          </c:dPt>
          <c:dPt>
            <c:idx val="6"/>
            <c:bubble3D val="0"/>
            <c:spPr>
              <a:solidFill>
                <a:schemeClr val="accent1">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D-FF71-4969-B456-AAA78E5798B3}"/>
              </c:ext>
            </c:extLst>
          </c:dPt>
          <c:dPt>
            <c:idx val="7"/>
            <c:bubble3D val="0"/>
            <c:spPr>
              <a:solidFill>
                <a:schemeClr val="accent2">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F-FF71-4969-B456-AAA78E5798B3}"/>
              </c:ext>
            </c:extLst>
          </c:dPt>
          <c:dLbls>
            <c:dLbl>
              <c:idx val="2"/>
              <c:delete val="1"/>
              <c:extLst>
                <c:ext xmlns:c15="http://schemas.microsoft.com/office/drawing/2012/chart" uri="{CE6537A1-D6FC-4f65-9D91-7224C49458BB}"/>
                <c:ext xmlns:c16="http://schemas.microsoft.com/office/drawing/2014/chart" uri="{C3380CC4-5D6E-409C-BE32-E72D297353CC}">
                  <c16:uniqueId val="{00000005-FF71-4969-B456-AAA78E5798B3}"/>
                </c:ext>
              </c:extLst>
            </c:dLbl>
            <c:dLbl>
              <c:idx val="4"/>
              <c:layout>
                <c:manualLayout>
                  <c:x val="0.10213256338366167"/>
                  <c:y val="6.0443953428070289E-2"/>
                </c:manualLayout>
              </c:layout>
              <c:dLblPos val="bestFi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9-FF71-4969-B456-AAA78E5798B3}"/>
                </c:ext>
              </c:extLst>
            </c:dLbl>
            <c:dLbl>
              <c:idx val="5"/>
              <c:layout>
                <c:manualLayout>
                  <c:x val="5.5786598378410976E-2"/>
                  <c:y val="7.3880930151568866E-2"/>
                </c:manualLayout>
              </c:layout>
              <c:dLblPos val="bestFi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B-FF71-4969-B456-AAA78E5798B3}"/>
                </c:ext>
              </c:extLst>
            </c:dLbl>
            <c:dLbl>
              <c:idx val="7"/>
              <c:layout>
                <c:manualLayout>
                  <c:x val="5.0393228629678502E-2"/>
                  <c:y val="9.6007220320074541E-2"/>
                </c:manualLayout>
              </c:layout>
              <c:dLblPos val="bestFi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F-FF71-4969-B456-AAA78E5798B3}"/>
                </c:ext>
              </c:extLst>
            </c:dLbl>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nl-NL"/>
              </a:p>
            </c:txPr>
            <c:dLblPos val="ctr"/>
            <c:showLegendKey val="0"/>
            <c:showVal val="1"/>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mabio!$L$1:$S$1</c:f>
              <c:strCache>
                <c:ptCount val="8"/>
                <c:pt idx="0">
                  <c:v>M Adaptive Organisms</c:v>
                </c:pt>
                <c:pt idx="1">
                  <c:v>M Conservation and Restoration Ecology</c:v>
                </c:pt>
                <c:pt idx="2">
                  <c:v>M Environment &amp; Sustainability</c:v>
                </c:pt>
                <c:pt idx="3">
                  <c:v>M Microbiology</c:v>
                </c:pt>
                <c:pt idx="4">
                  <c:v>M Science in Society</c:v>
                </c:pt>
                <c:pt idx="5">
                  <c:v>M Science, Management and Innovation</c:v>
                </c:pt>
                <c:pt idx="6">
                  <c:v>M Transnational Ecosystem-based Water Management</c:v>
                </c:pt>
                <c:pt idx="7">
                  <c:v>M Water and Environment</c:v>
                </c:pt>
              </c:strCache>
            </c:strRef>
          </c:cat>
          <c:val>
            <c:numRef>
              <c:f>mabio!$L$2:$S$2</c:f>
              <c:numCache>
                <c:formatCode>0</c:formatCode>
                <c:ptCount val="8"/>
                <c:pt idx="0">
                  <c:v>12</c:v>
                </c:pt>
                <c:pt idx="1">
                  <c:v>21</c:v>
                </c:pt>
                <c:pt idx="2">
                  <c:v>0</c:v>
                </c:pt>
                <c:pt idx="3">
                  <c:v>15</c:v>
                </c:pt>
                <c:pt idx="4">
                  <c:v>3</c:v>
                </c:pt>
                <c:pt idx="5">
                  <c:v>3</c:v>
                </c:pt>
                <c:pt idx="6">
                  <c:v>3</c:v>
                </c:pt>
                <c:pt idx="7">
                  <c:v>3</c:v>
                </c:pt>
              </c:numCache>
            </c:numRef>
          </c:val>
          <c:extLst>
            <c:ext xmlns:c16="http://schemas.microsoft.com/office/drawing/2014/chart" uri="{C3380CC4-5D6E-409C-BE32-E72D297353CC}">
              <c16:uniqueId val="{00000010-FF71-4969-B456-AAA78E5798B3}"/>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egendEntry>
        <c:idx val="2"/>
        <c:delete val="1"/>
      </c:legendEntry>
      <c:layout>
        <c:manualLayout>
          <c:xMode val="edge"/>
          <c:yMode val="edge"/>
          <c:x val="0.57769282530679511"/>
          <c:y val="3.1820618956422561E-2"/>
          <c:w val="0.41055496494618121"/>
          <c:h val="0.94652274695541472"/>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nl-NL"/>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nl-NL"/>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a:t>24-25  -</a:t>
            </a:r>
            <a:r>
              <a:rPr lang="en-US" baseline="0" dirty="0"/>
              <a:t> total 101, ± 26 from own </a:t>
            </a:r>
            <a:r>
              <a:rPr lang="en-US" baseline="0" dirty="0" err="1"/>
              <a:t>babio</a:t>
            </a:r>
            <a:r>
              <a:rPr lang="en-US" baseline="0" dirty="0"/>
              <a:t>, 78 NL</a:t>
            </a:r>
            <a:endParaRPr lang="en-US" dirty="0"/>
          </a:p>
        </c:rich>
      </c:tx>
      <c:layout>
        <c:manualLayout>
          <c:xMode val="edge"/>
          <c:yMode val="edge"/>
          <c:x val="0.25647321500808107"/>
          <c:y val="1.1528326247396671E-2"/>
        </c:manualLayout>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nl-NL"/>
        </a:p>
      </c:txPr>
    </c:title>
    <c:autoTitleDeleted val="0"/>
    <c:plotArea>
      <c:layout/>
      <c:pieChart>
        <c:varyColors val="1"/>
        <c:ser>
          <c:idx val="0"/>
          <c:order val="0"/>
          <c:tx>
            <c:strRef>
              <c:f>mamedbio!$K$4</c:f>
              <c:strCache>
                <c:ptCount val="1"/>
                <c:pt idx="0">
                  <c:v>24-25</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9B44-45C0-83DC-E570B6609EF1}"/>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9B44-45C0-83DC-E570B6609EF1}"/>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9B44-45C0-83DC-E570B6609EF1}"/>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9B44-45C0-83DC-E570B6609EF1}"/>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9B44-45C0-83DC-E570B6609EF1}"/>
              </c:ext>
            </c:extLst>
          </c:dPt>
          <c:dLbls>
            <c:dLbl>
              <c:idx val="3"/>
              <c:layout>
                <c:manualLayout>
                  <c:x val="1.8544221813995464E-2"/>
                  <c:y val="0.15296489938939903"/>
                </c:manualLayout>
              </c:layout>
              <c:dLblPos val="bestFi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7-9B44-45C0-83DC-E570B6609EF1}"/>
                </c:ext>
              </c:extLst>
            </c:dLbl>
            <c:dLbl>
              <c:idx val="4"/>
              <c:layout>
                <c:manualLayout>
                  <c:x val="3.8352473919256246E-2"/>
                  <c:y val="0.1137367684347019"/>
                </c:manualLayout>
              </c:layout>
              <c:dLblPos val="bestFi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9-9B44-45C0-83DC-E570B6609EF1}"/>
                </c:ext>
              </c:extLst>
            </c:dLbl>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nl-NL"/>
              </a:p>
            </c:txPr>
            <c:dLblPos val="ctr"/>
            <c:showLegendKey val="0"/>
            <c:showVal val="1"/>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mamedbio!$L$1:$P$1</c:f>
              <c:strCache>
                <c:ptCount val="5"/>
                <c:pt idx="0">
                  <c:v>M Human Biology</c:v>
                </c:pt>
                <c:pt idx="1">
                  <c:v>M Medical Epigenomics</c:v>
                </c:pt>
                <c:pt idx="2">
                  <c:v>M Neurobiology</c:v>
                </c:pt>
                <c:pt idx="3">
                  <c:v>M Science in Society</c:v>
                </c:pt>
                <c:pt idx="4">
                  <c:v>M Science, Management and Innovation</c:v>
                </c:pt>
              </c:strCache>
            </c:strRef>
          </c:cat>
          <c:val>
            <c:numRef>
              <c:f>mamedbio!$L$4:$P$4</c:f>
              <c:numCache>
                <c:formatCode>0</c:formatCode>
                <c:ptCount val="5"/>
                <c:pt idx="0">
                  <c:v>48</c:v>
                </c:pt>
                <c:pt idx="1">
                  <c:v>17</c:v>
                </c:pt>
                <c:pt idx="2">
                  <c:v>31</c:v>
                </c:pt>
                <c:pt idx="3">
                  <c:v>3</c:v>
                </c:pt>
                <c:pt idx="4">
                  <c:v>2</c:v>
                </c:pt>
              </c:numCache>
            </c:numRef>
          </c:val>
          <c:extLst>
            <c:ext xmlns:c16="http://schemas.microsoft.com/office/drawing/2014/chart" uri="{C3380CC4-5D6E-409C-BE32-E72D297353CC}">
              <c16:uniqueId val="{0000000A-9B44-45C0-83DC-E570B6609EF1}"/>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nl-NL"/>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nl-NL"/>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a:t>23-24 – total 102</a:t>
            </a:r>
          </a:p>
        </c:rich>
      </c:tx>
      <c:layout>
        <c:manualLayout>
          <c:xMode val="edge"/>
          <c:yMode val="edge"/>
          <c:x val="0.20274551181392453"/>
          <c:y val="2.3114948637492083E-2"/>
        </c:manualLayout>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nl-NL"/>
        </a:p>
      </c:txPr>
    </c:title>
    <c:autoTitleDeleted val="0"/>
    <c:plotArea>
      <c:layout/>
      <c:pieChart>
        <c:varyColors val="1"/>
        <c:ser>
          <c:idx val="0"/>
          <c:order val="0"/>
          <c:tx>
            <c:strRef>
              <c:f>mamedbio!$K$3</c:f>
              <c:strCache>
                <c:ptCount val="1"/>
                <c:pt idx="0">
                  <c:v>23-24</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D533-42D0-84FB-F1A0B6B46606}"/>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D533-42D0-84FB-F1A0B6B46606}"/>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D533-42D0-84FB-F1A0B6B46606}"/>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D533-42D0-84FB-F1A0B6B46606}"/>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D533-42D0-84FB-F1A0B6B46606}"/>
              </c:ext>
            </c:extLst>
          </c:dPt>
          <c:dLbls>
            <c:dLbl>
              <c:idx val="3"/>
              <c:layout>
                <c:manualLayout>
                  <c:x val="5.0122442327532872E-2"/>
                  <c:y val="0.2028603687228657"/>
                </c:manualLayout>
              </c:layout>
              <c:dLblPos val="bestFi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7-D533-42D0-84FB-F1A0B6B46606}"/>
                </c:ext>
              </c:extLst>
            </c:dLbl>
            <c:dLbl>
              <c:idx val="4"/>
              <c:layout>
                <c:manualLayout>
                  <c:x val="5.0336308571837123E-2"/>
                  <c:y val="9.9293568341378063E-2"/>
                </c:manualLayout>
              </c:layout>
              <c:dLblPos val="bestFi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9-D533-42D0-84FB-F1A0B6B46606}"/>
                </c:ext>
              </c:extLst>
            </c:dLbl>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nl-NL"/>
              </a:p>
            </c:txPr>
            <c:dLblPos val="ctr"/>
            <c:showLegendKey val="0"/>
            <c:showVal val="1"/>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mamedbio!$L$1:$P$1</c:f>
              <c:strCache>
                <c:ptCount val="5"/>
                <c:pt idx="0">
                  <c:v>M Human Biology</c:v>
                </c:pt>
                <c:pt idx="1">
                  <c:v>M Medical Epigenomics</c:v>
                </c:pt>
                <c:pt idx="2">
                  <c:v>M Neurobiology</c:v>
                </c:pt>
                <c:pt idx="3">
                  <c:v>M Science in Society</c:v>
                </c:pt>
                <c:pt idx="4">
                  <c:v>M Science, Management and Innovation</c:v>
                </c:pt>
              </c:strCache>
            </c:strRef>
          </c:cat>
          <c:val>
            <c:numRef>
              <c:f>mamedbio!$L$3:$P$3</c:f>
              <c:numCache>
                <c:formatCode>0</c:formatCode>
                <c:ptCount val="5"/>
                <c:pt idx="0">
                  <c:v>56</c:v>
                </c:pt>
                <c:pt idx="1">
                  <c:v>16</c:v>
                </c:pt>
                <c:pt idx="2">
                  <c:v>24</c:v>
                </c:pt>
                <c:pt idx="3">
                  <c:v>2</c:v>
                </c:pt>
                <c:pt idx="4">
                  <c:v>4</c:v>
                </c:pt>
              </c:numCache>
            </c:numRef>
          </c:val>
          <c:extLst>
            <c:ext xmlns:c16="http://schemas.microsoft.com/office/drawing/2014/chart" uri="{C3380CC4-5D6E-409C-BE32-E72D297353CC}">
              <c16:uniqueId val="{0000000A-D533-42D0-84FB-F1A0B6B46606}"/>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ayout>
        <c:manualLayout>
          <c:xMode val="edge"/>
          <c:yMode val="edge"/>
          <c:x val="0.67771465341257942"/>
          <c:y val="6.7732563077722019E-2"/>
          <c:w val="0.31039001241516967"/>
          <c:h val="0.87593824850571866"/>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nl-NL"/>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nl-N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0">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3175" cap="flat" cmpd="sng" algn="ctr">
        <a:solidFill>
          <a:schemeClr val="phClr">
            <a:lumMod val="60000"/>
            <a:lumOff val="40000"/>
          </a:schemeClr>
        </a:solidFill>
        <a:round/>
      </a:ln>
    </cs:spPr>
    <cs:defRPr sz="1064" kern="1200" cap="all" spc="150" normalizeH="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styleClr val="0"/>
    </cs:lnRef>
    <cs:fillRef idx="0"/>
    <cs:effectRef idx="0"/>
    <cs:fontRef idx="minor">
      <cs:styleClr val="0"/>
    </cs:fontRef>
    <cs:defRPr sz="1197" b="1" kern="1200"/>
  </cs:dataLabel>
  <cs:dataLabelCallout>
    <cs:lnRef idx="0">
      <cs:styleClr val="0"/>
    </cs:lnRef>
    <cs:fillRef idx="0"/>
    <cs:effectRef idx="0"/>
    <cs:fontRef idx="minor">
      <cs:styleClr val="0"/>
    </cs:fontRef>
    <cs:spPr>
      <a:solidFill>
        <a:schemeClr val="lt1"/>
      </a:solidFill>
      <a:ln>
        <a:solidFill>
          <a:schemeClr val="phClr"/>
        </a:solidFill>
      </a:ln>
    </cs:spPr>
    <cs:defRPr sz="1197" b="1" kern="1200"/>
    <cs:bodyPr rot="0" spcFirstLastPara="1" vertOverflow="clip" horzOverflow="clip" vert="horz" wrap="square" lIns="36576" tIns="18288" rIns="36576" bIns="18288" anchor="ctr" anchorCtr="1">
      <a:spAutoFit/>
    </cs:bodyPr>
  </cs:dataLabelCallout>
  <cs:dataPoint>
    <cs:lnRef idx="0">
      <cs:styleClr val="0"/>
    </cs:lnRef>
    <cs:fillRef idx="0"/>
    <cs:effectRef idx="0"/>
    <cs:fontRef idx="minor">
      <a:schemeClr val="dk1"/>
    </cs:fontRef>
    <cs:spPr>
      <a:solidFill>
        <a:schemeClr val="lt1"/>
      </a:solidFill>
      <a:ln w="19050">
        <a:solidFill>
          <a:schemeClr val="phClr"/>
        </a:solidFill>
      </a:ln>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a:solidFill>
          <a:schemeClr val="phClr">
            <a:lumMod val="60000"/>
            <a:lumOff val="40000"/>
          </a:schemeClr>
        </a:solidFill>
        <a:prstDash val="dash"/>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10.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60">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3175" cap="flat" cmpd="sng" algn="ctr">
        <a:solidFill>
          <a:schemeClr val="phClr">
            <a:lumMod val="60000"/>
            <a:lumOff val="40000"/>
          </a:schemeClr>
        </a:solidFill>
        <a:round/>
      </a:ln>
    </cs:spPr>
    <cs:defRPr sz="1064" kern="1200" cap="all" spc="150" normalizeH="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styleClr val="0"/>
    </cs:lnRef>
    <cs:fillRef idx="0"/>
    <cs:effectRef idx="0"/>
    <cs:fontRef idx="minor">
      <cs:styleClr val="0"/>
    </cs:fontRef>
    <cs:defRPr sz="1197" b="1" kern="1200"/>
  </cs:dataLabel>
  <cs:dataLabelCallout>
    <cs:lnRef idx="0">
      <cs:styleClr val="0"/>
    </cs:lnRef>
    <cs:fillRef idx="0"/>
    <cs:effectRef idx="0"/>
    <cs:fontRef idx="minor">
      <cs:styleClr val="0"/>
    </cs:fontRef>
    <cs:spPr>
      <a:solidFill>
        <a:schemeClr val="lt1"/>
      </a:solidFill>
      <a:ln>
        <a:solidFill>
          <a:schemeClr val="phClr"/>
        </a:solidFill>
      </a:ln>
    </cs:spPr>
    <cs:defRPr sz="1197" b="1" kern="1200"/>
    <cs:bodyPr rot="0" spcFirstLastPara="1" vertOverflow="clip" horzOverflow="clip" vert="horz" wrap="square" lIns="36576" tIns="18288" rIns="36576" bIns="18288" anchor="ctr" anchorCtr="1">
      <a:spAutoFit/>
    </cs:bodyPr>
  </cs:dataLabelCallout>
  <cs:dataPoint>
    <cs:lnRef idx="0">
      <cs:styleClr val="0"/>
    </cs:lnRef>
    <cs:fillRef idx="0"/>
    <cs:effectRef idx="0"/>
    <cs:fontRef idx="minor">
      <a:schemeClr val="dk1"/>
    </cs:fontRef>
    <cs:spPr>
      <a:solidFill>
        <a:schemeClr val="lt1"/>
      </a:solidFill>
      <a:ln w="19050">
        <a:solidFill>
          <a:schemeClr val="phClr"/>
        </a:solidFill>
      </a:ln>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a:solidFill>
          <a:schemeClr val="phClr">
            <a:lumMod val="60000"/>
            <a:lumOff val="40000"/>
          </a:schemeClr>
        </a:solidFill>
        <a:prstDash val="dash"/>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60">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3175" cap="flat" cmpd="sng" algn="ctr">
        <a:solidFill>
          <a:schemeClr val="phClr">
            <a:lumMod val="60000"/>
            <a:lumOff val="40000"/>
          </a:schemeClr>
        </a:solidFill>
        <a:round/>
      </a:ln>
    </cs:spPr>
    <cs:defRPr sz="1064" kern="1200" cap="all" spc="150" normalizeH="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styleClr val="0"/>
    </cs:lnRef>
    <cs:fillRef idx="0"/>
    <cs:effectRef idx="0"/>
    <cs:fontRef idx="minor">
      <cs:styleClr val="0"/>
    </cs:fontRef>
    <cs:defRPr sz="1197" b="1" kern="1200"/>
  </cs:dataLabel>
  <cs:dataLabelCallout>
    <cs:lnRef idx="0">
      <cs:styleClr val="0"/>
    </cs:lnRef>
    <cs:fillRef idx="0"/>
    <cs:effectRef idx="0"/>
    <cs:fontRef idx="minor">
      <cs:styleClr val="0"/>
    </cs:fontRef>
    <cs:spPr>
      <a:solidFill>
        <a:schemeClr val="lt1"/>
      </a:solidFill>
      <a:ln>
        <a:solidFill>
          <a:schemeClr val="phClr"/>
        </a:solidFill>
      </a:ln>
    </cs:spPr>
    <cs:defRPr sz="1197" b="1" kern="1200"/>
    <cs:bodyPr rot="0" spcFirstLastPara="1" vertOverflow="clip" horzOverflow="clip" vert="horz" wrap="square" lIns="36576" tIns="18288" rIns="36576" bIns="18288" anchor="ctr" anchorCtr="1">
      <a:spAutoFit/>
    </cs:bodyPr>
  </cs:dataLabelCallout>
  <cs:dataPoint>
    <cs:lnRef idx="0">
      <cs:styleClr val="0"/>
    </cs:lnRef>
    <cs:fillRef idx="0"/>
    <cs:effectRef idx="0"/>
    <cs:fontRef idx="minor">
      <a:schemeClr val="dk1"/>
    </cs:fontRef>
    <cs:spPr>
      <a:solidFill>
        <a:schemeClr val="lt1"/>
      </a:solidFill>
      <a:ln w="19050">
        <a:solidFill>
          <a:schemeClr val="phClr"/>
        </a:solidFill>
      </a:ln>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a:solidFill>
          <a:schemeClr val="phClr">
            <a:lumMod val="60000"/>
            <a:lumOff val="40000"/>
          </a:schemeClr>
        </a:solidFill>
        <a:prstDash val="dash"/>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styleClr val="auto"/>
    </cs:fillRef>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8.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9.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650276" eaLnBrk="1" fontAlgn="auto" hangingPunct="1">
              <a:spcBef>
                <a:spcPts val="0"/>
              </a:spcBef>
              <a:spcAft>
                <a:spcPts val="0"/>
              </a:spcAft>
              <a:defRPr sz="1200">
                <a:latin typeface="+mn-lt"/>
                <a:ea typeface="+mn-ea"/>
                <a:cs typeface="+mn-cs"/>
              </a:defRPr>
            </a:lvl1pPr>
          </a:lstStyle>
          <a:p>
            <a:pPr>
              <a:defRPr/>
            </a:pPr>
            <a:r>
              <a:rPr lang="nl-NL"/>
              <a:t>Koptekst</a:t>
            </a:r>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fld id="{43144FBA-7883-4436-956B-501AE3C7EAC5}" type="datetime4">
              <a:rPr lang="nl-NL" altLang="nl-NL" smtClean="0"/>
              <a:t>14 oktober 2024</a:t>
            </a:fld>
            <a:endParaRPr lang="nl-NL" alt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650276" eaLnBrk="1" fontAlgn="auto" hangingPunct="1">
              <a:spcBef>
                <a:spcPts val="0"/>
              </a:spcBef>
              <a:spcAft>
                <a:spcPts val="0"/>
              </a:spcAft>
              <a:defRPr sz="1200">
                <a:latin typeface="+mn-lt"/>
                <a:ea typeface="+mn-ea"/>
                <a:cs typeface="+mn-cs"/>
              </a:defRPr>
            </a:lvl1pPr>
          </a:lstStyle>
          <a:p>
            <a:pPr>
              <a:defRPr/>
            </a:pPr>
            <a:r>
              <a:rPr lang="nl-NL"/>
              <a:t>Voettekst</a:t>
            </a:r>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fld id="{18A9EAD0-9E80-4D48-BD70-0B8751B7105E}" type="slidenum">
              <a:rPr lang="nl-NL" altLang="nl-NL"/>
              <a:pPr/>
              <a:t>‹nr.›</a:t>
            </a:fld>
            <a:endParaRPr lang="nl-NL" altLang="nl-NL"/>
          </a:p>
        </p:txBody>
      </p:sp>
    </p:spTree>
    <p:extLst>
      <p:ext uri="{BB962C8B-B14F-4D97-AF65-F5344CB8AC3E}">
        <p14:creationId xmlns:p14="http://schemas.microsoft.com/office/powerpoint/2010/main" val="251639173"/>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650276" eaLnBrk="1" fontAlgn="auto" hangingPunct="1">
              <a:spcBef>
                <a:spcPts val="0"/>
              </a:spcBef>
              <a:spcAft>
                <a:spcPts val="0"/>
              </a:spcAft>
              <a:defRPr sz="1200">
                <a:latin typeface="+mn-lt"/>
                <a:ea typeface="+mn-ea"/>
                <a:cs typeface="+mn-cs"/>
              </a:defRPr>
            </a:lvl1pPr>
          </a:lstStyle>
          <a:p>
            <a:pPr>
              <a:defRPr/>
            </a:pPr>
            <a:r>
              <a:rPr lang="nl-NL"/>
              <a:t>Koptekst</a:t>
            </a:r>
          </a:p>
        </p:txBody>
      </p:sp>
      <p:sp>
        <p:nvSpPr>
          <p:cNvPr id="3" name="Tijdelijke aanduiding voor datum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fld id="{FF812629-B6F6-4C81-8176-C450FDBAFD67}" type="datetime4">
              <a:rPr lang="nl-NL" altLang="nl-NL" smtClean="0"/>
              <a:t>14 oktober 2024</a:t>
            </a:fld>
            <a:endParaRPr lang="nl-NL" altLang="nl-NL"/>
          </a:p>
        </p:txBody>
      </p:sp>
      <p:sp>
        <p:nvSpPr>
          <p:cNvPr id="4" name="Tijdelijke aanduiding voor dia-afbeelding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noProof="0"/>
              <a:t>Klik om de tekststijl van het model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650276" eaLnBrk="1" fontAlgn="auto" hangingPunct="1">
              <a:spcBef>
                <a:spcPts val="0"/>
              </a:spcBef>
              <a:spcAft>
                <a:spcPts val="0"/>
              </a:spcAft>
              <a:defRPr sz="1200">
                <a:latin typeface="+mn-lt"/>
                <a:ea typeface="+mn-ea"/>
                <a:cs typeface="+mn-cs"/>
              </a:defRPr>
            </a:lvl1pPr>
          </a:lstStyle>
          <a:p>
            <a:pPr>
              <a:defRPr/>
            </a:pPr>
            <a:r>
              <a:rPr lang="nl-NL"/>
              <a:t>Voettekst</a:t>
            </a:r>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fld id="{99F9E045-9CC3-1D4F-BC0B-726384831F88}" type="slidenum">
              <a:rPr lang="nl-NL" altLang="nl-NL"/>
              <a:pPr/>
              <a:t>‹nr.›</a:t>
            </a:fld>
            <a:endParaRPr lang="nl-NL" altLang="nl-NL"/>
          </a:p>
        </p:txBody>
      </p:sp>
    </p:spTree>
    <p:extLst>
      <p:ext uri="{BB962C8B-B14F-4D97-AF65-F5344CB8AC3E}">
        <p14:creationId xmlns:p14="http://schemas.microsoft.com/office/powerpoint/2010/main" val="177747450"/>
      </p:ext>
    </p:extLst>
  </p:cSld>
  <p:clrMap bg1="lt1" tx1="dk1" bg2="lt2" tx2="dk2" accent1="accent1" accent2="accent2" accent3="accent3" accent4="accent4" accent5="accent5" accent6="accent6" hlink="hlink" folHlink="folHlink"/>
  <p:hf hdr="0" ftr="0"/>
  <p:notesStyle>
    <a:lvl1pPr algn="l" defTabSz="649288" rtl="0" eaLnBrk="0" fontAlgn="base" hangingPunct="0">
      <a:spcBef>
        <a:spcPct val="30000"/>
      </a:spcBef>
      <a:spcAft>
        <a:spcPct val="0"/>
      </a:spcAft>
      <a:defRPr sz="1700" kern="1200">
        <a:solidFill>
          <a:schemeClr val="tx1"/>
        </a:solidFill>
        <a:latin typeface="+mn-lt"/>
        <a:ea typeface="+mn-ea"/>
        <a:cs typeface="+mn-cs"/>
      </a:defRPr>
    </a:lvl1pPr>
    <a:lvl2pPr marL="649288" algn="l" defTabSz="649288" rtl="0" eaLnBrk="0" fontAlgn="base" hangingPunct="0">
      <a:spcBef>
        <a:spcPct val="30000"/>
      </a:spcBef>
      <a:spcAft>
        <a:spcPct val="0"/>
      </a:spcAft>
      <a:defRPr sz="1700" kern="1200">
        <a:solidFill>
          <a:schemeClr val="tx1"/>
        </a:solidFill>
        <a:latin typeface="+mn-lt"/>
        <a:ea typeface="+mn-ea"/>
        <a:cs typeface="+mn-cs"/>
      </a:defRPr>
    </a:lvl2pPr>
    <a:lvl3pPr marL="1300163" algn="l" defTabSz="649288" rtl="0" eaLnBrk="0" fontAlgn="base" hangingPunct="0">
      <a:spcBef>
        <a:spcPct val="30000"/>
      </a:spcBef>
      <a:spcAft>
        <a:spcPct val="0"/>
      </a:spcAft>
      <a:defRPr sz="1700" kern="1200">
        <a:solidFill>
          <a:schemeClr val="tx1"/>
        </a:solidFill>
        <a:latin typeface="+mn-lt"/>
        <a:ea typeface="+mn-ea"/>
        <a:cs typeface="+mn-cs"/>
      </a:defRPr>
    </a:lvl3pPr>
    <a:lvl4pPr marL="1949450" algn="l" defTabSz="649288" rtl="0" eaLnBrk="0" fontAlgn="base" hangingPunct="0">
      <a:spcBef>
        <a:spcPct val="30000"/>
      </a:spcBef>
      <a:spcAft>
        <a:spcPct val="0"/>
      </a:spcAft>
      <a:defRPr sz="1700" kern="1200">
        <a:solidFill>
          <a:schemeClr val="tx1"/>
        </a:solidFill>
        <a:latin typeface="+mn-lt"/>
        <a:ea typeface="+mn-ea"/>
        <a:cs typeface="+mn-cs"/>
      </a:defRPr>
    </a:lvl4pPr>
    <a:lvl5pPr marL="2600325" algn="l" defTabSz="649288" rtl="0" eaLnBrk="0" fontAlgn="base" hangingPunct="0">
      <a:spcBef>
        <a:spcPct val="30000"/>
      </a:spcBef>
      <a:spcAft>
        <a:spcPct val="0"/>
      </a:spcAft>
      <a:defRPr sz="1700" kern="1200">
        <a:solidFill>
          <a:schemeClr val="tx1"/>
        </a:solidFill>
        <a:latin typeface="+mn-lt"/>
        <a:ea typeface="+mn-ea"/>
        <a:cs typeface="+mn-cs"/>
      </a:defRPr>
    </a:lvl5pPr>
    <a:lvl6pPr marL="3251378" algn="l" defTabSz="650276" rtl="0" eaLnBrk="1" latinLnBrk="0" hangingPunct="1">
      <a:defRPr sz="1700" kern="1200">
        <a:solidFill>
          <a:schemeClr val="tx1"/>
        </a:solidFill>
        <a:latin typeface="+mn-lt"/>
        <a:ea typeface="+mn-ea"/>
        <a:cs typeface="+mn-cs"/>
      </a:defRPr>
    </a:lvl6pPr>
    <a:lvl7pPr marL="3901653" algn="l" defTabSz="650276" rtl="0" eaLnBrk="1" latinLnBrk="0" hangingPunct="1">
      <a:defRPr sz="1700" kern="1200">
        <a:solidFill>
          <a:schemeClr val="tx1"/>
        </a:solidFill>
        <a:latin typeface="+mn-lt"/>
        <a:ea typeface="+mn-ea"/>
        <a:cs typeface="+mn-cs"/>
      </a:defRPr>
    </a:lvl7pPr>
    <a:lvl8pPr marL="4551929" algn="l" defTabSz="650276" rtl="0" eaLnBrk="1" latinLnBrk="0" hangingPunct="1">
      <a:defRPr sz="1700" kern="1200">
        <a:solidFill>
          <a:schemeClr val="tx1"/>
        </a:solidFill>
        <a:latin typeface="+mn-lt"/>
        <a:ea typeface="+mn-ea"/>
        <a:cs typeface="+mn-cs"/>
      </a:defRPr>
    </a:lvl8pPr>
    <a:lvl9pPr marL="5202204" algn="l" defTabSz="650276"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atum 3"/>
          <p:cNvSpPr>
            <a:spLocks noGrp="1"/>
          </p:cNvSpPr>
          <p:nvPr>
            <p:ph type="dt" idx="10"/>
          </p:nvPr>
        </p:nvSpPr>
        <p:spPr/>
        <p:txBody>
          <a:bodyPr/>
          <a:lstStyle/>
          <a:p>
            <a:fld id="{14C0504C-9819-408B-993E-5C27669F4790}" type="datetime4">
              <a:rPr lang="nl-NL" altLang="nl-NL" smtClean="0"/>
              <a:t>14 oktober 2024</a:t>
            </a:fld>
            <a:endParaRPr lang="nl-NL" altLang="nl-NL"/>
          </a:p>
        </p:txBody>
      </p:sp>
      <p:sp>
        <p:nvSpPr>
          <p:cNvPr id="5" name="Tijdelijke aanduiding voor dianummer 4"/>
          <p:cNvSpPr>
            <a:spLocks noGrp="1"/>
          </p:cNvSpPr>
          <p:nvPr>
            <p:ph type="sldNum" sz="quarter" idx="11"/>
          </p:nvPr>
        </p:nvSpPr>
        <p:spPr/>
        <p:txBody>
          <a:bodyPr/>
          <a:lstStyle/>
          <a:p>
            <a:fld id="{99F9E045-9CC3-1D4F-BC0B-726384831F88}" type="slidenum">
              <a:rPr lang="nl-NL" altLang="nl-NL" smtClean="0"/>
              <a:pPr/>
              <a:t>1</a:t>
            </a:fld>
            <a:endParaRPr lang="nl-NL" altLang="nl-NL"/>
          </a:p>
        </p:txBody>
      </p:sp>
    </p:spTree>
    <p:extLst>
      <p:ext uri="{BB962C8B-B14F-4D97-AF65-F5344CB8AC3E}">
        <p14:creationId xmlns:p14="http://schemas.microsoft.com/office/powerpoint/2010/main" val="514532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242424"/>
                </a:solidFill>
                <a:effectLst/>
                <a:latin typeface="Calibri" panose="020F0502020204030204" pitchFamily="34" charset="0"/>
              </a:rPr>
              <a:t>Guus has been working for 6 year. We would like to thank Guus for his good work within </a:t>
            </a:r>
            <a:r>
              <a:rPr lang="en-GB" b="0" i="0" dirty="0" err="1">
                <a:solidFill>
                  <a:srgbClr val="242424"/>
                </a:solidFill>
                <a:effectLst/>
                <a:latin typeface="Calibri" panose="020F0502020204030204" pitchFamily="34" charset="0"/>
              </a:rPr>
              <a:t>EduTeam</a:t>
            </a:r>
            <a:r>
              <a:rPr lang="en-GB" b="0" i="0" dirty="0">
                <a:solidFill>
                  <a:srgbClr val="242424"/>
                </a:solidFill>
                <a:effectLst/>
                <a:latin typeface="Calibri" panose="020F0502020204030204" pitchFamily="34" charset="0"/>
              </a:rPr>
              <a:t>, We would especially like to thank him for his efforts for the lab classes of “Evolution &amp; Development of Plants” and “Biodiversity” and setting up the Master Portfolio course. If you would like to write down a personal goodbye message, there is a greeting card for Guus in the </a:t>
            </a:r>
            <a:r>
              <a:rPr lang="en-GB" b="0" i="0" dirty="0" err="1">
                <a:solidFill>
                  <a:srgbClr val="242424"/>
                </a:solidFill>
                <a:effectLst/>
                <a:latin typeface="Calibri" panose="020F0502020204030204" pitchFamily="34" charset="0"/>
              </a:rPr>
              <a:t>EduTeam</a:t>
            </a:r>
            <a:r>
              <a:rPr lang="en-GB" b="0" i="0" dirty="0">
                <a:solidFill>
                  <a:srgbClr val="242424"/>
                </a:solidFill>
                <a:effectLst/>
                <a:latin typeface="Calibri" panose="020F0502020204030204" pitchFamily="34" charset="0"/>
              </a:rPr>
              <a:t> office HG 01.333. </a:t>
            </a:r>
            <a:endParaRPr lang="nl-NL" dirty="0"/>
          </a:p>
        </p:txBody>
      </p:sp>
      <p:sp>
        <p:nvSpPr>
          <p:cNvPr id="4" name="Date Placeholder 3"/>
          <p:cNvSpPr>
            <a:spLocks noGrp="1"/>
          </p:cNvSpPr>
          <p:nvPr>
            <p:ph type="dt" idx="1"/>
          </p:nvPr>
        </p:nvSpPr>
        <p:spPr/>
        <p:txBody>
          <a:bodyPr/>
          <a:lstStyle/>
          <a:p>
            <a:fld id="{FF812629-B6F6-4C81-8176-C450FDBAFD67}" type="datetime4">
              <a:rPr lang="nl-NL" altLang="nl-NL" smtClean="0"/>
              <a:t>14 oktober 2024</a:t>
            </a:fld>
            <a:endParaRPr lang="nl-NL" altLang="nl-NL"/>
          </a:p>
        </p:txBody>
      </p:sp>
      <p:sp>
        <p:nvSpPr>
          <p:cNvPr id="5" name="Slide Number Placeholder 4"/>
          <p:cNvSpPr>
            <a:spLocks noGrp="1"/>
          </p:cNvSpPr>
          <p:nvPr>
            <p:ph type="sldNum" sz="quarter" idx="5"/>
          </p:nvPr>
        </p:nvSpPr>
        <p:spPr/>
        <p:txBody>
          <a:bodyPr/>
          <a:lstStyle/>
          <a:p>
            <a:fld id="{99F9E045-9CC3-1D4F-BC0B-726384831F88}" type="slidenum">
              <a:rPr lang="nl-NL" altLang="nl-NL" smtClean="0"/>
              <a:pPr/>
              <a:t>2</a:t>
            </a:fld>
            <a:endParaRPr lang="nl-NL" altLang="nl-NL"/>
          </a:p>
        </p:txBody>
      </p:sp>
    </p:spTree>
    <p:extLst>
      <p:ext uri="{BB962C8B-B14F-4D97-AF65-F5344CB8AC3E}">
        <p14:creationId xmlns:p14="http://schemas.microsoft.com/office/powerpoint/2010/main" val="2163235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Radboud </a:t>
            </a:r>
            <a:r>
              <a:rPr lang="nl-NL" dirty="0" err="1"/>
              <a:t>Educational</a:t>
            </a:r>
            <a:r>
              <a:rPr lang="nl-NL" dirty="0"/>
              <a:t> Design &amp; Technology: https://www.ru.nl/afdelingen/education-support/educational-design-and-technology</a:t>
            </a:r>
          </a:p>
          <a:p>
            <a:endParaRPr lang="nl-NL" dirty="0"/>
          </a:p>
        </p:txBody>
      </p:sp>
      <p:sp>
        <p:nvSpPr>
          <p:cNvPr id="4" name="Date Placeholder 3"/>
          <p:cNvSpPr>
            <a:spLocks noGrp="1"/>
          </p:cNvSpPr>
          <p:nvPr>
            <p:ph type="dt" idx="1"/>
          </p:nvPr>
        </p:nvSpPr>
        <p:spPr/>
        <p:txBody>
          <a:bodyPr/>
          <a:lstStyle/>
          <a:p>
            <a:fld id="{FF812629-B6F6-4C81-8176-C450FDBAFD67}" type="datetime4">
              <a:rPr lang="nl-NL" altLang="nl-NL" smtClean="0"/>
              <a:t>14 oktober 2024</a:t>
            </a:fld>
            <a:endParaRPr lang="nl-NL" altLang="nl-NL"/>
          </a:p>
        </p:txBody>
      </p:sp>
      <p:sp>
        <p:nvSpPr>
          <p:cNvPr id="5" name="Slide Number Placeholder 4"/>
          <p:cNvSpPr>
            <a:spLocks noGrp="1"/>
          </p:cNvSpPr>
          <p:nvPr>
            <p:ph type="sldNum" sz="quarter" idx="5"/>
          </p:nvPr>
        </p:nvSpPr>
        <p:spPr/>
        <p:txBody>
          <a:bodyPr/>
          <a:lstStyle/>
          <a:p>
            <a:fld id="{99F9E045-9CC3-1D4F-BC0B-726384831F88}" type="slidenum">
              <a:rPr lang="nl-NL" altLang="nl-NL" smtClean="0"/>
              <a:pPr/>
              <a:t>4</a:t>
            </a:fld>
            <a:endParaRPr lang="nl-NL" altLang="nl-NL"/>
          </a:p>
        </p:txBody>
      </p:sp>
    </p:spTree>
    <p:extLst>
      <p:ext uri="{BB962C8B-B14F-4D97-AF65-F5344CB8AC3E}">
        <p14:creationId xmlns:p14="http://schemas.microsoft.com/office/powerpoint/2010/main" val="19614913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During the meeting on 10-Oct-2024 cohorts 22-23 and 24-25 were mixed. This slide shows the correct numbers.</a:t>
            </a:r>
          </a:p>
        </p:txBody>
      </p:sp>
      <p:sp>
        <p:nvSpPr>
          <p:cNvPr id="4" name="Tijdelijke aanduiding voor datum 3"/>
          <p:cNvSpPr>
            <a:spLocks noGrp="1"/>
          </p:cNvSpPr>
          <p:nvPr>
            <p:ph type="dt" idx="1"/>
          </p:nvPr>
        </p:nvSpPr>
        <p:spPr/>
        <p:txBody>
          <a:bodyPr/>
          <a:lstStyle/>
          <a:p>
            <a:fld id="{FF812629-B6F6-4C81-8176-C450FDBAFD67}" type="datetime4">
              <a:rPr lang="nl-NL" altLang="nl-NL" smtClean="0"/>
              <a:t>14 oktober 2024</a:t>
            </a:fld>
            <a:endParaRPr lang="nl-NL" altLang="nl-NL"/>
          </a:p>
        </p:txBody>
      </p:sp>
      <p:sp>
        <p:nvSpPr>
          <p:cNvPr id="5" name="Tijdelijke aanduiding voor dianummer 4"/>
          <p:cNvSpPr>
            <a:spLocks noGrp="1"/>
          </p:cNvSpPr>
          <p:nvPr>
            <p:ph type="sldNum" sz="quarter" idx="5"/>
          </p:nvPr>
        </p:nvSpPr>
        <p:spPr/>
        <p:txBody>
          <a:bodyPr/>
          <a:lstStyle/>
          <a:p>
            <a:fld id="{99F9E045-9CC3-1D4F-BC0B-726384831F88}" type="slidenum">
              <a:rPr lang="nl-NL" altLang="nl-NL" smtClean="0"/>
              <a:pPr/>
              <a:t>5</a:t>
            </a:fld>
            <a:endParaRPr lang="nl-NL" altLang="nl-NL"/>
          </a:p>
        </p:txBody>
      </p:sp>
    </p:spTree>
    <p:extLst>
      <p:ext uri="{BB962C8B-B14F-4D97-AF65-F5344CB8AC3E}">
        <p14:creationId xmlns:p14="http://schemas.microsoft.com/office/powerpoint/2010/main" val="1200616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E&amp;</a:t>
            </a:r>
            <a:r>
              <a:rPr lang="en-US"/>
              <a:t>S new per 24-25, </a:t>
            </a:r>
            <a:r>
              <a:rPr lang="en-US" dirty="0"/>
              <a:t>just 1 enrolment. Before summer 176 students were ‘pre-enrolled’. </a:t>
            </a:r>
          </a:p>
        </p:txBody>
      </p:sp>
      <p:sp>
        <p:nvSpPr>
          <p:cNvPr id="4" name="Tijdelijke aanduiding voor datum 3"/>
          <p:cNvSpPr>
            <a:spLocks noGrp="1"/>
          </p:cNvSpPr>
          <p:nvPr>
            <p:ph type="dt" idx="1"/>
          </p:nvPr>
        </p:nvSpPr>
        <p:spPr/>
        <p:txBody>
          <a:bodyPr/>
          <a:lstStyle/>
          <a:p>
            <a:fld id="{FF812629-B6F6-4C81-8176-C450FDBAFD67}" type="datetime4">
              <a:rPr lang="nl-NL" altLang="nl-NL" smtClean="0"/>
              <a:t>14 oktober 2024</a:t>
            </a:fld>
            <a:endParaRPr lang="nl-NL" altLang="nl-NL"/>
          </a:p>
        </p:txBody>
      </p:sp>
      <p:sp>
        <p:nvSpPr>
          <p:cNvPr id="5" name="Tijdelijke aanduiding voor dianummer 4"/>
          <p:cNvSpPr>
            <a:spLocks noGrp="1"/>
          </p:cNvSpPr>
          <p:nvPr>
            <p:ph type="sldNum" sz="quarter" idx="5"/>
          </p:nvPr>
        </p:nvSpPr>
        <p:spPr/>
        <p:txBody>
          <a:bodyPr/>
          <a:lstStyle/>
          <a:p>
            <a:fld id="{99F9E045-9CC3-1D4F-BC0B-726384831F88}" type="slidenum">
              <a:rPr lang="nl-NL" altLang="nl-NL" smtClean="0"/>
              <a:pPr/>
              <a:t>6</a:t>
            </a:fld>
            <a:endParaRPr lang="nl-NL" altLang="nl-NL"/>
          </a:p>
        </p:txBody>
      </p:sp>
    </p:spTree>
    <p:extLst>
      <p:ext uri="{BB962C8B-B14F-4D97-AF65-F5344CB8AC3E}">
        <p14:creationId xmlns:p14="http://schemas.microsoft.com/office/powerpoint/2010/main" val="19015862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customXml" Target="../../customXml/item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customXml" Target="../../customXml/item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3" Type="http://schemas.openxmlformats.org/officeDocument/2006/relationships/customXml" Target="../../customXml/item8.xml"/><Relationship Id="rId2" Type="http://schemas.openxmlformats.org/officeDocument/2006/relationships/customXml" Target="../../customXml/item7.xml"/><Relationship Id="rId1" Type="http://schemas.openxmlformats.org/officeDocument/2006/relationships/customXml" Target="../../customXml/item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customXml" Target="../../customXml/item10.xml"/><Relationship Id="rId1" Type="http://schemas.openxmlformats.org/officeDocument/2006/relationships/customXml" Target="../../customXml/item9.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customXml" Target="../../customXml/item11.xml"/></Relationships>
</file>

<file path=ppt/slideLayouts/_rels/slideLayout51.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customXml" Target="../../customXml/item1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ervolg 1">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6" name="Tijdelijke aanduiding voor inhoud 2"/>
          <p:cNvSpPr>
            <a:spLocks noGrp="1"/>
          </p:cNvSpPr>
          <p:nvPr>
            <p:ph idx="1"/>
          </p:nvPr>
        </p:nvSpPr>
        <p:spPr>
          <a:xfrm>
            <a:off x="1200732" y="1799999"/>
            <a:ext cx="14889083" cy="7020000"/>
          </a:xfrm>
        </p:spPr>
        <p:txBody>
          <a:bodyPr>
            <a:normAutofit/>
          </a:bodyPr>
          <a:lstStyle>
            <a:lvl1pPr marL="609951" indent="-609951">
              <a:buFont typeface="Arial" charset="0"/>
              <a:buChar char="•"/>
              <a:defRPr/>
            </a:lvl1pPr>
            <a:lvl2pPr marL="1062611" indent="-457463">
              <a:buFont typeface="Arial" charset="0"/>
              <a:buChar char="•"/>
              <a:defRPr/>
            </a:lvl2pPr>
            <a:lvl3pPr marL="1677364" indent="-457463">
              <a:buFont typeface="Helvetica" charset="0"/>
              <a:buChar char="−"/>
              <a:defRPr/>
            </a:lvl3pPr>
            <a:lvl4pPr marL="2206268" indent="-381219">
              <a:buFont typeface="Helvetica" charset="0"/>
              <a:buChar char="−"/>
              <a:defRPr/>
            </a:lvl4pPr>
            <a:lvl5pPr marL="2821021" indent="-381219">
              <a:buFont typeface="Helvetica" charset="0"/>
              <a:buChar char="−"/>
              <a:defRPr/>
            </a:lvl5pPr>
          </a:lstStyle>
          <a:p>
            <a:pPr lvl="0"/>
            <a:r>
              <a:rPr lang="nl-NL" altLang="nl-NL"/>
              <a:t>Tekststijl van het model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 name="Tijdelijke aanduiding voor dianummer 5"/>
          <p:cNvSpPr>
            <a:spLocks noGrp="1"/>
          </p:cNvSpPr>
          <p:nvPr>
            <p:ph type="sldNum" sz="quarter" idx="10"/>
          </p:nvPr>
        </p:nvSpPr>
        <p:spPr/>
        <p:txBody>
          <a:bodyPr/>
          <a:lstStyle>
            <a:lvl1pPr>
              <a:defRPr/>
            </a:lvl1pPr>
          </a:lstStyle>
          <a:p>
            <a:fld id="{F9510068-CF9F-1546-A962-438E155E6626}" type="slidenum">
              <a:rPr lang="nl-NL" altLang="nl-NL"/>
              <a:pPr/>
              <a:t>‹nr.›</a:t>
            </a:fld>
            <a:endParaRPr lang="nl-NL" altLang="nl-NL"/>
          </a:p>
        </p:txBody>
      </p:sp>
      <p:sp>
        <p:nvSpPr>
          <p:cNvPr id="7" name="Tijdelijke aanduiding voor voettekst 4"/>
          <p:cNvSpPr>
            <a:spLocks noGrp="1"/>
          </p:cNvSpPr>
          <p:nvPr>
            <p:ph type="ftr" sz="quarter" idx="11"/>
          </p:nvPr>
        </p:nvSpPr>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p:txBody>
          <a:bodyPr/>
          <a:lstStyle>
            <a:lvl1pPr>
              <a:defRPr/>
            </a:lvl1pPr>
          </a:lstStyle>
          <a:p>
            <a:fld id="{7C61F0B3-580A-4B1B-B84A-0D2124724D87}" type="datetime4">
              <a:rPr lang="en-GB" altLang="nl-NL" smtClean="0"/>
              <a:t>14 October 2024</a:t>
            </a:fld>
            <a:endParaRPr lang="nl-NL" altLang="nl-NL"/>
          </a:p>
        </p:txBody>
      </p:sp>
      <p:cxnSp>
        <p:nvCxnSpPr>
          <p:cNvPr id="10" name="Rechte verbindingslijn 9"/>
          <p:cNvCxnSpPr/>
          <p:nvPr userDrawn="1"/>
        </p:nvCxnSpPr>
        <p:spPr>
          <a:xfrm>
            <a:off x="1200884" y="8980714"/>
            <a:ext cx="14889249" cy="0"/>
          </a:xfrm>
          <a:prstGeom prst="line">
            <a:avLst/>
          </a:prstGeom>
          <a:ln w="19050">
            <a:solidFill>
              <a:srgbClr val="BE2E1A"/>
            </a:solidFill>
          </a:ln>
          <a:effectLst/>
        </p:spPr>
        <p:style>
          <a:lnRef idx="2">
            <a:schemeClr val="accent1"/>
          </a:lnRef>
          <a:fillRef idx="0">
            <a:schemeClr val="accent1"/>
          </a:fillRef>
          <a:effectRef idx="1">
            <a:schemeClr val="accent1"/>
          </a:effectRef>
          <a:fontRef idx="minor">
            <a:schemeClr val="tx1"/>
          </a:fontRef>
        </p:style>
      </p:cxnSp>
      <p:pic>
        <p:nvPicPr>
          <p:cNvPr id="13" name="Afbeelding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auto">
          <a:xfrm>
            <a:off x="13860292" y="9147198"/>
            <a:ext cx="2229523" cy="50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ighlights (2)">
    <p:spTree>
      <p:nvGrpSpPr>
        <p:cNvPr id="1" name=""/>
        <p:cNvGrpSpPr/>
        <p:nvPr/>
      </p:nvGrpSpPr>
      <p:grpSpPr>
        <a:xfrm>
          <a:off x="0" y="0"/>
          <a:ext cx="0" cy="0"/>
          <a:chOff x="0" y="0"/>
          <a:chExt cx="0" cy="0"/>
        </a:xfrm>
      </p:grpSpPr>
      <p:sp>
        <p:nvSpPr>
          <p:cNvPr id="3" name="Tijdelijke aanduiding voor datum 2"/>
          <p:cNvSpPr>
            <a:spLocks noGrp="1" noSelect="1"/>
          </p:cNvSpPr>
          <p:nvPr>
            <p:ph type="dt" sz="half" idx="10"/>
          </p:nvPr>
        </p:nvSpPr>
        <p:spPr/>
        <p:txBody>
          <a:bodyPr/>
          <a:lstStyle/>
          <a:p>
            <a:fld id="{52DDF378-A91F-4C5E-A6BD-DA84D97C5957}" type="datetime4">
              <a:rPr lang="en-GB" noProof="1" smtClean="0"/>
              <a:t>14 October 2024</a:t>
            </a:fld>
            <a:endParaRPr lang="nl-NL" noProof="1"/>
          </a:p>
        </p:txBody>
      </p:sp>
      <p:sp>
        <p:nvSpPr>
          <p:cNvPr id="4" name="Tijdelijke aanduiding voor voettekst 3"/>
          <p:cNvSpPr>
            <a:spLocks noGrp="1" noSelect="1"/>
          </p:cNvSpPr>
          <p:nvPr>
            <p:ph type="ftr" sz="quarter" idx="11"/>
          </p:nvPr>
        </p:nvSpPr>
        <p:spPr/>
        <p:txBody>
          <a:bodyPr/>
          <a:lstStyle/>
          <a:p>
            <a:r>
              <a:rPr lang="nl-NL" noProof="1"/>
              <a:t>[Voettekst]</a:t>
            </a:r>
          </a:p>
        </p:txBody>
      </p:sp>
      <p:sp>
        <p:nvSpPr>
          <p:cNvPr id="5" name="Tijdelijke aanduiding voor dianummer 4"/>
          <p:cNvSpPr>
            <a:spLocks noGrp="1" noSelect="1"/>
          </p:cNvSpPr>
          <p:nvPr>
            <p:ph type="sldNum" sz="quarter" idx="12"/>
          </p:nvPr>
        </p:nvSpPr>
        <p:spPr/>
        <p:txBody>
          <a:bodyPr/>
          <a:lstStyle/>
          <a:p>
            <a:r>
              <a:rPr lang="nl-NL" noProof="1">
                <a:solidFill>
                  <a:schemeClr val="accent1"/>
                </a:solidFill>
              </a:rPr>
              <a:t>|</a:t>
            </a:r>
            <a:r>
              <a:rPr lang="nl-NL" noProof="1"/>
              <a:t> </a:t>
            </a:r>
            <a:fld id="{1336C48C-F87C-4E4B-81EF-5027B17D1F61}" type="slidenum">
              <a:rPr lang="nl-NL" noProof="1" smtClean="0"/>
              <a:pPr/>
              <a:t>‹nr.›</a:t>
            </a:fld>
            <a:endParaRPr lang="nl-NL" noProof="1"/>
          </a:p>
        </p:txBody>
      </p:sp>
      <p:sp>
        <p:nvSpPr>
          <p:cNvPr id="14" name="Tijdelijke aanduiding voor tekst 2"/>
          <p:cNvSpPr>
            <a:spLocks noGrp="1" noSelect="1"/>
          </p:cNvSpPr>
          <p:nvPr>
            <p:ph type="body" sz="quarter" idx="14" hasCustomPrompt="1"/>
          </p:nvPr>
        </p:nvSpPr>
        <p:spPr>
          <a:xfrm>
            <a:off x="7885662" y="3154947"/>
            <a:ext cx="8217048"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 typeface="Open Sans" panose="020B0606030504020204" pitchFamily="34" charset="0"/>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Open Sans" panose="020B0606030504020204" pitchFamily="34" charset="0"/>
                <a:ea typeface="Open Sans" panose="020B0606030504020204" pitchFamily="34" charset="0"/>
                <a:cs typeface="Open Sans" panose="020B0606030504020204" pitchFamily="34" charset="0"/>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p:txBody>
      </p:sp>
      <p:sp>
        <p:nvSpPr>
          <p:cNvPr id="13" name="Tijdelijke aanduiding voor tekst 1 (JU-Free)"/>
          <p:cNvSpPr>
            <a:spLocks noGrp="1"/>
          </p:cNvSpPr>
          <p:nvPr>
            <p:ph type="body" sz="quarter" idx="13" hasCustomPrompt="1"/>
          </p:nvPr>
        </p:nvSpPr>
        <p:spPr>
          <a:xfrm>
            <a:off x="1448120" y="3152440"/>
            <a:ext cx="5740289"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a:p>
            <a:pPr lvl="0"/>
            <a:r>
              <a:rPr lang="nl-NL"/>
              <a:t>JU-LEVEL1=Standaard</a:t>
            </a:r>
          </a:p>
          <a:p>
            <a:pPr lvl="1"/>
            <a:r>
              <a:rPr lang="nl-NL"/>
              <a:t>JU-LEVEL2=Basistekst</a:t>
            </a:r>
          </a:p>
          <a:p>
            <a:pPr lvl="2"/>
            <a:r>
              <a:rPr lang="nl-NL"/>
              <a:t>JU-LEVEL3=Opsomming</a:t>
            </a:r>
          </a:p>
          <a:p>
            <a:pPr lvl="3"/>
            <a:r>
              <a:rPr lang="nl-NL"/>
              <a:t>JU-LEVEL4=Zwevend 1e niveau </a:t>
            </a:r>
          </a:p>
        </p:txBody>
      </p:sp>
      <p:sp>
        <p:nvSpPr>
          <p:cNvPr id="2" name="***Titel 1"/>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nl-NL"/>
              <a:t>[</a:t>
            </a:r>
            <a:r>
              <a:rPr lang="nl-NL" err="1"/>
              <a:t>Highlights</a:t>
            </a:r>
            <a:r>
              <a:rPr lang="nl-NL"/>
              <a:t>]</a:t>
            </a:r>
          </a:p>
        </p:txBody>
      </p:sp>
      <p:sp>
        <p:nvSpPr>
          <p:cNvPr id="10" name="Kopregel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Tree>
    <p:extLst>
      <p:ext uri="{BB962C8B-B14F-4D97-AF65-F5344CB8AC3E}">
        <p14:creationId xmlns:p14="http://schemas.microsoft.com/office/powerpoint/2010/main" val="790250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ighlights (4)">
    <p:spTree>
      <p:nvGrpSpPr>
        <p:cNvPr id="1" name=""/>
        <p:cNvGrpSpPr/>
        <p:nvPr/>
      </p:nvGrpSpPr>
      <p:grpSpPr>
        <a:xfrm>
          <a:off x="0" y="0"/>
          <a:ext cx="0" cy="0"/>
          <a:chOff x="0" y="0"/>
          <a:chExt cx="0" cy="0"/>
        </a:xfrm>
      </p:grpSpPr>
      <p:sp>
        <p:nvSpPr>
          <p:cNvPr id="3" name="Tijdelijke aanduiding voor datum 2"/>
          <p:cNvSpPr>
            <a:spLocks noGrp="1" noSelect="1"/>
          </p:cNvSpPr>
          <p:nvPr>
            <p:ph type="dt" sz="half" idx="10"/>
          </p:nvPr>
        </p:nvSpPr>
        <p:spPr/>
        <p:txBody>
          <a:bodyPr/>
          <a:lstStyle/>
          <a:p>
            <a:fld id="{AB4891A1-87B1-405C-B7C2-333316A148F8}" type="datetime4">
              <a:rPr lang="en-GB" noProof="1" smtClean="0"/>
              <a:t>14 October 2024</a:t>
            </a:fld>
            <a:endParaRPr lang="nl-NL" noProof="1"/>
          </a:p>
        </p:txBody>
      </p:sp>
      <p:sp>
        <p:nvSpPr>
          <p:cNvPr id="4" name="Tijdelijke aanduiding voor voettekst 3"/>
          <p:cNvSpPr>
            <a:spLocks noGrp="1" noSelect="1"/>
          </p:cNvSpPr>
          <p:nvPr>
            <p:ph type="ftr" sz="quarter" idx="11"/>
          </p:nvPr>
        </p:nvSpPr>
        <p:spPr/>
        <p:txBody>
          <a:bodyPr/>
          <a:lstStyle/>
          <a:p>
            <a:r>
              <a:rPr lang="nl-NL" noProof="1"/>
              <a:t>[Voettekst]</a:t>
            </a:r>
          </a:p>
        </p:txBody>
      </p:sp>
      <p:sp>
        <p:nvSpPr>
          <p:cNvPr id="5" name="Tijdelijke aanduiding voor dianummer 4"/>
          <p:cNvSpPr>
            <a:spLocks noGrp="1" noSelect="1"/>
          </p:cNvSpPr>
          <p:nvPr>
            <p:ph type="sldNum" sz="quarter" idx="12"/>
          </p:nvPr>
        </p:nvSpPr>
        <p:spPr/>
        <p:txBody>
          <a:bodyPr/>
          <a:lstStyle/>
          <a:p>
            <a:r>
              <a:rPr lang="nl-NL" noProof="1">
                <a:solidFill>
                  <a:schemeClr val="accent1"/>
                </a:solidFill>
              </a:rPr>
              <a:t>|</a:t>
            </a:r>
            <a:r>
              <a:rPr lang="nl-NL" noProof="1"/>
              <a:t> </a:t>
            </a:r>
            <a:fld id="{1336C48C-F87C-4E4B-81EF-5027B17D1F61}" type="slidenum">
              <a:rPr lang="nl-NL" noProof="1" smtClean="0"/>
              <a:pPr/>
              <a:t>‹nr.›</a:t>
            </a:fld>
            <a:endParaRPr lang="nl-NL" noProof="1"/>
          </a:p>
        </p:txBody>
      </p:sp>
      <p:sp>
        <p:nvSpPr>
          <p:cNvPr id="16" name="Tijdelijke aanduiding voor tekst 4"/>
          <p:cNvSpPr>
            <a:spLocks noGrp="1" noSelect="1"/>
          </p:cNvSpPr>
          <p:nvPr>
            <p:ph type="body" sz="quarter" idx="16" hasCustomPrompt="1"/>
          </p:nvPr>
        </p:nvSpPr>
        <p:spPr>
          <a:xfrm>
            <a:off x="13161842"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p:txBody>
      </p:sp>
      <p:sp>
        <p:nvSpPr>
          <p:cNvPr id="15" name="Tijdelijke aanduiding voor tekst 3"/>
          <p:cNvSpPr>
            <a:spLocks noGrp="1" noSelect="1"/>
          </p:cNvSpPr>
          <p:nvPr>
            <p:ph type="body" sz="quarter" idx="15" hasCustomPrompt="1"/>
          </p:nvPr>
        </p:nvSpPr>
        <p:spPr>
          <a:xfrm>
            <a:off x="9262107"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p:txBody>
      </p:sp>
      <p:sp>
        <p:nvSpPr>
          <p:cNvPr id="14" name="Tijdelijke aanduiding voor tekst 2"/>
          <p:cNvSpPr>
            <a:spLocks noGrp="1" noSelect="1"/>
          </p:cNvSpPr>
          <p:nvPr>
            <p:ph type="body" sz="quarter" idx="14" hasCustomPrompt="1"/>
          </p:nvPr>
        </p:nvSpPr>
        <p:spPr>
          <a:xfrm>
            <a:off x="5362374"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p:txBody>
      </p:sp>
      <p:sp>
        <p:nvSpPr>
          <p:cNvPr id="13" name="Tijdelijke aanduiding voor tekst 1 (JU-Free)"/>
          <p:cNvSpPr>
            <a:spLocks noGrp="1"/>
          </p:cNvSpPr>
          <p:nvPr>
            <p:ph type="body" sz="quarter" idx="13" hasCustomPrompt="1"/>
          </p:nvPr>
        </p:nvSpPr>
        <p:spPr>
          <a:xfrm>
            <a:off x="1462640"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a:p>
            <a:pPr lvl="0"/>
            <a:r>
              <a:rPr lang="nl-NL"/>
              <a:t>JU-LEVEL1=Standaard</a:t>
            </a:r>
          </a:p>
          <a:p>
            <a:pPr lvl="1"/>
            <a:r>
              <a:rPr lang="nl-NL"/>
              <a:t>JU-LEVEL2=Basistekst</a:t>
            </a:r>
          </a:p>
          <a:p>
            <a:pPr lvl="2"/>
            <a:r>
              <a:rPr lang="nl-NL"/>
              <a:t>JU-LEVEL3=Opsomming</a:t>
            </a:r>
          </a:p>
          <a:p>
            <a:pPr lvl="3"/>
            <a:r>
              <a:rPr lang="nl-NL"/>
              <a:t>JU-LEVEL4=Zwevend 1e  niveau</a:t>
            </a:r>
          </a:p>
        </p:txBody>
      </p:sp>
      <p:sp>
        <p:nvSpPr>
          <p:cNvPr id="2" name="***Titel 1"/>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nl-NL"/>
              <a:t>[</a:t>
            </a:r>
            <a:r>
              <a:rPr lang="nl-NL" err="1"/>
              <a:t>Highlights</a:t>
            </a:r>
            <a:r>
              <a:rPr lang="nl-NL"/>
              <a:t>]</a:t>
            </a:r>
          </a:p>
        </p:txBody>
      </p:sp>
      <p:sp>
        <p:nvSpPr>
          <p:cNvPr id="17" name="Kopregel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[kopregel]J</a:t>
            </a:r>
          </a:p>
          <a:p>
            <a:pPr lvl="0"/>
            <a:r>
              <a:rPr lang="nl-NL"/>
              <a:t>JU-LEVEL1=Standaard</a:t>
            </a:r>
          </a:p>
        </p:txBody>
      </p:sp>
    </p:spTree>
    <p:extLst>
      <p:ext uri="{BB962C8B-B14F-4D97-AF65-F5344CB8AC3E}">
        <p14:creationId xmlns:p14="http://schemas.microsoft.com/office/powerpoint/2010/main" val="2912211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ussendia wit">
    <p:bg>
      <p:bgPr>
        <a:solidFill>
          <a:srgbClr val="FFFFFF"/>
        </a:solidFill>
        <a:effectLst/>
      </p:bgPr>
    </p:bg>
    <p:spTree>
      <p:nvGrpSpPr>
        <p:cNvPr id="1" name=""/>
        <p:cNvGrpSpPr/>
        <p:nvPr/>
      </p:nvGrpSpPr>
      <p:grpSpPr>
        <a:xfrm>
          <a:off x="0" y="0"/>
          <a:ext cx="0" cy="0"/>
          <a:chOff x="0" y="0"/>
          <a:chExt cx="0" cy="0"/>
        </a:xfrm>
      </p:grpSpPr>
      <p:sp>
        <p:nvSpPr>
          <p:cNvPr id="4" name="Tijdelijke aanduiding voor tekst 3 (JU-Free)">
            <a:extLst>
              <a:ext uri="{FF2B5EF4-FFF2-40B4-BE49-F238E27FC236}">
                <a16:creationId xmlns:a16="http://schemas.microsoft.com/office/drawing/2014/main" id="{47B08040-1AC6-4424-AC77-34664CAA4BE7}"/>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chemeClr val="accent1"/>
                </a:solidFill>
                <a:latin typeface="+mj-lt"/>
              </a:defRPr>
            </a:lvl1pPr>
            <a:lvl2pPr marL="0" indent="0" algn="ctr">
              <a:spcBef>
                <a:spcPts val="0"/>
              </a:spcBef>
              <a:buFontTx/>
              <a:buNone/>
              <a:defRPr sz="5122" i="0" cap="all" baseline="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11758164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ussendia Red Impact">
    <p:bg>
      <p:bgPr>
        <a:solidFill>
          <a:srgbClr val="E3000B"/>
        </a:solidFill>
        <a:effectLst/>
      </p:bgPr>
    </p:bg>
    <p:spTree>
      <p:nvGrpSpPr>
        <p:cNvPr id="1" name=""/>
        <p:cNvGrpSpPr/>
        <p:nvPr/>
      </p:nvGrpSpPr>
      <p:grpSpPr>
        <a:xfrm>
          <a:off x="0" y="0"/>
          <a:ext cx="0" cy="0"/>
          <a:chOff x="0" y="0"/>
          <a:chExt cx="0" cy="0"/>
        </a:xfrm>
      </p:grpSpPr>
      <p:sp>
        <p:nvSpPr>
          <p:cNvPr id="7"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8"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5" name="Tijdelijke aanduiding voor tekst 3 (JU-Free)">
            <a:extLst>
              <a:ext uri="{FF2B5EF4-FFF2-40B4-BE49-F238E27FC236}">
                <a16:creationId xmlns:a16="http://schemas.microsoft.com/office/drawing/2014/main" id="{9003792C-E96E-4CD5-83F8-FBFE78F93C83}"/>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8C201B"/>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29740904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ussendia Lady bug">
    <p:bg>
      <p:bgPr>
        <a:solidFill>
          <a:srgbClr val="8C201B"/>
        </a:solidFill>
        <a:effectLst/>
      </p:bgPr>
    </p:bg>
    <p:spTree>
      <p:nvGrpSpPr>
        <p:cNvPr id="1" name=""/>
        <p:cNvGrpSpPr/>
        <p:nvPr/>
      </p:nvGrpSpPr>
      <p:grpSpPr>
        <a:xfrm>
          <a:off x="0" y="0"/>
          <a:ext cx="0" cy="0"/>
          <a:chOff x="0" y="0"/>
          <a:chExt cx="0" cy="0"/>
        </a:xfrm>
      </p:grpSpPr>
      <p:sp>
        <p:nvSpPr>
          <p:cNvPr id="6"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7"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5" name="Tijdelijke aanduiding voor tekst 3 (JU-Free)">
            <a:extLst>
              <a:ext uri="{FF2B5EF4-FFF2-40B4-BE49-F238E27FC236}">
                <a16:creationId xmlns:a16="http://schemas.microsoft.com/office/drawing/2014/main" id="{7309AEE2-23F3-4485-AB59-68003885CF23}"/>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chemeClr val="accent1"/>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30219194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ussendia Maroon">
    <p:bg>
      <p:bgPr>
        <a:solidFill>
          <a:srgbClr val="730E04"/>
        </a:solidFill>
        <a:effectLst/>
      </p:bgPr>
    </p:bg>
    <p:spTree>
      <p:nvGrpSpPr>
        <p:cNvPr id="1" name=""/>
        <p:cNvGrpSpPr/>
        <p:nvPr/>
      </p:nvGrpSpPr>
      <p:grpSpPr>
        <a:xfrm>
          <a:off x="0" y="0"/>
          <a:ext cx="0" cy="0"/>
          <a:chOff x="0" y="0"/>
          <a:chExt cx="0" cy="0"/>
        </a:xfrm>
      </p:grpSpPr>
      <p:sp>
        <p:nvSpPr>
          <p:cNvPr id="6"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7"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5" name="Tijdelijke aanduiding voor tekst 3 (JU-Free)">
            <a:extLst>
              <a:ext uri="{FF2B5EF4-FFF2-40B4-BE49-F238E27FC236}">
                <a16:creationId xmlns:a16="http://schemas.microsoft.com/office/drawing/2014/main" id="{FE10598B-5335-4C41-B925-F9DA24742C91}"/>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EE1C25"/>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13421564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 en tekst 2-kolomsindeling">
    <p:bg>
      <p:bgPr>
        <a:solidFill>
          <a:srgbClr val="F2F2F2"/>
        </a:solidFill>
        <a:effectLst/>
      </p:bgPr>
    </p:bg>
    <p:spTree>
      <p:nvGrpSpPr>
        <p:cNvPr id="1" name=""/>
        <p:cNvGrpSpPr/>
        <p:nvPr/>
      </p:nvGrpSpPr>
      <p:grpSpPr>
        <a:xfrm>
          <a:off x="0" y="0"/>
          <a:ext cx="0" cy="0"/>
          <a:chOff x="0" y="0"/>
          <a:chExt cx="0" cy="0"/>
        </a:xfrm>
      </p:grpSpPr>
      <p:sp>
        <p:nvSpPr>
          <p:cNvPr id="11" name="Achtergrondvlak"/>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7" name="Tijdelijke aanduiding voor datum 6"/>
          <p:cNvSpPr>
            <a:spLocks noGrp="1" noSelect="1"/>
          </p:cNvSpPr>
          <p:nvPr>
            <p:ph type="dt" sz="half" idx="10"/>
          </p:nvPr>
        </p:nvSpPr>
        <p:spPr/>
        <p:txBody>
          <a:bodyPr/>
          <a:lstStyle/>
          <a:p>
            <a:fld id="{70E46BA9-7BDC-4FC0-B7B7-6D5F2A599809}" type="datetime4">
              <a:rPr lang="en-GB" noProof="1" smtClean="0"/>
              <a:t>14 October 2024</a:t>
            </a:fld>
            <a:endParaRPr lang="nl-NL" noProof="1"/>
          </a:p>
        </p:txBody>
      </p:sp>
      <p:sp>
        <p:nvSpPr>
          <p:cNvPr id="8" name="Tijdelijke aanduiding voor voettekst 7"/>
          <p:cNvSpPr>
            <a:spLocks noGrp="1" noSelect="1"/>
          </p:cNvSpPr>
          <p:nvPr>
            <p:ph type="ftr" sz="quarter" idx="11"/>
          </p:nvPr>
        </p:nvSpPr>
        <p:spPr/>
        <p:txBody>
          <a:bodyPr/>
          <a:lstStyle/>
          <a:p>
            <a:r>
              <a:rPr lang="nl-NL" noProof="1"/>
              <a:t>[Voettekst]</a:t>
            </a:r>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‹nr.›</a:t>
            </a:fld>
            <a:endParaRPr lang="nl-NL" noProof="1"/>
          </a:p>
        </p:txBody>
      </p:sp>
      <p:sp>
        <p:nvSpPr>
          <p:cNvPr id="2" name="Titel 1"/>
          <p:cNvSpPr>
            <a:spLocks noGrp="1" noSelect="1"/>
          </p:cNvSpPr>
          <p:nvPr>
            <p:ph type="title" hasCustomPrompt="1"/>
          </p:nvPr>
        </p:nvSpPr>
        <p:spPr bwMode="gray">
          <a:xfrm>
            <a:off x="1229400" y="1274356"/>
            <a:ext cx="14855250" cy="409733"/>
          </a:xfrm>
        </p:spPr>
        <p:txBody>
          <a:bodyPr/>
          <a:lstStyle>
            <a:lvl1pPr>
              <a:defRPr sz="2845"/>
            </a:lvl1pPr>
          </a:lstStyle>
          <a:p>
            <a:r>
              <a:rPr lang="nl-NL" noProof="1"/>
              <a:t>[Titel]</a:t>
            </a:r>
          </a:p>
        </p:txBody>
      </p:sp>
      <p:sp>
        <p:nvSpPr>
          <p:cNvPr id="10" name="Kopregel (JU-Free)"/>
          <p:cNvSpPr>
            <a:spLocks noGrp="1"/>
          </p:cNvSpPr>
          <p:nvPr>
            <p:ph type="body" sz="quarter" idx="1002" hasCustomPrompt="1"/>
          </p:nvPr>
        </p:nvSpPr>
        <p:spPr>
          <a:xfrm>
            <a:off x="1229400" y="967995"/>
            <a:ext cx="1485525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
        <p:nvSpPr>
          <p:cNvPr id="5" name="Tijdelijke aanduiding voor tekst 4 (JU-Free)"/>
          <p:cNvSpPr>
            <a:spLocks noGrp="1"/>
          </p:cNvSpPr>
          <p:nvPr>
            <p:ph type="body" sz="quarter" idx="1003" hasCustomPrompt="1"/>
          </p:nvPr>
        </p:nvSpPr>
        <p:spPr>
          <a:xfrm>
            <a:off x="1515709" y="3037149"/>
            <a:ext cx="14317388" cy="5172883"/>
          </a:xfrm>
        </p:spPr>
        <p:txBody>
          <a:bodyPr numCol="2" spcCol="1080000"/>
          <a:lstStyle>
            <a:lvl1pPr>
              <a:defRPr/>
            </a:lvl1pPr>
            <a:lvl4pPr>
              <a:defRPr/>
            </a:lvl4pPr>
            <a:lvl5pPr>
              <a:defRPr/>
            </a:lvl5pPr>
            <a:lvl6pPr>
              <a:defRPr baseline="0"/>
            </a:lvl6pPr>
            <a:lvl7pPr>
              <a:defRPr/>
            </a:lvl7pPr>
          </a:lstStyle>
          <a:p>
            <a:pPr lvl="0"/>
            <a:r>
              <a:rPr lang="nl-NL"/>
              <a:t>[Tekst 2-kolomsindeling]</a:t>
            </a:r>
          </a:p>
          <a:p>
            <a:pPr lvl="0"/>
            <a:r>
              <a:rPr lang="nl-NL"/>
              <a:t>JU-LEVEL1=Standaard</a:t>
            </a:r>
          </a:p>
          <a:p>
            <a:pPr lvl="1"/>
            <a:r>
              <a:rPr lang="nl-NL"/>
              <a:t>JU-LEVEL2=</a:t>
            </a:r>
            <a:r>
              <a:rPr lang="nl-NL" noProof="1"/>
              <a:t> Opsomming 2e niveau</a:t>
            </a:r>
            <a:endParaRPr lang="nl-NL"/>
          </a:p>
          <a:p>
            <a:pPr lvl="2"/>
            <a:r>
              <a:rPr lang="nl-NL"/>
              <a:t>JU-LEVEL3=</a:t>
            </a:r>
            <a:r>
              <a:rPr lang="nl-NL" noProof="1"/>
              <a:t> Opsomming nummer 1e niveau</a:t>
            </a:r>
            <a:endParaRPr lang="nl-NL"/>
          </a:p>
          <a:p>
            <a:pPr lvl="3"/>
            <a:r>
              <a:rPr lang="nl-NL"/>
              <a:t>JU-LEVEL4=Kop</a:t>
            </a:r>
          </a:p>
          <a:p>
            <a:pPr lvl="4"/>
            <a:r>
              <a:rPr lang="nl-NL"/>
              <a:t>JU-LEVEL5=Basistekst</a:t>
            </a:r>
          </a:p>
          <a:p>
            <a:pPr lvl="5"/>
            <a:r>
              <a:rPr lang="nl-NL"/>
              <a:t>JU-LEVEL6=Zwevend 1e niveau</a:t>
            </a:r>
          </a:p>
          <a:p>
            <a:pPr lvl="6"/>
            <a:r>
              <a:rPr lang="nl-NL"/>
              <a:t>JU-LEVEL7=Zwevend 2e niveau</a:t>
            </a:r>
          </a:p>
        </p:txBody>
      </p:sp>
    </p:spTree>
    <p:extLst>
      <p:ext uri="{BB962C8B-B14F-4D97-AF65-F5344CB8AC3E}">
        <p14:creationId xmlns:p14="http://schemas.microsoft.com/office/powerpoint/2010/main" val="10527689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andaard">
    <p:bg>
      <p:bgPr>
        <a:solidFill>
          <a:srgbClr val="F2F2F2"/>
        </a:solidFill>
        <a:effectLst/>
      </p:bgPr>
    </p:bg>
    <p:spTree>
      <p:nvGrpSpPr>
        <p:cNvPr id="1" name=""/>
        <p:cNvGrpSpPr/>
        <p:nvPr/>
      </p:nvGrpSpPr>
      <p:grpSpPr>
        <a:xfrm>
          <a:off x="0" y="0"/>
          <a:ext cx="0" cy="0"/>
          <a:chOff x="0" y="0"/>
          <a:chExt cx="0" cy="0"/>
        </a:xfrm>
      </p:grpSpPr>
      <p:sp>
        <p:nvSpPr>
          <p:cNvPr id="11" name="Achtergrondvlak"/>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3" name="Tijdelijke aanduiding voor inhoud 2 (JU-Free)"/>
          <p:cNvSpPr>
            <a:spLocks noGrp="1"/>
          </p:cNvSpPr>
          <p:nvPr>
            <p:ph idx="1" hasCustomPrompt="1"/>
          </p:nvPr>
        </p:nvSpPr>
        <p:spPr bwMode="gray">
          <a:xfrm>
            <a:off x="1516867" y="2523744"/>
            <a:ext cx="14317388" cy="5992350"/>
          </a:xfrm>
        </p:spPr>
        <p:txBody>
          <a:bodyPr/>
          <a:lstStyle>
            <a:lvl1pPr>
              <a:defRPr baseline="0"/>
            </a:lvl1pPr>
          </a:lstStyle>
          <a:p>
            <a:pPr lvl="0"/>
            <a:r>
              <a:rPr lang="nl-NL"/>
              <a:t>[Tekst 2-kolomsindeling]</a:t>
            </a:r>
          </a:p>
          <a:p>
            <a:pPr lvl="0"/>
            <a:r>
              <a:rPr lang="nl-NL"/>
              <a:t>JU-LEVEL1=Standaard</a:t>
            </a:r>
          </a:p>
          <a:p>
            <a:pPr lvl="1"/>
            <a:r>
              <a:rPr lang="nl-NL"/>
              <a:t>JU-LEVEL2=</a:t>
            </a:r>
            <a:r>
              <a:rPr lang="nl-NL" noProof="1"/>
              <a:t> Opsomming 2e niveau</a:t>
            </a:r>
            <a:endParaRPr lang="nl-NL"/>
          </a:p>
          <a:p>
            <a:pPr lvl="2"/>
            <a:r>
              <a:rPr lang="nl-NL"/>
              <a:t>JU-LEVEL3=</a:t>
            </a:r>
            <a:r>
              <a:rPr lang="nl-NL" noProof="1"/>
              <a:t> Opsomming nummer 1e niveau</a:t>
            </a:r>
            <a:endParaRPr lang="nl-NL"/>
          </a:p>
          <a:p>
            <a:pPr lvl="3"/>
            <a:r>
              <a:rPr lang="nl-NL"/>
              <a:t>JU-LEVEL4=Kop</a:t>
            </a:r>
          </a:p>
          <a:p>
            <a:pPr lvl="4"/>
            <a:r>
              <a:rPr lang="nl-NL"/>
              <a:t>JU-LEVEL5=Basistekst</a:t>
            </a:r>
          </a:p>
          <a:p>
            <a:pPr lvl="5"/>
            <a:r>
              <a:rPr lang="nl-NL"/>
              <a:t>JU-LEVEL6=Zwevend 1e niveau</a:t>
            </a:r>
          </a:p>
          <a:p>
            <a:pPr lvl="6"/>
            <a:r>
              <a:rPr lang="nl-NL"/>
              <a:t>JU-LEVEL7=Zwevend 2e niveau</a:t>
            </a:r>
          </a:p>
          <a:p>
            <a:pPr lvl="0"/>
            <a:endParaRPr lang="nl-NL" noProof="1"/>
          </a:p>
        </p:txBody>
      </p:sp>
      <p:sp>
        <p:nvSpPr>
          <p:cNvPr id="7" name="Tijdelijke aanduiding voor datum 6"/>
          <p:cNvSpPr>
            <a:spLocks noGrp="1" noSelect="1"/>
          </p:cNvSpPr>
          <p:nvPr>
            <p:ph type="dt" sz="half" idx="10"/>
          </p:nvPr>
        </p:nvSpPr>
        <p:spPr/>
        <p:txBody>
          <a:bodyPr/>
          <a:lstStyle/>
          <a:p>
            <a:fld id="{915D9F6C-DC2D-4028-99B4-2569A1E1E693}" type="datetime4">
              <a:rPr lang="en-GB" noProof="1" smtClean="0"/>
              <a:t>14 October 2024</a:t>
            </a:fld>
            <a:endParaRPr lang="nl-NL" noProof="1"/>
          </a:p>
        </p:txBody>
      </p:sp>
      <p:sp>
        <p:nvSpPr>
          <p:cNvPr id="8" name="Tijdelijke aanduiding voor voettekst 7"/>
          <p:cNvSpPr>
            <a:spLocks noGrp="1" noSelect="1"/>
          </p:cNvSpPr>
          <p:nvPr>
            <p:ph type="ftr" sz="quarter" idx="11"/>
          </p:nvPr>
        </p:nvSpPr>
        <p:spPr/>
        <p:txBody>
          <a:bodyPr/>
          <a:lstStyle/>
          <a:p>
            <a:r>
              <a:rPr lang="nl-NL" noProof="1"/>
              <a:t>[Voettekst]</a:t>
            </a:r>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‹nr.›</a:t>
            </a:fld>
            <a:endParaRPr lang="nl-NL" noProof="1"/>
          </a:p>
        </p:txBody>
      </p:sp>
      <p:sp>
        <p:nvSpPr>
          <p:cNvPr id="2" name="Titel 1"/>
          <p:cNvSpPr>
            <a:spLocks noGrp="1" noSelect="1"/>
          </p:cNvSpPr>
          <p:nvPr>
            <p:ph type="title" hasCustomPrompt="1"/>
          </p:nvPr>
        </p:nvSpPr>
        <p:spPr bwMode="gray">
          <a:xfrm>
            <a:off x="1229400" y="1274356"/>
            <a:ext cx="14855250" cy="409733"/>
          </a:xfrm>
        </p:spPr>
        <p:txBody>
          <a:bodyPr/>
          <a:lstStyle>
            <a:lvl1pPr>
              <a:defRPr sz="2845"/>
            </a:lvl1pPr>
          </a:lstStyle>
          <a:p>
            <a:r>
              <a:rPr lang="nl-NL" noProof="1"/>
              <a:t>[Titel]</a:t>
            </a:r>
          </a:p>
        </p:txBody>
      </p:sp>
      <p:sp>
        <p:nvSpPr>
          <p:cNvPr id="10" name="Kopregel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Tree>
    <p:extLst>
      <p:ext uri="{BB962C8B-B14F-4D97-AF65-F5344CB8AC3E}">
        <p14:creationId xmlns:p14="http://schemas.microsoft.com/office/powerpoint/2010/main" val="12237577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el en kader (2)">
    <p:bg>
      <p:bgPr>
        <a:solidFill>
          <a:srgbClr val="F2F2F2"/>
        </a:solidFill>
        <a:effectLst/>
      </p:bgPr>
    </p:bg>
    <p:spTree>
      <p:nvGrpSpPr>
        <p:cNvPr id="1" name=""/>
        <p:cNvGrpSpPr/>
        <p:nvPr/>
      </p:nvGrpSpPr>
      <p:grpSpPr>
        <a:xfrm>
          <a:off x="0" y="0"/>
          <a:ext cx="0" cy="0"/>
          <a:chOff x="0" y="0"/>
          <a:chExt cx="0" cy="0"/>
        </a:xfrm>
      </p:grpSpPr>
      <p:sp>
        <p:nvSpPr>
          <p:cNvPr id="11" name="Achtergrondvlak"/>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7" name="Tijdelijke aanduiding voor datum 6"/>
          <p:cNvSpPr>
            <a:spLocks noGrp="1" noSelect="1"/>
          </p:cNvSpPr>
          <p:nvPr>
            <p:ph type="dt" sz="half" idx="10"/>
          </p:nvPr>
        </p:nvSpPr>
        <p:spPr/>
        <p:txBody>
          <a:bodyPr/>
          <a:lstStyle/>
          <a:p>
            <a:fld id="{C72A2B15-EA25-4E67-B87D-21C8B4F0EE41}" type="datetime4">
              <a:rPr lang="en-GB" noProof="1" smtClean="0"/>
              <a:t>14 October 2024</a:t>
            </a:fld>
            <a:endParaRPr lang="nl-NL" noProof="1"/>
          </a:p>
        </p:txBody>
      </p:sp>
      <p:sp>
        <p:nvSpPr>
          <p:cNvPr id="8" name="Tijdelijke aanduiding voor voettekst 7"/>
          <p:cNvSpPr>
            <a:spLocks noGrp="1" noSelect="1"/>
          </p:cNvSpPr>
          <p:nvPr>
            <p:ph type="ftr" sz="quarter" idx="11"/>
          </p:nvPr>
        </p:nvSpPr>
        <p:spPr/>
        <p:txBody>
          <a:bodyPr/>
          <a:lstStyle/>
          <a:p>
            <a:r>
              <a:rPr lang="nl-NL" noProof="1"/>
              <a:t>[Voettekst]</a:t>
            </a:r>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‹nr.›</a:t>
            </a:fld>
            <a:endParaRPr lang="nl-NL" noProof="1"/>
          </a:p>
        </p:txBody>
      </p:sp>
      <p:sp>
        <p:nvSpPr>
          <p:cNvPr id="13" name="Tijdelijke aanduiding voor inhoud R"/>
          <p:cNvSpPr>
            <a:spLocks noGrp="1" noSelect="1"/>
          </p:cNvSpPr>
          <p:nvPr>
            <p:ph idx="1004" hasCustomPrompt="1"/>
          </p:nvPr>
        </p:nvSpPr>
        <p:spPr bwMode="gray">
          <a:xfrm>
            <a:off x="9446497" y="2523744"/>
            <a:ext cx="6387758" cy="5992350"/>
          </a:xfrm>
        </p:spPr>
        <p:txBody>
          <a:bodyPr/>
          <a:lstStyle>
            <a:lvl1pPr>
              <a:defRPr baseline="0"/>
            </a:lvl1pPr>
          </a:lstStyle>
          <a:p>
            <a:pPr lvl="0"/>
            <a:r>
              <a:rPr lang="nl-NL"/>
              <a:t>[Tekst 2-kolomsindeling]</a:t>
            </a:r>
          </a:p>
        </p:txBody>
      </p:sp>
      <p:sp>
        <p:nvSpPr>
          <p:cNvPr id="12" name="Tijdelijke aanduiding voor inhoud L (JU-Free)"/>
          <p:cNvSpPr>
            <a:spLocks noGrp="1"/>
          </p:cNvSpPr>
          <p:nvPr>
            <p:ph idx="1003" hasCustomPrompt="1"/>
          </p:nvPr>
        </p:nvSpPr>
        <p:spPr bwMode="gray">
          <a:xfrm>
            <a:off x="1516867" y="2523744"/>
            <a:ext cx="6387758" cy="5992350"/>
          </a:xfrm>
        </p:spPr>
        <p:txBody>
          <a:bodyPr/>
          <a:lstStyle>
            <a:lvl1pPr>
              <a:defRPr baseline="0"/>
            </a:lvl1pPr>
          </a:lstStyle>
          <a:p>
            <a:pPr lvl="0"/>
            <a:r>
              <a:rPr lang="nl-NL"/>
              <a:t>[Tekst 2-kolomsindeling]</a:t>
            </a:r>
          </a:p>
          <a:p>
            <a:pPr lvl="0"/>
            <a:r>
              <a:rPr lang="nl-NL"/>
              <a:t>JU-LEVEL1=Standaard</a:t>
            </a:r>
          </a:p>
          <a:p>
            <a:pPr lvl="1"/>
            <a:r>
              <a:rPr lang="nl-NL"/>
              <a:t>JU-LEVEL2=</a:t>
            </a:r>
            <a:r>
              <a:rPr lang="nl-NL" noProof="1"/>
              <a:t> Opsomming 2e niveau</a:t>
            </a:r>
            <a:endParaRPr lang="nl-NL"/>
          </a:p>
          <a:p>
            <a:pPr lvl="2"/>
            <a:r>
              <a:rPr lang="nl-NL"/>
              <a:t>JU-LEVEL3=</a:t>
            </a:r>
            <a:r>
              <a:rPr lang="nl-NL" noProof="1"/>
              <a:t> Opsomming nummer 1e niveau</a:t>
            </a:r>
            <a:endParaRPr lang="nl-NL"/>
          </a:p>
          <a:p>
            <a:pPr lvl="3"/>
            <a:r>
              <a:rPr lang="nl-NL"/>
              <a:t>JU-LEVEL4=Kop</a:t>
            </a:r>
          </a:p>
          <a:p>
            <a:pPr lvl="4"/>
            <a:r>
              <a:rPr lang="nl-NL"/>
              <a:t>JU-LEVEL5=Basistekst</a:t>
            </a:r>
          </a:p>
          <a:p>
            <a:pPr lvl="5"/>
            <a:r>
              <a:rPr lang="nl-NL"/>
              <a:t>JU-LEVEL6=Zwevend 1e niveau</a:t>
            </a:r>
          </a:p>
          <a:p>
            <a:pPr lvl="6"/>
            <a:r>
              <a:rPr lang="nl-NL"/>
              <a:t>JU-LEVEL7=Zwevend 2e niveau</a:t>
            </a:r>
          </a:p>
          <a:p>
            <a:pPr lvl="0"/>
            <a:endParaRPr lang="nl-NL" noProof="1"/>
          </a:p>
        </p:txBody>
      </p:sp>
      <p:sp>
        <p:nvSpPr>
          <p:cNvPr id="2" name="Titel 1"/>
          <p:cNvSpPr>
            <a:spLocks noGrp="1" noSelect="1"/>
          </p:cNvSpPr>
          <p:nvPr>
            <p:ph type="title" hasCustomPrompt="1"/>
          </p:nvPr>
        </p:nvSpPr>
        <p:spPr bwMode="gray">
          <a:xfrm>
            <a:off x="1229400" y="1274356"/>
            <a:ext cx="14855250" cy="409733"/>
          </a:xfrm>
        </p:spPr>
        <p:txBody>
          <a:bodyPr/>
          <a:lstStyle>
            <a:lvl1pPr>
              <a:defRPr sz="2845"/>
            </a:lvl1pPr>
          </a:lstStyle>
          <a:p>
            <a:r>
              <a:rPr lang="nl-NL" noProof="1"/>
              <a:t>[Titel]</a:t>
            </a:r>
          </a:p>
        </p:txBody>
      </p:sp>
      <p:sp>
        <p:nvSpPr>
          <p:cNvPr id="10" name="Kopregel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Tree>
    <p:extLst>
      <p:ext uri="{BB962C8B-B14F-4D97-AF65-F5344CB8AC3E}">
        <p14:creationId xmlns:p14="http://schemas.microsoft.com/office/powerpoint/2010/main" val="19606052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Afbeelding wit vlak">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6514612" y="9250868"/>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130090" tIns="65045" rIns="130090" bIns="65045" numCol="1" anchor="t" anchorCtr="0" compatLnSpc="1">
            <a:prstTxWarp prst="textNoShape">
              <a:avLst/>
            </a:prstTxWarp>
            <a:noAutofit/>
          </a:bodyPr>
          <a:lstStyle/>
          <a:p>
            <a:endParaRPr lang="nl-NL" sz="3699"/>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8489305" y="905212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130090" tIns="65045" rIns="130090" bIns="65045" numCol="1" anchor="t" anchorCtr="0" compatLnSpc="1">
            <a:prstTxWarp prst="textNoShape">
              <a:avLst/>
            </a:prstTxWarp>
            <a:noAutofit/>
          </a:bodyPr>
          <a:lstStyle/>
          <a:p>
            <a:endParaRPr lang="nl-NL" sz="3699"/>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7349908" cy="9756775"/>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a:t>[Afbeelding]</a:t>
            </a:r>
          </a:p>
        </p:txBody>
      </p:sp>
      <p:sp>
        <p:nvSpPr>
          <p:cNvPr id="3" name="Text Placeholder 2 (PHJU)"/>
          <p:cNvSpPr>
            <a:spLocks noGrp="1" noSelect="1"/>
          </p:cNvSpPr>
          <p:nvPr userDrawn="1">
            <p:ph type="body" idx="1000" hasCustomPrompt="1"/>
            <p:custDataLst>
              <p:custData r:id="rId1"/>
            </p:custDataLst>
          </p:nvPr>
        </p:nvSpPr>
        <p:spPr>
          <a:xfrm>
            <a:off x="12058365" y="4496823"/>
            <a:ext cx="4902233" cy="4901435"/>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nl-NL"/>
              <a:t> </a:t>
            </a:r>
          </a:p>
        </p:txBody>
      </p:sp>
      <p:sp>
        <p:nvSpPr>
          <p:cNvPr id="6" name="Tijdelijke aanduiding voor tekst 5 (JU-Free)"/>
          <p:cNvSpPr>
            <a:spLocks noGrp="1"/>
          </p:cNvSpPr>
          <p:nvPr>
            <p:ph type="body" sz="quarter" idx="11" hasCustomPrompt="1"/>
          </p:nvPr>
        </p:nvSpPr>
        <p:spPr>
          <a:xfrm>
            <a:off x="12310898" y="5492438"/>
            <a:ext cx="4407076" cy="3175469"/>
          </a:xfrm>
        </p:spPr>
        <p:txBody>
          <a:bodyPr/>
          <a:lstStyle>
            <a:lvl1pPr marL="0" indent="0">
              <a:lnSpc>
                <a:spcPct val="85000"/>
              </a:lnSpc>
              <a:spcBef>
                <a:spcPts val="0"/>
              </a:spcBef>
              <a:buNone/>
              <a:defRPr sz="4268" b="1" baseline="0">
                <a:solidFill>
                  <a:schemeClr val="accent1"/>
                </a:solidFill>
                <a:latin typeface="+mn-lt"/>
              </a:defRPr>
            </a:lvl1pPr>
            <a:lvl2pPr marL="0" indent="0">
              <a:spcBef>
                <a:spcPts val="3414"/>
              </a:spcBef>
              <a:buNone/>
              <a:defRPr sz="1992"/>
            </a:lvl2pPr>
            <a:lvl3pPr marL="0" indent="0">
              <a:spcBef>
                <a:spcPts val="0"/>
              </a:spcBef>
              <a:buFont typeface="Arial" panose="020B0604020202020204" pitchFamily="34" charset="0"/>
              <a:buNone/>
              <a:defRPr sz="1992"/>
            </a:lvl3pPr>
            <a:lvl4pPr marL="0" indent="0">
              <a:spcBef>
                <a:spcPts val="0"/>
              </a:spcBef>
              <a:buFont typeface="Arial" panose="020B0604020202020204" pitchFamily="34" charset="0"/>
              <a:buNone/>
              <a:defRPr sz="1992"/>
            </a:lvl4pPr>
            <a:lvl5pPr marL="0" indent="0">
              <a:spcBef>
                <a:spcPts val="0"/>
              </a:spcBef>
              <a:buFont typeface="Arial" panose="020B0604020202020204" pitchFamily="34" charset="0"/>
              <a:buNone/>
              <a:defRPr sz="1992"/>
            </a:lvl5pPr>
            <a:lvl6pPr marL="0" indent="0">
              <a:spcBef>
                <a:spcPts val="0"/>
              </a:spcBef>
              <a:buFont typeface="Arial" panose="020B0604020202020204" pitchFamily="34" charset="0"/>
              <a:buNone/>
              <a:defRPr sz="1992"/>
            </a:lvl6pPr>
            <a:lvl7pPr marL="0" indent="0">
              <a:spcBef>
                <a:spcPts val="0"/>
              </a:spcBef>
              <a:buFont typeface="Arial" panose="020B0604020202020204" pitchFamily="34" charset="0"/>
              <a:buNone/>
              <a:defRPr sz="1992"/>
            </a:lvl7pPr>
            <a:lvl8pPr marL="0" indent="0">
              <a:spcBef>
                <a:spcPts val="0"/>
              </a:spcBef>
              <a:buFont typeface="Arial" panose="020B0604020202020204" pitchFamily="34" charset="0"/>
              <a:buNone/>
              <a:defRPr sz="1992"/>
            </a:lvl8pPr>
            <a:lvl9pPr marL="0" indent="0">
              <a:spcBef>
                <a:spcPts val="0"/>
              </a:spcBef>
              <a:buFont typeface="Arial" panose="020B0604020202020204" pitchFamily="34" charset="0"/>
              <a:buNone/>
              <a:defRPr sz="1992"/>
            </a:lvl9pPr>
          </a:lstStyle>
          <a:p>
            <a:pPr lvl="0"/>
            <a:r>
              <a:rPr lang="nl-NL"/>
              <a:t>[Kop]</a:t>
            </a:r>
          </a:p>
          <a:p>
            <a:pPr lvl="0"/>
            <a:r>
              <a:rPr lang="nl-NL"/>
              <a:t>JU-LEVEL1=Kop</a:t>
            </a:r>
          </a:p>
          <a:p>
            <a:pPr lvl="1"/>
            <a:r>
              <a:rPr lang="nl-NL"/>
              <a:t>JU-LEVEL2=Basistekst</a:t>
            </a:r>
          </a:p>
        </p:txBody>
      </p:sp>
      <p:sp>
        <p:nvSpPr>
          <p:cNvPr id="2" name="Rechthoek: afgeronde hoeken 1">
            <a:extLst>
              <a:ext uri="{FF2B5EF4-FFF2-40B4-BE49-F238E27FC236}">
                <a16:creationId xmlns:a16="http://schemas.microsoft.com/office/drawing/2014/main" id="{658BE619-73D5-4A0A-9AB2-3E869478FB4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23362675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volg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6" name="Tijdelijke aanduiding voor inhoud 2"/>
          <p:cNvSpPr>
            <a:spLocks noGrp="1"/>
          </p:cNvSpPr>
          <p:nvPr>
            <p:ph idx="1"/>
          </p:nvPr>
        </p:nvSpPr>
        <p:spPr>
          <a:xfrm>
            <a:off x="1200732" y="1799999"/>
            <a:ext cx="14889083" cy="7020000"/>
          </a:xfrm>
        </p:spPr>
        <p:txBody>
          <a:bodyPr>
            <a:normAutofit/>
          </a:bodyPr>
          <a:lstStyle>
            <a:lvl1pPr marL="609951" indent="-609951">
              <a:buFont typeface="Arial" charset="0"/>
              <a:buChar char="•"/>
              <a:defRPr baseline="0"/>
            </a:lvl1pPr>
            <a:lvl2pPr marL="1062611" indent="-457463">
              <a:buFont typeface="Arial" charset="0"/>
              <a:buChar char="•"/>
              <a:defRPr/>
            </a:lvl2pPr>
            <a:lvl3pPr marL="1677364" indent="-457463">
              <a:buFont typeface="Helvetica" charset="0"/>
              <a:buChar char="−"/>
              <a:defRPr/>
            </a:lvl3pPr>
            <a:lvl4pPr marL="2206268" indent="-381219">
              <a:buFont typeface="Helvetica" charset="0"/>
              <a:buChar char="−"/>
              <a:defRPr/>
            </a:lvl4pPr>
            <a:lvl5pPr marL="2821021" indent="-381219">
              <a:buFont typeface="Helvetica" charset="0"/>
              <a:buChar char="−"/>
              <a:defRPr/>
            </a:lvl5pPr>
          </a:lstStyle>
          <a:p>
            <a:pPr lvl="0"/>
            <a:r>
              <a:rPr lang="nl-NL" altLang="nl-NL"/>
              <a:t>Tekststijl van het model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 name="Tijdelijke aanduiding voor dianummer 5"/>
          <p:cNvSpPr>
            <a:spLocks noGrp="1"/>
          </p:cNvSpPr>
          <p:nvPr>
            <p:ph type="sldNum" sz="quarter" idx="10"/>
          </p:nvPr>
        </p:nvSpPr>
        <p:spPr/>
        <p:txBody>
          <a:bodyPr/>
          <a:lstStyle>
            <a:lvl1pPr>
              <a:defRPr>
                <a:solidFill>
                  <a:schemeClr val="bg1"/>
                </a:solidFill>
              </a:defRPr>
            </a:lvl1pPr>
          </a:lstStyle>
          <a:p>
            <a:fld id="{F9510068-CF9F-1546-A962-438E155E6626}" type="slidenum">
              <a:rPr lang="nl-NL" altLang="nl-NL" smtClean="0"/>
              <a:pPr/>
              <a:t>‹nr.›</a:t>
            </a:fld>
            <a:endParaRPr lang="nl-NL" altLang="nl-NL"/>
          </a:p>
        </p:txBody>
      </p:sp>
      <p:sp>
        <p:nvSpPr>
          <p:cNvPr id="7" name="Tijdelijke aanduiding voor voettekst 4"/>
          <p:cNvSpPr>
            <a:spLocks noGrp="1"/>
          </p:cNvSpPr>
          <p:nvPr>
            <p:ph type="ftr" sz="quarter" idx="11"/>
          </p:nvPr>
        </p:nvSpPr>
        <p:spPr/>
        <p:txBody>
          <a:bodyPr/>
          <a:lstStyle>
            <a:lvl1pPr>
              <a:defRPr>
                <a:solidFill>
                  <a:schemeClr val="bg1"/>
                </a:solidFill>
              </a:defRPr>
            </a:lvl1pPr>
          </a:lstStyle>
          <a:p>
            <a:pPr>
              <a:defRPr/>
            </a:pPr>
            <a:r>
              <a:rPr lang="nl-NL"/>
              <a:t>[Voettekst]</a:t>
            </a:r>
          </a:p>
        </p:txBody>
      </p:sp>
      <p:sp>
        <p:nvSpPr>
          <p:cNvPr id="8" name="Tijdelijke aanduiding voor datum 3"/>
          <p:cNvSpPr>
            <a:spLocks noGrp="1"/>
          </p:cNvSpPr>
          <p:nvPr>
            <p:ph type="dt" sz="half" idx="12"/>
          </p:nvPr>
        </p:nvSpPr>
        <p:spPr/>
        <p:txBody>
          <a:bodyPr/>
          <a:lstStyle>
            <a:lvl1pPr>
              <a:defRPr>
                <a:solidFill>
                  <a:schemeClr val="bg1"/>
                </a:solidFill>
              </a:defRPr>
            </a:lvl1pPr>
          </a:lstStyle>
          <a:p>
            <a:fld id="{20256B5A-0CD5-4D84-AF2A-45EE54CBDD10}" type="datetime4">
              <a:rPr lang="en-GB" altLang="nl-NL" smtClean="0"/>
              <a:t>14 October 2024</a:t>
            </a:fld>
            <a:endParaRPr lang="nl-NL" altLang="nl-NL"/>
          </a:p>
        </p:txBody>
      </p:sp>
      <p:pic>
        <p:nvPicPr>
          <p:cNvPr id="9" name="Afbeelding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Afbeelding rood vlak">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6514612" y="9250868"/>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130090" tIns="65045" rIns="130090" bIns="65045" numCol="1" anchor="t" anchorCtr="0" compatLnSpc="1">
            <a:prstTxWarp prst="textNoShape">
              <a:avLst/>
            </a:prstTxWarp>
            <a:noAutofit/>
          </a:bodyPr>
          <a:lstStyle/>
          <a:p>
            <a:endParaRPr lang="nl-NL" sz="3699"/>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8489305" y="905212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130090" tIns="65045" rIns="130090" bIns="65045" numCol="1" anchor="t" anchorCtr="0" compatLnSpc="1">
            <a:prstTxWarp prst="textNoShape">
              <a:avLst/>
            </a:prstTxWarp>
            <a:noAutofit/>
          </a:bodyPr>
          <a:lstStyle/>
          <a:p>
            <a:endParaRPr lang="nl-NL" sz="3699"/>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7349908" cy="9756775"/>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a:t>[Afbeelding]</a:t>
            </a:r>
          </a:p>
        </p:txBody>
      </p:sp>
      <p:sp>
        <p:nvSpPr>
          <p:cNvPr id="3" name="Text Placeholder 2 (PHJU)"/>
          <p:cNvSpPr>
            <a:spLocks noGrp="1" noSelect="1"/>
          </p:cNvSpPr>
          <p:nvPr userDrawn="1">
            <p:ph type="body" idx="1000" hasCustomPrompt="1"/>
            <p:custDataLst>
              <p:custData r:id="rId1"/>
            </p:custDataLst>
          </p:nvPr>
        </p:nvSpPr>
        <p:spPr>
          <a:xfrm>
            <a:off x="399555" y="399490"/>
            <a:ext cx="4902233" cy="4901435"/>
          </a:xfrm>
          <a:prstGeom prst="rect">
            <a:avLst/>
          </a:prstGeom>
          <a:solidFill>
            <a:srgbClr val="E3000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nl-NL"/>
              <a:t> </a:t>
            </a:r>
          </a:p>
        </p:txBody>
      </p:sp>
      <p:sp>
        <p:nvSpPr>
          <p:cNvPr id="6" name="Tijdelijke aanduiding voor tekst 5 (JU-Free)"/>
          <p:cNvSpPr>
            <a:spLocks noGrp="1"/>
          </p:cNvSpPr>
          <p:nvPr>
            <p:ph type="body" sz="quarter" idx="11" hasCustomPrompt="1"/>
          </p:nvPr>
        </p:nvSpPr>
        <p:spPr>
          <a:xfrm>
            <a:off x="650558" y="1393094"/>
            <a:ext cx="4407076" cy="3175469"/>
          </a:xfrm>
        </p:spPr>
        <p:txBody>
          <a:bodyPr/>
          <a:lstStyle>
            <a:lvl1pPr marL="0" indent="0">
              <a:lnSpc>
                <a:spcPct val="85000"/>
              </a:lnSpc>
              <a:spcBef>
                <a:spcPts val="0"/>
              </a:spcBef>
              <a:buNone/>
              <a:defRPr sz="4268" b="1" baseline="0">
                <a:solidFill>
                  <a:schemeClr val="bg1"/>
                </a:solidFill>
                <a:latin typeface="+mn-lt"/>
              </a:defRPr>
            </a:lvl1pPr>
            <a:lvl2pPr marL="0" indent="0">
              <a:spcBef>
                <a:spcPts val="3414"/>
              </a:spcBef>
              <a:buNone/>
              <a:defRPr sz="1992">
                <a:solidFill>
                  <a:schemeClr val="bg1"/>
                </a:solidFill>
              </a:defRPr>
            </a:lvl2pPr>
            <a:lvl3pPr marL="0" indent="0">
              <a:spcBef>
                <a:spcPts val="0"/>
              </a:spcBef>
              <a:buFont typeface="Arial" panose="020B0604020202020204" pitchFamily="34" charset="0"/>
              <a:buNone/>
              <a:defRPr sz="1992">
                <a:solidFill>
                  <a:schemeClr val="bg1"/>
                </a:solidFill>
              </a:defRPr>
            </a:lvl3pPr>
            <a:lvl4pPr marL="0" indent="0">
              <a:spcBef>
                <a:spcPts val="0"/>
              </a:spcBef>
              <a:buFont typeface="Arial" panose="020B0604020202020204" pitchFamily="34" charset="0"/>
              <a:buNone/>
              <a:defRPr sz="1992">
                <a:solidFill>
                  <a:schemeClr val="bg1"/>
                </a:solidFill>
                <a:latin typeface="+mn-lt"/>
              </a:defRPr>
            </a:lvl4pPr>
            <a:lvl5pPr marL="0" indent="0">
              <a:spcBef>
                <a:spcPts val="0"/>
              </a:spcBef>
              <a:buFont typeface="Arial" panose="020B0604020202020204" pitchFamily="34" charset="0"/>
              <a:buNone/>
              <a:defRPr sz="1992">
                <a:solidFill>
                  <a:schemeClr val="bg1"/>
                </a:solidFill>
              </a:defRPr>
            </a:lvl5pPr>
            <a:lvl6pPr marL="0" indent="0">
              <a:spcBef>
                <a:spcPts val="0"/>
              </a:spcBef>
              <a:buFont typeface="Arial" panose="020B0604020202020204" pitchFamily="34" charset="0"/>
              <a:buNone/>
              <a:defRPr sz="1992">
                <a:solidFill>
                  <a:schemeClr val="bg1"/>
                </a:solidFill>
              </a:defRPr>
            </a:lvl6pPr>
            <a:lvl7pPr marL="0" indent="0">
              <a:spcBef>
                <a:spcPts val="0"/>
              </a:spcBef>
              <a:buFont typeface="Arial" panose="020B0604020202020204" pitchFamily="34" charset="0"/>
              <a:buNone/>
              <a:defRPr sz="1992">
                <a:solidFill>
                  <a:schemeClr val="bg1"/>
                </a:solidFill>
              </a:defRPr>
            </a:lvl7pPr>
            <a:lvl8pPr marL="0" indent="0">
              <a:spcBef>
                <a:spcPts val="0"/>
              </a:spcBef>
              <a:buFont typeface="Arial" panose="020B0604020202020204" pitchFamily="34" charset="0"/>
              <a:buNone/>
              <a:defRPr sz="1992">
                <a:solidFill>
                  <a:schemeClr val="bg1"/>
                </a:solidFill>
              </a:defRPr>
            </a:lvl8pPr>
            <a:lvl9pPr marL="0" indent="0">
              <a:spcBef>
                <a:spcPts val="0"/>
              </a:spcBef>
              <a:buFont typeface="Arial" panose="020B0604020202020204" pitchFamily="34" charset="0"/>
              <a:buNone/>
              <a:defRPr sz="1992">
                <a:solidFill>
                  <a:schemeClr val="bg1"/>
                </a:solidFill>
              </a:defRPr>
            </a:lvl9pPr>
          </a:lstStyle>
          <a:p>
            <a:pPr lvl="0"/>
            <a:r>
              <a:rPr lang="nl-NL"/>
              <a:t>[Kop]</a:t>
            </a:r>
          </a:p>
          <a:p>
            <a:pPr lvl="0"/>
            <a:r>
              <a:rPr lang="nl-NL"/>
              <a:t>JU-LEVEL1=Kop</a:t>
            </a:r>
          </a:p>
          <a:p>
            <a:pPr lvl="1"/>
            <a:r>
              <a:rPr lang="nl-NL"/>
              <a:t>JU-LEVEL2=Basistekst</a:t>
            </a:r>
          </a:p>
        </p:txBody>
      </p:sp>
      <p:sp>
        <p:nvSpPr>
          <p:cNvPr id="9" name="Rechthoek: afgeronde hoeken 8">
            <a:extLst>
              <a:ext uri="{FF2B5EF4-FFF2-40B4-BE49-F238E27FC236}">
                <a16:creationId xmlns:a16="http://schemas.microsoft.com/office/drawing/2014/main" id="{83609E12-BE53-4187-AD3F-CFB25812DE68}"/>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28740604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R)">
    <p:bg>
      <p:bgPr>
        <a:solidFill>
          <a:srgbClr val="F2F2F2"/>
        </a:solidFill>
        <a:effectLst/>
      </p:bgPr>
    </p:bg>
    <p:spTree>
      <p:nvGrpSpPr>
        <p:cNvPr id="1" name=""/>
        <p:cNvGrpSpPr/>
        <p:nvPr/>
      </p:nvGrpSpPr>
      <p:grpSpPr>
        <a:xfrm>
          <a:off x="0" y="0"/>
          <a:ext cx="0" cy="0"/>
          <a:chOff x="0" y="0"/>
          <a:chExt cx="0" cy="0"/>
        </a:xfrm>
      </p:grpSpPr>
      <p:sp>
        <p:nvSpPr>
          <p:cNvPr id="14" name="Tijdelijke aanduiding voor afbeelding 13"/>
          <p:cNvSpPr>
            <a:spLocks noGrp="1" noSelect="1"/>
          </p:cNvSpPr>
          <p:nvPr>
            <p:ph type="pic" sz="quarter" idx="14" hasCustomPrompt="1"/>
          </p:nvPr>
        </p:nvSpPr>
        <p:spPr>
          <a:xfrm>
            <a:off x="8672392" y="1"/>
            <a:ext cx="8672393" cy="8832714"/>
          </a:xfrm>
          <a:noFill/>
        </p:spPr>
        <p:txBody>
          <a:bodyPr/>
          <a:lstStyle>
            <a:lvl1pPr marL="0" indent="0">
              <a:buNone/>
              <a:defRPr/>
            </a:lvl1pPr>
          </a:lstStyle>
          <a:p>
            <a:r>
              <a:rPr lang="nl-NL"/>
              <a:t>[Afbeelding]</a:t>
            </a:r>
          </a:p>
        </p:txBody>
      </p:sp>
      <p:sp>
        <p:nvSpPr>
          <p:cNvPr id="17" name="Achtergrondvlak"/>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7" name="Tijdelijke aanduiding voor datum 6"/>
          <p:cNvSpPr>
            <a:spLocks noGrp="1" noSelect="1"/>
          </p:cNvSpPr>
          <p:nvPr>
            <p:ph type="dt" sz="half" idx="10"/>
          </p:nvPr>
        </p:nvSpPr>
        <p:spPr/>
        <p:txBody>
          <a:bodyPr/>
          <a:lstStyle/>
          <a:p>
            <a:fld id="{A640D216-3308-41D5-A5AD-34C46836D2B0}" type="datetime4">
              <a:rPr lang="en-GB" noProof="1" smtClean="0"/>
              <a:t>14 October 2024</a:t>
            </a:fld>
            <a:endParaRPr lang="nl-NL" noProof="1"/>
          </a:p>
        </p:txBody>
      </p:sp>
      <p:sp>
        <p:nvSpPr>
          <p:cNvPr id="8" name="Tijdelijke aanduiding voor voettekst 7"/>
          <p:cNvSpPr>
            <a:spLocks noGrp="1" noSelect="1"/>
          </p:cNvSpPr>
          <p:nvPr>
            <p:ph type="ftr" sz="quarter" idx="11"/>
          </p:nvPr>
        </p:nvSpPr>
        <p:spPr/>
        <p:txBody>
          <a:bodyPr/>
          <a:lstStyle/>
          <a:p>
            <a:r>
              <a:rPr lang="nl-NL" noProof="1"/>
              <a:t>[Voettekst]</a:t>
            </a:r>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‹nr.›</a:t>
            </a:fld>
            <a:endParaRPr lang="nl-NL" noProof="1"/>
          </a:p>
        </p:txBody>
      </p:sp>
      <p:sp>
        <p:nvSpPr>
          <p:cNvPr id="15"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6"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2" name="Tijdelijke aanduiding voor tekst 11"/>
          <p:cNvSpPr>
            <a:spLocks noGrp="1" noSelect="1"/>
          </p:cNvSpPr>
          <p:nvPr>
            <p:ph type="body" sz="quarter" idx="13" hasCustomPrompt="1"/>
          </p:nvPr>
        </p:nvSpPr>
        <p:spPr>
          <a:xfrm>
            <a:off x="1516260" y="2395800"/>
            <a:ext cx="6440610" cy="6147672"/>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nl-NL"/>
              <a:t>[Tekst]</a:t>
            </a:r>
          </a:p>
        </p:txBody>
      </p:sp>
      <p:sp>
        <p:nvSpPr>
          <p:cNvPr id="5" name="***Titel 4"/>
          <p:cNvSpPr>
            <a:spLocks noGrp="1" noSelect="1"/>
          </p:cNvSpPr>
          <p:nvPr>
            <p:ph type="title" hasCustomPrompt="1"/>
          </p:nvPr>
        </p:nvSpPr>
        <p:spPr>
          <a:xfrm>
            <a:off x="1230563" y="667770"/>
            <a:ext cx="6726308" cy="1024333"/>
          </a:xfrm>
        </p:spPr>
        <p:txBody>
          <a:bodyPr/>
          <a:lstStyle>
            <a:lvl1pPr>
              <a:defRPr/>
            </a:lvl1pPr>
          </a:lstStyle>
          <a:p>
            <a:r>
              <a:rPr lang="nl-NL"/>
              <a:t>[titel]</a:t>
            </a:r>
          </a:p>
        </p:txBody>
      </p:sp>
    </p:spTree>
    <p:extLst>
      <p:ext uri="{BB962C8B-B14F-4D97-AF65-F5344CB8AC3E}">
        <p14:creationId xmlns:p14="http://schemas.microsoft.com/office/powerpoint/2010/main" val="14094447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L)">
    <p:bg>
      <p:bgPr>
        <a:solidFill>
          <a:srgbClr val="F2F2F2"/>
        </a:solidFill>
        <a:effectLst/>
      </p:bgPr>
    </p:bg>
    <p:spTree>
      <p:nvGrpSpPr>
        <p:cNvPr id="1" name=""/>
        <p:cNvGrpSpPr/>
        <p:nvPr/>
      </p:nvGrpSpPr>
      <p:grpSpPr>
        <a:xfrm>
          <a:off x="0" y="0"/>
          <a:ext cx="0" cy="0"/>
          <a:chOff x="0" y="0"/>
          <a:chExt cx="0" cy="0"/>
        </a:xfrm>
      </p:grpSpPr>
      <p:sp>
        <p:nvSpPr>
          <p:cNvPr id="14" name="Tijdelijke aanduiding voor afbeelding 13"/>
          <p:cNvSpPr>
            <a:spLocks noGrp="1" noSelect="1"/>
          </p:cNvSpPr>
          <p:nvPr>
            <p:ph type="pic" sz="quarter" idx="14" hasCustomPrompt="1"/>
          </p:nvPr>
        </p:nvSpPr>
        <p:spPr>
          <a:xfrm>
            <a:off x="0" y="0"/>
            <a:ext cx="8672393" cy="8832826"/>
          </a:xfrm>
        </p:spPr>
        <p:txBody>
          <a:bodyPr/>
          <a:lstStyle>
            <a:lvl1pPr marL="0" indent="0">
              <a:buNone/>
              <a:defRPr/>
            </a:lvl1pPr>
          </a:lstStyle>
          <a:p>
            <a:r>
              <a:rPr lang="nl-NL"/>
              <a:t>[Afbeelding]</a:t>
            </a:r>
          </a:p>
        </p:txBody>
      </p:sp>
      <p:sp>
        <p:nvSpPr>
          <p:cNvPr id="17" name="Achtergrondvlak"/>
          <p:cNvSpPr>
            <a:spLocks noSelect="1"/>
          </p:cNvSpPr>
          <p:nvPr userDrawn="1"/>
        </p:nvSpPr>
        <p:spPr>
          <a:xfrm>
            <a:off x="0" y="8834875"/>
            <a:ext cx="17355030" cy="112676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7" name="Tijdelijke aanduiding voor datum 6"/>
          <p:cNvSpPr>
            <a:spLocks noGrp="1" noSelect="1"/>
          </p:cNvSpPr>
          <p:nvPr>
            <p:ph type="dt" sz="half" idx="10"/>
          </p:nvPr>
        </p:nvSpPr>
        <p:spPr/>
        <p:txBody>
          <a:bodyPr/>
          <a:lstStyle/>
          <a:p>
            <a:fld id="{4D2A7937-3035-47C6-9BEC-90B408438690}" type="datetime4">
              <a:rPr lang="en-GB" noProof="1" smtClean="0"/>
              <a:t>14 October 2024</a:t>
            </a:fld>
            <a:endParaRPr lang="nl-NL" noProof="1"/>
          </a:p>
        </p:txBody>
      </p:sp>
      <p:sp>
        <p:nvSpPr>
          <p:cNvPr id="8" name="Tijdelijke aanduiding voor voettekst 7"/>
          <p:cNvSpPr>
            <a:spLocks noGrp="1" noSelect="1"/>
          </p:cNvSpPr>
          <p:nvPr>
            <p:ph type="ftr" sz="quarter" idx="11"/>
          </p:nvPr>
        </p:nvSpPr>
        <p:spPr/>
        <p:txBody>
          <a:bodyPr/>
          <a:lstStyle/>
          <a:p>
            <a:r>
              <a:rPr lang="nl-NL" noProof="1"/>
              <a:t>[Voettekst]</a:t>
            </a:r>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‹nr.›</a:t>
            </a:fld>
            <a:endParaRPr lang="nl-NL" noProof="1"/>
          </a:p>
        </p:txBody>
      </p:sp>
      <p:sp>
        <p:nvSpPr>
          <p:cNvPr id="15"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82B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noAutofit/>
          </a:bodyPr>
          <a:lstStyle/>
          <a:p>
            <a:endParaRPr lang="nl-NL" sz="3699"/>
          </a:p>
        </p:txBody>
      </p:sp>
      <p:sp>
        <p:nvSpPr>
          <p:cNvPr id="16"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noAutofit/>
          </a:bodyPr>
          <a:lstStyle/>
          <a:p>
            <a:endParaRPr lang="nl-NL" sz="3699"/>
          </a:p>
        </p:txBody>
      </p:sp>
      <p:sp>
        <p:nvSpPr>
          <p:cNvPr id="12" name="Tijdelijke aanduiding voor tekst 11"/>
          <p:cNvSpPr>
            <a:spLocks noGrp="1" noSelect="1"/>
          </p:cNvSpPr>
          <p:nvPr>
            <p:ph type="body" sz="quarter" idx="13" hasCustomPrompt="1"/>
          </p:nvPr>
        </p:nvSpPr>
        <p:spPr>
          <a:xfrm>
            <a:off x="9425400" y="2395800"/>
            <a:ext cx="6440610" cy="6147672"/>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nl-NL"/>
              <a:t>[Tekst]</a:t>
            </a:r>
          </a:p>
        </p:txBody>
      </p:sp>
      <p:sp>
        <p:nvSpPr>
          <p:cNvPr id="5" name="***Titel 4"/>
          <p:cNvSpPr>
            <a:spLocks noGrp="1" noSelect="1"/>
          </p:cNvSpPr>
          <p:nvPr>
            <p:ph type="title" hasCustomPrompt="1"/>
          </p:nvPr>
        </p:nvSpPr>
        <p:spPr>
          <a:xfrm>
            <a:off x="9107272" y="667770"/>
            <a:ext cx="6726308" cy="1024333"/>
          </a:xfrm>
        </p:spPr>
        <p:txBody>
          <a:bodyPr/>
          <a:lstStyle>
            <a:lvl1pPr>
              <a:defRPr/>
            </a:lvl1pPr>
          </a:lstStyle>
          <a:p>
            <a:r>
              <a:rPr lang="nl-NL"/>
              <a:t>[titel]</a:t>
            </a:r>
          </a:p>
        </p:txBody>
      </p:sp>
    </p:spTree>
    <p:extLst>
      <p:ext uri="{BB962C8B-B14F-4D97-AF65-F5344CB8AC3E}">
        <p14:creationId xmlns:p14="http://schemas.microsoft.com/office/powerpoint/2010/main" val="24918084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wit logo">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6514612" y="9250868"/>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130090" tIns="65045" rIns="130090" bIns="65045" numCol="1" anchor="t" anchorCtr="0" compatLnSpc="1">
            <a:prstTxWarp prst="textNoShape">
              <a:avLst/>
            </a:prstTxWarp>
            <a:noAutofit/>
          </a:bodyPr>
          <a:lstStyle/>
          <a:p>
            <a:endParaRPr lang="nl-NL" sz="3699"/>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8489305" y="905212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130090" tIns="65045" rIns="130090" bIns="65045" numCol="1" anchor="t" anchorCtr="0" compatLnSpc="1">
            <a:prstTxWarp prst="textNoShape">
              <a:avLst/>
            </a:prstTxWarp>
            <a:noAutofit/>
          </a:bodyPr>
          <a:lstStyle/>
          <a:p>
            <a:endParaRPr lang="nl-NL" sz="3699"/>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7349908" cy="9756775"/>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a:t>[Klik hier en voeg via Invoegen | Afbeeldingen een foto in]</a:t>
            </a:r>
          </a:p>
        </p:txBody>
      </p:sp>
      <p:sp>
        <p:nvSpPr>
          <p:cNvPr id="2" name="Titel 1"/>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nl-NL"/>
              <a:t>[Tekst]</a:t>
            </a:r>
          </a:p>
        </p:txBody>
      </p:sp>
      <p:sp>
        <p:nvSpPr>
          <p:cNvPr id="8" name="Rechthoek: afgeronde hoeken 7">
            <a:extLst>
              <a:ext uri="{FF2B5EF4-FFF2-40B4-BE49-F238E27FC236}">
                <a16:creationId xmlns:a16="http://schemas.microsoft.com/office/drawing/2014/main" id="{A5AF17E4-4F96-4AF7-81E8-4E18E40B55C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6040483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rood/zwart logo">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47E6A862-E120-4FC9-B4A7-DCAF17FA2D10}"/>
              </a:ext>
            </a:extLst>
          </p:cNvPr>
          <p:cNvSpPr>
            <a:spLocks noGrp="1" noSelect="1"/>
          </p:cNvSpPr>
          <p:nvPr>
            <p:ph type="pic" sz="quarter" idx="10" hasCustomPrompt="1"/>
          </p:nvPr>
        </p:nvSpPr>
        <p:spPr>
          <a:xfrm>
            <a:off x="0" y="0"/>
            <a:ext cx="17349908" cy="8834875"/>
          </a:xfrm>
        </p:spPr>
        <p:txBody>
          <a:bodyPr/>
          <a:lstStyle>
            <a:lvl1pPr marL="0" indent="0">
              <a:buFontTx/>
              <a:buNone/>
              <a:defRPr/>
            </a:lvl1pPr>
          </a:lstStyle>
          <a:p>
            <a:r>
              <a:rPr lang="nl-NL"/>
              <a:t>[Klik hier en voeg via Invoegen | Afbeeldingen een foto in</a:t>
            </a:r>
            <a:r>
              <a:rPr lang="en-US"/>
              <a:t>]</a:t>
            </a:r>
            <a:endParaRPr lang="nl-NL"/>
          </a:p>
        </p:txBody>
      </p:sp>
      <p:sp>
        <p:nvSpPr>
          <p:cNvPr id="12" name="Achtergrondvlak">
            <a:extLst>
              <a:ext uri="{FF2B5EF4-FFF2-40B4-BE49-F238E27FC236}">
                <a16:creationId xmlns:a16="http://schemas.microsoft.com/office/drawing/2014/main" id="{C92C52A1-98B3-4A17-9378-B421B9C2FEC3}"/>
              </a:ext>
            </a:extLst>
          </p:cNvPr>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13" name="Vrije vorm: vorm 107">
            <a:extLst>
              <a:ext uri="{FF2B5EF4-FFF2-40B4-BE49-F238E27FC236}">
                <a16:creationId xmlns:a16="http://schemas.microsoft.com/office/drawing/2014/main" id="{08C9B435-9A6D-4FBC-B5FC-BC3FD068A9A4}"/>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4" name="Vrije vorm: vorm 112">
            <a:extLst>
              <a:ext uri="{FF2B5EF4-FFF2-40B4-BE49-F238E27FC236}">
                <a16:creationId xmlns:a16="http://schemas.microsoft.com/office/drawing/2014/main" id="{82E02DE9-BB24-4F2E-94C5-5D1C6A09ADC3}"/>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2" name="Titel 1"/>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nl-NL"/>
              <a:t>[Tekst]</a:t>
            </a:r>
          </a:p>
        </p:txBody>
      </p:sp>
      <p:sp>
        <p:nvSpPr>
          <p:cNvPr id="8" name="Rechthoek: afgeronde hoeken 7">
            <a:extLst>
              <a:ext uri="{FF2B5EF4-FFF2-40B4-BE49-F238E27FC236}">
                <a16:creationId xmlns:a16="http://schemas.microsoft.com/office/drawing/2014/main" id="{A5AF17E4-4F96-4AF7-81E8-4E18E40B55C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14875482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wit logo">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6514612" y="9250868"/>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130090" tIns="65045" rIns="130090" bIns="65045" numCol="1" anchor="t" anchorCtr="0" compatLnSpc="1">
            <a:prstTxWarp prst="textNoShape">
              <a:avLst/>
            </a:prstTxWarp>
            <a:noAutofit/>
          </a:bodyPr>
          <a:lstStyle/>
          <a:p>
            <a:endParaRPr lang="nl-NL" sz="3699"/>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8489305" y="905212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130090" tIns="65045" rIns="130090" bIns="65045" numCol="1" anchor="t" anchorCtr="0" compatLnSpc="1">
            <a:prstTxWarp prst="textNoShape">
              <a:avLst/>
            </a:prstTxWarp>
            <a:noAutofit/>
          </a:bodyPr>
          <a:lstStyle/>
          <a:p>
            <a:endParaRPr lang="nl-NL" sz="3699"/>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7349908" cy="9756775"/>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a:t>[Klik hier en voeg via Invoegen | Afbeeldingen een foto in]</a:t>
            </a:r>
          </a:p>
        </p:txBody>
      </p:sp>
      <p:sp>
        <p:nvSpPr>
          <p:cNvPr id="2" name="Titel 1"/>
          <p:cNvSpPr>
            <a:spLocks noGrp="1" noSelect="1"/>
          </p:cNvSpPr>
          <p:nvPr>
            <p:ph type="title" hasCustomPrompt="1"/>
          </p:nvPr>
        </p:nvSpPr>
        <p:spPr>
          <a:xfrm>
            <a:off x="0" y="4161462"/>
            <a:ext cx="17365275" cy="1690150"/>
          </a:xfrm>
        </p:spPr>
        <p:txBody>
          <a:bodyPr/>
          <a:lstStyle>
            <a:lvl1pPr algn="ctr">
              <a:defRPr sz="9674" b="1" cap="none" baseline="0">
                <a:solidFill>
                  <a:schemeClr val="accent1"/>
                </a:solidFill>
                <a:latin typeface="+mn-lt"/>
              </a:defRPr>
            </a:lvl1pPr>
          </a:lstStyle>
          <a:p>
            <a:r>
              <a:rPr lang="nl-NL"/>
              <a:t>[Tekst]</a:t>
            </a:r>
          </a:p>
        </p:txBody>
      </p:sp>
      <p:sp>
        <p:nvSpPr>
          <p:cNvPr id="8" name="Rechthoek: afgeronde hoeken 7">
            <a:extLst>
              <a:ext uri="{FF2B5EF4-FFF2-40B4-BE49-F238E27FC236}">
                <a16:creationId xmlns:a16="http://schemas.microsoft.com/office/drawing/2014/main" id="{3ED40BA7-74AB-43EA-AF96-AC34C7F24EB5}"/>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32150241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rood/zwart logo">
    <p:spTree>
      <p:nvGrpSpPr>
        <p:cNvPr id="1" name=""/>
        <p:cNvGrpSpPr/>
        <p:nvPr/>
      </p:nvGrpSpPr>
      <p:grpSpPr>
        <a:xfrm>
          <a:off x="0" y="0"/>
          <a:ext cx="0" cy="0"/>
          <a:chOff x="0" y="0"/>
          <a:chExt cx="0" cy="0"/>
        </a:xfrm>
      </p:grpSpPr>
      <p:sp>
        <p:nvSpPr>
          <p:cNvPr id="7" name="Tijdelijke aanduiding voor afbeelding 3">
            <a:extLst>
              <a:ext uri="{FF2B5EF4-FFF2-40B4-BE49-F238E27FC236}">
                <a16:creationId xmlns:a16="http://schemas.microsoft.com/office/drawing/2014/main" id="{37A0C05B-97C3-4483-BD31-B9DD9BC70509}"/>
              </a:ext>
            </a:extLst>
          </p:cNvPr>
          <p:cNvSpPr>
            <a:spLocks noGrp="1" noSelect="1"/>
          </p:cNvSpPr>
          <p:nvPr>
            <p:ph type="pic" sz="quarter" idx="10" hasCustomPrompt="1"/>
          </p:nvPr>
        </p:nvSpPr>
        <p:spPr>
          <a:xfrm>
            <a:off x="0" y="0"/>
            <a:ext cx="17349908" cy="8834875"/>
          </a:xfrm>
        </p:spPr>
        <p:txBody>
          <a:bodyPr/>
          <a:lstStyle>
            <a:lvl1pPr marL="0" indent="0">
              <a:buFontTx/>
              <a:buNone/>
              <a:defRPr/>
            </a:lvl1pPr>
          </a:lstStyle>
          <a:p>
            <a:r>
              <a:rPr lang="nl-NL"/>
              <a:t>[Klik hier en voeg via Invoegen | Afbeeldingen een foto in</a:t>
            </a:r>
            <a:r>
              <a:rPr lang="en-US"/>
              <a:t>]</a:t>
            </a:r>
            <a:endParaRPr lang="nl-NL"/>
          </a:p>
        </p:txBody>
      </p:sp>
      <p:sp>
        <p:nvSpPr>
          <p:cNvPr id="9" name="Achtergrondvlak">
            <a:extLst>
              <a:ext uri="{FF2B5EF4-FFF2-40B4-BE49-F238E27FC236}">
                <a16:creationId xmlns:a16="http://schemas.microsoft.com/office/drawing/2014/main" id="{61754AF3-BC4E-4713-948D-AEF78A2110BC}"/>
              </a:ext>
            </a:extLst>
          </p:cNvPr>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10" name="Vrije vorm: vorm 107">
            <a:extLst>
              <a:ext uri="{FF2B5EF4-FFF2-40B4-BE49-F238E27FC236}">
                <a16:creationId xmlns:a16="http://schemas.microsoft.com/office/drawing/2014/main" id="{E52552F1-E15A-4CFD-8FD7-EAD818A9AF30}"/>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1" name="Vrije vorm: vorm 112">
            <a:extLst>
              <a:ext uri="{FF2B5EF4-FFF2-40B4-BE49-F238E27FC236}">
                <a16:creationId xmlns:a16="http://schemas.microsoft.com/office/drawing/2014/main" id="{A11B0AF3-358F-4787-896C-CEF76E79B3CE}"/>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2" name="Titel 1"/>
          <p:cNvSpPr>
            <a:spLocks noGrp="1" noSelect="1"/>
          </p:cNvSpPr>
          <p:nvPr>
            <p:ph type="title" hasCustomPrompt="1"/>
          </p:nvPr>
        </p:nvSpPr>
        <p:spPr>
          <a:xfrm>
            <a:off x="0" y="4161462"/>
            <a:ext cx="17365275" cy="1690150"/>
          </a:xfrm>
        </p:spPr>
        <p:txBody>
          <a:bodyPr/>
          <a:lstStyle>
            <a:lvl1pPr algn="ctr">
              <a:defRPr sz="9674" b="1" cap="none" baseline="0">
                <a:solidFill>
                  <a:schemeClr val="accent1"/>
                </a:solidFill>
                <a:latin typeface="+mn-lt"/>
              </a:defRPr>
            </a:lvl1pPr>
          </a:lstStyle>
          <a:p>
            <a:r>
              <a:rPr lang="nl-NL"/>
              <a:t>[Tekst]</a:t>
            </a:r>
          </a:p>
        </p:txBody>
      </p:sp>
      <p:sp>
        <p:nvSpPr>
          <p:cNvPr id="8" name="Rechthoek: afgeronde hoeken 7">
            <a:extLst>
              <a:ext uri="{FF2B5EF4-FFF2-40B4-BE49-F238E27FC236}">
                <a16:creationId xmlns:a16="http://schemas.microsoft.com/office/drawing/2014/main" id="{3ED40BA7-74AB-43EA-AF96-AC34C7F24EB5}"/>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7121836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noSelect="1"/>
          </p:cNvSpPr>
          <p:nvPr>
            <p:ph type="title" hasCustomPrompt="1"/>
          </p:nvPr>
        </p:nvSpPr>
        <p:spPr bwMode="gray"/>
        <p:txBody>
          <a:bodyPr/>
          <a:lstStyle/>
          <a:p>
            <a:r>
              <a:rPr lang="nl-NL" noProof="1"/>
              <a:t>[Titel]</a:t>
            </a:r>
          </a:p>
        </p:txBody>
      </p:sp>
      <p:sp>
        <p:nvSpPr>
          <p:cNvPr id="6" name="Tijdelijke aanduiding voor datum 5"/>
          <p:cNvSpPr>
            <a:spLocks noGrp="1" noSelect="1"/>
          </p:cNvSpPr>
          <p:nvPr>
            <p:ph type="dt" sz="half" idx="10"/>
          </p:nvPr>
        </p:nvSpPr>
        <p:spPr/>
        <p:txBody>
          <a:bodyPr/>
          <a:lstStyle/>
          <a:p>
            <a:fld id="{7626E80F-E481-465B-B6FF-07FF6B41FA3A}" type="datetime4">
              <a:rPr lang="en-GB" noProof="1" smtClean="0"/>
              <a:t>14 October 2024</a:t>
            </a:fld>
            <a:endParaRPr lang="nl-NL" noProof="1"/>
          </a:p>
        </p:txBody>
      </p:sp>
      <p:sp>
        <p:nvSpPr>
          <p:cNvPr id="7" name="Tijdelijke aanduiding voor voettekst 6"/>
          <p:cNvSpPr>
            <a:spLocks noGrp="1" noSelect="1"/>
          </p:cNvSpPr>
          <p:nvPr>
            <p:ph type="ftr" sz="quarter" idx="11"/>
          </p:nvPr>
        </p:nvSpPr>
        <p:spPr/>
        <p:txBody>
          <a:bodyPr/>
          <a:lstStyle/>
          <a:p>
            <a:r>
              <a:rPr lang="nl-NL" noProof="1"/>
              <a:t>[Voettekst]</a:t>
            </a:r>
          </a:p>
        </p:txBody>
      </p:sp>
      <p:sp>
        <p:nvSpPr>
          <p:cNvPr id="8" name="Tijdelijke aanduiding voor dianummer 7"/>
          <p:cNvSpPr>
            <a:spLocks noGrp="1" noSelect="1"/>
          </p:cNvSpPr>
          <p:nvPr>
            <p:ph type="sldNum" sz="quarter" idx="12"/>
          </p:nvPr>
        </p:nvSpPr>
        <p:spPr/>
        <p:txBody>
          <a:bodyPr/>
          <a:lstStyle/>
          <a:p>
            <a:r>
              <a:rPr lang="nl-NL" noProof="1"/>
              <a:t>| </a:t>
            </a:r>
            <a:fld id="{1336C48C-F87C-4E4B-81EF-5027B17D1F61}" type="slidenum">
              <a:rPr lang="nl-NL" noProof="1" smtClean="0"/>
              <a:pPr/>
              <a:t>‹nr.›</a:t>
            </a:fld>
            <a:endParaRPr lang="nl-NL" noProof="1"/>
          </a:p>
        </p:txBody>
      </p:sp>
    </p:spTree>
    <p:extLst>
      <p:ext uri="{BB962C8B-B14F-4D97-AF65-F5344CB8AC3E}">
        <p14:creationId xmlns:p14="http://schemas.microsoft.com/office/powerpoint/2010/main" val="35126820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el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bg1"/>
                </a:solidFil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‹nr.›</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BCE49823-3333-4905-8B90-FBACD5CECCA2}" type="datetime4">
              <a:rPr lang="en-GB" altLang="nl-NL" smtClean="0"/>
              <a:t>14 October 2024</a:t>
            </a:fld>
            <a:endParaRPr lang="nl-NL" altLang="nl-NL"/>
          </a:p>
        </p:txBody>
      </p:sp>
      <p:sp>
        <p:nvSpPr>
          <p:cNvPr id="10" name="Tijdelijke aanduiding voor inhoud 3"/>
          <p:cNvSpPr>
            <a:spLocks noGrp="1"/>
          </p:cNvSpPr>
          <p:nvPr>
            <p:ph sz="half" idx="2"/>
          </p:nvPr>
        </p:nvSpPr>
        <p:spPr>
          <a:xfrm>
            <a:off x="1200884" y="3318318"/>
            <a:ext cx="14889249" cy="5085455"/>
          </a:xfrm>
        </p:spPr>
        <p:txBody>
          <a:bodyPr/>
          <a:lstStyle>
            <a:lvl1pPr algn="l">
              <a:defRPr baseline="0">
                <a:solidFill>
                  <a:schemeClr val="bg1"/>
                </a:solidFill>
              </a:defRPr>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Tijdelijke aanduiding voor inhoud 2"/>
          <p:cNvSpPr>
            <a:spLocks noGrp="1"/>
          </p:cNvSpPr>
          <p:nvPr>
            <p:ph sz="half" idx="13"/>
          </p:nvPr>
        </p:nvSpPr>
        <p:spPr>
          <a:xfrm>
            <a:off x="1200884" y="2157048"/>
            <a:ext cx="14889249" cy="973015"/>
          </a:xfrm>
        </p:spPr>
        <p:txBody>
          <a:bodyPr/>
          <a:lstStyle>
            <a:lvl1pPr algn="l">
              <a:defRPr baseline="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endParaRPr lang="nl-NL"/>
          </a:p>
        </p:txBody>
      </p:sp>
      <p:pic>
        <p:nvPicPr>
          <p:cNvPr id="13" name="Afbeelding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2487639160"/>
      </p:ext>
    </p:extLst>
  </p:cSld>
  <p:clrMapOvr>
    <a:masterClrMapping/>
  </p:clrMapOvr>
  <p:transitio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Vervolg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6" name="Tijdelijke aanduiding voor inhoud 2"/>
          <p:cNvSpPr>
            <a:spLocks noGrp="1"/>
          </p:cNvSpPr>
          <p:nvPr>
            <p:ph idx="1"/>
          </p:nvPr>
        </p:nvSpPr>
        <p:spPr>
          <a:xfrm>
            <a:off x="1200732" y="1799999"/>
            <a:ext cx="14889083" cy="7020000"/>
          </a:xfrm>
        </p:spPr>
        <p:txBody>
          <a:bodyPr>
            <a:normAutofit/>
          </a:bodyPr>
          <a:lstStyle>
            <a:lvl1pPr marL="609951" indent="-609951">
              <a:buFont typeface="Arial" charset="0"/>
              <a:buChar char="•"/>
              <a:defRPr baseline="0"/>
            </a:lvl1pPr>
            <a:lvl2pPr marL="1062611" indent="-457463">
              <a:buFont typeface="Arial" charset="0"/>
              <a:buChar char="•"/>
              <a:defRPr/>
            </a:lvl2pPr>
            <a:lvl3pPr marL="1677364" indent="-457463">
              <a:buFont typeface="Helvetica" charset="0"/>
              <a:buChar char="−"/>
              <a:defRPr/>
            </a:lvl3pPr>
            <a:lvl4pPr marL="2206268" indent="-381219">
              <a:buFont typeface="Helvetica" charset="0"/>
              <a:buChar char="−"/>
              <a:defRPr/>
            </a:lvl4pPr>
            <a:lvl5pPr marL="2821021" indent="-381219">
              <a:buFont typeface="Helvetica" charset="0"/>
              <a:buChar char="−"/>
              <a:defRPr/>
            </a:lvl5pPr>
          </a:lstStyle>
          <a:p>
            <a:pPr lvl="0"/>
            <a:r>
              <a:rPr lang="nl-NL" altLang="nl-NL"/>
              <a:t>Tekststijl van het model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 name="Tijdelijke aanduiding voor dianummer 5"/>
          <p:cNvSpPr>
            <a:spLocks noGrp="1"/>
          </p:cNvSpPr>
          <p:nvPr>
            <p:ph type="sldNum" sz="quarter" idx="10"/>
          </p:nvPr>
        </p:nvSpPr>
        <p:spPr/>
        <p:txBody>
          <a:bodyPr/>
          <a:lstStyle>
            <a:lvl1pPr>
              <a:defRPr>
                <a:solidFill>
                  <a:schemeClr val="bg1"/>
                </a:solidFill>
              </a:defRPr>
            </a:lvl1pPr>
          </a:lstStyle>
          <a:p>
            <a:fld id="{F9510068-CF9F-1546-A962-438E155E6626}" type="slidenum">
              <a:rPr lang="nl-NL" altLang="nl-NL" smtClean="0"/>
              <a:pPr/>
              <a:t>‹nr.›</a:t>
            </a:fld>
            <a:endParaRPr lang="nl-NL" altLang="nl-NL"/>
          </a:p>
        </p:txBody>
      </p:sp>
      <p:sp>
        <p:nvSpPr>
          <p:cNvPr id="7" name="Tijdelijke aanduiding voor voettekst 4"/>
          <p:cNvSpPr>
            <a:spLocks noGrp="1"/>
          </p:cNvSpPr>
          <p:nvPr>
            <p:ph type="ftr" sz="quarter" idx="11"/>
          </p:nvPr>
        </p:nvSpPr>
        <p:spPr/>
        <p:txBody>
          <a:bodyPr/>
          <a:lstStyle>
            <a:lvl1pPr>
              <a:defRPr>
                <a:solidFill>
                  <a:schemeClr val="bg1"/>
                </a:solidFill>
              </a:defRPr>
            </a:lvl1pPr>
          </a:lstStyle>
          <a:p>
            <a:pPr>
              <a:defRPr/>
            </a:pPr>
            <a:r>
              <a:rPr lang="nl-NL"/>
              <a:t>[Voettekst]</a:t>
            </a:r>
          </a:p>
        </p:txBody>
      </p:sp>
      <p:sp>
        <p:nvSpPr>
          <p:cNvPr id="8" name="Tijdelijke aanduiding voor datum 3"/>
          <p:cNvSpPr>
            <a:spLocks noGrp="1"/>
          </p:cNvSpPr>
          <p:nvPr>
            <p:ph type="dt" sz="half" idx="12"/>
          </p:nvPr>
        </p:nvSpPr>
        <p:spPr/>
        <p:txBody>
          <a:bodyPr/>
          <a:lstStyle>
            <a:lvl1pPr>
              <a:defRPr>
                <a:solidFill>
                  <a:schemeClr val="bg1"/>
                </a:solidFill>
              </a:defRPr>
            </a:lvl1pPr>
          </a:lstStyle>
          <a:p>
            <a:fld id="{102A9E2C-9EE3-4F03-9DB7-2BE39C9138BE}" type="datetime4">
              <a:rPr lang="en-GB" altLang="nl-NL" smtClean="0"/>
              <a:t>14 October 2024</a:t>
            </a:fld>
            <a:endParaRPr lang="nl-NL" altLang="nl-NL"/>
          </a:p>
        </p:txBody>
      </p:sp>
      <p:pic>
        <p:nvPicPr>
          <p:cNvPr id="9" name="Afbeelding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903217981"/>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Alleen titel">
    <p:spTree>
      <p:nvGrpSpPr>
        <p:cNvPr id="1" name=""/>
        <p:cNvGrpSpPr/>
        <p:nvPr/>
      </p:nvGrpSpPr>
      <p:grpSpPr>
        <a:xfrm>
          <a:off x="0" y="0"/>
          <a:ext cx="0" cy="0"/>
          <a:chOff x="0" y="0"/>
          <a:chExt cx="0" cy="0"/>
        </a:xfrm>
      </p:grpSpPr>
      <p:sp>
        <p:nvSpPr>
          <p:cNvPr id="2" name="Titel 1"/>
          <p:cNvSpPr>
            <a:spLocks noGrp="1" noSelect="1"/>
          </p:cNvSpPr>
          <p:nvPr>
            <p:ph type="title" hasCustomPrompt="1"/>
          </p:nvPr>
        </p:nvSpPr>
        <p:spPr bwMode="gray"/>
        <p:txBody>
          <a:bodyPr/>
          <a:lstStyle/>
          <a:p>
            <a:r>
              <a:rPr lang="nl-NL" noProof="1"/>
              <a:t>[Titel]</a:t>
            </a:r>
          </a:p>
        </p:txBody>
      </p:sp>
      <p:sp>
        <p:nvSpPr>
          <p:cNvPr id="6" name="Tijdelijke aanduiding voor datum 5"/>
          <p:cNvSpPr>
            <a:spLocks noGrp="1" noSelect="1"/>
          </p:cNvSpPr>
          <p:nvPr>
            <p:ph type="dt" sz="half" idx="10"/>
          </p:nvPr>
        </p:nvSpPr>
        <p:spPr/>
        <p:txBody>
          <a:bodyPr/>
          <a:lstStyle/>
          <a:p>
            <a:fld id="{1BF12F14-17DC-4E7A-95E8-2132AEF6C6ED}" type="datetime4">
              <a:rPr lang="en-GB" smtClean="0"/>
              <a:t>14 October 2024</a:t>
            </a:fld>
            <a:endParaRPr lang="nl-NL"/>
          </a:p>
        </p:txBody>
      </p:sp>
      <p:sp>
        <p:nvSpPr>
          <p:cNvPr id="7" name="Tijdelijke aanduiding voor voettekst 6"/>
          <p:cNvSpPr>
            <a:spLocks noGrp="1" noSelect="1"/>
          </p:cNvSpPr>
          <p:nvPr>
            <p:ph type="ftr" sz="quarter" idx="11"/>
          </p:nvPr>
        </p:nvSpPr>
        <p:spPr/>
        <p:txBody>
          <a:bodyPr/>
          <a:lstStyle/>
          <a:p>
            <a:r>
              <a:rPr lang="nl-NL"/>
              <a:t>[Voettekst]</a:t>
            </a:r>
          </a:p>
        </p:txBody>
      </p:sp>
      <p:sp>
        <p:nvSpPr>
          <p:cNvPr id="8" name="Tijdelijke aanduiding voor dianummer 7"/>
          <p:cNvSpPr>
            <a:spLocks noGrp="1" noSelect="1"/>
          </p:cNvSpPr>
          <p:nvPr>
            <p:ph type="sldNum" sz="quarter" idx="12"/>
          </p:nvPr>
        </p:nvSpPr>
        <p:spPr/>
        <p:txBody>
          <a:bodyPr/>
          <a:lstStyle/>
          <a:p>
            <a:fld id="{D29FEEF9-BC8F-A540-B9E0-B5BF8FC4A0EA}" type="slidenum">
              <a:rPr lang="nl-NL" smtClean="0"/>
              <a:t>‹nr.›</a:t>
            </a:fld>
            <a:endParaRPr lang="nl-NL"/>
          </a:p>
        </p:txBody>
      </p:sp>
    </p:spTree>
    <p:extLst>
      <p:ext uri="{BB962C8B-B14F-4D97-AF65-F5344CB8AC3E}">
        <p14:creationId xmlns:p14="http://schemas.microsoft.com/office/powerpoint/2010/main" val="13347754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Slide for title">
    <p:bg>
      <p:bgPr>
        <a:solidFill>
          <a:srgbClr val="E3000B"/>
        </a:solidFill>
        <a:effectLst/>
      </p:bgPr>
    </p:bg>
    <p:spTree>
      <p:nvGrpSpPr>
        <p:cNvPr id="1" name=""/>
        <p:cNvGrpSpPr/>
        <p:nvPr/>
      </p:nvGrpSpPr>
      <p:grpSpPr>
        <a:xfrm>
          <a:off x="0" y="0"/>
          <a:ext cx="0" cy="0"/>
          <a:chOff x="0" y="0"/>
          <a:chExt cx="0" cy="0"/>
        </a:xfrm>
      </p:grpSpPr>
      <p:sp>
        <p:nvSpPr>
          <p:cNvPr id="13" name="Vrije tekstregel voor toelichting 1 (JU-Free)"/>
          <p:cNvSpPr>
            <a:spLocks noGrp="1"/>
          </p:cNvSpPr>
          <p:nvPr>
            <p:ph type="body" sz="quarter" idx="16" hasCustomPrompt="1"/>
          </p:nvPr>
        </p:nvSpPr>
        <p:spPr>
          <a:xfrm>
            <a:off x="1336991" y="7139603"/>
            <a:ext cx="14086875" cy="307300"/>
          </a:xfrm>
        </p:spPr>
        <p:txBody>
          <a:bodyPr/>
          <a:lstStyle>
            <a:lvl1pPr marL="0" indent="0">
              <a:spcBef>
                <a:spcPts val="0"/>
              </a:spcBef>
              <a:buNone/>
              <a:defRPr b="0" baseline="0">
                <a:solidFill>
                  <a:srgbClr val="8C201B"/>
                </a:solidFill>
              </a:defRPr>
            </a:lvl1pPr>
            <a:lvl2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9pPr>
          </a:lstStyle>
          <a:p>
            <a:pPr lvl="0"/>
            <a:r>
              <a:rPr lang="en-GB"/>
              <a:t>[Explanation (optional)]</a:t>
            </a:r>
          </a:p>
          <a:p>
            <a:pPr lvl="0"/>
            <a:r>
              <a:rPr lang="en-GB"/>
              <a:t>JU-LEVEL1=Standard</a:t>
            </a:r>
          </a:p>
        </p:txBody>
      </p:sp>
      <p:sp>
        <p:nvSpPr>
          <p:cNvPr id="12" name="Naam van presentator 2 (JU-Free)"/>
          <p:cNvSpPr>
            <a:spLocks noGrp="1"/>
          </p:cNvSpPr>
          <p:nvPr>
            <p:ph type="body" sz="quarter" idx="15" hasCustomPrompt="1"/>
          </p:nvPr>
        </p:nvSpPr>
        <p:spPr>
          <a:xfrm>
            <a:off x="1336991" y="6792605"/>
            <a:ext cx="14086875" cy="307300"/>
          </a:xfrm>
        </p:spPr>
        <p:txBody>
          <a:bodyPr/>
          <a:lstStyle>
            <a:lvl1pPr marL="0" indent="0">
              <a:spcBef>
                <a:spcPts val="0"/>
              </a:spcBef>
              <a:buNone/>
              <a:defRPr b="0" baseline="0">
                <a:solidFill>
                  <a:srgbClr val="8C201B"/>
                </a:solidFill>
              </a:defRPr>
            </a:lvl1pPr>
            <a:lvl2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9pPr>
          </a:lstStyle>
          <a:p>
            <a:pPr lvl="0"/>
            <a:r>
              <a:rPr lang="en-GB"/>
              <a:t>[Name presentor (optional)]</a:t>
            </a:r>
          </a:p>
          <a:p>
            <a:pPr lvl="0"/>
            <a:r>
              <a:rPr lang="en-GB"/>
              <a:t>JU-LEVEL1=Standard</a:t>
            </a:r>
          </a:p>
        </p:txBody>
      </p:sp>
      <p:sp>
        <p:nvSpPr>
          <p:cNvPr id="11" name="date 3 (JU-Free)"/>
          <p:cNvSpPr>
            <a:spLocks noGrp="1"/>
          </p:cNvSpPr>
          <p:nvPr>
            <p:ph type="body" sz="quarter" idx="14" hasCustomPrompt="1"/>
          </p:nvPr>
        </p:nvSpPr>
        <p:spPr>
          <a:xfrm>
            <a:off x="1336991" y="6442071"/>
            <a:ext cx="14086875" cy="307300"/>
          </a:xfrm>
        </p:spPr>
        <p:txBody>
          <a:bodyPr/>
          <a:lstStyle>
            <a:lvl1pPr marL="0" indent="0">
              <a:spcBef>
                <a:spcPts val="0"/>
              </a:spcBef>
              <a:buNone/>
              <a:defRPr b="0" baseline="0">
                <a:solidFill>
                  <a:srgbClr val="8C201B"/>
                </a:solidFill>
              </a:defRPr>
            </a:lvl1pPr>
            <a:lvl2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9pPr>
          </a:lstStyle>
          <a:p>
            <a:pPr lvl="0"/>
            <a:r>
              <a:rPr lang="en-GB"/>
              <a:t>[Date presentation]</a:t>
            </a:r>
          </a:p>
          <a:p>
            <a:pPr lvl="0"/>
            <a:r>
              <a:rPr lang="en-GB"/>
              <a:t>JU-LEVEL1=Standard</a:t>
            </a:r>
          </a:p>
        </p:txBody>
      </p:sp>
      <p:sp>
        <p:nvSpPr>
          <p:cNvPr id="6" name="Title 4 (JU-Free)"/>
          <p:cNvSpPr>
            <a:spLocks noGrp="1"/>
          </p:cNvSpPr>
          <p:nvPr>
            <p:ph type="body" sz="quarter" idx="13" hasCustomPrompt="1"/>
          </p:nvPr>
        </p:nvSpPr>
        <p:spPr>
          <a:xfrm>
            <a:off x="1228753" y="729378"/>
            <a:ext cx="14343000" cy="5189813"/>
          </a:xfrm>
        </p:spPr>
        <p:txBody>
          <a:bodyPr anchor="b"/>
          <a:lstStyle>
            <a:lvl1pPr marL="0" indent="0">
              <a:lnSpc>
                <a:spcPct val="85000"/>
              </a:lnSpc>
              <a:spcBef>
                <a:spcPts val="0"/>
              </a:spcBef>
              <a:buNone/>
              <a:defRPr sz="9674" b="0">
                <a:solidFill>
                  <a:schemeClr val="bg1"/>
                </a:solidFill>
                <a:latin typeface="+mj-lt"/>
              </a:defRPr>
            </a:lvl1pPr>
            <a:lvl2pPr marL="0" indent="0">
              <a:lnSpc>
                <a:spcPct val="85000"/>
              </a:lnSpc>
              <a:spcBef>
                <a:spcPts val="0"/>
              </a:spcBef>
              <a:buNone/>
              <a:defRPr sz="9674" b="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6pPr>
            <a:lvl7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7pPr>
            <a:lvl8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8pPr>
            <a:lvl9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9pPr>
          </a:lstStyle>
          <a:p>
            <a:pPr lvl="0"/>
            <a:r>
              <a:rPr lang="en-GB"/>
              <a:t>[Title]</a:t>
            </a:r>
          </a:p>
          <a:p>
            <a:pPr lvl="0"/>
            <a:r>
              <a:rPr lang="en-GB"/>
              <a:t>JU-LEVEL1=Standard</a:t>
            </a:r>
          </a:p>
          <a:p>
            <a:pPr lvl="1"/>
            <a:r>
              <a:rPr lang="en-GB"/>
              <a:t>JU-LEVEL2=Title light</a:t>
            </a:r>
          </a:p>
        </p:txBody>
      </p:sp>
      <p:sp>
        <p:nvSpPr>
          <p:cNvPr id="9" name="Frame 5"/>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6"/>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8706708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Highlights (1)">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24E772FB-9DA6-4CC3-9B45-619E4DF7FE05}" type="datetime4">
              <a:rPr lang="en-GB" noProof="1" smtClean="0"/>
              <a:t>14 October 2024</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‹nr.›</a:t>
            </a:fld>
            <a:endParaRPr lang="en-GB" noProof="1"/>
          </a:p>
        </p:txBody>
      </p:sp>
      <p:sp>
        <p:nvSpPr>
          <p:cNvPr id="13" name="Frame text 4 (JU-Free)"/>
          <p:cNvSpPr>
            <a:spLocks noGrp="1"/>
          </p:cNvSpPr>
          <p:nvPr>
            <p:ph type="body" sz="quarter" idx="13" hasCustomPrompt="1"/>
          </p:nvPr>
        </p:nvSpPr>
        <p:spPr>
          <a:xfrm>
            <a:off x="1448120" y="3152440"/>
            <a:ext cx="146545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[Heading]</a:t>
            </a:r>
          </a:p>
          <a:p>
            <a:pPr lvl="0"/>
            <a:r>
              <a:rPr lang="en-GB"/>
              <a:t>JU-LEVEL1=Heading</a:t>
            </a:r>
          </a:p>
          <a:p>
            <a:pPr lvl="1"/>
            <a:r>
              <a:rPr lang="en-GB"/>
              <a:t>JU-LEVEL2=Plain text</a:t>
            </a:r>
          </a:p>
          <a:p>
            <a:pPr lvl="2"/>
            <a:r>
              <a:rPr lang="en-GB"/>
              <a:t>JU-LEVEL3=List 1st level</a:t>
            </a:r>
          </a:p>
          <a:p>
            <a:pPr lvl="3"/>
            <a:r>
              <a:rPr lang="en-GB"/>
              <a:t>JU-LEVEL4=Indent </a:t>
            </a:r>
          </a:p>
        </p:txBody>
      </p:sp>
      <p:sp>
        <p:nvSpPr>
          <p:cNvPr id="2" name="***Titel 5"/>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en-GB"/>
              <a:t>[Highlights]</a:t>
            </a:r>
          </a:p>
        </p:txBody>
      </p:sp>
      <p:sp>
        <p:nvSpPr>
          <p:cNvPr id="10" name="Kopregel 6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9pPr>
          </a:lstStyle>
          <a:p>
            <a:pPr lvl="0"/>
            <a:r>
              <a:rPr lang="en-GB"/>
              <a:t>[header line]</a:t>
            </a:r>
          </a:p>
          <a:p>
            <a:pPr lvl="0"/>
            <a:r>
              <a:rPr lang="en-GB"/>
              <a:t>JU-LEVEL1=Header line</a:t>
            </a:r>
          </a:p>
        </p:txBody>
      </p:sp>
    </p:spTree>
    <p:extLst>
      <p:ext uri="{BB962C8B-B14F-4D97-AF65-F5344CB8AC3E}">
        <p14:creationId xmlns:p14="http://schemas.microsoft.com/office/powerpoint/2010/main" val="41703327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Intermediate slide Maroon">
    <p:bg>
      <p:bgPr>
        <a:solidFill>
          <a:srgbClr val="730E04"/>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FE10598B-5335-4C41-B925-F9DA24742C91}"/>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EE1C25"/>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[Title]</a:t>
            </a:r>
          </a:p>
          <a:p>
            <a:pPr lvl="0"/>
            <a:r>
              <a:rPr lang="en-GB"/>
              <a:t>JU-LEVEL1=Standard</a:t>
            </a:r>
          </a:p>
          <a:p>
            <a:pPr lvl="1"/>
            <a:r>
              <a:rPr lang="en-GB"/>
              <a:t>JU-LEVEL2=Title light</a:t>
            </a:r>
          </a:p>
        </p:txBody>
      </p:sp>
      <p:sp>
        <p:nvSpPr>
          <p:cNvPr id="8" name="Frame 2"/>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3"/>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21542559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tandard">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3" name="Frame content 2 (JU-Free)"/>
          <p:cNvSpPr>
            <a:spLocks noGrp="1"/>
          </p:cNvSpPr>
          <p:nvPr>
            <p:ph idx="1" hasCustomPrompt="1"/>
          </p:nvPr>
        </p:nvSpPr>
        <p:spPr bwMode="gray">
          <a:xfrm>
            <a:off x="1516867" y="2523744"/>
            <a:ext cx="14317388" cy="5992350"/>
          </a:xfrm>
        </p:spPr>
        <p:txBody>
          <a:bodyPr/>
          <a:lstStyle>
            <a:lvl1pPr>
              <a:defRPr baseline="0"/>
            </a:lvl1pPr>
            <a:lvl2pPr>
              <a:defRPr/>
            </a:lvl2pPr>
            <a:lvl3pPr>
              <a:defRPr/>
            </a:lvl3pPr>
            <a:lvl4pPr>
              <a:defRPr/>
            </a:lvl4pPr>
            <a:lvl6pPr>
              <a:defRPr/>
            </a:lvl6pPr>
            <a:lvl7pPr>
              <a:defRPr/>
            </a:lvl7pPr>
          </a:lstStyle>
          <a:p>
            <a:pPr lvl="0"/>
            <a:r>
              <a:rPr lang="en-GB"/>
              <a:t>[Text 2-columns]</a:t>
            </a:r>
          </a:p>
          <a:p>
            <a:pPr lvl="0"/>
            <a:r>
              <a:rPr lang="en-GB"/>
              <a:t>JU-LEVEL1=List 1st level</a:t>
            </a:r>
          </a:p>
          <a:p>
            <a:pPr lvl="1"/>
            <a:r>
              <a:rPr lang="en-GB"/>
              <a:t>JU-LEVEL2=</a:t>
            </a:r>
            <a:r>
              <a:rPr lang="en-GB" noProof="1"/>
              <a:t>List 2nd level</a:t>
            </a:r>
            <a:endParaRPr lang="en-GB"/>
          </a:p>
          <a:p>
            <a:pPr lvl="2"/>
            <a:r>
              <a:rPr lang="en-GB"/>
              <a:t>JU-LEVEL3=</a:t>
            </a:r>
            <a:r>
              <a:rPr lang="en-GB" noProof="1"/>
              <a:t>List number 1st level</a:t>
            </a:r>
            <a:endParaRPr lang="en-GB"/>
          </a:p>
          <a:p>
            <a:pPr lvl="3"/>
            <a:r>
              <a:rPr lang="en-GB"/>
              <a:t>JU-LEVEL4=Heading</a:t>
            </a:r>
          </a:p>
          <a:p>
            <a:pPr lvl="4"/>
            <a:r>
              <a:rPr lang="en-GB"/>
              <a:t>JU-LEVEL5=Plain text</a:t>
            </a:r>
          </a:p>
          <a:p>
            <a:pPr lvl="5"/>
            <a:r>
              <a:rPr lang="en-GB"/>
              <a:t>JU-LEVEL6=Indent 1st level</a:t>
            </a:r>
          </a:p>
          <a:p>
            <a:pPr lvl="6"/>
            <a:r>
              <a:rPr lang="en-GB"/>
              <a:t>JU-LEVEL7=Indent 2nd level</a:t>
            </a:r>
          </a:p>
          <a:p>
            <a:pPr lvl="0"/>
            <a:endParaRPr lang="en-GB" noProof="1"/>
          </a:p>
        </p:txBody>
      </p:sp>
      <p:sp>
        <p:nvSpPr>
          <p:cNvPr id="7" name="Date Placeholder 3"/>
          <p:cNvSpPr>
            <a:spLocks noGrp="1" noSelect="1"/>
          </p:cNvSpPr>
          <p:nvPr>
            <p:ph type="dt" sz="half" idx="10"/>
          </p:nvPr>
        </p:nvSpPr>
        <p:spPr/>
        <p:txBody>
          <a:bodyPr/>
          <a:lstStyle/>
          <a:p>
            <a:fld id="{2866DF13-0B23-4EDB-BE86-F8B6275A6440}" type="datetime4">
              <a:rPr lang="en-GB" noProof="1" smtClean="0"/>
              <a:t>14 October 2024</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‹nr.›</a:t>
            </a:fld>
            <a:endParaRPr lang="en-GB" noProof="1"/>
          </a:p>
        </p:txBody>
      </p:sp>
      <p:sp>
        <p:nvSpPr>
          <p:cNvPr id="2" name="Title 6"/>
          <p:cNvSpPr>
            <a:spLocks noGrp="1" noSelect="1"/>
          </p:cNvSpPr>
          <p:nvPr>
            <p:ph type="title" hasCustomPrompt="1"/>
          </p:nvPr>
        </p:nvSpPr>
        <p:spPr bwMode="gray">
          <a:xfrm>
            <a:off x="1229400" y="1274356"/>
            <a:ext cx="14855250" cy="409733"/>
          </a:xfrm>
        </p:spPr>
        <p:txBody>
          <a:bodyPr/>
          <a:lstStyle>
            <a:lvl1pPr>
              <a:defRPr sz="2845"/>
            </a:lvl1pPr>
          </a:lstStyle>
          <a:p>
            <a:r>
              <a:rPr lang="en-GB" noProof="1"/>
              <a:t>[Title]</a:t>
            </a:r>
          </a:p>
        </p:txBody>
      </p:sp>
      <p:sp>
        <p:nvSpPr>
          <p:cNvPr id="10" name="Kopregel 7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9pPr>
          </a:lstStyle>
          <a:p>
            <a:pPr lvl="0"/>
            <a:r>
              <a:rPr lang="en-GB"/>
              <a:t>[Header line]</a:t>
            </a:r>
          </a:p>
          <a:p>
            <a:pPr lvl="0"/>
            <a:r>
              <a:rPr lang="en-GB"/>
              <a:t>JU-LEVEL1=Header line</a:t>
            </a:r>
          </a:p>
        </p:txBody>
      </p:sp>
    </p:spTree>
    <p:extLst>
      <p:ext uri="{BB962C8B-B14F-4D97-AF65-F5344CB8AC3E}">
        <p14:creationId xmlns:p14="http://schemas.microsoft.com/office/powerpoint/2010/main" val="3282199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icture red box">
    <p:bg>
      <p:bgPr>
        <a:solidFill>
          <a:srgbClr val="FFFFFF"/>
        </a:solidFill>
        <a:effectLst/>
      </p:bgPr>
    </p:bg>
    <p:spTree>
      <p:nvGrpSpPr>
        <p:cNvPr id="1" name=""/>
        <p:cNvGrpSpPr/>
        <p:nvPr/>
      </p:nvGrpSpPr>
      <p:grpSpPr>
        <a:xfrm>
          <a:off x="0" y="0"/>
          <a:ext cx="0" cy="0"/>
          <a:chOff x="0" y="0"/>
          <a:chExt cx="0" cy="0"/>
        </a:xfrm>
      </p:grpSpPr>
      <p:sp>
        <p:nvSpPr>
          <p:cNvPr id="8"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1" name="Vrije vorm 6"/>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
        <p:nvSpPr>
          <p:cNvPr id="3" name="Placeholder 1">
            <a:extLst>
              <a:ext uri="{C183D7F6-B498-43B3-948B-1728B52AA6E4}">
                <adec:decorative xmlns:adec="http://schemas.microsoft.com/office/drawing/2017/decorative" val="1"/>
              </a:ext>
            </a:extLst>
          </p:cNvPr>
          <p:cNvSpPr>
            <a:spLocks noGrp="1" noSelect="1"/>
          </p:cNvSpPr>
          <p:nvPr userDrawn="1">
            <p:ph type="body" idx="1000" hasCustomPrompt="1"/>
            <p:custDataLst>
              <p:custData r:id="rId1"/>
            </p:custDataLst>
          </p:nvPr>
        </p:nvSpPr>
        <p:spPr>
          <a:xfrm>
            <a:off x="399555" y="399490"/>
            <a:ext cx="4902233" cy="4901435"/>
          </a:xfrm>
          <a:prstGeom prst="rect">
            <a:avLst/>
          </a:prstGeom>
          <a:solidFill>
            <a:srgbClr val="E3000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en-GB"/>
              <a:t> </a:t>
            </a:r>
          </a:p>
        </p:txBody>
      </p:sp>
      <p:sp>
        <p:nvSpPr>
          <p:cNvPr id="6" name="Frame text 2 (JU-Free)"/>
          <p:cNvSpPr>
            <a:spLocks noGrp="1"/>
          </p:cNvSpPr>
          <p:nvPr>
            <p:ph type="body" sz="quarter" idx="11" hasCustomPrompt="1"/>
          </p:nvPr>
        </p:nvSpPr>
        <p:spPr>
          <a:xfrm>
            <a:off x="650558" y="1393094"/>
            <a:ext cx="4407076" cy="3175469"/>
          </a:xfrm>
        </p:spPr>
        <p:txBody>
          <a:bodyPr/>
          <a:lstStyle>
            <a:lvl1pPr marL="0" indent="0">
              <a:lnSpc>
                <a:spcPct val="85000"/>
              </a:lnSpc>
              <a:spcBef>
                <a:spcPts val="0"/>
              </a:spcBef>
              <a:buNone/>
              <a:defRPr sz="4268" b="1" baseline="0">
                <a:solidFill>
                  <a:schemeClr val="bg1"/>
                </a:solidFill>
                <a:latin typeface="+mn-lt"/>
              </a:defRPr>
            </a:lvl1pPr>
            <a:lvl2pPr marL="0" indent="0">
              <a:spcBef>
                <a:spcPts val="3414"/>
              </a:spcBef>
              <a:buNone/>
              <a:defRPr sz="1992">
                <a:solidFill>
                  <a:schemeClr val="bg1"/>
                </a:solidFill>
              </a:defRPr>
            </a:lvl2pPr>
            <a:lvl3pPr marL="0" indent="0">
              <a:spcBef>
                <a:spcPts val="0"/>
              </a:spcBef>
              <a:buFont typeface="Arial" panose="020B0604020202020204" pitchFamily="34" charset="0"/>
              <a:buNone/>
              <a:defRPr sz="1992">
                <a:solidFill>
                  <a:schemeClr val="bg1"/>
                </a:solidFill>
              </a:defRPr>
            </a:lvl3pPr>
            <a:lvl4pPr marL="0" indent="0">
              <a:spcBef>
                <a:spcPts val="0"/>
              </a:spcBef>
              <a:buFont typeface="Arial" panose="020B0604020202020204" pitchFamily="34" charset="0"/>
              <a:buNone/>
              <a:defRPr sz="1992">
                <a:solidFill>
                  <a:schemeClr val="bg1"/>
                </a:solidFill>
                <a:latin typeface="+mn-lt"/>
              </a:defRPr>
            </a:lvl4pPr>
            <a:lvl5pPr marL="0" indent="0">
              <a:spcBef>
                <a:spcPts val="0"/>
              </a:spcBef>
              <a:buFont typeface="Arial" panose="020B0604020202020204" pitchFamily="34" charset="0"/>
              <a:buNone/>
              <a:defRPr sz="1992">
                <a:solidFill>
                  <a:schemeClr val="bg1"/>
                </a:solidFill>
              </a:defRPr>
            </a:lvl5pPr>
            <a:lvl6pPr marL="0" indent="0">
              <a:spcBef>
                <a:spcPts val="0"/>
              </a:spcBef>
              <a:buFont typeface="Arial" panose="020B0604020202020204" pitchFamily="34" charset="0"/>
              <a:buNone/>
              <a:defRPr sz="1992">
                <a:solidFill>
                  <a:schemeClr val="bg1"/>
                </a:solidFill>
              </a:defRPr>
            </a:lvl6pPr>
            <a:lvl7pPr marL="0" indent="0">
              <a:spcBef>
                <a:spcPts val="0"/>
              </a:spcBef>
              <a:buFont typeface="Arial" panose="020B0604020202020204" pitchFamily="34" charset="0"/>
              <a:buNone/>
              <a:defRPr sz="1992">
                <a:solidFill>
                  <a:schemeClr val="bg1"/>
                </a:solidFill>
              </a:defRPr>
            </a:lvl7pPr>
            <a:lvl8pPr marL="0" indent="0">
              <a:spcBef>
                <a:spcPts val="0"/>
              </a:spcBef>
              <a:buFont typeface="Arial" panose="020B0604020202020204" pitchFamily="34" charset="0"/>
              <a:buNone/>
              <a:defRPr sz="1992">
                <a:solidFill>
                  <a:schemeClr val="bg1"/>
                </a:solidFill>
              </a:defRPr>
            </a:lvl8pPr>
            <a:lvl9pPr marL="0" indent="0">
              <a:spcBef>
                <a:spcPts val="0"/>
              </a:spcBef>
              <a:buFont typeface="Arial" panose="020B0604020202020204" pitchFamily="34" charset="0"/>
              <a:buNone/>
              <a:defRPr sz="1992">
                <a:solidFill>
                  <a:schemeClr val="bg1"/>
                </a:solidFill>
              </a:defRPr>
            </a:lvl9pPr>
          </a:lstStyle>
          <a:p>
            <a:pPr lvl="0"/>
            <a:r>
              <a:rPr lang="en-GB"/>
              <a:t>[Heading]</a:t>
            </a:r>
          </a:p>
          <a:p>
            <a:pPr lvl="0"/>
            <a:r>
              <a:rPr lang="en-GB"/>
              <a:t>JU-LEVEL1=Heading</a:t>
            </a:r>
          </a:p>
          <a:p>
            <a:pPr lvl="1"/>
            <a:r>
              <a:rPr lang="en-GB"/>
              <a:t>JU-LEVEL2=Plain text</a:t>
            </a:r>
          </a:p>
        </p:txBody>
      </p:sp>
      <p:sp>
        <p:nvSpPr>
          <p:cNvPr id="12" name="Text Placeholder 8 (PHJU)">
            <a:extLst>
              <a:ext uri="{FF2B5EF4-FFF2-40B4-BE49-F238E27FC236}">
                <a16:creationId xmlns:a16="http://schemas.microsoft.com/office/drawing/2014/main" id="{8B08D515-A95F-42BC-98AF-20B612FB3A1C}"/>
              </a:ext>
            </a:extLst>
          </p:cNvPr>
          <p:cNvSpPr>
            <a:spLocks noGrp="1" noSelect="1"/>
          </p:cNvSpPr>
          <p:nvPr>
            <p:ph type="body" idx="1002" hasCustomPrompt="1"/>
            <p:custDataLst>
              <p:custData r:id="rId2"/>
            </p:custDataLst>
          </p:nvPr>
        </p:nvSpPr>
        <p:spPr>
          <a:xfrm>
            <a:off x="-3416343" y="0"/>
            <a:ext cx="2868919" cy="7388284"/>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lvl1pPr marL="0" indent="0" algn="l" defTabSz="1548765" rtl="0" eaLnBrk="1" latinLnBrk="0" hangingPunct="1">
              <a:spcBef>
                <a:spcPts val="0"/>
              </a:spcBef>
              <a:buFont typeface="Arial" pitchFamily="34" charset="0"/>
              <a:buNone/>
              <a:defRPr lang="en-GB" sz="1423" noProof="0" dirty="0">
                <a:solidFill>
                  <a:schemeClr val="tx1"/>
                </a:solidFill>
              </a:defRPr>
            </a:lvl1pPr>
          </a:lstStyle>
          <a:p>
            <a:pPr marL="0" marR="0" lvl="0" indent="0" algn="l" defTabSz="1548765" rtl="0" eaLnBrk="1" fontAlgn="auto" latinLnBrk="0" hangingPunct="1">
              <a:lnSpc>
                <a:spcPct val="100000"/>
              </a:lnSpc>
              <a:spcBef>
                <a:spcPts val="0"/>
              </a:spcBef>
              <a:spcAft>
                <a:spcPts val="0"/>
              </a:spcAft>
              <a:buClrTx/>
              <a:buSzTx/>
              <a:buFont typeface="Arial" pitchFamily="34" charset="0"/>
              <a:buNone/>
              <a:tabLst/>
              <a:defRPr/>
            </a:pPr>
            <a:r>
              <a:rPr lang="en-GB" sz="1423" kern="1200" noProof="0">
                <a:solidFill>
                  <a:schemeClr val="dk1"/>
                </a:solidFill>
                <a:effectLst/>
                <a:latin typeface="+mn-lt"/>
                <a:ea typeface="+mn-ea"/>
                <a:cs typeface="+mn-cs"/>
              </a:rPr>
              <a:t>If you insert a picture, it will automatically be placed in the background. The logo and text will appear above the photo. </a:t>
            </a: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When you change the picture, PowerPoint will automatically place the picture in the foreground. Click in the ribbon above on Home | Reset. The lay-out will then automatically be adjusted. </a:t>
            </a: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To enlarge a picture please click on the corner and drag. To shift the picture: click on Crop in the tab Format. </a:t>
            </a: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This frame will not be printed or shown in a presentation. Click in the border of the frames (text and picture) and press delete.</a:t>
            </a:r>
          </a:p>
        </p:txBody>
      </p:sp>
      <p:sp>
        <p:nvSpPr>
          <p:cNvPr id="13" name="Frame picture 6 (PHJU)">
            <a:extLst>
              <a:ext uri="{FF2B5EF4-FFF2-40B4-BE49-F238E27FC236}">
                <a16:creationId xmlns:a16="http://schemas.microsoft.com/office/drawing/2014/main" id="{51FB1A59-6735-40C0-AD81-48C66E3CF9CA}"/>
              </a:ext>
            </a:extLst>
          </p:cNvPr>
          <p:cNvSpPr>
            <a:spLocks noGrp="1" noSelect="1" noChangeAspect="1"/>
          </p:cNvSpPr>
          <p:nvPr>
            <p:ph type="pic" sz="quarter" idx="1004" hasCustomPrompt="1"/>
          </p:nvPr>
        </p:nvSpPr>
        <p:spPr>
          <a:xfrm>
            <a:off x="-3262509" y="3078502"/>
            <a:ext cx="2561250" cy="1282499"/>
          </a:xfrm>
          <a:blipFill>
            <a:blip r:embed="rId5"/>
            <a:stretch>
              <a:fillRect/>
            </a:stretch>
          </a:blipFill>
          <a:ln>
            <a:solidFill>
              <a:schemeClr val="accent1"/>
            </a:solidFill>
          </a:ln>
        </p:spPr>
        <p:txBody>
          <a:bodyPr/>
          <a:lstStyle>
            <a:lvl1pPr marL="0" indent="0">
              <a:buNone/>
              <a:defRPr/>
            </a:lvl1pPr>
          </a:lstStyle>
          <a:p>
            <a:r>
              <a:rPr lang="en-GB" noProof="0"/>
              <a:t> </a:t>
            </a:r>
          </a:p>
        </p:txBody>
      </p:sp>
      <p:sp>
        <p:nvSpPr>
          <p:cNvPr id="14" name="Frame picture 1 (PHJU)">
            <a:extLst>
              <a:ext uri="{FF2B5EF4-FFF2-40B4-BE49-F238E27FC236}">
                <a16:creationId xmlns:a16="http://schemas.microsoft.com/office/drawing/2014/main" id="{D98DDA9A-F260-4EEC-ADFF-3635E73E3F6D}"/>
              </a:ext>
            </a:extLst>
          </p:cNvPr>
          <p:cNvSpPr>
            <a:spLocks noGrp="1" noSelect="1" noChangeAspect="1"/>
          </p:cNvSpPr>
          <p:nvPr>
            <p:ph type="body" idx="1005" hasCustomPrompt="1"/>
            <p:custDataLst>
              <p:custData r:id="rId3"/>
            </p:custDataLst>
          </p:nvPr>
        </p:nvSpPr>
        <p:spPr>
          <a:xfrm>
            <a:off x="-3258141" y="5461424"/>
            <a:ext cx="2561250" cy="438829"/>
          </a:xfrm>
          <a:prstGeom prst="rect">
            <a:avLst/>
          </a:prstGeom>
          <a:blipFill>
            <a:blip r:embed="rId6"/>
            <a:stretch>
              <a:fillRect/>
            </a:stretch>
          </a:blip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325229" indent="-325229" algn="ctr" defTabSz="1300917" rtl="0" eaLnBrk="1" latinLnBrk="0" hangingPunct="1">
              <a:lnSpc>
                <a:spcPct val="90000"/>
              </a:lnSpc>
              <a:spcBef>
                <a:spcPts val="1423"/>
              </a:spcBef>
              <a:buFont typeface="Arial" panose="020B0604020202020204" pitchFamily="34" charset="0"/>
              <a:buNone/>
              <a:defRPr/>
            </a:lvl1pPr>
          </a:lstStyle>
          <a:p>
            <a:pPr algn="ctr"/>
            <a:r>
              <a:rPr lang="en-GB" noProof="0"/>
              <a:t> </a:t>
            </a:r>
          </a:p>
        </p:txBody>
      </p:sp>
    </p:spTree>
    <p:extLst>
      <p:ext uri="{BB962C8B-B14F-4D97-AF65-F5344CB8AC3E}">
        <p14:creationId xmlns:p14="http://schemas.microsoft.com/office/powerpoint/2010/main" val="13811358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le (white), picture and white logo">
    <p:bg>
      <p:bgPr>
        <a:solidFill>
          <a:srgbClr val="FFFFFF"/>
        </a:solidFill>
        <a:effectLst/>
      </p:bgPr>
    </p:bg>
    <p:spTree>
      <p:nvGrpSpPr>
        <p:cNvPr id="1" name=""/>
        <p:cNvGrpSpPr/>
        <p:nvPr/>
      </p:nvGrpSpPr>
      <p:grpSpPr>
        <a:xfrm>
          <a:off x="0" y="0"/>
          <a:ext cx="0" cy="0"/>
          <a:chOff x="0" y="0"/>
          <a:chExt cx="0" cy="0"/>
        </a:xfrm>
      </p:grpSpPr>
      <p:sp>
        <p:nvSpPr>
          <p:cNvPr id="10" name="Vrije vorm 1"/>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
        <p:nvSpPr>
          <p:cNvPr id="2" name="Title 2"/>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en-GB"/>
              <a:t>[Text]</a:t>
            </a:r>
          </a:p>
        </p:txBody>
      </p:sp>
      <p:sp>
        <p:nvSpPr>
          <p:cNvPr id="7"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5" name="Text Placeholder 8 (PHJU)">
            <a:extLst>
              <a:ext uri="{FF2B5EF4-FFF2-40B4-BE49-F238E27FC236}">
                <a16:creationId xmlns:a16="http://schemas.microsoft.com/office/drawing/2014/main" id="{36AB4363-9B2F-4278-BA74-3614E6F7E594}"/>
              </a:ext>
            </a:extLst>
          </p:cNvPr>
          <p:cNvSpPr>
            <a:spLocks noGrp="1" noSelect="1"/>
          </p:cNvSpPr>
          <p:nvPr>
            <p:ph type="body" idx="1002" hasCustomPrompt="1"/>
            <p:custDataLst>
              <p:custData r:id="rId1"/>
            </p:custDataLst>
          </p:nvPr>
        </p:nvSpPr>
        <p:spPr>
          <a:xfrm>
            <a:off x="-3416343" y="0"/>
            <a:ext cx="2868919" cy="7388284"/>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lvl1pPr marL="0" indent="0" algn="l" defTabSz="1548765" rtl="0" eaLnBrk="1" latinLnBrk="0" hangingPunct="1">
              <a:spcBef>
                <a:spcPts val="0"/>
              </a:spcBef>
              <a:buFont typeface="Arial" pitchFamily="34" charset="0"/>
              <a:buNone/>
              <a:defRPr lang="en-GB" sz="1423" noProof="0" dirty="0">
                <a:solidFill>
                  <a:schemeClr val="tx1"/>
                </a:solidFill>
              </a:defRPr>
            </a:lvl1pPr>
          </a:lstStyle>
          <a:p>
            <a:pPr marL="0" marR="0" lvl="0" indent="0" algn="l" defTabSz="1548765" rtl="0" eaLnBrk="1" fontAlgn="auto" latinLnBrk="0" hangingPunct="1">
              <a:lnSpc>
                <a:spcPct val="100000"/>
              </a:lnSpc>
              <a:spcBef>
                <a:spcPts val="0"/>
              </a:spcBef>
              <a:spcAft>
                <a:spcPts val="0"/>
              </a:spcAft>
              <a:buClrTx/>
              <a:buSzTx/>
              <a:buFont typeface="Arial" pitchFamily="34" charset="0"/>
              <a:buNone/>
              <a:tabLst/>
              <a:defRPr/>
            </a:pPr>
            <a:r>
              <a:rPr lang="en-GB" sz="1423" kern="1200" noProof="0">
                <a:solidFill>
                  <a:schemeClr val="dk1"/>
                </a:solidFill>
                <a:effectLst/>
                <a:latin typeface="+mn-lt"/>
                <a:ea typeface="+mn-ea"/>
                <a:cs typeface="+mn-cs"/>
              </a:rPr>
              <a:t>If you insert a picture, it will automatically be placed in the background. The logo and text will appear above the photo. </a:t>
            </a: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When you change the picture, PowerPoint will automatically place the picture in the foreground. Click in the ribbon above on Home | Reset. The lay-out will then automatically be adjusted. </a:t>
            </a: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To enlarge a picture please click on the corner and drag. To shift the picture: click on Crop in the tab Format. </a:t>
            </a: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This frame will not be printed or shown in a presentation. Click in the border of the frames (text and picture) and press delete.</a:t>
            </a:r>
          </a:p>
        </p:txBody>
      </p:sp>
      <p:sp>
        <p:nvSpPr>
          <p:cNvPr id="16" name="Frame picture 6 (PHJU)">
            <a:extLst>
              <a:ext uri="{FF2B5EF4-FFF2-40B4-BE49-F238E27FC236}">
                <a16:creationId xmlns:a16="http://schemas.microsoft.com/office/drawing/2014/main" id="{4E716CBF-DC3E-4747-B25B-9BCD678EF2E2}"/>
              </a:ext>
            </a:extLst>
          </p:cNvPr>
          <p:cNvSpPr>
            <a:spLocks noGrp="1" noSelect="1" noChangeAspect="1"/>
          </p:cNvSpPr>
          <p:nvPr>
            <p:ph type="pic" sz="quarter" idx="1004" hasCustomPrompt="1"/>
          </p:nvPr>
        </p:nvSpPr>
        <p:spPr>
          <a:xfrm>
            <a:off x="-3262509" y="3078502"/>
            <a:ext cx="2561250" cy="1282499"/>
          </a:xfrm>
          <a:blipFill>
            <a:blip r:embed="rId4"/>
            <a:stretch>
              <a:fillRect/>
            </a:stretch>
          </a:blipFill>
          <a:ln>
            <a:solidFill>
              <a:schemeClr val="accent1"/>
            </a:solidFill>
          </a:ln>
        </p:spPr>
        <p:txBody>
          <a:bodyPr/>
          <a:lstStyle>
            <a:lvl1pPr marL="0" indent="0">
              <a:buNone/>
              <a:defRPr/>
            </a:lvl1pPr>
          </a:lstStyle>
          <a:p>
            <a:r>
              <a:rPr lang="en-GB" noProof="0"/>
              <a:t> </a:t>
            </a:r>
          </a:p>
        </p:txBody>
      </p:sp>
      <p:sp>
        <p:nvSpPr>
          <p:cNvPr id="17" name="Frame picture 1 (PHJU)">
            <a:extLst>
              <a:ext uri="{FF2B5EF4-FFF2-40B4-BE49-F238E27FC236}">
                <a16:creationId xmlns:a16="http://schemas.microsoft.com/office/drawing/2014/main" id="{BBEE4245-D2A7-4F63-9C8B-2B4463EC00F8}"/>
              </a:ext>
            </a:extLst>
          </p:cNvPr>
          <p:cNvSpPr>
            <a:spLocks noGrp="1" noSelect="1" noChangeAspect="1"/>
          </p:cNvSpPr>
          <p:nvPr>
            <p:ph type="body" idx="1005" hasCustomPrompt="1"/>
            <p:custDataLst>
              <p:custData r:id="rId2"/>
            </p:custDataLst>
          </p:nvPr>
        </p:nvSpPr>
        <p:spPr>
          <a:xfrm>
            <a:off x="-3258141" y="5461424"/>
            <a:ext cx="2561250" cy="438829"/>
          </a:xfrm>
          <a:prstGeom prst="rect">
            <a:avLst/>
          </a:prstGeom>
          <a:blipFill>
            <a:blip r:embed="rId5"/>
            <a:stretch>
              <a:fillRect/>
            </a:stretch>
          </a:blip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325229" indent="-325229" algn="ctr" defTabSz="1300917" rtl="0" eaLnBrk="1" latinLnBrk="0" hangingPunct="1">
              <a:lnSpc>
                <a:spcPct val="90000"/>
              </a:lnSpc>
              <a:spcBef>
                <a:spcPts val="1423"/>
              </a:spcBef>
              <a:buFont typeface="Arial" panose="020B0604020202020204" pitchFamily="34" charset="0"/>
              <a:buNone/>
              <a:defRPr/>
            </a:lvl1pPr>
          </a:lstStyle>
          <a:p>
            <a:pPr algn="ctr"/>
            <a:r>
              <a:rPr lang="en-GB" noProof="0"/>
              <a:t> </a:t>
            </a:r>
          </a:p>
        </p:txBody>
      </p:sp>
    </p:spTree>
    <p:extLst>
      <p:ext uri="{BB962C8B-B14F-4D97-AF65-F5344CB8AC3E}">
        <p14:creationId xmlns:p14="http://schemas.microsoft.com/office/powerpoint/2010/main" val="29811859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Vervolg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6" name="Tijdelijke aanduiding voor inhoud 2"/>
          <p:cNvSpPr>
            <a:spLocks noGrp="1"/>
          </p:cNvSpPr>
          <p:nvPr>
            <p:ph idx="1"/>
          </p:nvPr>
        </p:nvSpPr>
        <p:spPr>
          <a:xfrm>
            <a:off x="1200732" y="1799999"/>
            <a:ext cx="14889083" cy="7020000"/>
          </a:xfrm>
        </p:spPr>
        <p:txBody>
          <a:bodyPr>
            <a:normAutofit/>
          </a:bodyPr>
          <a:lstStyle>
            <a:lvl1pPr marL="609951" indent="-609951">
              <a:buFont typeface="Arial" charset="0"/>
              <a:buChar char="•"/>
              <a:defRPr baseline="0"/>
            </a:lvl1pPr>
            <a:lvl2pPr marL="1062611" indent="-457463">
              <a:buFont typeface="Arial" charset="0"/>
              <a:buChar char="•"/>
              <a:defRPr/>
            </a:lvl2pPr>
            <a:lvl3pPr marL="1677364" indent="-457463">
              <a:buFont typeface="Helvetica" charset="0"/>
              <a:buChar char="−"/>
              <a:defRPr/>
            </a:lvl3pPr>
            <a:lvl4pPr marL="2206268" indent="-381219">
              <a:buFont typeface="Helvetica" charset="0"/>
              <a:buChar char="−"/>
              <a:defRPr/>
            </a:lvl4pPr>
            <a:lvl5pPr marL="2821021" indent="-381219">
              <a:buFont typeface="Helvetica" charset="0"/>
              <a:buChar char="−"/>
              <a:defRPr/>
            </a:lvl5pPr>
          </a:lstStyle>
          <a:p>
            <a:pPr lvl="0"/>
            <a:r>
              <a:rPr lang="nl-NL" altLang="nl-NL"/>
              <a:t>Tekststijl van het model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 name="Tijdelijke aanduiding voor dianummer 5"/>
          <p:cNvSpPr>
            <a:spLocks noGrp="1"/>
          </p:cNvSpPr>
          <p:nvPr>
            <p:ph type="sldNum" sz="quarter" idx="10"/>
          </p:nvPr>
        </p:nvSpPr>
        <p:spPr/>
        <p:txBody>
          <a:bodyPr/>
          <a:lstStyle>
            <a:lvl1pPr>
              <a:defRPr>
                <a:solidFill>
                  <a:schemeClr val="bg1"/>
                </a:solidFill>
              </a:defRPr>
            </a:lvl1pPr>
          </a:lstStyle>
          <a:p>
            <a:fld id="{F9510068-CF9F-1546-A962-438E155E6626}" type="slidenum">
              <a:rPr lang="nl-NL" altLang="nl-NL" smtClean="0"/>
              <a:pPr/>
              <a:t>‹nr.›</a:t>
            </a:fld>
            <a:endParaRPr lang="nl-NL" altLang="nl-NL"/>
          </a:p>
        </p:txBody>
      </p:sp>
      <p:sp>
        <p:nvSpPr>
          <p:cNvPr id="7" name="Tijdelijke aanduiding voor voettekst 4"/>
          <p:cNvSpPr>
            <a:spLocks noGrp="1"/>
          </p:cNvSpPr>
          <p:nvPr>
            <p:ph type="ftr" sz="quarter" idx="11"/>
          </p:nvPr>
        </p:nvSpPr>
        <p:spPr/>
        <p:txBody>
          <a:bodyPr/>
          <a:lstStyle>
            <a:lvl1pPr>
              <a:defRPr>
                <a:solidFill>
                  <a:schemeClr val="bg1"/>
                </a:solidFill>
              </a:defRPr>
            </a:lvl1pPr>
          </a:lstStyle>
          <a:p>
            <a:pPr>
              <a:defRPr/>
            </a:pPr>
            <a:r>
              <a:rPr lang="nl-NL"/>
              <a:t>[Voettekst]</a:t>
            </a:r>
          </a:p>
        </p:txBody>
      </p:sp>
      <p:sp>
        <p:nvSpPr>
          <p:cNvPr id="8" name="Tijdelijke aanduiding voor datum 3"/>
          <p:cNvSpPr>
            <a:spLocks noGrp="1"/>
          </p:cNvSpPr>
          <p:nvPr>
            <p:ph type="dt" sz="half" idx="12"/>
          </p:nvPr>
        </p:nvSpPr>
        <p:spPr/>
        <p:txBody>
          <a:bodyPr/>
          <a:lstStyle>
            <a:lvl1pPr>
              <a:defRPr>
                <a:solidFill>
                  <a:schemeClr val="bg1"/>
                </a:solidFill>
              </a:defRPr>
            </a:lvl1pPr>
          </a:lstStyle>
          <a:p>
            <a:fld id="{452B72B3-2D4D-476B-9F85-76C96EF95F67}" type="datetime4">
              <a:rPr lang="en-GB" altLang="nl-NL" smtClean="0"/>
              <a:t>14 October 2024</a:t>
            </a:fld>
            <a:endParaRPr lang="nl-NL" altLang="nl-NL"/>
          </a:p>
        </p:txBody>
      </p:sp>
      <p:pic>
        <p:nvPicPr>
          <p:cNvPr id="9" name="Afbeelding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2797066153"/>
      </p:ext>
    </p:extLst>
  </p:cSld>
  <p:clrMapOvr>
    <a:masterClrMapping/>
  </p:clrMapOvr>
  <p:transition spd="med">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cSld name="Alleen titel">
    <p:spTree>
      <p:nvGrpSpPr>
        <p:cNvPr id="1" name=""/>
        <p:cNvGrpSpPr/>
        <p:nvPr/>
      </p:nvGrpSpPr>
      <p:grpSpPr>
        <a:xfrm>
          <a:off x="0" y="0"/>
          <a:ext cx="0" cy="0"/>
          <a:chOff x="0" y="0"/>
          <a:chExt cx="0" cy="0"/>
        </a:xfrm>
      </p:grpSpPr>
      <p:sp>
        <p:nvSpPr>
          <p:cNvPr id="2" name="Titel 1"/>
          <p:cNvSpPr>
            <a:spLocks noGrp="1" noSelect="1"/>
          </p:cNvSpPr>
          <p:nvPr>
            <p:ph type="title" hasCustomPrompt="1"/>
          </p:nvPr>
        </p:nvSpPr>
        <p:spPr bwMode="gray"/>
        <p:txBody>
          <a:bodyPr/>
          <a:lstStyle/>
          <a:p>
            <a:r>
              <a:rPr lang="nl-NL" noProof="1"/>
              <a:t>[Titel]</a:t>
            </a:r>
          </a:p>
        </p:txBody>
      </p:sp>
      <p:sp>
        <p:nvSpPr>
          <p:cNvPr id="6" name="Tijdelijke aanduiding voor datum 5"/>
          <p:cNvSpPr>
            <a:spLocks noGrp="1" noSelect="1"/>
          </p:cNvSpPr>
          <p:nvPr>
            <p:ph type="dt" sz="half" idx="10"/>
          </p:nvPr>
        </p:nvSpPr>
        <p:spPr/>
        <p:txBody>
          <a:bodyPr/>
          <a:lstStyle/>
          <a:p>
            <a:fld id="{9D00C70B-102D-4147-8AE7-6AC779219FEA}" type="datetime4">
              <a:rPr lang="en-GB" smtClean="0"/>
              <a:t>14 October 2024</a:t>
            </a:fld>
            <a:endParaRPr lang="nl-NL"/>
          </a:p>
        </p:txBody>
      </p:sp>
      <p:sp>
        <p:nvSpPr>
          <p:cNvPr id="7" name="Tijdelijke aanduiding voor voettekst 6"/>
          <p:cNvSpPr>
            <a:spLocks noGrp="1" noSelect="1"/>
          </p:cNvSpPr>
          <p:nvPr>
            <p:ph type="ftr" sz="quarter" idx="11"/>
          </p:nvPr>
        </p:nvSpPr>
        <p:spPr/>
        <p:txBody>
          <a:bodyPr/>
          <a:lstStyle/>
          <a:p>
            <a:r>
              <a:rPr lang="nl-NL"/>
              <a:t>[Voettekst]</a:t>
            </a:r>
          </a:p>
        </p:txBody>
      </p:sp>
      <p:sp>
        <p:nvSpPr>
          <p:cNvPr id="8" name="Tijdelijke aanduiding voor dianummer 7"/>
          <p:cNvSpPr>
            <a:spLocks noGrp="1" noSelect="1"/>
          </p:cNvSpPr>
          <p:nvPr>
            <p:ph type="sldNum" sz="quarter" idx="12"/>
          </p:nvPr>
        </p:nvSpPr>
        <p:spPr/>
        <p:txBody>
          <a:bodyPr/>
          <a:lstStyle/>
          <a:p>
            <a:fld id="{D29FEEF9-BC8F-A540-B9E0-B5BF8FC4A0EA}" type="slidenum">
              <a:rPr lang="nl-NL" smtClean="0"/>
              <a:t>‹nr.›</a:t>
            </a:fld>
            <a:endParaRPr lang="nl-NL"/>
          </a:p>
        </p:txBody>
      </p:sp>
    </p:spTree>
    <p:extLst>
      <p:ext uri="{BB962C8B-B14F-4D97-AF65-F5344CB8AC3E}">
        <p14:creationId xmlns:p14="http://schemas.microsoft.com/office/powerpoint/2010/main" val="28021198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el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bg1"/>
                </a:solidFil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‹nr.›</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DEAD671A-2F41-4901-B119-58D891CD48A7}" type="datetime4">
              <a:rPr lang="en-GB" altLang="nl-NL" smtClean="0"/>
              <a:t>14 October 2024</a:t>
            </a:fld>
            <a:endParaRPr lang="nl-NL" altLang="nl-NL"/>
          </a:p>
        </p:txBody>
      </p:sp>
      <p:sp>
        <p:nvSpPr>
          <p:cNvPr id="10" name="Tijdelijke aanduiding voor inhoud 3"/>
          <p:cNvSpPr>
            <a:spLocks noGrp="1"/>
          </p:cNvSpPr>
          <p:nvPr>
            <p:ph sz="half" idx="2"/>
          </p:nvPr>
        </p:nvSpPr>
        <p:spPr>
          <a:xfrm>
            <a:off x="1200884" y="3318318"/>
            <a:ext cx="14889249" cy="5085455"/>
          </a:xfrm>
        </p:spPr>
        <p:txBody>
          <a:bodyPr/>
          <a:lstStyle>
            <a:lvl1pPr algn="l">
              <a:defRPr baseline="0">
                <a:solidFill>
                  <a:schemeClr val="bg1"/>
                </a:solidFill>
              </a:defRPr>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Tijdelijke aanduiding voor inhoud 2"/>
          <p:cNvSpPr>
            <a:spLocks noGrp="1"/>
          </p:cNvSpPr>
          <p:nvPr>
            <p:ph sz="half" idx="13"/>
          </p:nvPr>
        </p:nvSpPr>
        <p:spPr>
          <a:xfrm>
            <a:off x="1200884" y="2157048"/>
            <a:ext cx="14889249" cy="973015"/>
          </a:xfrm>
        </p:spPr>
        <p:txBody>
          <a:bodyPr/>
          <a:lstStyle>
            <a:lvl1pPr algn="l">
              <a:defRPr baseline="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endParaRPr lang="nl-NL"/>
          </a:p>
        </p:txBody>
      </p:sp>
      <p:pic>
        <p:nvPicPr>
          <p:cNvPr id="13" name="Afbeelding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298457751"/>
      </p:ext>
    </p:extLst>
  </p:cSld>
  <p:clrMapOvr>
    <a:masterClrMapping/>
  </p:clrMapOvr>
  <p:transition spd="med">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eldia">
    <p:bg>
      <p:bgPr>
        <a:solidFill>
          <a:srgbClr val="E3000B"/>
        </a:solidFill>
        <a:effectLst/>
      </p:bgPr>
    </p:bg>
    <p:spTree>
      <p:nvGrpSpPr>
        <p:cNvPr id="1" name=""/>
        <p:cNvGrpSpPr/>
        <p:nvPr/>
      </p:nvGrpSpPr>
      <p:grpSpPr>
        <a:xfrm>
          <a:off x="0" y="0"/>
          <a:ext cx="0" cy="0"/>
          <a:chOff x="0" y="0"/>
          <a:chExt cx="0" cy="0"/>
        </a:xfrm>
      </p:grpSpPr>
      <p:sp>
        <p:nvSpPr>
          <p:cNvPr id="13" name="Vrije tekstregel voor toelichting 1"/>
          <p:cNvSpPr>
            <a:spLocks noGrp="1" noSelect="1"/>
          </p:cNvSpPr>
          <p:nvPr>
            <p:ph type="body" sz="quarter" idx="16" hasCustomPrompt="1"/>
          </p:nvPr>
        </p:nvSpPr>
        <p:spPr>
          <a:xfrm>
            <a:off x="1336991" y="7139603"/>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a:t>[Vrije tekstregel voor toelichting]</a:t>
            </a:r>
          </a:p>
        </p:txBody>
      </p:sp>
      <p:sp>
        <p:nvSpPr>
          <p:cNvPr id="12" name="Naam van presentator 2"/>
          <p:cNvSpPr>
            <a:spLocks noGrp="1" noSelect="1"/>
          </p:cNvSpPr>
          <p:nvPr>
            <p:ph type="body" sz="quarter" idx="15" hasCustomPrompt="1"/>
          </p:nvPr>
        </p:nvSpPr>
        <p:spPr>
          <a:xfrm>
            <a:off x="1336991" y="6792605"/>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a:t>[Eventueel naam van presentator]</a:t>
            </a:r>
          </a:p>
        </p:txBody>
      </p:sp>
      <p:sp>
        <p:nvSpPr>
          <p:cNvPr id="11" name="date 3 (JU-Free)"/>
          <p:cNvSpPr>
            <a:spLocks noGrp="1"/>
          </p:cNvSpPr>
          <p:nvPr>
            <p:ph type="body" sz="quarter" idx="14" hasCustomPrompt="1"/>
          </p:nvPr>
        </p:nvSpPr>
        <p:spPr>
          <a:xfrm>
            <a:off x="1336991" y="6442071"/>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latin typeface="+mn-lt"/>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a:t>[Datum van presentatie]</a:t>
            </a:r>
          </a:p>
          <a:p>
            <a:pPr lvl="0"/>
            <a:r>
              <a:rPr lang="en-GB"/>
              <a:t>JU-LEVEL1=Standaard</a:t>
            </a:r>
          </a:p>
        </p:txBody>
      </p:sp>
      <p:sp>
        <p:nvSpPr>
          <p:cNvPr id="6" name="Title 4 (JU-Free)"/>
          <p:cNvSpPr>
            <a:spLocks noGrp="1"/>
          </p:cNvSpPr>
          <p:nvPr>
            <p:ph type="body" sz="quarter" idx="13" hasCustomPrompt="1"/>
          </p:nvPr>
        </p:nvSpPr>
        <p:spPr>
          <a:xfrm>
            <a:off x="1228753" y="729378"/>
            <a:ext cx="14343000" cy="5189813"/>
          </a:xfrm>
        </p:spPr>
        <p:txBody>
          <a:bodyPr anchor="b"/>
          <a:lstStyle>
            <a:lvl1pPr marL="0" indent="0">
              <a:lnSpc>
                <a:spcPct val="85000"/>
              </a:lnSpc>
              <a:spcBef>
                <a:spcPts val="0"/>
              </a:spcBef>
              <a:buNone/>
              <a:defRPr sz="9674" b="0">
                <a:solidFill>
                  <a:schemeClr val="bg1"/>
                </a:solidFill>
                <a:latin typeface="+mj-lt"/>
              </a:defRPr>
            </a:lvl1pPr>
            <a:lvl2pPr marL="0" indent="0">
              <a:lnSpc>
                <a:spcPct val="85000"/>
              </a:lnSpc>
              <a:spcBef>
                <a:spcPts val="0"/>
              </a:spcBef>
              <a:buNone/>
              <a:defRPr sz="9674" b="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6pPr>
            <a:lvl7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7pPr>
            <a:lvl8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8pPr>
            <a:lvl9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9pPr>
          </a:lstStyle>
          <a:p>
            <a:pPr lvl="0"/>
            <a:r>
              <a:rPr lang="en-GB"/>
              <a:t>[Titel]</a:t>
            </a:r>
          </a:p>
          <a:p>
            <a:pPr lvl="0"/>
            <a:r>
              <a:rPr lang="en-GB"/>
              <a:t>JU-LEVEL1=Standaard</a:t>
            </a:r>
          </a:p>
          <a:p>
            <a:pPr lvl="1"/>
            <a:r>
              <a:rPr lang="en-GB"/>
              <a:t>JU-LEVEL2=Titel light</a:t>
            </a:r>
          </a:p>
        </p:txBody>
      </p:sp>
      <p:sp>
        <p:nvSpPr>
          <p:cNvPr id="9" name="Frame 5"/>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6"/>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07720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bg1"/>
                </a:solidFil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‹nr.›</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35204F50-44E1-4FE1-9763-AA9A2269FBE5}" type="datetime4">
              <a:rPr lang="en-GB" altLang="nl-NL" smtClean="0"/>
              <a:t>14 October 2024</a:t>
            </a:fld>
            <a:endParaRPr lang="nl-NL" altLang="nl-NL"/>
          </a:p>
        </p:txBody>
      </p:sp>
      <p:sp>
        <p:nvSpPr>
          <p:cNvPr id="10" name="Tijdelijke aanduiding voor inhoud 3"/>
          <p:cNvSpPr>
            <a:spLocks noGrp="1"/>
          </p:cNvSpPr>
          <p:nvPr>
            <p:ph sz="half" idx="2"/>
          </p:nvPr>
        </p:nvSpPr>
        <p:spPr>
          <a:xfrm>
            <a:off x="1200884" y="3318318"/>
            <a:ext cx="14889249" cy="5085455"/>
          </a:xfrm>
        </p:spPr>
        <p:txBody>
          <a:bodyPr/>
          <a:lstStyle>
            <a:lvl1pPr algn="l">
              <a:defRPr baseline="0">
                <a:solidFill>
                  <a:schemeClr val="bg1"/>
                </a:solidFill>
              </a:defRPr>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Tijdelijke aanduiding voor inhoud 2"/>
          <p:cNvSpPr>
            <a:spLocks noGrp="1"/>
          </p:cNvSpPr>
          <p:nvPr>
            <p:ph sz="half" idx="13"/>
          </p:nvPr>
        </p:nvSpPr>
        <p:spPr>
          <a:xfrm>
            <a:off x="1200884" y="2157048"/>
            <a:ext cx="14889249" cy="973015"/>
          </a:xfrm>
        </p:spPr>
        <p:txBody>
          <a:bodyPr/>
          <a:lstStyle>
            <a:lvl1pPr algn="l">
              <a:defRPr baseline="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endParaRPr lang="nl-NL"/>
          </a:p>
        </p:txBody>
      </p:sp>
      <p:pic>
        <p:nvPicPr>
          <p:cNvPr id="13" name="Afbeelding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554233673"/>
      </p:ext>
    </p:extLst>
  </p:cSld>
  <p:clrMapOvr>
    <a:masterClrMapping/>
  </p:clrMapOvr>
  <p:transition spd="med">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Highlights (1)">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6D64B81B-092A-4FB0-8B60-D7895066CD5F}" type="datetime4">
              <a:rPr lang="en-GB" noProof="1" smtClean="0"/>
              <a:t>14 October 2024</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‹nr.›</a:t>
            </a:fld>
            <a:endParaRPr lang="en-GB" noProof="1"/>
          </a:p>
        </p:txBody>
      </p:sp>
      <p:sp>
        <p:nvSpPr>
          <p:cNvPr id="13" name="Frame text 4 (JU-Free)"/>
          <p:cNvSpPr>
            <a:spLocks noGrp="1"/>
          </p:cNvSpPr>
          <p:nvPr>
            <p:ph type="body" sz="quarter" idx="13" hasCustomPrompt="1"/>
          </p:nvPr>
        </p:nvSpPr>
        <p:spPr>
          <a:xfrm>
            <a:off x="1448120" y="3152440"/>
            <a:ext cx="146545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a:p>
            <a:pPr lvl="0"/>
            <a:r>
              <a:rPr lang="en-GB"/>
              <a:t>JU-LEVEL1=Standaard</a:t>
            </a:r>
          </a:p>
          <a:p>
            <a:pPr lvl="1"/>
            <a:r>
              <a:rPr lang="en-GB"/>
              <a:t>JU-LEVEL2=Basistekst</a:t>
            </a:r>
          </a:p>
          <a:p>
            <a:pPr lvl="2"/>
            <a:r>
              <a:rPr lang="en-GB"/>
              <a:t>JU-LEVEL3=Opsomming</a:t>
            </a:r>
          </a:p>
          <a:p>
            <a:pPr lvl="3"/>
            <a:r>
              <a:rPr lang="en-GB"/>
              <a:t>JU-LEVEL4=Zwevend 1e niveau </a:t>
            </a:r>
          </a:p>
        </p:txBody>
      </p:sp>
      <p:sp>
        <p:nvSpPr>
          <p:cNvPr id="2" name="***Titel 5"/>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en-GB"/>
              <a:t>[Highlights]</a:t>
            </a:r>
          </a:p>
        </p:txBody>
      </p:sp>
      <p:sp>
        <p:nvSpPr>
          <p:cNvPr id="10" name="Kopregel 6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Tree>
    <p:extLst>
      <p:ext uri="{BB962C8B-B14F-4D97-AF65-F5344CB8AC3E}">
        <p14:creationId xmlns:p14="http://schemas.microsoft.com/office/powerpoint/2010/main" val="24322603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Highlights (2)">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21979E57-C589-4428-BA36-C08124815E56}" type="datetime4">
              <a:rPr lang="en-GB" noProof="1" smtClean="0"/>
              <a:t>14 October 2024</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‹nr.›</a:t>
            </a:fld>
            <a:endParaRPr lang="en-GB" noProof="1"/>
          </a:p>
        </p:txBody>
      </p:sp>
      <p:sp>
        <p:nvSpPr>
          <p:cNvPr id="14" name="Frame text 4"/>
          <p:cNvSpPr>
            <a:spLocks noGrp="1" noSelect="1"/>
          </p:cNvSpPr>
          <p:nvPr>
            <p:ph type="body" sz="quarter" idx="14" hasCustomPrompt="1"/>
          </p:nvPr>
        </p:nvSpPr>
        <p:spPr>
          <a:xfrm>
            <a:off x="7885662" y="3154947"/>
            <a:ext cx="8217048"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 typeface="Open Sans" panose="020B0606030504020204" pitchFamily="34" charset="0"/>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Open Sans" panose="020B0606030504020204" pitchFamily="34" charset="0"/>
                <a:ea typeface="Open Sans" panose="020B0606030504020204" pitchFamily="34" charset="0"/>
                <a:cs typeface="Open Sans" panose="020B0606030504020204" pitchFamily="34" charset="0"/>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p:txBody>
      </p:sp>
      <p:sp>
        <p:nvSpPr>
          <p:cNvPr id="13" name="Frame text 5 (JU-Free)"/>
          <p:cNvSpPr>
            <a:spLocks noGrp="1"/>
          </p:cNvSpPr>
          <p:nvPr>
            <p:ph type="body" sz="quarter" idx="13" hasCustomPrompt="1"/>
          </p:nvPr>
        </p:nvSpPr>
        <p:spPr>
          <a:xfrm>
            <a:off x="1448120" y="3152440"/>
            <a:ext cx="5740289"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a:p>
            <a:pPr lvl="0"/>
            <a:r>
              <a:rPr lang="en-GB"/>
              <a:t>JU-LEVEL1=Standaard</a:t>
            </a:r>
          </a:p>
          <a:p>
            <a:pPr lvl="1"/>
            <a:r>
              <a:rPr lang="en-GB"/>
              <a:t>JU-LEVEL2=Basistekst</a:t>
            </a:r>
          </a:p>
          <a:p>
            <a:pPr lvl="2"/>
            <a:r>
              <a:rPr lang="en-GB"/>
              <a:t>JU-LEVEL3=Opsomming</a:t>
            </a:r>
          </a:p>
          <a:p>
            <a:pPr lvl="3"/>
            <a:r>
              <a:rPr lang="en-GB"/>
              <a:t>JU-LEVEL4=Zwevend 1e niveau </a:t>
            </a:r>
          </a:p>
        </p:txBody>
      </p:sp>
      <p:sp>
        <p:nvSpPr>
          <p:cNvPr id="2" name="***Titel 6"/>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en-GB"/>
              <a:t>[Highlights]</a:t>
            </a:r>
          </a:p>
        </p:txBody>
      </p:sp>
      <p:sp>
        <p:nvSpPr>
          <p:cNvPr id="10" name="Kopregel 7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Tree>
    <p:extLst>
      <p:ext uri="{BB962C8B-B14F-4D97-AF65-F5344CB8AC3E}">
        <p14:creationId xmlns:p14="http://schemas.microsoft.com/office/powerpoint/2010/main" val="69286527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Highlights (4)">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6E264F04-CCA7-479D-AD39-01E14594FCB5}" type="datetime4">
              <a:rPr lang="en-GB" noProof="1" smtClean="0"/>
              <a:t>14 October 2024</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‹nr.›</a:t>
            </a:fld>
            <a:endParaRPr lang="en-GB" noProof="1"/>
          </a:p>
        </p:txBody>
      </p:sp>
      <p:sp>
        <p:nvSpPr>
          <p:cNvPr id="16" name="Frame text 4"/>
          <p:cNvSpPr>
            <a:spLocks noGrp="1" noSelect="1"/>
          </p:cNvSpPr>
          <p:nvPr>
            <p:ph type="body" sz="quarter" idx="16" hasCustomPrompt="1"/>
          </p:nvPr>
        </p:nvSpPr>
        <p:spPr>
          <a:xfrm>
            <a:off x="13161842"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p:txBody>
      </p:sp>
      <p:sp>
        <p:nvSpPr>
          <p:cNvPr id="15" name="Frame text 5"/>
          <p:cNvSpPr>
            <a:spLocks noGrp="1" noSelect="1"/>
          </p:cNvSpPr>
          <p:nvPr>
            <p:ph type="body" sz="quarter" idx="15" hasCustomPrompt="1"/>
          </p:nvPr>
        </p:nvSpPr>
        <p:spPr>
          <a:xfrm>
            <a:off x="9262107"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p:txBody>
      </p:sp>
      <p:sp>
        <p:nvSpPr>
          <p:cNvPr id="14" name="Frame text 6"/>
          <p:cNvSpPr>
            <a:spLocks noGrp="1" noSelect="1"/>
          </p:cNvSpPr>
          <p:nvPr>
            <p:ph type="body" sz="quarter" idx="14" hasCustomPrompt="1"/>
          </p:nvPr>
        </p:nvSpPr>
        <p:spPr>
          <a:xfrm>
            <a:off x="5362374"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p:txBody>
      </p:sp>
      <p:sp>
        <p:nvSpPr>
          <p:cNvPr id="13" name="Frame text 7 (JU-Free)"/>
          <p:cNvSpPr>
            <a:spLocks noGrp="1"/>
          </p:cNvSpPr>
          <p:nvPr>
            <p:ph type="body" sz="quarter" idx="13" hasCustomPrompt="1"/>
          </p:nvPr>
        </p:nvSpPr>
        <p:spPr>
          <a:xfrm>
            <a:off x="1462640"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a:p>
            <a:pPr lvl="0"/>
            <a:r>
              <a:rPr lang="en-GB"/>
              <a:t>JU-LEVEL1=Standaard</a:t>
            </a:r>
          </a:p>
          <a:p>
            <a:pPr lvl="1"/>
            <a:r>
              <a:rPr lang="en-GB"/>
              <a:t>JU-LEVEL2=Basistekst</a:t>
            </a:r>
          </a:p>
          <a:p>
            <a:pPr lvl="2"/>
            <a:r>
              <a:rPr lang="en-GB"/>
              <a:t>JU-LEVEL3=Opsomming</a:t>
            </a:r>
          </a:p>
          <a:p>
            <a:pPr lvl="3"/>
            <a:r>
              <a:rPr lang="en-GB"/>
              <a:t>JU-LEVEL4=Zwevend 1e  niveau</a:t>
            </a:r>
          </a:p>
        </p:txBody>
      </p:sp>
      <p:sp>
        <p:nvSpPr>
          <p:cNvPr id="2" name="***Titel 8"/>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en-GB"/>
              <a:t>[Highlights]</a:t>
            </a:r>
          </a:p>
        </p:txBody>
      </p:sp>
      <p:sp>
        <p:nvSpPr>
          <p:cNvPr id="17" name="Kopregel 9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a:t>
            </a:r>
            <a:r>
              <a:rPr lang="en-GB" err="1"/>
              <a:t>kopregel</a:t>
            </a:r>
            <a:r>
              <a:rPr lang="en-GB"/>
              <a:t>]</a:t>
            </a:r>
          </a:p>
          <a:p>
            <a:pPr lvl="0"/>
            <a:r>
              <a:rPr lang="en-GB"/>
              <a:t>JU-LEVEL1=</a:t>
            </a:r>
            <a:r>
              <a:rPr lang="en-GB" err="1"/>
              <a:t>Standaard</a:t>
            </a:r>
            <a:endParaRPr lang="en-GB"/>
          </a:p>
        </p:txBody>
      </p:sp>
    </p:spTree>
    <p:extLst>
      <p:ext uri="{BB962C8B-B14F-4D97-AF65-F5344CB8AC3E}">
        <p14:creationId xmlns:p14="http://schemas.microsoft.com/office/powerpoint/2010/main" val="37191149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ussendia wit">
    <p:bg>
      <p:bgPr>
        <a:solidFill>
          <a:srgbClr val="FFFFFF"/>
        </a:solidFill>
        <a:effectLst/>
      </p:bgPr>
    </p:bg>
    <p:spTree>
      <p:nvGrpSpPr>
        <p:cNvPr id="1" name=""/>
        <p:cNvGrpSpPr/>
        <p:nvPr/>
      </p:nvGrpSpPr>
      <p:grpSpPr>
        <a:xfrm>
          <a:off x="0" y="0"/>
          <a:ext cx="0" cy="0"/>
          <a:chOff x="0" y="0"/>
          <a:chExt cx="0" cy="0"/>
        </a:xfrm>
      </p:grpSpPr>
      <p:sp>
        <p:nvSpPr>
          <p:cNvPr id="4" name="Frame text 1 (JU-Free)">
            <a:extLst>
              <a:ext uri="{FF2B5EF4-FFF2-40B4-BE49-F238E27FC236}">
                <a16:creationId xmlns:a16="http://schemas.microsoft.com/office/drawing/2014/main" id="{47B08040-1AC6-4424-AC77-34664CAA4BE7}"/>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chemeClr val="accent1"/>
                </a:solidFill>
                <a:latin typeface="+mj-lt"/>
              </a:defRPr>
            </a:lvl1pPr>
            <a:lvl2pPr marL="0" indent="0" algn="ctr">
              <a:spcBef>
                <a:spcPts val="0"/>
              </a:spcBef>
              <a:buFontTx/>
              <a:buNone/>
              <a:defRPr sz="5122" i="0" cap="all" baseline="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p>
        </p:txBody>
      </p:sp>
    </p:spTree>
    <p:extLst>
      <p:ext uri="{BB962C8B-B14F-4D97-AF65-F5344CB8AC3E}">
        <p14:creationId xmlns:p14="http://schemas.microsoft.com/office/powerpoint/2010/main" val="149314499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ussendia Red Impact">
    <p:bg>
      <p:bgPr>
        <a:solidFill>
          <a:srgbClr val="E3000B"/>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9003792C-E96E-4CD5-83F8-FBFE78F93C83}"/>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8C201B"/>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p>
        </p:txBody>
      </p:sp>
      <p:sp>
        <p:nvSpPr>
          <p:cNvPr id="6" name="Frame 2"/>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3"/>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4584936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ussendia Lady bug">
    <p:bg>
      <p:bgPr>
        <a:solidFill>
          <a:srgbClr val="8C201B"/>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7309AEE2-23F3-4485-AB59-68003885CF23}"/>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chemeClr val="accent1"/>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p>
        </p:txBody>
      </p:sp>
      <p:sp>
        <p:nvSpPr>
          <p:cNvPr id="8" name="Frame 2"/>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3"/>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11175944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ussendia Maroon">
    <p:bg>
      <p:bgPr>
        <a:solidFill>
          <a:srgbClr val="730E04"/>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FE10598B-5335-4C41-B925-F9DA24742C91}"/>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EE1C25"/>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p>
        </p:txBody>
      </p:sp>
      <p:sp>
        <p:nvSpPr>
          <p:cNvPr id="8" name="Frame 2"/>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3"/>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12024834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en tekst 2-kolomsindeling">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7" name="Date Placeholder 2"/>
          <p:cNvSpPr>
            <a:spLocks noGrp="1" noSelect="1"/>
          </p:cNvSpPr>
          <p:nvPr>
            <p:ph type="dt" sz="half" idx="10"/>
          </p:nvPr>
        </p:nvSpPr>
        <p:spPr/>
        <p:txBody>
          <a:bodyPr/>
          <a:lstStyle/>
          <a:p>
            <a:fld id="{169C7E9B-7D52-47D5-AE18-A163C6CAD585}" type="datetime4">
              <a:rPr lang="en-GB" noProof="1" smtClean="0"/>
              <a:t>14 October 2024</a:t>
            </a:fld>
            <a:endParaRPr lang="en-GB" noProof="1"/>
          </a:p>
        </p:txBody>
      </p:sp>
      <p:sp>
        <p:nvSpPr>
          <p:cNvPr id="8" name="Footer Placeholder 3"/>
          <p:cNvSpPr>
            <a:spLocks noGrp="1" noSelect="1"/>
          </p:cNvSpPr>
          <p:nvPr>
            <p:ph type="ftr" sz="quarter" idx="11"/>
          </p:nvPr>
        </p:nvSpPr>
        <p:spPr/>
        <p:txBody>
          <a:bodyPr/>
          <a:lstStyle/>
          <a:p>
            <a:r>
              <a:rPr lang="en-GB" noProof="1"/>
              <a:t>[Voettekst]</a:t>
            </a:r>
          </a:p>
        </p:txBody>
      </p:sp>
      <p:sp>
        <p:nvSpPr>
          <p:cNvPr id="9"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‹nr.›</a:t>
            </a:fld>
            <a:endParaRPr lang="en-GB" noProof="1"/>
          </a:p>
        </p:txBody>
      </p:sp>
      <p:sp>
        <p:nvSpPr>
          <p:cNvPr id="2" name="Title 5"/>
          <p:cNvSpPr>
            <a:spLocks noGrp="1" noSelect="1"/>
          </p:cNvSpPr>
          <p:nvPr>
            <p:ph type="title" hasCustomPrompt="1"/>
          </p:nvPr>
        </p:nvSpPr>
        <p:spPr bwMode="gray">
          <a:xfrm>
            <a:off x="1229400" y="1274356"/>
            <a:ext cx="14855250" cy="409733"/>
          </a:xfrm>
        </p:spPr>
        <p:txBody>
          <a:bodyPr/>
          <a:lstStyle>
            <a:lvl1pPr>
              <a:defRPr sz="2845"/>
            </a:lvl1pPr>
          </a:lstStyle>
          <a:p>
            <a:r>
              <a:rPr lang="en-GB" noProof="1"/>
              <a:t>[Titel]</a:t>
            </a:r>
          </a:p>
        </p:txBody>
      </p:sp>
      <p:sp>
        <p:nvSpPr>
          <p:cNvPr id="10" name="Kopregel 6 (JU-Free)"/>
          <p:cNvSpPr>
            <a:spLocks noGrp="1"/>
          </p:cNvSpPr>
          <p:nvPr>
            <p:ph type="body" sz="quarter" idx="1002" hasCustomPrompt="1"/>
          </p:nvPr>
        </p:nvSpPr>
        <p:spPr>
          <a:xfrm>
            <a:off x="1229400" y="967995"/>
            <a:ext cx="1485525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
        <p:nvSpPr>
          <p:cNvPr id="5" name="Frame text 7 (JU-Free)"/>
          <p:cNvSpPr>
            <a:spLocks noGrp="1"/>
          </p:cNvSpPr>
          <p:nvPr>
            <p:ph type="body" sz="quarter" idx="1003" hasCustomPrompt="1"/>
          </p:nvPr>
        </p:nvSpPr>
        <p:spPr>
          <a:xfrm>
            <a:off x="1515709" y="3037149"/>
            <a:ext cx="14317388" cy="5172883"/>
          </a:xfrm>
        </p:spPr>
        <p:txBody>
          <a:bodyPr numCol="2" spcCol="1080000"/>
          <a:lstStyle>
            <a:lvl1pPr>
              <a:defRPr/>
            </a:lvl1pPr>
            <a:lvl4pPr>
              <a:defRPr/>
            </a:lvl4pPr>
            <a:lvl5pPr>
              <a:defRPr/>
            </a:lvl5pPr>
            <a:lvl6pPr>
              <a:defRPr baseline="0"/>
            </a:lvl6pPr>
            <a:lvl7pPr>
              <a:defRPr/>
            </a:lvl7pPr>
          </a:lstStyle>
          <a:p>
            <a:pPr lvl="0"/>
            <a:r>
              <a:rPr lang="en-GB"/>
              <a:t>[Tekst 2-kolomsindeling]</a:t>
            </a:r>
          </a:p>
          <a:p>
            <a:pPr lvl="0"/>
            <a:r>
              <a:rPr lang="en-GB"/>
              <a:t>JU-LEVEL1=Standaard</a:t>
            </a:r>
          </a:p>
          <a:p>
            <a:pPr lvl="1"/>
            <a:r>
              <a:rPr lang="en-GB"/>
              <a:t>JU-LEVEL2=</a:t>
            </a:r>
            <a:r>
              <a:rPr lang="en-GB" noProof="1"/>
              <a:t> Opsomming 2e niveau</a:t>
            </a:r>
            <a:endParaRPr lang="en-GB"/>
          </a:p>
          <a:p>
            <a:pPr lvl="2"/>
            <a:r>
              <a:rPr lang="en-GB"/>
              <a:t>JU-LEVEL3=</a:t>
            </a:r>
            <a:r>
              <a:rPr lang="en-GB" noProof="1"/>
              <a:t> Opsomming nummer 1e niveau</a:t>
            </a:r>
            <a:endParaRPr lang="en-GB"/>
          </a:p>
          <a:p>
            <a:pPr lvl="3"/>
            <a:r>
              <a:rPr lang="en-GB"/>
              <a:t>JU-LEVEL4=Kop</a:t>
            </a:r>
          </a:p>
          <a:p>
            <a:pPr lvl="4"/>
            <a:r>
              <a:rPr lang="en-GB"/>
              <a:t>JU-LEVEL5=Basistekst</a:t>
            </a:r>
          </a:p>
          <a:p>
            <a:pPr lvl="5"/>
            <a:r>
              <a:rPr lang="en-GB"/>
              <a:t>JU-LEVEL6=Zwevend 1e niveau</a:t>
            </a:r>
          </a:p>
          <a:p>
            <a:pPr lvl="6"/>
            <a:r>
              <a:rPr lang="en-GB"/>
              <a:t>JU-LEVEL7=Zwevend 2e niveau</a:t>
            </a:r>
          </a:p>
        </p:txBody>
      </p:sp>
    </p:spTree>
    <p:extLst>
      <p:ext uri="{BB962C8B-B14F-4D97-AF65-F5344CB8AC3E}">
        <p14:creationId xmlns:p14="http://schemas.microsoft.com/office/powerpoint/2010/main" val="38786713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tandaard">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3" name="Frame content 2 (JU-Free)"/>
          <p:cNvSpPr>
            <a:spLocks noGrp="1"/>
          </p:cNvSpPr>
          <p:nvPr>
            <p:ph idx="1" hasCustomPrompt="1"/>
          </p:nvPr>
        </p:nvSpPr>
        <p:spPr bwMode="gray">
          <a:xfrm>
            <a:off x="1516867" y="2523744"/>
            <a:ext cx="14317388" cy="5992350"/>
          </a:xfrm>
        </p:spPr>
        <p:txBody>
          <a:bodyPr/>
          <a:lstStyle>
            <a:lvl1pPr>
              <a:defRPr baseline="0"/>
            </a:lvl1pPr>
          </a:lstStyle>
          <a:p>
            <a:pPr lvl="0"/>
            <a:r>
              <a:rPr lang="en-GB"/>
              <a:t>[Tekst 2-kolomsindeling]</a:t>
            </a:r>
          </a:p>
          <a:p>
            <a:pPr lvl="0"/>
            <a:r>
              <a:rPr lang="en-GB"/>
              <a:t>JU-LEVEL1=Standaard</a:t>
            </a:r>
          </a:p>
          <a:p>
            <a:pPr lvl="1"/>
            <a:r>
              <a:rPr lang="en-GB"/>
              <a:t>JU-LEVEL2=</a:t>
            </a:r>
            <a:r>
              <a:rPr lang="en-GB" noProof="1"/>
              <a:t> Opsomming 2e niveau</a:t>
            </a:r>
            <a:endParaRPr lang="en-GB"/>
          </a:p>
          <a:p>
            <a:pPr lvl="2"/>
            <a:r>
              <a:rPr lang="en-GB"/>
              <a:t>JU-LEVEL3=</a:t>
            </a:r>
            <a:r>
              <a:rPr lang="en-GB" noProof="1"/>
              <a:t> Opsomming nummer 1e niveau</a:t>
            </a:r>
            <a:endParaRPr lang="en-GB"/>
          </a:p>
          <a:p>
            <a:pPr lvl="3"/>
            <a:r>
              <a:rPr lang="en-GB"/>
              <a:t>JU-LEVEL4=Kop</a:t>
            </a:r>
          </a:p>
          <a:p>
            <a:pPr lvl="4"/>
            <a:r>
              <a:rPr lang="en-GB"/>
              <a:t>JU-LEVEL5=Basistekst</a:t>
            </a:r>
          </a:p>
          <a:p>
            <a:pPr lvl="5"/>
            <a:r>
              <a:rPr lang="en-GB"/>
              <a:t>JU-LEVEL6=Zwevend 1e niveau</a:t>
            </a:r>
          </a:p>
          <a:p>
            <a:pPr lvl="6"/>
            <a:r>
              <a:rPr lang="en-GB"/>
              <a:t>JU-LEVEL7=Zwevend 2e niveau</a:t>
            </a:r>
          </a:p>
          <a:p>
            <a:pPr lvl="0"/>
            <a:endParaRPr lang="en-GB" noProof="1"/>
          </a:p>
        </p:txBody>
      </p:sp>
      <p:sp>
        <p:nvSpPr>
          <p:cNvPr id="7" name="Date Placeholder 3"/>
          <p:cNvSpPr>
            <a:spLocks noGrp="1" noSelect="1"/>
          </p:cNvSpPr>
          <p:nvPr>
            <p:ph type="dt" sz="half" idx="10"/>
          </p:nvPr>
        </p:nvSpPr>
        <p:spPr/>
        <p:txBody>
          <a:bodyPr/>
          <a:lstStyle/>
          <a:p>
            <a:fld id="{14F3CFB6-2B0E-4FD4-B286-CEA8F9B2DE66}" type="datetime4">
              <a:rPr lang="en-GB" noProof="1" smtClean="0"/>
              <a:t>14 October 2024</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‹nr.›</a:t>
            </a:fld>
            <a:endParaRPr lang="en-GB" noProof="1"/>
          </a:p>
        </p:txBody>
      </p:sp>
      <p:sp>
        <p:nvSpPr>
          <p:cNvPr id="2" name="Title 6"/>
          <p:cNvSpPr>
            <a:spLocks noGrp="1" noSelect="1"/>
          </p:cNvSpPr>
          <p:nvPr>
            <p:ph type="title" hasCustomPrompt="1"/>
          </p:nvPr>
        </p:nvSpPr>
        <p:spPr bwMode="gray">
          <a:xfrm>
            <a:off x="1229400" y="1274356"/>
            <a:ext cx="14855250" cy="409733"/>
          </a:xfrm>
        </p:spPr>
        <p:txBody>
          <a:bodyPr/>
          <a:lstStyle>
            <a:lvl1pPr>
              <a:defRPr sz="2845"/>
            </a:lvl1pPr>
          </a:lstStyle>
          <a:p>
            <a:r>
              <a:rPr lang="en-GB" noProof="1"/>
              <a:t>[Titel]</a:t>
            </a:r>
          </a:p>
        </p:txBody>
      </p:sp>
      <p:sp>
        <p:nvSpPr>
          <p:cNvPr id="10" name="Kopregel 7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Tree>
    <p:extLst>
      <p:ext uri="{BB962C8B-B14F-4D97-AF65-F5344CB8AC3E}">
        <p14:creationId xmlns:p14="http://schemas.microsoft.com/office/powerpoint/2010/main" val="173347610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 en kader (2)">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7" name="Date Placeholder 2"/>
          <p:cNvSpPr>
            <a:spLocks noGrp="1" noSelect="1"/>
          </p:cNvSpPr>
          <p:nvPr>
            <p:ph type="dt" sz="half" idx="10"/>
          </p:nvPr>
        </p:nvSpPr>
        <p:spPr/>
        <p:txBody>
          <a:bodyPr/>
          <a:lstStyle/>
          <a:p>
            <a:fld id="{3CF66B8D-2C0A-4E3E-8762-9CE6C45E0DAE}" type="datetime4">
              <a:rPr lang="en-GB" noProof="1" smtClean="0"/>
              <a:t>14 October 2024</a:t>
            </a:fld>
            <a:endParaRPr lang="en-GB" noProof="1"/>
          </a:p>
        </p:txBody>
      </p:sp>
      <p:sp>
        <p:nvSpPr>
          <p:cNvPr id="8" name="Footer Placeholder 3"/>
          <p:cNvSpPr>
            <a:spLocks noGrp="1" noSelect="1"/>
          </p:cNvSpPr>
          <p:nvPr>
            <p:ph type="ftr" sz="quarter" idx="11"/>
          </p:nvPr>
        </p:nvSpPr>
        <p:spPr/>
        <p:txBody>
          <a:bodyPr/>
          <a:lstStyle/>
          <a:p>
            <a:r>
              <a:rPr lang="en-GB" noProof="1"/>
              <a:t>[Voettekst]</a:t>
            </a:r>
          </a:p>
        </p:txBody>
      </p:sp>
      <p:sp>
        <p:nvSpPr>
          <p:cNvPr id="9"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‹nr.›</a:t>
            </a:fld>
            <a:endParaRPr lang="en-GB" noProof="1"/>
          </a:p>
        </p:txBody>
      </p:sp>
      <p:sp>
        <p:nvSpPr>
          <p:cNvPr id="13" name="Frame content 5"/>
          <p:cNvSpPr>
            <a:spLocks noGrp="1" noSelect="1"/>
          </p:cNvSpPr>
          <p:nvPr>
            <p:ph idx="1004" hasCustomPrompt="1"/>
          </p:nvPr>
        </p:nvSpPr>
        <p:spPr bwMode="gray">
          <a:xfrm>
            <a:off x="9446497" y="2523744"/>
            <a:ext cx="6387758" cy="5992350"/>
          </a:xfrm>
        </p:spPr>
        <p:txBody>
          <a:bodyPr/>
          <a:lstStyle>
            <a:lvl1pPr>
              <a:defRPr baseline="0"/>
            </a:lvl1pPr>
          </a:lstStyle>
          <a:p>
            <a:pPr lvl="0"/>
            <a:r>
              <a:rPr lang="en-GB"/>
              <a:t>[Tekst 2-kolomsindeling]</a:t>
            </a:r>
          </a:p>
        </p:txBody>
      </p:sp>
      <p:sp>
        <p:nvSpPr>
          <p:cNvPr id="12" name="Frame content 6 (JU-Free)"/>
          <p:cNvSpPr>
            <a:spLocks noGrp="1"/>
          </p:cNvSpPr>
          <p:nvPr>
            <p:ph idx="1003" hasCustomPrompt="1"/>
          </p:nvPr>
        </p:nvSpPr>
        <p:spPr bwMode="gray">
          <a:xfrm>
            <a:off x="1516867" y="2523744"/>
            <a:ext cx="6387758" cy="5992350"/>
          </a:xfrm>
        </p:spPr>
        <p:txBody>
          <a:bodyPr/>
          <a:lstStyle>
            <a:lvl1pPr>
              <a:defRPr baseline="0"/>
            </a:lvl1pPr>
          </a:lstStyle>
          <a:p>
            <a:pPr lvl="0"/>
            <a:r>
              <a:rPr lang="en-GB"/>
              <a:t>[Tekst 2-kolomsindeling]</a:t>
            </a:r>
          </a:p>
          <a:p>
            <a:pPr lvl="0"/>
            <a:r>
              <a:rPr lang="en-GB"/>
              <a:t>JU-LEVEL1=Standaard</a:t>
            </a:r>
          </a:p>
          <a:p>
            <a:pPr lvl="1"/>
            <a:r>
              <a:rPr lang="en-GB"/>
              <a:t>JU-LEVEL2=</a:t>
            </a:r>
            <a:r>
              <a:rPr lang="en-GB" noProof="1"/>
              <a:t> Opsomming 2e niveau</a:t>
            </a:r>
            <a:endParaRPr lang="en-GB"/>
          </a:p>
          <a:p>
            <a:pPr lvl="2"/>
            <a:r>
              <a:rPr lang="en-GB"/>
              <a:t>JU-LEVEL3=</a:t>
            </a:r>
            <a:r>
              <a:rPr lang="en-GB" noProof="1"/>
              <a:t> Opsomming nummer 1e niveau</a:t>
            </a:r>
            <a:endParaRPr lang="en-GB"/>
          </a:p>
          <a:p>
            <a:pPr lvl="3"/>
            <a:r>
              <a:rPr lang="en-GB"/>
              <a:t>JU-LEVEL4=Kop</a:t>
            </a:r>
          </a:p>
          <a:p>
            <a:pPr lvl="4"/>
            <a:r>
              <a:rPr lang="en-GB"/>
              <a:t>JU-LEVEL5=Basistekst</a:t>
            </a:r>
          </a:p>
          <a:p>
            <a:pPr lvl="5"/>
            <a:r>
              <a:rPr lang="en-GB"/>
              <a:t>JU-LEVEL6=Zwevend 1e niveau</a:t>
            </a:r>
          </a:p>
          <a:p>
            <a:pPr lvl="6"/>
            <a:r>
              <a:rPr lang="en-GB"/>
              <a:t>JU-LEVEL7=Zwevend 2e niveau</a:t>
            </a:r>
          </a:p>
          <a:p>
            <a:pPr lvl="0"/>
            <a:endParaRPr lang="en-GB" noProof="1"/>
          </a:p>
        </p:txBody>
      </p:sp>
      <p:sp>
        <p:nvSpPr>
          <p:cNvPr id="2" name="Title 7"/>
          <p:cNvSpPr>
            <a:spLocks noGrp="1" noSelect="1"/>
          </p:cNvSpPr>
          <p:nvPr>
            <p:ph type="title" hasCustomPrompt="1"/>
          </p:nvPr>
        </p:nvSpPr>
        <p:spPr bwMode="gray">
          <a:xfrm>
            <a:off x="1229400" y="1274356"/>
            <a:ext cx="14855250" cy="409733"/>
          </a:xfrm>
        </p:spPr>
        <p:txBody>
          <a:bodyPr/>
          <a:lstStyle>
            <a:lvl1pPr>
              <a:defRPr sz="2845"/>
            </a:lvl1pPr>
          </a:lstStyle>
          <a:p>
            <a:r>
              <a:rPr lang="en-GB" noProof="1"/>
              <a:t>[Titel]</a:t>
            </a:r>
          </a:p>
        </p:txBody>
      </p:sp>
      <p:sp>
        <p:nvSpPr>
          <p:cNvPr id="10" name="Kopregel 8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Tree>
    <p:extLst>
      <p:ext uri="{BB962C8B-B14F-4D97-AF65-F5344CB8AC3E}">
        <p14:creationId xmlns:p14="http://schemas.microsoft.com/office/powerpoint/2010/main" val="3610776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2">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‹nr.›</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3B7E2820-EDB3-44BA-8D15-D58F0425F185}" type="datetime4">
              <a:rPr lang="en-GB" altLang="nl-NL" smtClean="0"/>
              <a:t>14 October 2024</a:t>
            </a:fld>
            <a:endParaRPr lang="nl-NL" altLang="nl-NL"/>
          </a:p>
        </p:txBody>
      </p:sp>
      <p:sp>
        <p:nvSpPr>
          <p:cNvPr id="10" name="Tijdelijke aanduiding voor inhoud 3"/>
          <p:cNvSpPr>
            <a:spLocks noGrp="1"/>
          </p:cNvSpPr>
          <p:nvPr>
            <p:ph sz="half" idx="2"/>
          </p:nvPr>
        </p:nvSpPr>
        <p:spPr>
          <a:xfrm>
            <a:off x="1200884" y="2157047"/>
            <a:ext cx="14889249" cy="6224953"/>
          </a:xfrm>
        </p:spPr>
        <p:txBody>
          <a:bodyPr/>
          <a:lstStyle>
            <a:lvl1pPr algn="l">
              <a:defRPr baseline="0"/>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9" name="Afbeelding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334230933"/>
      </p:ext>
    </p:extLst>
  </p:cSld>
  <p:clrMapOvr>
    <a:masterClrMapping/>
  </p:clrMapOvr>
  <p:transition spd="med">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Afbeelding wit vlak">
    <p:spTree>
      <p:nvGrpSpPr>
        <p:cNvPr id="1" name=""/>
        <p:cNvGrpSpPr/>
        <p:nvPr/>
      </p:nvGrpSpPr>
      <p:grpSpPr>
        <a:xfrm>
          <a:off x="0" y="0"/>
          <a:ext cx="0" cy="0"/>
          <a:chOff x="0" y="0"/>
          <a:chExt cx="0" cy="0"/>
        </a:xfrm>
      </p:grpSpPr>
      <p:sp>
        <p:nvSpPr>
          <p:cNvPr id="3" name="Placeholder 1">
            <a:extLst>
              <a:ext uri="{C183D7F6-B498-43B3-948B-1728B52AA6E4}">
                <adec:decorative xmlns:adec="http://schemas.microsoft.com/office/drawing/2017/decorative" val="1"/>
              </a:ext>
            </a:extLst>
          </p:cNvPr>
          <p:cNvSpPr>
            <a:spLocks noGrp="1" noSelect="1"/>
          </p:cNvSpPr>
          <p:nvPr userDrawn="1">
            <p:ph type="body" idx="1000" hasCustomPrompt="1"/>
            <p:custDataLst>
              <p:custData r:id="rId1"/>
            </p:custDataLst>
          </p:nvPr>
        </p:nvSpPr>
        <p:spPr>
          <a:xfrm>
            <a:off x="12058365" y="4496823"/>
            <a:ext cx="4902233" cy="4901435"/>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en-GB"/>
              <a:t> </a:t>
            </a:r>
          </a:p>
        </p:txBody>
      </p:sp>
      <p:sp>
        <p:nvSpPr>
          <p:cNvPr id="6" name="Frame text 2 (JU-Free)"/>
          <p:cNvSpPr>
            <a:spLocks noGrp="1"/>
          </p:cNvSpPr>
          <p:nvPr>
            <p:ph type="body" sz="quarter" idx="11" hasCustomPrompt="1"/>
          </p:nvPr>
        </p:nvSpPr>
        <p:spPr>
          <a:xfrm>
            <a:off x="12310898" y="5492438"/>
            <a:ext cx="4407076" cy="3175469"/>
          </a:xfrm>
        </p:spPr>
        <p:txBody>
          <a:bodyPr/>
          <a:lstStyle>
            <a:lvl1pPr marL="0" indent="0">
              <a:lnSpc>
                <a:spcPct val="85000"/>
              </a:lnSpc>
              <a:spcBef>
                <a:spcPts val="0"/>
              </a:spcBef>
              <a:buNone/>
              <a:defRPr sz="4268" b="1" baseline="0">
                <a:solidFill>
                  <a:schemeClr val="accent1"/>
                </a:solidFill>
                <a:latin typeface="+mn-lt"/>
              </a:defRPr>
            </a:lvl1pPr>
            <a:lvl2pPr marL="0" indent="0">
              <a:spcBef>
                <a:spcPts val="3414"/>
              </a:spcBef>
              <a:buNone/>
              <a:defRPr sz="1992"/>
            </a:lvl2pPr>
            <a:lvl3pPr marL="0" indent="0">
              <a:spcBef>
                <a:spcPts val="0"/>
              </a:spcBef>
              <a:buFont typeface="Arial" panose="020B0604020202020204" pitchFamily="34" charset="0"/>
              <a:buNone/>
              <a:defRPr sz="1992"/>
            </a:lvl3pPr>
            <a:lvl4pPr marL="0" indent="0">
              <a:spcBef>
                <a:spcPts val="0"/>
              </a:spcBef>
              <a:buFont typeface="Arial" panose="020B0604020202020204" pitchFamily="34" charset="0"/>
              <a:buNone/>
              <a:defRPr sz="1992"/>
            </a:lvl4pPr>
            <a:lvl5pPr marL="0" indent="0">
              <a:spcBef>
                <a:spcPts val="0"/>
              </a:spcBef>
              <a:buFont typeface="Arial" panose="020B0604020202020204" pitchFamily="34" charset="0"/>
              <a:buNone/>
              <a:defRPr sz="1992"/>
            </a:lvl5pPr>
            <a:lvl6pPr marL="0" indent="0">
              <a:spcBef>
                <a:spcPts val="0"/>
              </a:spcBef>
              <a:buFont typeface="Arial" panose="020B0604020202020204" pitchFamily="34" charset="0"/>
              <a:buNone/>
              <a:defRPr sz="1992"/>
            </a:lvl6pPr>
            <a:lvl7pPr marL="0" indent="0">
              <a:spcBef>
                <a:spcPts val="0"/>
              </a:spcBef>
              <a:buFont typeface="Arial" panose="020B0604020202020204" pitchFamily="34" charset="0"/>
              <a:buNone/>
              <a:defRPr sz="1992"/>
            </a:lvl7pPr>
            <a:lvl8pPr marL="0" indent="0">
              <a:spcBef>
                <a:spcPts val="0"/>
              </a:spcBef>
              <a:buFont typeface="Arial" panose="020B0604020202020204" pitchFamily="34" charset="0"/>
              <a:buNone/>
              <a:defRPr sz="1992"/>
            </a:lvl8pPr>
            <a:lvl9pPr marL="0" indent="0">
              <a:spcBef>
                <a:spcPts val="0"/>
              </a:spcBef>
              <a:buFont typeface="Arial" panose="020B0604020202020204" pitchFamily="34" charset="0"/>
              <a:buNone/>
              <a:defRPr sz="1992"/>
            </a:lvl9pPr>
          </a:lstStyle>
          <a:p>
            <a:pPr lvl="0"/>
            <a:r>
              <a:rPr lang="en-GB"/>
              <a:t>[Kop]</a:t>
            </a:r>
          </a:p>
          <a:p>
            <a:pPr lvl="0"/>
            <a:r>
              <a:rPr lang="en-GB"/>
              <a:t>JU-LEVEL1=Kop</a:t>
            </a:r>
          </a:p>
          <a:p>
            <a:pPr lvl="1"/>
            <a:r>
              <a:rPr lang="en-GB"/>
              <a:t>JU-LEVEL2=Basistekst</a:t>
            </a:r>
          </a:p>
        </p:txBody>
      </p:sp>
      <p:sp>
        <p:nvSpPr>
          <p:cNvPr id="2" name="Rounded Rectangle 3">
            <a:extLst>
              <a:ext uri="{FF2B5EF4-FFF2-40B4-BE49-F238E27FC236}">
                <a16:creationId xmlns:a16="http://schemas.microsoft.com/office/drawing/2014/main" id="{658BE619-73D5-4A0A-9AB2-3E869478FB4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8"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Vrije vorm 6"/>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Tree>
    <p:extLst>
      <p:ext uri="{BB962C8B-B14F-4D97-AF65-F5344CB8AC3E}">
        <p14:creationId xmlns:p14="http://schemas.microsoft.com/office/powerpoint/2010/main" val="334439158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Afbeelding rood vlak">
    <p:spTree>
      <p:nvGrpSpPr>
        <p:cNvPr id="1" name=""/>
        <p:cNvGrpSpPr/>
        <p:nvPr/>
      </p:nvGrpSpPr>
      <p:grpSpPr>
        <a:xfrm>
          <a:off x="0" y="0"/>
          <a:ext cx="0" cy="0"/>
          <a:chOff x="0" y="0"/>
          <a:chExt cx="0" cy="0"/>
        </a:xfrm>
      </p:grpSpPr>
      <p:sp>
        <p:nvSpPr>
          <p:cNvPr id="3" name="Placeholder 1">
            <a:extLst>
              <a:ext uri="{C183D7F6-B498-43B3-948B-1728B52AA6E4}">
                <adec:decorative xmlns:adec="http://schemas.microsoft.com/office/drawing/2017/decorative" val="1"/>
              </a:ext>
            </a:extLst>
          </p:cNvPr>
          <p:cNvSpPr>
            <a:spLocks noGrp="1" noSelect="1"/>
          </p:cNvSpPr>
          <p:nvPr userDrawn="1">
            <p:ph type="body" idx="1000" hasCustomPrompt="1"/>
            <p:custDataLst>
              <p:custData r:id="rId1"/>
            </p:custDataLst>
          </p:nvPr>
        </p:nvSpPr>
        <p:spPr>
          <a:xfrm>
            <a:off x="399555" y="399490"/>
            <a:ext cx="4902233" cy="4901435"/>
          </a:xfrm>
          <a:prstGeom prst="rect">
            <a:avLst/>
          </a:prstGeom>
          <a:solidFill>
            <a:srgbClr val="E3000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en-GB"/>
              <a:t> </a:t>
            </a:r>
          </a:p>
        </p:txBody>
      </p:sp>
      <p:sp>
        <p:nvSpPr>
          <p:cNvPr id="6" name="Frame text 2 (JU-Free)"/>
          <p:cNvSpPr>
            <a:spLocks noGrp="1"/>
          </p:cNvSpPr>
          <p:nvPr>
            <p:ph type="body" sz="quarter" idx="11" hasCustomPrompt="1"/>
          </p:nvPr>
        </p:nvSpPr>
        <p:spPr>
          <a:xfrm>
            <a:off x="650558" y="1393094"/>
            <a:ext cx="4407076" cy="3175469"/>
          </a:xfrm>
        </p:spPr>
        <p:txBody>
          <a:bodyPr/>
          <a:lstStyle>
            <a:lvl1pPr marL="0" indent="0">
              <a:lnSpc>
                <a:spcPct val="85000"/>
              </a:lnSpc>
              <a:spcBef>
                <a:spcPts val="0"/>
              </a:spcBef>
              <a:buNone/>
              <a:defRPr sz="4268" b="1" baseline="0">
                <a:solidFill>
                  <a:schemeClr val="bg1"/>
                </a:solidFill>
                <a:latin typeface="+mn-lt"/>
              </a:defRPr>
            </a:lvl1pPr>
            <a:lvl2pPr marL="0" indent="0">
              <a:spcBef>
                <a:spcPts val="3414"/>
              </a:spcBef>
              <a:buNone/>
              <a:defRPr sz="1992">
                <a:solidFill>
                  <a:schemeClr val="bg1"/>
                </a:solidFill>
              </a:defRPr>
            </a:lvl2pPr>
            <a:lvl3pPr marL="0" indent="0">
              <a:spcBef>
                <a:spcPts val="0"/>
              </a:spcBef>
              <a:buFont typeface="Arial" panose="020B0604020202020204" pitchFamily="34" charset="0"/>
              <a:buNone/>
              <a:defRPr sz="1992">
                <a:solidFill>
                  <a:schemeClr val="bg1"/>
                </a:solidFill>
              </a:defRPr>
            </a:lvl3pPr>
            <a:lvl4pPr marL="0" indent="0">
              <a:spcBef>
                <a:spcPts val="0"/>
              </a:spcBef>
              <a:buFont typeface="Arial" panose="020B0604020202020204" pitchFamily="34" charset="0"/>
              <a:buNone/>
              <a:defRPr sz="1992">
                <a:solidFill>
                  <a:schemeClr val="bg1"/>
                </a:solidFill>
                <a:latin typeface="+mn-lt"/>
              </a:defRPr>
            </a:lvl4pPr>
            <a:lvl5pPr marL="0" indent="0">
              <a:spcBef>
                <a:spcPts val="0"/>
              </a:spcBef>
              <a:buFont typeface="Arial" panose="020B0604020202020204" pitchFamily="34" charset="0"/>
              <a:buNone/>
              <a:defRPr sz="1992">
                <a:solidFill>
                  <a:schemeClr val="bg1"/>
                </a:solidFill>
              </a:defRPr>
            </a:lvl5pPr>
            <a:lvl6pPr marL="0" indent="0">
              <a:spcBef>
                <a:spcPts val="0"/>
              </a:spcBef>
              <a:buFont typeface="Arial" panose="020B0604020202020204" pitchFamily="34" charset="0"/>
              <a:buNone/>
              <a:defRPr sz="1992">
                <a:solidFill>
                  <a:schemeClr val="bg1"/>
                </a:solidFill>
              </a:defRPr>
            </a:lvl6pPr>
            <a:lvl7pPr marL="0" indent="0">
              <a:spcBef>
                <a:spcPts val="0"/>
              </a:spcBef>
              <a:buFont typeface="Arial" panose="020B0604020202020204" pitchFamily="34" charset="0"/>
              <a:buNone/>
              <a:defRPr sz="1992">
                <a:solidFill>
                  <a:schemeClr val="bg1"/>
                </a:solidFill>
              </a:defRPr>
            </a:lvl7pPr>
            <a:lvl8pPr marL="0" indent="0">
              <a:spcBef>
                <a:spcPts val="0"/>
              </a:spcBef>
              <a:buFont typeface="Arial" panose="020B0604020202020204" pitchFamily="34" charset="0"/>
              <a:buNone/>
              <a:defRPr sz="1992">
                <a:solidFill>
                  <a:schemeClr val="bg1"/>
                </a:solidFill>
              </a:defRPr>
            </a:lvl8pPr>
            <a:lvl9pPr marL="0" indent="0">
              <a:spcBef>
                <a:spcPts val="0"/>
              </a:spcBef>
              <a:buFont typeface="Arial" panose="020B0604020202020204" pitchFamily="34" charset="0"/>
              <a:buNone/>
              <a:defRPr sz="1992">
                <a:solidFill>
                  <a:schemeClr val="bg1"/>
                </a:solidFill>
              </a:defRPr>
            </a:lvl9pPr>
          </a:lstStyle>
          <a:p>
            <a:pPr lvl="0"/>
            <a:r>
              <a:rPr lang="en-GB"/>
              <a:t>[Kop]</a:t>
            </a:r>
          </a:p>
          <a:p>
            <a:pPr lvl="0"/>
            <a:r>
              <a:rPr lang="en-GB"/>
              <a:t>JU-LEVEL1=Kop</a:t>
            </a:r>
          </a:p>
          <a:p>
            <a:pPr lvl="1"/>
            <a:r>
              <a:rPr lang="en-GB"/>
              <a:t>JU-LEVEL2=Basistekst</a:t>
            </a:r>
          </a:p>
        </p:txBody>
      </p:sp>
      <p:sp>
        <p:nvSpPr>
          <p:cNvPr id="9" name="Rounded Rectangle 3">
            <a:extLst>
              <a:ext uri="{FF2B5EF4-FFF2-40B4-BE49-F238E27FC236}">
                <a16:creationId xmlns:a16="http://schemas.microsoft.com/office/drawing/2014/main" id="{83609E12-BE53-4187-AD3F-CFB25812DE68}"/>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8"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1" name="Vrije vorm 6"/>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Tree>
    <p:extLst>
      <p:ext uri="{BB962C8B-B14F-4D97-AF65-F5344CB8AC3E}">
        <p14:creationId xmlns:p14="http://schemas.microsoft.com/office/powerpoint/2010/main" val="248636139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R)">
    <p:bg>
      <p:bgPr>
        <a:solidFill>
          <a:srgbClr val="F2F2F2"/>
        </a:solidFill>
        <a:effectLst/>
      </p:bgPr>
    </p:bg>
    <p:spTree>
      <p:nvGrpSpPr>
        <p:cNvPr id="1" name=""/>
        <p:cNvGrpSpPr/>
        <p:nvPr/>
      </p:nvGrpSpPr>
      <p:grpSpPr>
        <a:xfrm>
          <a:off x="0" y="0"/>
          <a:ext cx="0" cy="0"/>
          <a:chOff x="0" y="0"/>
          <a:chExt cx="0" cy="0"/>
        </a:xfrm>
      </p:grpSpPr>
      <p:sp>
        <p:nvSpPr>
          <p:cNvPr id="14" name="Picture Placeholder 1"/>
          <p:cNvSpPr>
            <a:spLocks noGrp="1" noSelect="1"/>
          </p:cNvSpPr>
          <p:nvPr>
            <p:ph type="pic" sz="quarter" idx="14" hasCustomPrompt="1"/>
          </p:nvPr>
        </p:nvSpPr>
        <p:spPr>
          <a:xfrm>
            <a:off x="8672392" y="1"/>
            <a:ext cx="8672393" cy="8832714"/>
          </a:xfrm>
          <a:noFill/>
        </p:spPr>
        <p:txBody>
          <a:bodyPr/>
          <a:lstStyle>
            <a:lvl1pPr marL="0" indent="0">
              <a:buNone/>
              <a:defRPr/>
            </a:lvl1pPr>
          </a:lstStyle>
          <a:p>
            <a:r>
              <a:rPr lang="en-GB"/>
              <a:t>[Afbeelding]</a:t>
            </a:r>
          </a:p>
        </p:txBody>
      </p:sp>
      <p:sp>
        <p:nvSpPr>
          <p:cNvPr id="17" name="Achtergrondvlak 2"/>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7" name="Date Placeholder 3"/>
          <p:cNvSpPr>
            <a:spLocks noGrp="1" noSelect="1"/>
          </p:cNvSpPr>
          <p:nvPr>
            <p:ph type="dt" sz="half" idx="10"/>
          </p:nvPr>
        </p:nvSpPr>
        <p:spPr/>
        <p:txBody>
          <a:bodyPr/>
          <a:lstStyle/>
          <a:p>
            <a:fld id="{7F3D1CDB-950F-44A7-9F87-85B597592DD9}" type="datetime4">
              <a:rPr lang="en-GB" noProof="1" smtClean="0"/>
              <a:t>14 October 2024</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‹nr.›</a:t>
            </a:fld>
            <a:endParaRPr lang="en-GB" noProof="1"/>
          </a:p>
        </p:txBody>
      </p:sp>
      <p:sp>
        <p:nvSpPr>
          <p:cNvPr id="12" name="Placeholder 6"/>
          <p:cNvSpPr>
            <a:spLocks noGrp="1" noSelect="1"/>
          </p:cNvSpPr>
          <p:nvPr>
            <p:ph type="body" sz="quarter" idx="13" hasCustomPrompt="1"/>
          </p:nvPr>
        </p:nvSpPr>
        <p:spPr>
          <a:xfrm>
            <a:off x="1516260" y="2395800"/>
            <a:ext cx="6440610" cy="6147672"/>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en-GB"/>
              <a:t>[Tekst]</a:t>
            </a:r>
          </a:p>
        </p:txBody>
      </p:sp>
      <p:sp>
        <p:nvSpPr>
          <p:cNvPr id="5" name="***Titel 7"/>
          <p:cNvSpPr>
            <a:spLocks noGrp="1" noSelect="1"/>
          </p:cNvSpPr>
          <p:nvPr>
            <p:ph type="title" hasCustomPrompt="1"/>
          </p:nvPr>
        </p:nvSpPr>
        <p:spPr>
          <a:xfrm>
            <a:off x="1230563" y="667770"/>
            <a:ext cx="6726308" cy="1024333"/>
          </a:xfrm>
        </p:spPr>
        <p:txBody>
          <a:bodyPr/>
          <a:lstStyle>
            <a:lvl1pPr>
              <a:defRPr/>
            </a:lvl1pPr>
          </a:lstStyle>
          <a:p>
            <a:r>
              <a:rPr lang="en-GB"/>
              <a:t>[titel]</a:t>
            </a:r>
          </a:p>
        </p:txBody>
      </p:sp>
      <p:sp>
        <p:nvSpPr>
          <p:cNvPr id="11" name="Frame 8"/>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3" name="Frame 9"/>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19424130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L)">
    <p:bg>
      <p:bgPr>
        <a:solidFill>
          <a:srgbClr val="F2F2F2"/>
        </a:solidFill>
        <a:effectLst/>
      </p:bgPr>
    </p:bg>
    <p:spTree>
      <p:nvGrpSpPr>
        <p:cNvPr id="1" name=""/>
        <p:cNvGrpSpPr/>
        <p:nvPr/>
      </p:nvGrpSpPr>
      <p:grpSpPr>
        <a:xfrm>
          <a:off x="0" y="0"/>
          <a:ext cx="0" cy="0"/>
          <a:chOff x="0" y="0"/>
          <a:chExt cx="0" cy="0"/>
        </a:xfrm>
      </p:grpSpPr>
      <p:sp>
        <p:nvSpPr>
          <p:cNvPr id="14" name="Picture Placeholder 1"/>
          <p:cNvSpPr>
            <a:spLocks noGrp="1" noSelect="1"/>
          </p:cNvSpPr>
          <p:nvPr>
            <p:ph type="pic" sz="quarter" idx="14" hasCustomPrompt="1"/>
          </p:nvPr>
        </p:nvSpPr>
        <p:spPr>
          <a:xfrm>
            <a:off x="0" y="0"/>
            <a:ext cx="8672393" cy="8832826"/>
          </a:xfrm>
        </p:spPr>
        <p:txBody>
          <a:bodyPr/>
          <a:lstStyle>
            <a:lvl1pPr marL="0" indent="0">
              <a:buNone/>
              <a:defRPr/>
            </a:lvl1pPr>
          </a:lstStyle>
          <a:p>
            <a:r>
              <a:rPr lang="en-GB"/>
              <a:t>[Afbeelding]</a:t>
            </a:r>
          </a:p>
        </p:txBody>
      </p:sp>
      <p:sp>
        <p:nvSpPr>
          <p:cNvPr id="17" name="Achtergrondvlak 2"/>
          <p:cNvSpPr>
            <a:spLocks noSelect="1"/>
          </p:cNvSpPr>
          <p:nvPr userDrawn="1"/>
        </p:nvSpPr>
        <p:spPr>
          <a:xfrm>
            <a:off x="0" y="8834875"/>
            <a:ext cx="17355030" cy="112676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7" name="Date Placeholder 3"/>
          <p:cNvSpPr>
            <a:spLocks noGrp="1" noSelect="1"/>
          </p:cNvSpPr>
          <p:nvPr>
            <p:ph type="dt" sz="half" idx="10"/>
          </p:nvPr>
        </p:nvSpPr>
        <p:spPr/>
        <p:txBody>
          <a:bodyPr/>
          <a:lstStyle/>
          <a:p>
            <a:fld id="{B17FE3B9-D5D9-4A13-A9B7-AF4CC757A82C}" type="datetime4">
              <a:rPr lang="en-GB" noProof="1" smtClean="0"/>
              <a:t>14 October 2024</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‹nr.›</a:t>
            </a:fld>
            <a:endParaRPr lang="en-GB" noProof="1"/>
          </a:p>
        </p:txBody>
      </p:sp>
      <p:sp>
        <p:nvSpPr>
          <p:cNvPr id="12" name="Placeholder 6"/>
          <p:cNvSpPr>
            <a:spLocks noGrp="1" noSelect="1"/>
          </p:cNvSpPr>
          <p:nvPr>
            <p:ph type="body" sz="quarter" idx="13" hasCustomPrompt="1"/>
          </p:nvPr>
        </p:nvSpPr>
        <p:spPr>
          <a:xfrm>
            <a:off x="9425400" y="2395800"/>
            <a:ext cx="6440610" cy="6147672"/>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en-GB"/>
              <a:t>[Tekst]</a:t>
            </a:r>
          </a:p>
        </p:txBody>
      </p:sp>
      <p:sp>
        <p:nvSpPr>
          <p:cNvPr id="5" name="***Titel 7"/>
          <p:cNvSpPr>
            <a:spLocks noGrp="1" noSelect="1"/>
          </p:cNvSpPr>
          <p:nvPr>
            <p:ph type="title" hasCustomPrompt="1"/>
          </p:nvPr>
        </p:nvSpPr>
        <p:spPr>
          <a:xfrm>
            <a:off x="9107272" y="667770"/>
            <a:ext cx="6726308" cy="1024333"/>
          </a:xfrm>
        </p:spPr>
        <p:txBody>
          <a:bodyPr/>
          <a:lstStyle>
            <a:lvl1pPr>
              <a:defRPr/>
            </a:lvl1pPr>
          </a:lstStyle>
          <a:p>
            <a:r>
              <a:rPr lang="en-GB"/>
              <a:t>[titel]</a:t>
            </a:r>
          </a:p>
        </p:txBody>
      </p:sp>
      <p:sp>
        <p:nvSpPr>
          <p:cNvPr id="11" name="Frame 8"/>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3" name="Frame 9"/>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128280763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wit logo">
    <p:spTree>
      <p:nvGrpSpPr>
        <p:cNvPr id="1" name=""/>
        <p:cNvGrpSpPr/>
        <p:nvPr/>
      </p:nvGrpSpPr>
      <p:grpSpPr>
        <a:xfrm>
          <a:off x="0" y="0"/>
          <a:ext cx="0" cy="0"/>
          <a:chOff x="0" y="0"/>
          <a:chExt cx="0" cy="0"/>
        </a:xfrm>
      </p:grpSpPr>
      <p:sp>
        <p:nvSpPr>
          <p:cNvPr id="10" name="Vrije vorm 1"/>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
        <p:nvSpPr>
          <p:cNvPr id="2" name="Title 2"/>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en-GB"/>
              <a:t>[Tekst]</a:t>
            </a:r>
          </a:p>
        </p:txBody>
      </p:sp>
      <p:sp>
        <p:nvSpPr>
          <p:cNvPr id="8" name="Rounded Rectangle 3">
            <a:extLst>
              <a:ext uri="{FF2B5EF4-FFF2-40B4-BE49-F238E27FC236}">
                <a16:creationId xmlns:a16="http://schemas.microsoft.com/office/drawing/2014/main" id="{A5AF17E4-4F96-4AF7-81E8-4E18E40B55C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7"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92813295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rood/zwart logo">
    <p:spTree>
      <p:nvGrpSpPr>
        <p:cNvPr id="1" name=""/>
        <p:cNvGrpSpPr/>
        <p:nvPr/>
      </p:nvGrpSpPr>
      <p:grpSpPr>
        <a:xfrm>
          <a:off x="0" y="0"/>
          <a:ext cx="0" cy="0"/>
          <a:chOff x="0" y="0"/>
          <a:chExt cx="0" cy="0"/>
        </a:xfrm>
      </p:grpSpPr>
      <p:sp>
        <p:nvSpPr>
          <p:cNvPr id="4" name="Picture Placeholder 1">
            <a:extLst>
              <a:ext uri="{FF2B5EF4-FFF2-40B4-BE49-F238E27FC236}">
                <a16:creationId xmlns:a16="http://schemas.microsoft.com/office/drawing/2014/main" id="{47E6A862-E120-4FC9-B4A7-DCAF17FA2D10}"/>
              </a:ext>
            </a:extLst>
          </p:cNvPr>
          <p:cNvSpPr>
            <a:spLocks noGrp="1" noSelect="1"/>
          </p:cNvSpPr>
          <p:nvPr>
            <p:ph type="pic" sz="quarter" idx="10" hasCustomPrompt="1"/>
          </p:nvPr>
        </p:nvSpPr>
        <p:spPr>
          <a:xfrm>
            <a:off x="0" y="0"/>
            <a:ext cx="17349908" cy="8834875"/>
          </a:xfrm>
        </p:spPr>
        <p:txBody>
          <a:bodyPr/>
          <a:lstStyle>
            <a:lvl1pPr marL="0" indent="0">
              <a:buFontTx/>
              <a:buNone/>
              <a:defRPr/>
            </a:lvl1pPr>
          </a:lstStyle>
          <a:p>
            <a:r>
              <a:rPr lang="en-GB"/>
              <a:t>[Klik hier en voeg via Invoegen | Afbeeldingen een foto in]</a:t>
            </a:r>
          </a:p>
        </p:txBody>
      </p:sp>
      <p:sp>
        <p:nvSpPr>
          <p:cNvPr id="12" name="Achtergrondvlak 2">
            <a:extLst>
              <a:ext uri="{FF2B5EF4-FFF2-40B4-BE49-F238E27FC236}">
                <a16:creationId xmlns:a16="http://schemas.microsoft.com/office/drawing/2014/main" id="{C92C52A1-98B3-4A17-9378-B421B9C2FEC3}"/>
              </a:ext>
            </a:extLst>
          </p:cNvPr>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2" name="Title 3"/>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en-GB"/>
              <a:t>[Tekst]</a:t>
            </a:r>
          </a:p>
        </p:txBody>
      </p:sp>
      <p:sp>
        <p:nvSpPr>
          <p:cNvPr id="8" name="Rounded Rectangle 4">
            <a:extLst>
              <a:ext uri="{FF2B5EF4-FFF2-40B4-BE49-F238E27FC236}">
                <a16:creationId xmlns:a16="http://schemas.microsoft.com/office/drawing/2014/main" id="{A5AF17E4-4F96-4AF7-81E8-4E18E40B55C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9" name="Frame 5"/>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0" name="Frame 6"/>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58932652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wit logo">
    <p:spTree>
      <p:nvGrpSpPr>
        <p:cNvPr id="1" name=""/>
        <p:cNvGrpSpPr/>
        <p:nvPr/>
      </p:nvGrpSpPr>
      <p:grpSpPr>
        <a:xfrm>
          <a:off x="0" y="0"/>
          <a:ext cx="0" cy="0"/>
          <a:chOff x="0" y="0"/>
          <a:chExt cx="0" cy="0"/>
        </a:xfrm>
      </p:grpSpPr>
      <p:sp>
        <p:nvSpPr>
          <p:cNvPr id="7" name="Vrije vorm 1"/>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
        <p:nvSpPr>
          <p:cNvPr id="2" name="Title 2"/>
          <p:cNvSpPr>
            <a:spLocks noGrp="1" noSelect="1"/>
          </p:cNvSpPr>
          <p:nvPr>
            <p:ph type="title" hasCustomPrompt="1"/>
          </p:nvPr>
        </p:nvSpPr>
        <p:spPr>
          <a:xfrm>
            <a:off x="0" y="4161462"/>
            <a:ext cx="17365275" cy="1690150"/>
          </a:xfrm>
        </p:spPr>
        <p:txBody>
          <a:bodyPr/>
          <a:lstStyle>
            <a:lvl1pPr algn="ctr">
              <a:defRPr sz="9674" b="1" cap="none" baseline="0">
                <a:solidFill>
                  <a:schemeClr val="accent1"/>
                </a:solidFill>
                <a:latin typeface="+mn-lt"/>
              </a:defRPr>
            </a:lvl1pPr>
          </a:lstStyle>
          <a:p>
            <a:r>
              <a:rPr lang="en-GB"/>
              <a:t>[Tekst]</a:t>
            </a:r>
          </a:p>
        </p:txBody>
      </p:sp>
      <p:sp>
        <p:nvSpPr>
          <p:cNvPr id="8" name="Rounded Rectangle 3">
            <a:extLst>
              <a:ext uri="{FF2B5EF4-FFF2-40B4-BE49-F238E27FC236}">
                <a16:creationId xmlns:a16="http://schemas.microsoft.com/office/drawing/2014/main" id="{3ED40BA7-74AB-43EA-AF96-AC34C7F24EB5}"/>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9"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00861435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rood/zwart logo">
    <p:spTree>
      <p:nvGrpSpPr>
        <p:cNvPr id="1" name=""/>
        <p:cNvGrpSpPr/>
        <p:nvPr/>
      </p:nvGrpSpPr>
      <p:grpSpPr>
        <a:xfrm>
          <a:off x="0" y="0"/>
          <a:ext cx="0" cy="0"/>
          <a:chOff x="0" y="0"/>
          <a:chExt cx="0" cy="0"/>
        </a:xfrm>
      </p:grpSpPr>
      <p:sp>
        <p:nvSpPr>
          <p:cNvPr id="7" name="Frame picture 1">
            <a:extLst>
              <a:ext uri="{FF2B5EF4-FFF2-40B4-BE49-F238E27FC236}">
                <a16:creationId xmlns:a16="http://schemas.microsoft.com/office/drawing/2014/main" id="{37A0C05B-97C3-4483-BD31-B9DD9BC70509}"/>
              </a:ext>
            </a:extLst>
          </p:cNvPr>
          <p:cNvSpPr>
            <a:spLocks noGrp="1" noSelect="1"/>
          </p:cNvSpPr>
          <p:nvPr>
            <p:ph type="pic" sz="quarter" idx="10" hasCustomPrompt="1"/>
          </p:nvPr>
        </p:nvSpPr>
        <p:spPr>
          <a:xfrm>
            <a:off x="0" y="0"/>
            <a:ext cx="17349908" cy="8834875"/>
          </a:xfrm>
        </p:spPr>
        <p:txBody>
          <a:bodyPr/>
          <a:lstStyle>
            <a:lvl1pPr marL="0" indent="0">
              <a:buFontTx/>
              <a:buNone/>
              <a:defRPr/>
            </a:lvl1pPr>
          </a:lstStyle>
          <a:p>
            <a:r>
              <a:rPr lang="en-GB"/>
              <a:t>[Klik hier en voeg via Invoegen | Afbeeldingen een foto in]</a:t>
            </a:r>
          </a:p>
        </p:txBody>
      </p:sp>
      <p:sp>
        <p:nvSpPr>
          <p:cNvPr id="9" name="Achtergrondvlak 2">
            <a:extLst>
              <a:ext uri="{FF2B5EF4-FFF2-40B4-BE49-F238E27FC236}">
                <a16:creationId xmlns:a16="http://schemas.microsoft.com/office/drawing/2014/main" id="{61754AF3-BC4E-4713-948D-AEF78A2110BC}"/>
              </a:ext>
            </a:extLst>
          </p:cNvPr>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2" name="Title 3"/>
          <p:cNvSpPr>
            <a:spLocks noGrp="1" noSelect="1"/>
          </p:cNvSpPr>
          <p:nvPr>
            <p:ph type="title" hasCustomPrompt="1"/>
          </p:nvPr>
        </p:nvSpPr>
        <p:spPr>
          <a:xfrm>
            <a:off x="0" y="4161462"/>
            <a:ext cx="17365275" cy="1690150"/>
          </a:xfrm>
        </p:spPr>
        <p:txBody>
          <a:bodyPr/>
          <a:lstStyle>
            <a:lvl1pPr algn="ctr">
              <a:defRPr sz="9674" b="1" cap="none" baseline="0">
                <a:solidFill>
                  <a:schemeClr val="accent1"/>
                </a:solidFill>
                <a:latin typeface="+mn-lt"/>
              </a:defRPr>
            </a:lvl1pPr>
          </a:lstStyle>
          <a:p>
            <a:r>
              <a:rPr lang="en-GB"/>
              <a:t>[Tekst]</a:t>
            </a:r>
          </a:p>
        </p:txBody>
      </p:sp>
      <p:sp>
        <p:nvSpPr>
          <p:cNvPr id="8" name="Rounded Rectangle 4">
            <a:extLst>
              <a:ext uri="{FF2B5EF4-FFF2-40B4-BE49-F238E27FC236}">
                <a16:creationId xmlns:a16="http://schemas.microsoft.com/office/drawing/2014/main" id="{3ED40BA7-74AB-43EA-AF96-AC34C7F24EB5}"/>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12" name="Frame 5"/>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3" name="Frame 6"/>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199068549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noSelect="1"/>
          </p:cNvSpPr>
          <p:nvPr>
            <p:ph type="title" hasCustomPrompt="1"/>
          </p:nvPr>
        </p:nvSpPr>
        <p:spPr bwMode="gray"/>
        <p:txBody>
          <a:bodyPr/>
          <a:lstStyle/>
          <a:p>
            <a:r>
              <a:rPr lang="en-GB" noProof="1"/>
              <a:t>[Titel]</a:t>
            </a:r>
          </a:p>
        </p:txBody>
      </p:sp>
      <p:sp>
        <p:nvSpPr>
          <p:cNvPr id="6" name="Date Placeholder 2"/>
          <p:cNvSpPr>
            <a:spLocks noGrp="1" noSelect="1"/>
          </p:cNvSpPr>
          <p:nvPr>
            <p:ph type="dt" sz="half" idx="10"/>
          </p:nvPr>
        </p:nvSpPr>
        <p:spPr/>
        <p:txBody>
          <a:bodyPr/>
          <a:lstStyle/>
          <a:p>
            <a:fld id="{8B5012FA-0FF4-4146-B004-0F0F8169A682}" type="datetime4">
              <a:rPr lang="en-GB" noProof="1" smtClean="0"/>
              <a:t>14 October 2024</a:t>
            </a:fld>
            <a:endParaRPr lang="en-GB" noProof="1"/>
          </a:p>
        </p:txBody>
      </p:sp>
      <p:sp>
        <p:nvSpPr>
          <p:cNvPr id="7" name="Footer Placeholder 3"/>
          <p:cNvSpPr>
            <a:spLocks noGrp="1" noSelect="1"/>
          </p:cNvSpPr>
          <p:nvPr>
            <p:ph type="ftr" sz="quarter" idx="11"/>
          </p:nvPr>
        </p:nvSpPr>
        <p:spPr/>
        <p:txBody>
          <a:bodyPr/>
          <a:lstStyle/>
          <a:p>
            <a:r>
              <a:rPr lang="en-GB" noProof="1"/>
              <a:t>[Voettekst]</a:t>
            </a:r>
          </a:p>
        </p:txBody>
      </p:sp>
      <p:sp>
        <p:nvSpPr>
          <p:cNvPr id="8"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‹nr.›</a:t>
            </a:fld>
            <a:endParaRPr lang="en-GB" noProof="1"/>
          </a:p>
        </p:txBody>
      </p:sp>
    </p:spTree>
    <p:extLst>
      <p:ext uri="{BB962C8B-B14F-4D97-AF65-F5344CB8AC3E}">
        <p14:creationId xmlns:p14="http://schemas.microsoft.com/office/powerpoint/2010/main" val="186615384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Titel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bg1"/>
                </a:solidFil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‹nr.›</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CC46FFDD-792A-4E93-B0B8-4CF5324AFF3F}" type="datetime4">
              <a:rPr lang="en-GB" altLang="nl-NL" smtClean="0"/>
              <a:t>14 October 2024</a:t>
            </a:fld>
            <a:endParaRPr lang="nl-NL" altLang="nl-NL"/>
          </a:p>
        </p:txBody>
      </p:sp>
      <p:sp>
        <p:nvSpPr>
          <p:cNvPr id="10" name="Tijdelijke aanduiding voor inhoud 3"/>
          <p:cNvSpPr>
            <a:spLocks noGrp="1"/>
          </p:cNvSpPr>
          <p:nvPr>
            <p:ph sz="half" idx="2"/>
          </p:nvPr>
        </p:nvSpPr>
        <p:spPr>
          <a:xfrm>
            <a:off x="1200884" y="3318318"/>
            <a:ext cx="14889249" cy="5085455"/>
          </a:xfrm>
        </p:spPr>
        <p:txBody>
          <a:bodyPr/>
          <a:lstStyle>
            <a:lvl1pPr algn="l">
              <a:defRPr baseline="0">
                <a:solidFill>
                  <a:schemeClr val="bg1"/>
                </a:solidFill>
              </a:defRPr>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Tijdelijke aanduiding voor inhoud 2"/>
          <p:cNvSpPr>
            <a:spLocks noGrp="1"/>
          </p:cNvSpPr>
          <p:nvPr>
            <p:ph sz="half" idx="13"/>
          </p:nvPr>
        </p:nvSpPr>
        <p:spPr>
          <a:xfrm>
            <a:off x="1200884" y="2157048"/>
            <a:ext cx="14889249" cy="973015"/>
          </a:xfrm>
        </p:spPr>
        <p:txBody>
          <a:bodyPr/>
          <a:lstStyle>
            <a:lvl1pPr algn="l">
              <a:defRPr baseline="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endParaRPr lang="nl-NL"/>
          </a:p>
        </p:txBody>
      </p:sp>
      <p:pic>
        <p:nvPicPr>
          <p:cNvPr id="13" name="Afbeelding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2736479359"/>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ervolg 1">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6" name="Tijdelijke aanduiding voor inhoud 2"/>
          <p:cNvSpPr>
            <a:spLocks noGrp="1"/>
          </p:cNvSpPr>
          <p:nvPr>
            <p:ph idx="1"/>
          </p:nvPr>
        </p:nvSpPr>
        <p:spPr>
          <a:xfrm>
            <a:off x="1200732" y="1799999"/>
            <a:ext cx="14889083" cy="7020000"/>
          </a:xfrm>
        </p:spPr>
        <p:txBody>
          <a:bodyPr>
            <a:normAutofit/>
          </a:bodyPr>
          <a:lstStyle>
            <a:lvl1pPr marL="609951" indent="-609951">
              <a:buFont typeface="Arial" charset="0"/>
              <a:buChar char="•"/>
              <a:defRPr/>
            </a:lvl1pPr>
            <a:lvl2pPr marL="1062611" indent="-457463">
              <a:buFont typeface="Arial" charset="0"/>
              <a:buChar char="•"/>
              <a:defRPr/>
            </a:lvl2pPr>
            <a:lvl3pPr marL="1677364" indent="-457463">
              <a:buFont typeface="Helvetica" charset="0"/>
              <a:buChar char="−"/>
              <a:defRPr/>
            </a:lvl3pPr>
            <a:lvl4pPr marL="2206268" indent="-381219">
              <a:buFont typeface="Helvetica" charset="0"/>
              <a:buChar char="−"/>
              <a:defRPr/>
            </a:lvl4pPr>
            <a:lvl5pPr marL="2821021" indent="-381219">
              <a:buFont typeface="Helvetica" charset="0"/>
              <a:buChar char="−"/>
              <a:defRPr/>
            </a:lvl5pPr>
          </a:lstStyle>
          <a:p>
            <a:pPr lvl="0"/>
            <a:r>
              <a:rPr lang="nl-NL" altLang="nl-NL"/>
              <a:t>Tekststijl van het model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 name="Tijdelijke aanduiding voor dianummer 5"/>
          <p:cNvSpPr>
            <a:spLocks noGrp="1"/>
          </p:cNvSpPr>
          <p:nvPr>
            <p:ph type="sldNum" sz="quarter" idx="10"/>
          </p:nvPr>
        </p:nvSpPr>
        <p:spPr/>
        <p:txBody>
          <a:bodyPr/>
          <a:lstStyle>
            <a:lvl1pPr>
              <a:defRPr/>
            </a:lvl1pPr>
          </a:lstStyle>
          <a:p>
            <a:fld id="{F9510068-CF9F-1546-A962-438E155E6626}" type="slidenum">
              <a:rPr lang="nl-NL" altLang="nl-NL"/>
              <a:pPr/>
              <a:t>‹nr.›</a:t>
            </a:fld>
            <a:endParaRPr lang="nl-NL" altLang="nl-NL"/>
          </a:p>
        </p:txBody>
      </p:sp>
      <p:sp>
        <p:nvSpPr>
          <p:cNvPr id="7" name="Tijdelijke aanduiding voor voettekst 4"/>
          <p:cNvSpPr>
            <a:spLocks noGrp="1"/>
          </p:cNvSpPr>
          <p:nvPr>
            <p:ph type="ftr" sz="quarter" idx="11"/>
          </p:nvPr>
        </p:nvSpPr>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p:txBody>
          <a:bodyPr/>
          <a:lstStyle>
            <a:lvl1pPr>
              <a:defRPr/>
            </a:lvl1pPr>
          </a:lstStyle>
          <a:p>
            <a:fld id="{38D91101-993D-4015-8D82-AAF7EA6EF9FB}" type="datetime4">
              <a:rPr lang="en-GB" altLang="nl-NL" smtClean="0"/>
              <a:t>14 October 2024</a:t>
            </a:fld>
            <a:endParaRPr lang="nl-NL" altLang="nl-NL"/>
          </a:p>
        </p:txBody>
      </p:sp>
      <p:cxnSp>
        <p:nvCxnSpPr>
          <p:cNvPr id="10" name="Rechte verbindingslijn 9"/>
          <p:cNvCxnSpPr/>
          <p:nvPr userDrawn="1"/>
        </p:nvCxnSpPr>
        <p:spPr>
          <a:xfrm>
            <a:off x="1200884" y="8980714"/>
            <a:ext cx="14889249" cy="0"/>
          </a:xfrm>
          <a:prstGeom prst="line">
            <a:avLst/>
          </a:prstGeom>
          <a:ln w="19050">
            <a:solidFill>
              <a:srgbClr val="BE2E1A"/>
            </a:solidFill>
          </a:ln>
          <a:effectLst/>
        </p:spPr>
        <p:style>
          <a:lnRef idx="2">
            <a:schemeClr val="accent1"/>
          </a:lnRef>
          <a:fillRef idx="0">
            <a:schemeClr val="accent1"/>
          </a:fillRef>
          <a:effectRef idx="1">
            <a:schemeClr val="accent1"/>
          </a:effectRef>
          <a:fontRef idx="minor">
            <a:schemeClr val="tx1"/>
          </a:fontRef>
        </p:style>
      </p:cxnSp>
      <p:pic>
        <p:nvPicPr>
          <p:cNvPr id="13" name="Afbeelding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auto">
          <a:xfrm>
            <a:off x="13860292" y="9147198"/>
            <a:ext cx="2229523" cy="50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8701063"/>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bg1"/>
                </a:solidFil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‹nr.›</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F93DE820-58EA-4C63-A944-5304BF73F4F2}" type="datetime4">
              <a:rPr lang="en-GB" altLang="nl-NL" smtClean="0"/>
              <a:t>14 October 2024</a:t>
            </a:fld>
            <a:endParaRPr lang="nl-NL" altLang="nl-NL"/>
          </a:p>
        </p:txBody>
      </p:sp>
      <p:sp>
        <p:nvSpPr>
          <p:cNvPr id="10" name="Tijdelijke aanduiding voor inhoud 3"/>
          <p:cNvSpPr>
            <a:spLocks noGrp="1"/>
          </p:cNvSpPr>
          <p:nvPr>
            <p:ph sz="half" idx="2"/>
          </p:nvPr>
        </p:nvSpPr>
        <p:spPr>
          <a:xfrm>
            <a:off x="1200884" y="3318318"/>
            <a:ext cx="14889249" cy="5085455"/>
          </a:xfrm>
        </p:spPr>
        <p:txBody>
          <a:bodyPr/>
          <a:lstStyle>
            <a:lvl1pPr algn="l">
              <a:defRPr baseline="0">
                <a:solidFill>
                  <a:schemeClr val="bg1"/>
                </a:solidFill>
              </a:defRPr>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Tijdelijke aanduiding voor inhoud 2"/>
          <p:cNvSpPr>
            <a:spLocks noGrp="1"/>
          </p:cNvSpPr>
          <p:nvPr>
            <p:ph sz="half" idx="13"/>
          </p:nvPr>
        </p:nvSpPr>
        <p:spPr>
          <a:xfrm>
            <a:off x="1200884" y="2157048"/>
            <a:ext cx="14889249" cy="973015"/>
          </a:xfrm>
        </p:spPr>
        <p:txBody>
          <a:bodyPr/>
          <a:lstStyle>
            <a:lvl1pPr algn="l">
              <a:defRPr baseline="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endParaRPr lang="nl-NL"/>
          </a:p>
        </p:txBody>
      </p:sp>
      <p:pic>
        <p:nvPicPr>
          <p:cNvPr id="13" name="Afbeelding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1977578581"/>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dia">
    <p:bg>
      <p:bgPr>
        <a:solidFill>
          <a:srgbClr val="E3000B"/>
        </a:solidFill>
        <a:effectLst/>
      </p:bgPr>
    </p:bg>
    <p:spTree>
      <p:nvGrpSpPr>
        <p:cNvPr id="1" name=""/>
        <p:cNvGrpSpPr/>
        <p:nvPr/>
      </p:nvGrpSpPr>
      <p:grpSpPr>
        <a:xfrm>
          <a:off x="0" y="0"/>
          <a:ext cx="0" cy="0"/>
          <a:chOff x="0" y="0"/>
          <a:chExt cx="0" cy="0"/>
        </a:xfrm>
      </p:grpSpPr>
      <p:sp>
        <p:nvSpPr>
          <p:cNvPr id="7"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8"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3" name="Vrije tekstregel voor toelichting"/>
          <p:cNvSpPr>
            <a:spLocks noGrp="1" noSelect="1"/>
          </p:cNvSpPr>
          <p:nvPr>
            <p:ph type="body" sz="quarter" idx="16" hasCustomPrompt="1"/>
          </p:nvPr>
        </p:nvSpPr>
        <p:spPr>
          <a:xfrm>
            <a:off x="1336991" y="7139603"/>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nl-NL"/>
              <a:t>[Vrije tekstregel voor toelichting]</a:t>
            </a:r>
          </a:p>
        </p:txBody>
      </p:sp>
      <p:sp>
        <p:nvSpPr>
          <p:cNvPr id="12" name="Naam van presentator"/>
          <p:cNvSpPr>
            <a:spLocks noGrp="1" noSelect="1"/>
          </p:cNvSpPr>
          <p:nvPr>
            <p:ph type="body" sz="quarter" idx="15" hasCustomPrompt="1"/>
          </p:nvPr>
        </p:nvSpPr>
        <p:spPr>
          <a:xfrm>
            <a:off x="1336991" y="6792605"/>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nl-NL"/>
              <a:t>[Eventueel naam van presentator]</a:t>
            </a:r>
          </a:p>
        </p:txBody>
      </p:sp>
      <p:sp>
        <p:nvSpPr>
          <p:cNvPr id="11" name="Datum van presentatie (JU-Free)"/>
          <p:cNvSpPr>
            <a:spLocks noGrp="1"/>
          </p:cNvSpPr>
          <p:nvPr>
            <p:ph type="body" sz="quarter" idx="14" hasCustomPrompt="1"/>
          </p:nvPr>
        </p:nvSpPr>
        <p:spPr>
          <a:xfrm>
            <a:off x="1336991" y="6442071"/>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latin typeface="+mn-lt"/>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nl-NL"/>
              <a:t>[Datum van presentatie]</a:t>
            </a:r>
          </a:p>
          <a:p>
            <a:pPr lvl="0"/>
            <a:r>
              <a:rPr lang="nl-NL"/>
              <a:t>JU-LEVEL1=Standaard</a:t>
            </a:r>
          </a:p>
        </p:txBody>
      </p:sp>
      <p:sp>
        <p:nvSpPr>
          <p:cNvPr id="6" name="Tijdelijke aanduiding voor titel 2 niveaus (JU-Free)"/>
          <p:cNvSpPr>
            <a:spLocks noGrp="1"/>
          </p:cNvSpPr>
          <p:nvPr>
            <p:ph type="body" sz="quarter" idx="13" hasCustomPrompt="1"/>
          </p:nvPr>
        </p:nvSpPr>
        <p:spPr>
          <a:xfrm>
            <a:off x="1228753" y="729378"/>
            <a:ext cx="14343000" cy="5189813"/>
          </a:xfrm>
        </p:spPr>
        <p:txBody>
          <a:bodyPr anchor="b"/>
          <a:lstStyle>
            <a:lvl1pPr marL="0" indent="0">
              <a:lnSpc>
                <a:spcPct val="85000"/>
              </a:lnSpc>
              <a:spcBef>
                <a:spcPts val="0"/>
              </a:spcBef>
              <a:buNone/>
              <a:defRPr sz="9674" b="0">
                <a:solidFill>
                  <a:schemeClr val="bg1"/>
                </a:solidFill>
                <a:latin typeface="+mj-lt"/>
              </a:defRPr>
            </a:lvl1pPr>
            <a:lvl2pPr marL="0" indent="0">
              <a:lnSpc>
                <a:spcPct val="85000"/>
              </a:lnSpc>
              <a:spcBef>
                <a:spcPts val="0"/>
              </a:spcBef>
              <a:buNone/>
              <a:defRPr sz="9674" b="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6pPr>
            <a:lvl7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7pPr>
            <a:lvl8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8pPr>
            <a:lvl9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696532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ighlights (1)">
    <p:spTree>
      <p:nvGrpSpPr>
        <p:cNvPr id="1" name=""/>
        <p:cNvGrpSpPr/>
        <p:nvPr/>
      </p:nvGrpSpPr>
      <p:grpSpPr>
        <a:xfrm>
          <a:off x="0" y="0"/>
          <a:ext cx="0" cy="0"/>
          <a:chOff x="0" y="0"/>
          <a:chExt cx="0" cy="0"/>
        </a:xfrm>
      </p:grpSpPr>
      <p:pic>
        <p:nvPicPr>
          <p:cNvPr id="6" name="ZsysJUPNG" hidden="1">
            <a:extLst>
              <a:ext uri="{FF2B5EF4-FFF2-40B4-BE49-F238E27FC236}">
                <a16:creationId xmlns:a16="http://schemas.microsoft.com/office/drawing/2014/main" id="{6B7C3A3D-5663-421A-8587-B00A1A91FEC0}"/>
              </a:ext>
            </a:extLst>
          </p:cNvPr>
          <p:cNvPicPr>
            <a:picLocks noSelect="1"/>
          </p:cNvPicPr>
          <p:nvPr userDrawn="1"/>
        </p:nvPicPr>
        <p:blipFill>
          <a:blip r:embed="rId2"/>
          <a:stretch>
            <a:fillRect/>
          </a:stretch>
        </p:blipFill>
        <p:spPr>
          <a:xfrm>
            <a:off x="1" y="0"/>
            <a:ext cx="17369884" cy="9756775"/>
          </a:xfrm>
          <a:prstGeom prst="rect">
            <a:avLst/>
          </a:prstGeom>
        </p:spPr>
      </p:pic>
      <p:sp>
        <p:nvSpPr>
          <p:cNvPr id="3" name="Tijdelijke aanduiding voor datum 2"/>
          <p:cNvSpPr>
            <a:spLocks noGrp="1" noSelect="1"/>
          </p:cNvSpPr>
          <p:nvPr>
            <p:ph type="dt" sz="half" idx="10"/>
          </p:nvPr>
        </p:nvSpPr>
        <p:spPr/>
        <p:txBody>
          <a:bodyPr/>
          <a:lstStyle/>
          <a:p>
            <a:fld id="{827DE72E-DB0E-4FB9-B1F8-148FAC616333}" type="datetime4">
              <a:rPr lang="en-GB" noProof="1" smtClean="0"/>
              <a:t>14 October 2024</a:t>
            </a:fld>
            <a:endParaRPr lang="nl-NL" noProof="1"/>
          </a:p>
        </p:txBody>
      </p:sp>
      <p:sp>
        <p:nvSpPr>
          <p:cNvPr id="4" name="Tijdelijke aanduiding voor voettekst 3"/>
          <p:cNvSpPr>
            <a:spLocks noGrp="1" noSelect="1"/>
          </p:cNvSpPr>
          <p:nvPr>
            <p:ph type="ftr" sz="quarter" idx="11"/>
          </p:nvPr>
        </p:nvSpPr>
        <p:spPr/>
        <p:txBody>
          <a:bodyPr/>
          <a:lstStyle/>
          <a:p>
            <a:r>
              <a:rPr lang="nl-NL" noProof="1"/>
              <a:t>[Voettekst]</a:t>
            </a:r>
          </a:p>
        </p:txBody>
      </p:sp>
      <p:sp>
        <p:nvSpPr>
          <p:cNvPr id="5" name="Tijdelijke aanduiding voor dianummer 4"/>
          <p:cNvSpPr>
            <a:spLocks noGrp="1" noSelect="1"/>
          </p:cNvSpPr>
          <p:nvPr>
            <p:ph type="sldNum" sz="quarter" idx="12"/>
          </p:nvPr>
        </p:nvSpPr>
        <p:spPr/>
        <p:txBody>
          <a:bodyPr/>
          <a:lstStyle/>
          <a:p>
            <a:r>
              <a:rPr lang="nl-NL" noProof="1">
                <a:solidFill>
                  <a:schemeClr val="accent1"/>
                </a:solidFill>
              </a:rPr>
              <a:t>|</a:t>
            </a:r>
            <a:r>
              <a:rPr lang="nl-NL" noProof="1"/>
              <a:t> </a:t>
            </a:r>
            <a:fld id="{1336C48C-F87C-4E4B-81EF-5027B17D1F61}" type="slidenum">
              <a:rPr lang="nl-NL" noProof="1" smtClean="0"/>
              <a:pPr/>
              <a:t>‹nr.›</a:t>
            </a:fld>
            <a:endParaRPr lang="nl-NL" noProof="1"/>
          </a:p>
        </p:txBody>
      </p:sp>
      <p:sp>
        <p:nvSpPr>
          <p:cNvPr id="13" name="Tijdelijke aanduiding voor tekst 1 (JU-Free)"/>
          <p:cNvSpPr>
            <a:spLocks noGrp="1"/>
          </p:cNvSpPr>
          <p:nvPr>
            <p:ph type="body" sz="quarter" idx="13" hasCustomPrompt="1"/>
          </p:nvPr>
        </p:nvSpPr>
        <p:spPr>
          <a:xfrm>
            <a:off x="1448120" y="3152440"/>
            <a:ext cx="146545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a:p>
            <a:pPr lvl="0"/>
            <a:r>
              <a:rPr lang="nl-NL"/>
              <a:t>JU-LEVEL1=Standaard</a:t>
            </a:r>
          </a:p>
          <a:p>
            <a:pPr lvl="1"/>
            <a:r>
              <a:rPr lang="nl-NL"/>
              <a:t>JU-LEVEL2=Basistekst</a:t>
            </a:r>
          </a:p>
          <a:p>
            <a:pPr lvl="2"/>
            <a:r>
              <a:rPr lang="nl-NL"/>
              <a:t>JU-LEVEL3=Opsomming</a:t>
            </a:r>
          </a:p>
          <a:p>
            <a:pPr lvl="3"/>
            <a:r>
              <a:rPr lang="nl-NL"/>
              <a:t>JU-LEVEL4=Zwevend 1e niveau </a:t>
            </a:r>
          </a:p>
        </p:txBody>
      </p:sp>
      <p:sp>
        <p:nvSpPr>
          <p:cNvPr id="2" name="***Titel 1"/>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nl-NL"/>
              <a:t>[</a:t>
            </a:r>
            <a:r>
              <a:rPr lang="nl-NL" err="1"/>
              <a:t>Highlights</a:t>
            </a:r>
            <a:r>
              <a:rPr lang="nl-NL"/>
              <a:t>]</a:t>
            </a:r>
          </a:p>
        </p:txBody>
      </p:sp>
      <p:sp>
        <p:nvSpPr>
          <p:cNvPr id="10" name="Kopregel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Tree>
    <p:extLst>
      <p:ext uri="{BB962C8B-B14F-4D97-AF65-F5344CB8AC3E}">
        <p14:creationId xmlns:p14="http://schemas.microsoft.com/office/powerpoint/2010/main" val="39632361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4.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18" Type="http://schemas.openxmlformats.org/officeDocument/2006/relationships/slideLayout" Target="../slideLayouts/slideLayout25.xml"/><Relationship Id="rId3" Type="http://schemas.openxmlformats.org/officeDocument/2006/relationships/slideLayout" Target="../slideLayouts/slideLayout10.xml"/><Relationship Id="rId21" Type="http://schemas.openxmlformats.org/officeDocument/2006/relationships/slideLayout" Target="../slideLayouts/slideLayout28.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17" Type="http://schemas.openxmlformats.org/officeDocument/2006/relationships/slideLayout" Target="../slideLayouts/slideLayout24.xml"/><Relationship Id="rId2" Type="http://schemas.openxmlformats.org/officeDocument/2006/relationships/slideLayout" Target="../slideLayouts/slideLayout9.xml"/><Relationship Id="rId16" Type="http://schemas.openxmlformats.org/officeDocument/2006/relationships/slideLayout" Target="../slideLayouts/slideLayout23.xml"/><Relationship Id="rId20" Type="http://schemas.openxmlformats.org/officeDocument/2006/relationships/slideLayout" Target="../slideLayouts/slideLayout27.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slideLayout" Target="../slideLayouts/slideLayout22.xml"/><Relationship Id="rId23" Type="http://schemas.openxmlformats.org/officeDocument/2006/relationships/theme" Target="../theme/theme5.xml"/><Relationship Id="rId10" Type="http://schemas.openxmlformats.org/officeDocument/2006/relationships/slideLayout" Target="../slideLayouts/slideLayout17.xml"/><Relationship Id="rId19" Type="http://schemas.openxmlformats.org/officeDocument/2006/relationships/slideLayout" Target="../slideLayouts/slideLayout26.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 Id="rId22" Type="http://schemas.openxmlformats.org/officeDocument/2006/relationships/slideLayout" Target="../slideLayouts/slideLayout2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10" Type="http://schemas.openxmlformats.org/officeDocument/2006/relationships/theme" Target="../theme/theme6.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18" Type="http://schemas.openxmlformats.org/officeDocument/2006/relationships/slideLayout" Target="../slideLayouts/slideLayout56.xml"/><Relationship Id="rId3" Type="http://schemas.openxmlformats.org/officeDocument/2006/relationships/slideLayout" Target="../slideLayouts/slideLayout41.xml"/><Relationship Id="rId21" Type="http://schemas.openxmlformats.org/officeDocument/2006/relationships/slideLayout" Target="../slideLayouts/slideLayout59.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slideLayout" Target="../slideLayouts/slideLayout55.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20" Type="http://schemas.openxmlformats.org/officeDocument/2006/relationships/slideLayout" Target="../slideLayouts/slideLayout58.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10" Type="http://schemas.openxmlformats.org/officeDocument/2006/relationships/slideLayout" Target="../slideLayouts/slideLayout48.xml"/><Relationship Id="rId19" Type="http://schemas.openxmlformats.org/officeDocument/2006/relationships/slideLayout" Target="../slideLayouts/slideLayout57.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 Id="rId22"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1200884" y="720725"/>
            <a:ext cx="14889249"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Titelstijl van model bewerken</a:t>
            </a:r>
          </a:p>
        </p:txBody>
      </p:sp>
      <p:sp>
        <p:nvSpPr>
          <p:cNvPr id="1027" name="Tijdelijke aanduiding voor tekst 2"/>
          <p:cNvSpPr>
            <a:spLocks noGrp="1"/>
          </p:cNvSpPr>
          <p:nvPr>
            <p:ph type="body" idx="1"/>
          </p:nvPr>
        </p:nvSpPr>
        <p:spPr bwMode="auto">
          <a:xfrm>
            <a:off x="1200884" y="1800224"/>
            <a:ext cx="14889249" cy="70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Klik om de tekststijl van het model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6" name="Tijdelijke aanduiding voor dianummer 5"/>
          <p:cNvSpPr>
            <a:spLocks noGrp="1"/>
          </p:cNvSpPr>
          <p:nvPr>
            <p:ph type="sldNum" sz="quarter" idx="4"/>
          </p:nvPr>
        </p:nvSpPr>
        <p:spPr>
          <a:xfrm>
            <a:off x="5398072" y="9172347"/>
            <a:ext cx="836593" cy="519112"/>
          </a:xfrm>
          <a:prstGeom prst="rect">
            <a:avLst/>
          </a:prstGeom>
        </p:spPr>
        <p:txBody>
          <a:bodyPr vert="horz" wrap="square" lIns="0" tIns="0" rIns="0" bIns="0" numCol="1" anchor="ctr" anchorCtr="0" compatLnSpc="1">
            <a:prstTxWarp prst="textNoShape">
              <a:avLst/>
            </a:prstTxWarp>
          </a:bodyPr>
          <a:lstStyle>
            <a:lvl1pPr eaLnBrk="1" hangingPunct="1">
              <a:defRPr sz="1400">
                <a:solidFill>
                  <a:schemeClr val="tx1"/>
                </a:solidFill>
                <a:latin typeface="+mn-lt"/>
              </a:defRPr>
            </a:lvl1pPr>
          </a:lstStyle>
          <a:p>
            <a:fld id="{132E2AD1-83D9-DF41-A9AF-2F9595B23F20}" type="slidenum">
              <a:rPr lang="nl-NL" altLang="nl-NL" smtClean="0"/>
              <a:pPr/>
              <a:t>‹nr.›</a:t>
            </a:fld>
            <a:endParaRPr lang="nl-NL" altLang="nl-NL"/>
          </a:p>
        </p:txBody>
      </p:sp>
      <p:sp>
        <p:nvSpPr>
          <p:cNvPr id="9" name="Tijdelijke aanduiding voor voettekst 4"/>
          <p:cNvSpPr>
            <a:spLocks noGrp="1"/>
          </p:cNvSpPr>
          <p:nvPr>
            <p:ph type="ftr" sz="quarter" idx="3"/>
          </p:nvPr>
        </p:nvSpPr>
        <p:spPr>
          <a:xfrm>
            <a:off x="6353269" y="9172347"/>
            <a:ext cx="3376460" cy="519112"/>
          </a:xfrm>
          <a:prstGeom prst="rect">
            <a:avLst/>
          </a:prstGeom>
        </p:spPr>
        <p:txBody>
          <a:bodyPr vert="horz" lIns="0" tIns="0" rIns="0" bIns="0" rtlCol="0" anchor="ctr"/>
          <a:lstStyle>
            <a:lvl1pPr algn="l" defTabSz="867533" eaLnBrk="1" fontAlgn="auto" hangingPunct="1">
              <a:spcBef>
                <a:spcPts val="0"/>
              </a:spcBef>
              <a:spcAft>
                <a:spcPts val="0"/>
              </a:spcAft>
              <a:defRPr sz="1400">
                <a:solidFill>
                  <a:schemeClr val="tx1"/>
                </a:solidFill>
                <a:latin typeface="+mn-lt"/>
                <a:ea typeface="+mn-ea"/>
                <a:cs typeface="+mn-cs"/>
              </a:defRPr>
            </a:lvl1pPr>
          </a:lstStyle>
          <a:p>
            <a:pPr>
              <a:defRPr/>
            </a:pPr>
            <a:r>
              <a:rPr lang="nl-NL"/>
              <a:t>[Voettekst]</a:t>
            </a:r>
          </a:p>
        </p:txBody>
      </p:sp>
      <p:sp>
        <p:nvSpPr>
          <p:cNvPr id="8" name="Tijdelijke aanduiding voor datum 3"/>
          <p:cNvSpPr>
            <a:spLocks noGrp="1"/>
          </p:cNvSpPr>
          <p:nvPr>
            <p:ph type="dt" sz="half" idx="2"/>
          </p:nvPr>
        </p:nvSpPr>
        <p:spPr>
          <a:xfrm>
            <a:off x="9846006" y="9172347"/>
            <a:ext cx="1230535" cy="519112"/>
          </a:xfrm>
          <a:prstGeom prst="rect">
            <a:avLst/>
          </a:prstGeom>
        </p:spPr>
        <p:txBody>
          <a:bodyPr vert="horz" wrap="square" lIns="0" tIns="0" rIns="0" bIns="0" numCol="1" anchor="ctr" anchorCtr="0" compatLnSpc="1">
            <a:prstTxWarp prst="textNoShape">
              <a:avLst/>
            </a:prstTxWarp>
          </a:bodyPr>
          <a:lstStyle>
            <a:lvl1pPr eaLnBrk="1" hangingPunct="1">
              <a:defRPr sz="1400" b="0">
                <a:solidFill>
                  <a:schemeClr val="tx1"/>
                </a:solidFill>
                <a:latin typeface="Calibri" charset="0"/>
              </a:defRPr>
            </a:lvl1pPr>
          </a:lstStyle>
          <a:p>
            <a:fld id="{51D75310-6D06-4650-9F88-7B638CD4F5CE}" type="datetime4">
              <a:rPr lang="en-GB" altLang="nl-NL" smtClean="0"/>
              <a:t>14 October 2024</a:t>
            </a:fld>
            <a:endParaRPr lang="nl-NL" altLang="nl-NL"/>
          </a:p>
        </p:txBody>
      </p:sp>
    </p:spTree>
    <p:extLst>
      <p:ext uri="{BB962C8B-B14F-4D97-AF65-F5344CB8AC3E}">
        <p14:creationId xmlns:p14="http://schemas.microsoft.com/office/powerpoint/2010/main" val="1729132417"/>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87" r:id="rId3"/>
  </p:sldLayoutIdLst>
  <p:transition spd="med">
    <p:fade/>
  </p:transition>
  <p:hf hdr="0" ftr="0" dt="0"/>
  <p:txStyles>
    <p:titleStyle>
      <a:lvl1pPr algn="l" defTabSz="866215" rtl="0" eaLnBrk="1" fontAlgn="base" hangingPunct="1">
        <a:spcBef>
          <a:spcPct val="0"/>
        </a:spcBef>
        <a:spcAft>
          <a:spcPct val="0"/>
        </a:spcAft>
        <a:defRPr sz="3200" b="1" kern="1200">
          <a:solidFill>
            <a:srgbClr val="BE2E1A"/>
          </a:solidFill>
          <a:latin typeface="+mj-lt"/>
          <a:ea typeface="+mj-ea"/>
          <a:cs typeface="+mj-cs"/>
        </a:defRPr>
      </a:lvl1pPr>
      <a:lvl2pPr algn="l" defTabSz="866215" rtl="0" eaLnBrk="1" fontAlgn="base" hangingPunct="1">
        <a:spcBef>
          <a:spcPct val="0"/>
        </a:spcBef>
        <a:spcAft>
          <a:spcPct val="0"/>
        </a:spcAft>
        <a:defRPr sz="4269" b="1">
          <a:solidFill>
            <a:srgbClr val="BE2E1A"/>
          </a:solidFill>
          <a:latin typeface="Calibri" charset="0"/>
        </a:defRPr>
      </a:lvl2pPr>
      <a:lvl3pPr algn="l" defTabSz="866215" rtl="0" eaLnBrk="1" fontAlgn="base" hangingPunct="1">
        <a:spcBef>
          <a:spcPct val="0"/>
        </a:spcBef>
        <a:spcAft>
          <a:spcPct val="0"/>
        </a:spcAft>
        <a:defRPr sz="4269" b="1">
          <a:solidFill>
            <a:srgbClr val="BE2E1A"/>
          </a:solidFill>
          <a:latin typeface="Calibri" charset="0"/>
        </a:defRPr>
      </a:lvl3pPr>
      <a:lvl4pPr algn="l" defTabSz="866215" rtl="0" eaLnBrk="1" fontAlgn="base" hangingPunct="1">
        <a:spcBef>
          <a:spcPct val="0"/>
        </a:spcBef>
        <a:spcAft>
          <a:spcPct val="0"/>
        </a:spcAft>
        <a:defRPr sz="4269" b="1">
          <a:solidFill>
            <a:srgbClr val="BE2E1A"/>
          </a:solidFill>
          <a:latin typeface="Calibri" charset="0"/>
        </a:defRPr>
      </a:lvl4pPr>
      <a:lvl5pPr algn="l" defTabSz="866215" rtl="0" eaLnBrk="1" fontAlgn="base" hangingPunct="1">
        <a:spcBef>
          <a:spcPct val="0"/>
        </a:spcBef>
        <a:spcAft>
          <a:spcPct val="0"/>
        </a:spcAft>
        <a:defRPr sz="4269" b="1">
          <a:solidFill>
            <a:srgbClr val="BE2E1A"/>
          </a:solidFill>
          <a:latin typeface="Calibri" charset="0"/>
        </a:defRPr>
      </a:lvl5pPr>
      <a:lvl6pPr marL="609951" algn="l" defTabSz="866215" rtl="0" eaLnBrk="1" fontAlgn="base" hangingPunct="1">
        <a:spcBef>
          <a:spcPct val="0"/>
        </a:spcBef>
        <a:spcAft>
          <a:spcPct val="0"/>
        </a:spcAft>
        <a:defRPr sz="4002" b="1">
          <a:solidFill>
            <a:srgbClr val="BE2E1A"/>
          </a:solidFill>
          <a:latin typeface="Arial" charset="0"/>
        </a:defRPr>
      </a:lvl6pPr>
      <a:lvl7pPr marL="1219901" algn="l" defTabSz="866215" rtl="0" eaLnBrk="1" fontAlgn="base" hangingPunct="1">
        <a:spcBef>
          <a:spcPct val="0"/>
        </a:spcBef>
        <a:spcAft>
          <a:spcPct val="0"/>
        </a:spcAft>
        <a:defRPr sz="4002" b="1">
          <a:solidFill>
            <a:srgbClr val="BE2E1A"/>
          </a:solidFill>
          <a:latin typeface="Arial" charset="0"/>
        </a:defRPr>
      </a:lvl7pPr>
      <a:lvl8pPr marL="1829852" algn="l" defTabSz="866215" rtl="0" eaLnBrk="1" fontAlgn="base" hangingPunct="1">
        <a:spcBef>
          <a:spcPct val="0"/>
        </a:spcBef>
        <a:spcAft>
          <a:spcPct val="0"/>
        </a:spcAft>
        <a:defRPr sz="4002" b="1">
          <a:solidFill>
            <a:srgbClr val="BE2E1A"/>
          </a:solidFill>
          <a:latin typeface="Arial" charset="0"/>
        </a:defRPr>
      </a:lvl8pPr>
      <a:lvl9pPr marL="2439802" algn="l" defTabSz="866215" rtl="0" eaLnBrk="1" fontAlgn="base" hangingPunct="1">
        <a:spcBef>
          <a:spcPct val="0"/>
        </a:spcBef>
        <a:spcAft>
          <a:spcPct val="0"/>
        </a:spcAft>
        <a:defRPr sz="4002" b="1">
          <a:solidFill>
            <a:srgbClr val="BE2E1A"/>
          </a:solidFill>
          <a:latin typeface="Arial" charset="0"/>
        </a:defRPr>
      </a:lvl9pPr>
    </p:titleStyle>
    <p:bodyStyle>
      <a:lvl1pPr marL="609951" indent="-609951" algn="l" defTabSz="866215" rtl="0" eaLnBrk="1" fontAlgn="base" hangingPunct="1">
        <a:lnSpc>
          <a:spcPct val="100000"/>
        </a:lnSpc>
        <a:spcBef>
          <a:spcPts val="2001"/>
        </a:spcBef>
        <a:spcAft>
          <a:spcPct val="0"/>
        </a:spcAft>
        <a:buFont typeface="Arial" charset="0"/>
        <a:buChar char="•"/>
        <a:defRPr sz="2800" kern="1200">
          <a:solidFill>
            <a:schemeClr val="tx1"/>
          </a:solidFill>
          <a:latin typeface="+mn-lt"/>
          <a:ea typeface="+mn-ea"/>
          <a:cs typeface="+mn-cs"/>
        </a:defRPr>
      </a:lvl1pPr>
      <a:lvl2pPr marL="1061060" indent="-457463" algn="l" defTabSz="866215" rtl="0" eaLnBrk="1" fontAlgn="base" hangingPunct="1">
        <a:lnSpc>
          <a:spcPct val="90000"/>
        </a:lnSpc>
        <a:spcBef>
          <a:spcPts val="2001"/>
        </a:spcBef>
        <a:spcAft>
          <a:spcPct val="0"/>
        </a:spcAft>
        <a:buFont typeface="Arial" charset="0"/>
        <a:buChar char="•"/>
        <a:defRPr sz="2800" kern="1200">
          <a:solidFill>
            <a:schemeClr val="tx1"/>
          </a:solidFill>
          <a:latin typeface="+mn-lt"/>
          <a:ea typeface="+mn-ea"/>
          <a:cs typeface="+mn-cs"/>
        </a:defRPr>
      </a:lvl2pPr>
      <a:lvl3pPr marL="1677364" indent="-457463" algn="l" defTabSz="866215" rtl="0" eaLnBrk="1" fontAlgn="base" hangingPunct="1">
        <a:lnSpc>
          <a:spcPct val="90000"/>
        </a:lnSpc>
        <a:spcBef>
          <a:spcPts val="1334"/>
        </a:spcBef>
        <a:spcAft>
          <a:spcPct val="0"/>
        </a:spcAft>
        <a:buFont typeface="Helvetica" charset="0"/>
        <a:buChar char="−"/>
        <a:defRPr sz="2000" kern="1200">
          <a:solidFill>
            <a:schemeClr val="tx1"/>
          </a:solidFill>
          <a:latin typeface="+mn-lt"/>
          <a:ea typeface="+mn-ea"/>
          <a:cs typeface="+mn-cs"/>
        </a:defRPr>
      </a:lvl3pPr>
      <a:lvl4pPr marL="2204718" indent="-381219" algn="l" defTabSz="866215" rtl="0" eaLnBrk="1" fontAlgn="base" hangingPunct="1">
        <a:lnSpc>
          <a:spcPct val="90000"/>
        </a:lnSpc>
        <a:spcBef>
          <a:spcPts val="1334"/>
        </a:spcBef>
        <a:spcAft>
          <a:spcPct val="0"/>
        </a:spcAft>
        <a:buFont typeface="Helvetica" charset="0"/>
        <a:buChar char="−"/>
        <a:defRPr sz="1800" kern="1200">
          <a:solidFill>
            <a:schemeClr val="tx1"/>
          </a:solidFill>
          <a:latin typeface="+mn-lt"/>
          <a:ea typeface="+mn-ea"/>
          <a:cs typeface="+mn-cs"/>
        </a:defRPr>
      </a:lvl4pPr>
      <a:lvl5pPr marL="2821021" indent="-381219" algn="l" defTabSz="866215" rtl="0" eaLnBrk="1" fontAlgn="base" hangingPunct="1">
        <a:lnSpc>
          <a:spcPct val="90000"/>
        </a:lnSpc>
        <a:spcBef>
          <a:spcPts val="1334"/>
        </a:spcBef>
        <a:spcAft>
          <a:spcPct val="0"/>
        </a:spcAft>
        <a:buFont typeface="Helvetica" charset="0"/>
        <a:buChar char="−"/>
        <a:defRPr sz="1600" kern="1200">
          <a:solidFill>
            <a:schemeClr val="tx1"/>
          </a:solidFill>
          <a:latin typeface="+mn-lt"/>
          <a:ea typeface="+mn-ea"/>
          <a:cs typeface="+mn-cs"/>
        </a:defRPr>
      </a:lvl5pPr>
      <a:lvl6pPr marL="4771430" indent="-433767" algn="l" defTabSz="867533" rtl="0" eaLnBrk="1" latinLnBrk="0" hangingPunct="1">
        <a:spcBef>
          <a:spcPct val="20000"/>
        </a:spcBef>
        <a:buFont typeface="Arial"/>
        <a:buChar char="•"/>
        <a:defRPr sz="3735" kern="1200">
          <a:solidFill>
            <a:schemeClr val="tx1"/>
          </a:solidFill>
          <a:latin typeface="+mn-lt"/>
          <a:ea typeface="+mn-ea"/>
          <a:cs typeface="+mn-cs"/>
        </a:defRPr>
      </a:lvl6pPr>
      <a:lvl7pPr marL="5638962" indent="-433767" algn="l" defTabSz="867533" rtl="0" eaLnBrk="1" latinLnBrk="0" hangingPunct="1">
        <a:spcBef>
          <a:spcPct val="20000"/>
        </a:spcBef>
        <a:buFont typeface="Arial"/>
        <a:buChar char="•"/>
        <a:defRPr sz="3735" kern="1200">
          <a:solidFill>
            <a:schemeClr val="tx1"/>
          </a:solidFill>
          <a:latin typeface="+mn-lt"/>
          <a:ea typeface="+mn-ea"/>
          <a:cs typeface="+mn-cs"/>
        </a:defRPr>
      </a:lvl7pPr>
      <a:lvl8pPr marL="6506495" indent="-433767" algn="l" defTabSz="867533" rtl="0" eaLnBrk="1" latinLnBrk="0" hangingPunct="1">
        <a:spcBef>
          <a:spcPct val="20000"/>
        </a:spcBef>
        <a:buFont typeface="Arial"/>
        <a:buChar char="•"/>
        <a:defRPr sz="3735" kern="1200">
          <a:solidFill>
            <a:schemeClr val="tx1"/>
          </a:solidFill>
          <a:latin typeface="+mn-lt"/>
          <a:ea typeface="+mn-ea"/>
          <a:cs typeface="+mn-cs"/>
        </a:defRPr>
      </a:lvl8pPr>
      <a:lvl9pPr marL="7374027" indent="-433767" algn="l" defTabSz="867533" rtl="0" eaLnBrk="1" latinLnBrk="0" hangingPunct="1">
        <a:spcBef>
          <a:spcPct val="20000"/>
        </a:spcBef>
        <a:buFont typeface="Arial"/>
        <a:buChar char="•"/>
        <a:defRPr sz="3735" kern="1200">
          <a:solidFill>
            <a:schemeClr val="tx1"/>
          </a:solidFill>
          <a:latin typeface="+mn-lt"/>
          <a:ea typeface="+mn-ea"/>
          <a:cs typeface="+mn-cs"/>
        </a:defRPr>
      </a:lvl9pPr>
    </p:bodyStyle>
    <p:otherStyle>
      <a:defPPr>
        <a:defRPr lang="nl-NL"/>
      </a:defPPr>
      <a:lvl1pPr marL="0" algn="l" defTabSz="867533" rtl="0" eaLnBrk="1" latinLnBrk="0" hangingPunct="1">
        <a:defRPr sz="3469" kern="1200">
          <a:solidFill>
            <a:schemeClr val="tx1"/>
          </a:solidFill>
          <a:latin typeface="+mn-lt"/>
          <a:ea typeface="+mn-ea"/>
          <a:cs typeface="+mn-cs"/>
        </a:defRPr>
      </a:lvl1pPr>
      <a:lvl2pPr marL="867533" algn="l" defTabSz="867533" rtl="0" eaLnBrk="1" latinLnBrk="0" hangingPunct="1">
        <a:defRPr sz="3469" kern="1200">
          <a:solidFill>
            <a:schemeClr val="tx1"/>
          </a:solidFill>
          <a:latin typeface="+mn-lt"/>
          <a:ea typeface="+mn-ea"/>
          <a:cs typeface="+mn-cs"/>
        </a:defRPr>
      </a:lvl2pPr>
      <a:lvl3pPr marL="1735065" algn="l" defTabSz="867533" rtl="0" eaLnBrk="1" latinLnBrk="0" hangingPunct="1">
        <a:defRPr sz="3469" kern="1200">
          <a:solidFill>
            <a:schemeClr val="tx1"/>
          </a:solidFill>
          <a:latin typeface="+mn-lt"/>
          <a:ea typeface="+mn-ea"/>
          <a:cs typeface="+mn-cs"/>
        </a:defRPr>
      </a:lvl3pPr>
      <a:lvl4pPr marL="2602598" algn="l" defTabSz="867533" rtl="0" eaLnBrk="1" latinLnBrk="0" hangingPunct="1">
        <a:defRPr sz="3469" kern="1200">
          <a:solidFill>
            <a:schemeClr val="tx1"/>
          </a:solidFill>
          <a:latin typeface="+mn-lt"/>
          <a:ea typeface="+mn-ea"/>
          <a:cs typeface="+mn-cs"/>
        </a:defRPr>
      </a:lvl4pPr>
      <a:lvl5pPr marL="3470130" algn="l" defTabSz="867533" rtl="0" eaLnBrk="1" latinLnBrk="0" hangingPunct="1">
        <a:defRPr sz="3469" kern="1200">
          <a:solidFill>
            <a:schemeClr val="tx1"/>
          </a:solidFill>
          <a:latin typeface="+mn-lt"/>
          <a:ea typeface="+mn-ea"/>
          <a:cs typeface="+mn-cs"/>
        </a:defRPr>
      </a:lvl5pPr>
      <a:lvl6pPr marL="4337663" algn="l" defTabSz="867533" rtl="0" eaLnBrk="1" latinLnBrk="0" hangingPunct="1">
        <a:defRPr sz="3469" kern="1200">
          <a:solidFill>
            <a:schemeClr val="tx1"/>
          </a:solidFill>
          <a:latin typeface="+mn-lt"/>
          <a:ea typeface="+mn-ea"/>
          <a:cs typeface="+mn-cs"/>
        </a:defRPr>
      </a:lvl6pPr>
      <a:lvl7pPr marL="5205195" algn="l" defTabSz="867533" rtl="0" eaLnBrk="1" latinLnBrk="0" hangingPunct="1">
        <a:defRPr sz="3469" kern="1200">
          <a:solidFill>
            <a:schemeClr val="tx1"/>
          </a:solidFill>
          <a:latin typeface="+mn-lt"/>
          <a:ea typeface="+mn-ea"/>
          <a:cs typeface="+mn-cs"/>
        </a:defRPr>
      </a:lvl7pPr>
      <a:lvl8pPr marL="6072728" algn="l" defTabSz="867533" rtl="0" eaLnBrk="1" latinLnBrk="0" hangingPunct="1">
        <a:defRPr sz="3469" kern="1200">
          <a:solidFill>
            <a:schemeClr val="tx1"/>
          </a:solidFill>
          <a:latin typeface="+mn-lt"/>
          <a:ea typeface="+mn-ea"/>
          <a:cs typeface="+mn-cs"/>
        </a:defRPr>
      </a:lvl8pPr>
      <a:lvl9pPr marL="6940260" algn="l" defTabSz="867533" rtl="0" eaLnBrk="1" latinLnBrk="0" hangingPunct="1">
        <a:defRPr sz="346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a:lum/>
          </a:blip>
          <a:srcRect/>
          <a:stretch>
            <a:fillRect/>
          </a:stretch>
        </a:blipFill>
        <a:effectLst/>
      </p:bgPr>
    </p:bg>
    <p:spTree>
      <p:nvGrpSpPr>
        <p:cNvPr id="1" name=""/>
        <p:cNvGrpSpPr/>
        <p:nvPr/>
      </p:nvGrpSpPr>
      <p:grpSpPr>
        <a:xfrm>
          <a:off x="0" y="0"/>
          <a:ext cx="0" cy="0"/>
          <a:chOff x="0" y="0"/>
          <a:chExt cx="0" cy="0"/>
        </a:xfrm>
      </p:grpSpPr>
      <p:sp>
        <p:nvSpPr>
          <p:cNvPr id="8194" name="Tijdelijke aanduiding voor titel 1"/>
          <p:cNvSpPr>
            <a:spLocks noGrp="1"/>
          </p:cNvSpPr>
          <p:nvPr>
            <p:ph type="title"/>
          </p:nvPr>
        </p:nvSpPr>
        <p:spPr bwMode="auto">
          <a:xfrm>
            <a:off x="1200884" y="720725"/>
            <a:ext cx="14889249"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Titelstijl van model bewerken</a:t>
            </a:r>
          </a:p>
        </p:txBody>
      </p:sp>
      <p:sp>
        <p:nvSpPr>
          <p:cNvPr id="8195" name="Tijdelijke aanduiding voor tekst 2"/>
          <p:cNvSpPr>
            <a:spLocks noGrp="1"/>
          </p:cNvSpPr>
          <p:nvPr>
            <p:ph type="body" idx="1"/>
          </p:nvPr>
        </p:nvSpPr>
        <p:spPr bwMode="auto">
          <a:xfrm>
            <a:off x="1200884" y="2157414"/>
            <a:ext cx="14889249" cy="576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Klik om de tekststijl van het model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7" name="Tijdelijke aanduiding voor dianummer 5"/>
          <p:cNvSpPr>
            <a:spLocks noGrp="1"/>
          </p:cNvSpPr>
          <p:nvPr>
            <p:ph type="sldNum" sz="quarter" idx="4"/>
          </p:nvPr>
        </p:nvSpPr>
        <p:spPr>
          <a:xfrm>
            <a:off x="5398072" y="9172347"/>
            <a:ext cx="836593" cy="519112"/>
          </a:xfrm>
          <a:prstGeom prst="rect">
            <a:avLst/>
          </a:prstGeom>
        </p:spPr>
        <p:txBody>
          <a:bodyPr vert="horz" wrap="square" lIns="0" tIns="0" rIns="0" bIns="0" numCol="1" anchor="ctr" anchorCtr="0" compatLnSpc="1">
            <a:prstTxWarp prst="textNoShape">
              <a:avLst/>
            </a:prstTxWarp>
          </a:bodyPr>
          <a:lstStyle>
            <a:lvl1pPr eaLnBrk="1" hangingPunct="1">
              <a:defRPr sz="1400" b="0" i="0">
                <a:solidFill>
                  <a:schemeClr val="bg1"/>
                </a:solidFill>
                <a:latin typeface="Calibri" charset="0"/>
                <a:ea typeface="Calibri" charset="0"/>
                <a:cs typeface="Calibri" charset="0"/>
              </a:defRPr>
            </a:lvl1pPr>
          </a:lstStyle>
          <a:p>
            <a:fld id="{132E2AD1-83D9-DF41-A9AF-2F9595B23F20}" type="slidenum">
              <a:rPr lang="nl-NL" altLang="nl-NL" smtClean="0"/>
              <a:pPr/>
              <a:t>‹nr.›</a:t>
            </a:fld>
            <a:endParaRPr lang="nl-NL" altLang="nl-NL"/>
          </a:p>
        </p:txBody>
      </p:sp>
      <p:sp>
        <p:nvSpPr>
          <p:cNvPr id="8" name="Tijdelijke aanduiding voor voettekst 4"/>
          <p:cNvSpPr>
            <a:spLocks noGrp="1"/>
          </p:cNvSpPr>
          <p:nvPr>
            <p:ph type="ftr" sz="quarter" idx="3"/>
          </p:nvPr>
        </p:nvSpPr>
        <p:spPr>
          <a:xfrm>
            <a:off x="6353269" y="9172347"/>
            <a:ext cx="3376460" cy="519112"/>
          </a:xfrm>
          <a:prstGeom prst="rect">
            <a:avLst/>
          </a:prstGeom>
        </p:spPr>
        <p:txBody>
          <a:bodyPr vert="horz" lIns="0" tIns="0" rIns="0" bIns="0" rtlCol="0" anchor="ctr"/>
          <a:lstStyle>
            <a:lvl1pPr algn="l" defTabSz="867533" eaLnBrk="1" fontAlgn="auto" hangingPunct="1">
              <a:spcBef>
                <a:spcPts val="0"/>
              </a:spcBef>
              <a:spcAft>
                <a:spcPts val="0"/>
              </a:spcAft>
              <a:defRPr sz="1400">
                <a:solidFill>
                  <a:schemeClr val="bg1"/>
                </a:solidFill>
                <a:latin typeface="+mn-lt"/>
                <a:ea typeface="+mn-ea"/>
                <a:cs typeface="+mn-cs"/>
              </a:defRPr>
            </a:lvl1pPr>
          </a:lstStyle>
          <a:p>
            <a:pPr>
              <a:defRPr/>
            </a:pPr>
            <a:r>
              <a:rPr lang="nl-NL"/>
              <a:t>[Voettekst]</a:t>
            </a:r>
          </a:p>
        </p:txBody>
      </p:sp>
      <p:sp>
        <p:nvSpPr>
          <p:cNvPr id="9" name="Tijdelijke aanduiding voor datum 3"/>
          <p:cNvSpPr>
            <a:spLocks noGrp="1"/>
          </p:cNvSpPr>
          <p:nvPr>
            <p:ph type="dt" sz="half" idx="2"/>
          </p:nvPr>
        </p:nvSpPr>
        <p:spPr>
          <a:xfrm>
            <a:off x="9846006" y="9172347"/>
            <a:ext cx="1230535" cy="519112"/>
          </a:xfrm>
          <a:prstGeom prst="rect">
            <a:avLst/>
          </a:prstGeom>
        </p:spPr>
        <p:txBody>
          <a:bodyPr vert="horz" wrap="square" lIns="0" tIns="0" rIns="0" bIns="0" numCol="1" anchor="ctr" anchorCtr="0" compatLnSpc="1">
            <a:prstTxWarp prst="textNoShape">
              <a:avLst/>
            </a:prstTxWarp>
          </a:bodyPr>
          <a:lstStyle>
            <a:lvl1pPr eaLnBrk="1" hangingPunct="1">
              <a:defRPr sz="1400" b="0">
                <a:solidFill>
                  <a:schemeClr val="bg1"/>
                </a:solidFill>
                <a:latin typeface="Calibri" charset="0"/>
              </a:defRPr>
            </a:lvl1pPr>
          </a:lstStyle>
          <a:p>
            <a:fld id="{DB31DB25-3471-48E8-AD74-8251E249FBCD}" type="datetime4">
              <a:rPr lang="en-GB" altLang="nl-NL" smtClean="0"/>
              <a:t>14 October 2024</a:t>
            </a:fld>
            <a:endParaRPr lang="nl-NL" altLang="nl-NL"/>
          </a:p>
        </p:txBody>
      </p:sp>
    </p:spTree>
    <p:extLst>
      <p:ext uri="{BB962C8B-B14F-4D97-AF65-F5344CB8AC3E}">
        <p14:creationId xmlns:p14="http://schemas.microsoft.com/office/powerpoint/2010/main" val="1739539089"/>
      </p:ext>
    </p:extLst>
  </p:cSld>
  <p:clrMap bg1="lt1" tx1="dk1" bg2="lt2" tx2="dk2" accent1="accent1" accent2="accent2" accent3="accent3" accent4="accent4" accent5="accent5" accent6="accent6" hlink="hlink" folHlink="folHlink"/>
  <p:sldLayoutIdLst>
    <p:sldLayoutId id="2147483730" r:id="rId1"/>
    <p:sldLayoutId id="2147483722" r:id="rId2"/>
  </p:sldLayoutIdLst>
  <p:transition spd="med">
    <p:fade/>
  </p:transition>
  <p:hf hdr="0" ftr="0" dt="0"/>
  <p:txStyles>
    <p:titleStyle>
      <a:lvl1pPr algn="l" defTabSz="866215" rtl="0" eaLnBrk="0" fontAlgn="base" hangingPunct="0">
        <a:spcBef>
          <a:spcPct val="0"/>
        </a:spcBef>
        <a:spcAft>
          <a:spcPct val="0"/>
        </a:spcAft>
        <a:defRPr sz="5000" kern="1200">
          <a:solidFill>
            <a:schemeClr val="tx1"/>
          </a:solidFill>
          <a:latin typeface="+mj-lt"/>
          <a:ea typeface="+mj-ea"/>
          <a:cs typeface="+mj-cs"/>
        </a:defRPr>
      </a:lvl1pPr>
      <a:lvl2pPr algn="ctr" defTabSz="866215" rtl="0" eaLnBrk="0" fontAlgn="base" hangingPunct="0">
        <a:spcBef>
          <a:spcPct val="0"/>
        </a:spcBef>
        <a:spcAft>
          <a:spcPct val="0"/>
        </a:spcAft>
        <a:defRPr sz="6671">
          <a:solidFill>
            <a:schemeClr val="bg1"/>
          </a:solidFill>
          <a:latin typeface="Calibri" charset="0"/>
        </a:defRPr>
      </a:lvl2pPr>
      <a:lvl3pPr algn="ctr" defTabSz="866215" rtl="0" eaLnBrk="0" fontAlgn="base" hangingPunct="0">
        <a:spcBef>
          <a:spcPct val="0"/>
        </a:spcBef>
        <a:spcAft>
          <a:spcPct val="0"/>
        </a:spcAft>
        <a:defRPr sz="6671">
          <a:solidFill>
            <a:schemeClr val="bg1"/>
          </a:solidFill>
          <a:latin typeface="Calibri" charset="0"/>
        </a:defRPr>
      </a:lvl3pPr>
      <a:lvl4pPr algn="ctr" defTabSz="866215" rtl="0" eaLnBrk="0" fontAlgn="base" hangingPunct="0">
        <a:spcBef>
          <a:spcPct val="0"/>
        </a:spcBef>
        <a:spcAft>
          <a:spcPct val="0"/>
        </a:spcAft>
        <a:defRPr sz="6671">
          <a:solidFill>
            <a:schemeClr val="bg1"/>
          </a:solidFill>
          <a:latin typeface="Calibri" charset="0"/>
        </a:defRPr>
      </a:lvl4pPr>
      <a:lvl5pPr algn="ctr" defTabSz="866215" rtl="0" eaLnBrk="0" fontAlgn="base" hangingPunct="0">
        <a:spcBef>
          <a:spcPct val="0"/>
        </a:spcBef>
        <a:spcAft>
          <a:spcPct val="0"/>
        </a:spcAft>
        <a:defRPr sz="6671">
          <a:solidFill>
            <a:schemeClr val="bg1"/>
          </a:solidFill>
          <a:latin typeface="Calibri" charset="0"/>
        </a:defRPr>
      </a:lvl5pPr>
      <a:lvl6pPr marL="609951" algn="l" defTabSz="866215" rtl="0" fontAlgn="base">
        <a:spcBef>
          <a:spcPct val="0"/>
        </a:spcBef>
        <a:spcAft>
          <a:spcPct val="0"/>
        </a:spcAft>
        <a:defRPr sz="6671">
          <a:solidFill>
            <a:schemeClr val="tx1"/>
          </a:solidFill>
          <a:latin typeface="Arial" charset="0"/>
        </a:defRPr>
      </a:lvl6pPr>
      <a:lvl7pPr marL="1219901" algn="l" defTabSz="866215" rtl="0" fontAlgn="base">
        <a:spcBef>
          <a:spcPct val="0"/>
        </a:spcBef>
        <a:spcAft>
          <a:spcPct val="0"/>
        </a:spcAft>
        <a:defRPr sz="6671">
          <a:solidFill>
            <a:schemeClr val="tx1"/>
          </a:solidFill>
          <a:latin typeface="Arial" charset="0"/>
        </a:defRPr>
      </a:lvl7pPr>
      <a:lvl8pPr marL="1829852" algn="l" defTabSz="866215" rtl="0" fontAlgn="base">
        <a:spcBef>
          <a:spcPct val="0"/>
        </a:spcBef>
        <a:spcAft>
          <a:spcPct val="0"/>
        </a:spcAft>
        <a:defRPr sz="6671">
          <a:solidFill>
            <a:schemeClr val="tx1"/>
          </a:solidFill>
          <a:latin typeface="Arial" charset="0"/>
        </a:defRPr>
      </a:lvl8pPr>
      <a:lvl9pPr marL="2439802" algn="l" defTabSz="866215" rtl="0" fontAlgn="base">
        <a:spcBef>
          <a:spcPct val="0"/>
        </a:spcBef>
        <a:spcAft>
          <a:spcPct val="0"/>
        </a:spcAft>
        <a:defRPr sz="6671">
          <a:solidFill>
            <a:schemeClr val="tx1"/>
          </a:solidFill>
          <a:latin typeface="Arial" charset="0"/>
        </a:defRPr>
      </a:lvl9pPr>
    </p:titleStyle>
    <p:bodyStyle>
      <a:lvl1pPr algn="l" defTabSz="866215" rtl="0" eaLnBrk="0" fontAlgn="base" hangingPunct="0">
        <a:spcBef>
          <a:spcPts val="2001"/>
        </a:spcBef>
        <a:spcAft>
          <a:spcPct val="0"/>
        </a:spcAft>
        <a:buFont typeface="Arial" charset="0"/>
        <a:defRPr sz="2800" kern="1200">
          <a:solidFill>
            <a:schemeClr val="tx1"/>
          </a:solidFill>
          <a:latin typeface="+mn-lt"/>
          <a:ea typeface="+mn-ea"/>
          <a:cs typeface="+mn-cs"/>
        </a:defRPr>
      </a:lvl1pPr>
      <a:lvl2pPr marL="1061060" indent="-455346" algn="l" defTabSz="866215" rtl="0" eaLnBrk="0" fontAlgn="base" hangingPunct="0">
        <a:lnSpc>
          <a:spcPct val="90000"/>
        </a:lnSpc>
        <a:spcBef>
          <a:spcPts val="2001"/>
        </a:spcBef>
        <a:spcAft>
          <a:spcPct val="0"/>
        </a:spcAft>
        <a:buFont typeface="Arial" charset="0"/>
        <a:buChar char="•"/>
        <a:defRPr sz="2800" kern="1200">
          <a:solidFill>
            <a:schemeClr val="tx1"/>
          </a:solidFill>
          <a:latin typeface="+mn-lt"/>
          <a:ea typeface="+mn-ea"/>
          <a:cs typeface="+mn-cs"/>
        </a:defRPr>
      </a:lvl2pPr>
      <a:lvl3pPr marL="1675247" indent="-457463" algn="l" defTabSz="866215" rtl="0" eaLnBrk="0" fontAlgn="base" hangingPunct="0">
        <a:lnSpc>
          <a:spcPct val="90000"/>
        </a:lnSpc>
        <a:spcBef>
          <a:spcPts val="1334"/>
        </a:spcBef>
        <a:spcAft>
          <a:spcPct val="0"/>
        </a:spcAft>
        <a:buFont typeface="Helvetica" charset="0"/>
        <a:buChar char="−"/>
        <a:defRPr sz="2000" kern="1200">
          <a:solidFill>
            <a:schemeClr val="tx1"/>
          </a:solidFill>
          <a:latin typeface="+mn-lt"/>
          <a:ea typeface="+mn-ea"/>
          <a:cs typeface="+mn-cs"/>
        </a:defRPr>
      </a:lvl3pPr>
      <a:lvl4pPr marL="2202599" indent="-381219" algn="l" defTabSz="866215" rtl="0" eaLnBrk="0" fontAlgn="base" hangingPunct="0">
        <a:lnSpc>
          <a:spcPct val="90000"/>
        </a:lnSpc>
        <a:spcBef>
          <a:spcPts val="1334"/>
        </a:spcBef>
        <a:spcAft>
          <a:spcPct val="0"/>
        </a:spcAft>
        <a:buFont typeface="Helvetica" charset="0"/>
        <a:buChar char="−"/>
        <a:defRPr sz="1800" kern="1200">
          <a:solidFill>
            <a:schemeClr val="tx1"/>
          </a:solidFill>
          <a:latin typeface="+mn-lt"/>
          <a:ea typeface="+mn-ea"/>
          <a:cs typeface="+mn-cs"/>
        </a:defRPr>
      </a:lvl4pPr>
      <a:lvl5pPr marL="2818904" indent="-381219" algn="l" defTabSz="866215" rtl="0" eaLnBrk="0" fontAlgn="base" hangingPunct="0">
        <a:lnSpc>
          <a:spcPct val="90000"/>
        </a:lnSpc>
        <a:spcBef>
          <a:spcPts val="1334"/>
        </a:spcBef>
        <a:spcAft>
          <a:spcPct val="0"/>
        </a:spcAft>
        <a:buFont typeface="Helvetica" charset="0"/>
        <a:buChar char="−"/>
        <a:defRPr sz="1600" kern="1200">
          <a:solidFill>
            <a:schemeClr val="tx1"/>
          </a:solidFill>
          <a:latin typeface="+mn-lt"/>
          <a:ea typeface="+mn-ea"/>
          <a:cs typeface="+mn-cs"/>
        </a:defRPr>
      </a:lvl5pPr>
      <a:lvl6pPr marL="4771430" indent="-433767" algn="l" defTabSz="867533" rtl="0" eaLnBrk="1" latinLnBrk="0" hangingPunct="1">
        <a:spcBef>
          <a:spcPct val="20000"/>
        </a:spcBef>
        <a:buFont typeface="Arial"/>
        <a:buChar char="•"/>
        <a:defRPr sz="3735" kern="1200">
          <a:solidFill>
            <a:schemeClr val="tx1"/>
          </a:solidFill>
          <a:latin typeface="+mn-lt"/>
          <a:ea typeface="+mn-ea"/>
          <a:cs typeface="+mn-cs"/>
        </a:defRPr>
      </a:lvl6pPr>
      <a:lvl7pPr marL="5638962" indent="-433767" algn="l" defTabSz="867533" rtl="0" eaLnBrk="1" latinLnBrk="0" hangingPunct="1">
        <a:spcBef>
          <a:spcPct val="20000"/>
        </a:spcBef>
        <a:buFont typeface="Arial"/>
        <a:buChar char="•"/>
        <a:defRPr sz="3735" kern="1200">
          <a:solidFill>
            <a:schemeClr val="tx1"/>
          </a:solidFill>
          <a:latin typeface="+mn-lt"/>
          <a:ea typeface="+mn-ea"/>
          <a:cs typeface="+mn-cs"/>
        </a:defRPr>
      </a:lvl7pPr>
      <a:lvl8pPr marL="6506495" indent="-433767" algn="l" defTabSz="867533" rtl="0" eaLnBrk="1" latinLnBrk="0" hangingPunct="1">
        <a:spcBef>
          <a:spcPct val="20000"/>
        </a:spcBef>
        <a:buFont typeface="Arial"/>
        <a:buChar char="•"/>
        <a:defRPr sz="3735" kern="1200">
          <a:solidFill>
            <a:schemeClr val="tx1"/>
          </a:solidFill>
          <a:latin typeface="+mn-lt"/>
          <a:ea typeface="+mn-ea"/>
          <a:cs typeface="+mn-cs"/>
        </a:defRPr>
      </a:lvl8pPr>
      <a:lvl9pPr marL="7374027" indent="-433767" algn="l" defTabSz="867533" rtl="0" eaLnBrk="1" latinLnBrk="0" hangingPunct="1">
        <a:spcBef>
          <a:spcPct val="20000"/>
        </a:spcBef>
        <a:buFont typeface="Arial"/>
        <a:buChar char="•"/>
        <a:defRPr sz="3735" kern="1200">
          <a:solidFill>
            <a:schemeClr val="tx1"/>
          </a:solidFill>
          <a:latin typeface="+mn-lt"/>
          <a:ea typeface="+mn-ea"/>
          <a:cs typeface="+mn-cs"/>
        </a:defRPr>
      </a:lvl9pPr>
    </p:bodyStyle>
    <p:otherStyle>
      <a:defPPr>
        <a:defRPr lang="nl-NL"/>
      </a:defPPr>
      <a:lvl1pPr marL="0" algn="l" defTabSz="867533" rtl="0" eaLnBrk="1" latinLnBrk="0" hangingPunct="1">
        <a:defRPr sz="3469" kern="1200">
          <a:solidFill>
            <a:schemeClr val="tx1"/>
          </a:solidFill>
          <a:latin typeface="+mn-lt"/>
          <a:ea typeface="+mn-ea"/>
          <a:cs typeface="+mn-cs"/>
        </a:defRPr>
      </a:lvl1pPr>
      <a:lvl2pPr marL="867533" algn="l" defTabSz="867533" rtl="0" eaLnBrk="1" latinLnBrk="0" hangingPunct="1">
        <a:defRPr sz="3469" kern="1200">
          <a:solidFill>
            <a:schemeClr val="tx1"/>
          </a:solidFill>
          <a:latin typeface="+mn-lt"/>
          <a:ea typeface="+mn-ea"/>
          <a:cs typeface="+mn-cs"/>
        </a:defRPr>
      </a:lvl2pPr>
      <a:lvl3pPr marL="1735065" algn="l" defTabSz="867533" rtl="0" eaLnBrk="1" latinLnBrk="0" hangingPunct="1">
        <a:defRPr sz="3469" kern="1200">
          <a:solidFill>
            <a:schemeClr val="tx1"/>
          </a:solidFill>
          <a:latin typeface="+mn-lt"/>
          <a:ea typeface="+mn-ea"/>
          <a:cs typeface="+mn-cs"/>
        </a:defRPr>
      </a:lvl3pPr>
      <a:lvl4pPr marL="2602598" algn="l" defTabSz="867533" rtl="0" eaLnBrk="1" latinLnBrk="0" hangingPunct="1">
        <a:defRPr sz="3469" kern="1200">
          <a:solidFill>
            <a:schemeClr val="tx1"/>
          </a:solidFill>
          <a:latin typeface="+mn-lt"/>
          <a:ea typeface="+mn-ea"/>
          <a:cs typeface="+mn-cs"/>
        </a:defRPr>
      </a:lvl4pPr>
      <a:lvl5pPr marL="3470130" algn="l" defTabSz="867533" rtl="0" eaLnBrk="1" latinLnBrk="0" hangingPunct="1">
        <a:defRPr sz="3469" kern="1200">
          <a:solidFill>
            <a:schemeClr val="tx1"/>
          </a:solidFill>
          <a:latin typeface="+mn-lt"/>
          <a:ea typeface="+mn-ea"/>
          <a:cs typeface="+mn-cs"/>
        </a:defRPr>
      </a:lvl5pPr>
      <a:lvl6pPr marL="4337663" algn="l" defTabSz="867533" rtl="0" eaLnBrk="1" latinLnBrk="0" hangingPunct="1">
        <a:defRPr sz="3469" kern="1200">
          <a:solidFill>
            <a:schemeClr val="tx1"/>
          </a:solidFill>
          <a:latin typeface="+mn-lt"/>
          <a:ea typeface="+mn-ea"/>
          <a:cs typeface="+mn-cs"/>
        </a:defRPr>
      </a:lvl6pPr>
      <a:lvl7pPr marL="5205195" algn="l" defTabSz="867533" rtl="0" eaLnBrk="1" latinLnBrk="0" hangingPunct="1">
        <a:defRPr sz="3469" kern="1200">
          <a:solidFill>
            <a:schemeClr val="tx1"/>
          </a:solidFill>
          <a:latin typeface="+mn-lt"/>
          <a:ea typeface="+mn-ea"/>
          <a:cs typeface="+mn-cs"/>
        </a:defRPr>
      </a:lvl7pPr>
      <a:lvl8pPr marL="6072728" algn="l" defTabSz="867533" rtl="0" eaLnBrk="1" latinLnBrk="0" hangingPunct="1">
        <a:defRPr sz="3469" kern="1200">
          <a:solidFill>
            <a:schemeClr val="tx1"/>
          </a:solidFill>
          <a:latin typeface="+mn-lt"/>
          <a:ea typeface="+mn-ea"/>
          <a:cs typeface="+mn-cs"/>
        </a:defRPr>
      </a:lvl8pPr>
      <a:lvl9pPr marL="6940260" algn="l" defTabSz="867533" rtl="0" eaLnBrk="1" latinLnBrk="0" hangingPunct="1">
        <a:defRPr sz="346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1200884" y="720725"/>
            <a:ext cx="14889249"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Titelstijl van model bewerken</a:t>
            </a:r>
          </a:p>
        </p:txBody>
      </p:sp>
      <p:sp>
        <p:nvSpPr>
          <p:cNvPr id="1027" name="Tijdelijke aanduiding voor tekst 2"/>
          <p:cNvSpPr>
            <a:spLocks noGrp="1"/>
          </p:cNvSpPr>
          <p:nvPr>
            <p:ph type="body" idx="1"/>
          </p:nvPr>
        </p:nvSpPr>
        <p:spPr bwMode="auto">
          <a:xfrm>
            <a:off x="1200884" y="1800224"/>
            <a:ext cx="14889249" cy="70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Klik om de tekststijl van het model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6" name="Tijdelijke aanduiding voor dianummer 5"/>
          <p:cNvSpPr>
            <a:spLocks noGrp="1"/>
          </p:cNvSpPr>
          <p:nvPr>
            <p:ph type="sldNum" sz="quarter" idx="4"/>
          </p:nvPr>
        </p:nvSpPr>
        <p:spPr>
          <a:xfrm>
            <a:off x="5398072" y="9172347"/>
            <a:ext cx="836593" cy="519112"/>
          </a:xfrm>
          <a:prstGeom prst="rect">
            <a:avLst/>
          </a:prstGeom>
        </p:spPr>
        <p:txBody>
          <a:bodyPr vert="horz" wrap="square" lIns="0" tIns="0" rIns="0" bIns="0" numCol="1" anchor="ctr" anchorCtr="0" compatLnSpc="1">
            <a:prstTxWarp prst="textNoShape">
              <a:avLst/>
            </a:prstTxWarp>
          </a:bodyPr>
          <a:lstStyle>
            <a:lvl1pPr eaLnBrk="1" hangingPunct="1">
              <a:defRPr sz="1400">
                <a:solidFill>
                  <a:schemeClr val="tx1"/>
                </a:solidFill>
                <a:latin typeface="+mn-lt"/>
              </a:defRPr>
            </a:lvl1pPr>
          </a:lstStyle>
          <a:p>
            <a:fld id="{132E2AD1-83D9-DF41-A9AF-2F9595B23F20}" type="slidenum">
              <a:rPr lang="nl-NL" altLang="nl-NL" smtClean="0"/>
              <a:pPr/>
              <a:t>‹nr.›</a:t>
            </a:fld>
            <a:endParaRPr lang="nl-NL" altLang="nl-NL"/>
          </a:p>
        </p:txBody>
      </p:sp>
      <p:sp>
        <p:nvSpPr>
          <p:cNvPr id="9" name="Tijdelijke aanduiding voor voettekst 4"/>
          <p:cNvSpPr>
            <a:spLocks noGrp="1"/>
          </p:cNvSpPr>
          <p:nvPr>
            <p:ph type="ftr" sz="quarter" idx="3"/>
          </p:nvPr>
        </p:nvSpPr>
        <p:spPr>
          <a:xfrm>
            <a:off x="6353269" y="9172347"/>
            <a:ext cx="3376460" cy="519112"/>
          </a:xfrm>
          <a:prstGeom prst="rect">
            <a:avLst/>
          </a:prstGeom>
        </p:spPr>
        <p:txBody>
          <a:bodyPr vert="horz" lIns="0" tIns="0" rIns="0" bIns="0" rtlCol="0" anchor="ctr"/>
          <a:lstStyle>
            <a:lvl1pPr algn="l" defTabSz="867533" eaLnBrk="1" fontAlgn="auto" hangingPunct="1">
              <a:spcBef>
                <a:spcPts val="0"/>
              </a:spcBef>
              <a:spcAft>
                <a:spcPts val="0"/>
              </a:spcAft>
              <a:defRPr sz="1400">
                <a:solidFill>
                  <a:schemeClr val="tx1"/>
                </a:solidFill>
                <a:latin typeface="+mn-lt"/>
                <a:ea typeface="+mn-ea"/>
                <a:cs typeface="+mn-cs"/>
              </a:defRPr>
            </a:lvl1pPr>
          </a:lstStyle>
          <a:p>
            <a:pPr>
              <a:defRPr/>
            </a:pPr>
            <a:r>
              <a:rPr lang="nl-NL"/>
              <a:t>[Voettekst]</a:t>
            </a:r>
          </a:p>
        </p:txBody>
      </p:sp>
      <p:sp>
        <p:nvSpPr>
          <p:cNvPr id="8" name="Tijdelijke aanduiding voor datum 3"/>
          <p:cNvSpPr>
            <a:spLocks noGrp="1"/>
          </p:cNvSpPr>
          <p:nvPr>
            <p:ph type="dt" sz="half" idx="2"/>
          </p:nvPr>
        </p:nvSpPr>
        <p:spPr>
          <a:xfrm>
            <a:off x="9846006" y="9172347"/>
            <a:ext cx="1230535" cy="519112"/>
          </a:xfrm>
          <a:prstGeom prst="rect">
            <a:avLst/>
          </a:prstGeom>
        </p:spPr>
        <p:txBody>
          <a:bodyPr vert="horz" wrap="square" lIns="0" tIns="0" rIns="0" bIns="0" numCol="1" anchor="ctr" anchorCtr="0" compatLnSpc="1">
            <a:prstTxWarp prst="textNoShape">
              <a:avLst/>
            </a:prstTxWarp>
          </a:bodyPr>
          <a:lstStyle>
            <a:lvl1pPr eaLnBrk="1" hangingPunct="1">
              <a:defRPr sz="1400" b="0">
                <a:solidFill>
                  <a:schemeClr val="tx1"/>
                </a:solidFill>
                <a:latin typeface="Calibri" charset="0"/>
              </a:defRPr>
            </a:lvl1pPr>
          </a:lstStyle>
          <a:p>
            <a:fld id="{00DFC76F-5B1B-4884-9F3C-9F93251290FD}" type="datetime4">
              <a:rPr lang="en-GB" altLang="nl-NL" smtClean="0"/>
              <a:t>14 October 2024</a:t>
            </a:fld>
            <a:endParaRPr lang="nl-NL" altLang="nl-NL"/>
          </a:p>
        </p:txBody>
      </p:sp>
    </p:spTree>
    <p:extLst>
      <p:ext uri="{BB962C8B-B14F-4D97-AF65-F5344CB8AC3E}">
        <p14:creationId xmlns:p14="http://schemas.microsoft.com/office/powerpoint/2010/main" val="1295050036"/>
      </p:ext>
    </p:extLst>
  </p:cSld>
  <p:clrMap bg1="lt1" tx1="dk1" bg2="lt2" tx2="dk2" accent1="accent1" accent2="accent2" accent3="accent3" accent4="accent4" accent5="accent5" accent6="accent6" hlink="hlink" folHlink="folHlink"/>
  <p:sldLayoutIdLst>
    <p:sldLayoutId id="2147483735" r:id="rId1"/>
  </p:sldLayoutIdLst>
  <p:transition spd="med">
    <p:fade/>
  </p:transition>
  <p:hf hdr="0" ftr="0" dt="0"/>
  <p:txStyles>
    <p:titleStyle>
      <a:lvl1pPr algn="l" defTabSz="866215" rtl="0" eaLnBrk="1" fontAlgn="base" hangingPunct="1">
        <a:spcBef>
          <a:spcPct val="0"/>
        </a:spcBef>
        <a:spcAft>
          <a:spcPct val="0"/>
        </a:spcAft>
        <a:defRPr sz="3200" b="1" kern="1200">
          <a:solidFill>
            <a:srgbClr val="BE2E1A"/>
          </a:solidFill>
          <a:latin typeface="+mj-lt"/>
          <a:ea typeface="+mj-ea"/>
          <a:cs typeface="+mj-cs"/>
        </a:defRPr>
      </a:lvl1pPr>
      <a:lvl2pPr algn="l" defTabSz="866215" rtl="0" eaLnBrk="1" fontAlgn="base" hangingPunct="1">
        <a:spcBef>
          <a:spcPct val="0"/>
        </a:spcBef>
        <a:spcAft>
          <a:spcPct val="0"/>
        </a:spcAft>
        <a:defRPr sz="4269" b="1">
          <a:solidFill>
            <a:srgbClr val="BE2E1A"/>
          </a:solidFill>
          <a:latin typeface="Calibri" charset="0"/>
        </a:defRPr>
      </a:lvl2pPr>
      <a:lvl3pPr algn="l" defTabSz="866215" rtl="0" eaLnBrk="1" fontAlgn="base" hangingPunct="1">
        <a:spcBef>
          <a:spcPct val="0"/>
        </a:spcBef>
        <a:spcAft>
          <a:spcPct val="0"/>
        </a:spcAft>
        <a:defRPr sz="4269" b="1">
          <a:solidFill>
            <a:srgbClr val="BE2E1A"/>
          </a:solidFill>
          <a:latin typeface="Calibri" charset="0"/>
        </a:defRPr>
      </a:lvl3pPr>
      <a:lvl4pPr algn="l" defTabSz="866215" rtl="0" eaLnBrk="1" fontAlgn="base" hangingPunct="1">
        <a:spcBef>
          <a:spcPct val="0"/>
        </a:spcBef>
        <a:spcAft>
          <a:spcPct val="0"/>
        </a:spcAft>
        <a:defRPr sz="4269" b="1">
          <a:solidFill>
            <a:srgbClr val="BE2E1A"/>
          </a:solidFill>
          <a:latin typeface="Calibri" charset="0"/>
        </a:defRPr>
      </a:lvl4pPr>
      <a:lvl5pPr algn="l" defTabSz="866215" rtl="0" eaLnBrk="1" fontAlgn="base" hangingPunct="1">
        <a:spcBef>
          <a:spcPct val="0"/>
        </a:spcBef>
        <a:spcAft>
          <a:spcPct val="0"/>
        </a:spcAft>
        <a:defRPr sz="4269" b="1">
          <a:solidFill>
            <a:srgbClr val="BE2E1A"/>
          </a:solidFill>
          <a:latin typeface="Calibri" charset="0"/>
        </a:defRPr>
      </a:lvl5pPr>
      <a:lvl6pPr marL="609951" algn="l" defTabSz="866215" rtl="0" eaLnBrk="1" fontAlgn="base" hangingPunct="1">
        <a:spcBef>
          <a:spcPct val="0"/>
        </a:spcBef>
        <a:spcAft>
          <a:spcPct val="0"/>
        </a:spcAft>
        <a:defRPr sz="4002" b="1">
          <a:solidFill>
            <a:srgbClr val="BE2E1A"/>
          </a:solidFill>
          <a:latin typeface="Arial" charset="0"/>
        </a:defRPr>
      </a:lvl6pPr>
      <a:lvl7pPr marL="1219901" algn="l" defTabSz="866215" rtl="0" eaLnBrk="1" fontAlgn="base" hangingPunct="1">
        <a:spcBef>
          <a:spcPct val="0"/>
        </a:spcBef>
        <a:spcAft>
          <a:spcPct val="0"/>
        </a:spcAft>
        <a:defRPr sz="4002" b="1">
          <a:solidFill>
            <a:srgbClr val="BE2E1A"/>
          </a:solidFill>
          <a:latin typeface="Arial" charset="0"/>
        </a:defRPr>
      </a:lvl7pPr>
      <a:lvl8pPr marL="1829852" algn="l" defTabSz="866215" rtl="0" eaLnBrk="1" fontAlgn="base" hangingPunct="1">
        <a:spcBef>
          <a:spcPct val="0"/>
        </a:spcBef>
        <a:spcAft>
          <a:spcPct val="0"/>
        </a:spcAft>
        <a:defRPr sz="4002" b="1">
          <a:solidFill>
            <a:srgbClr val="BE2E1A"/>
          </a:solidFill>
          <a:latin typeface="Arial" charset="0"/>
        </a:defRPr>
      </a:lvl8pPr>
      <a:lvl9pPr marL="2439802" algn="l" defTabSz="866215" rtl="0" eaLnBrk="1" fontAlgn="base" hangingPunct="1">
        <a:spcBef>
          <a:spcPct val="0"/>
        </a:spcBef>
        <a:spcAft>
          <a:spcPct val="0"/>
        </a:spcAft>
        <a:defRPr sz="4002" b="1">
          <a:solidFill>
            <a:srgbClr val="BE2E1A"/>
          </a:solidFill>
          <a:latin typeface="Arial" charset="0"/>
        </a:defRPr>
      </a:lvl9pPr>
    </p:titleStyle>
    <p:bodyStyle>
      <a:lvl1pPr marL="609951" indent="-609951" algn="l" defTabSz="866215" rtl="0" eaLnBrk="1" fontAlgn="base" hangingPunct="1">
        <a:lnSpc>
          <a:spcPct val="100000"/>
        </a:lnSpc>
        <a:spcBef>
          <a:spcPts val="2001"/>
        </a:spcBef>
        <a:spcAft>
          <a:spcPct val="0"/>
        </a:spcAft>
        <a:buFont typeface="Arial" charset="0"/>
        <a:buChar char="•"/>
        <a:defRPr sz="2800" kern="1200">
          <a:solidFill>
            <a:schemeClr val="tx1"/>
          </a:solidFill>
          <a:latin typeface="+mn-lt"/>
          <a:ea typeface="+mn-ea"/>
          <a:cs typeface="+mn-cs"/>
        </a:defRPr>
      </a:lvl1pPr>
      <a:lvl2pPr marL="1061060" indent="-457463" algn="l" defTabSz="866215" rtl="0" eaLnBrk="1" fontAlgn="base" hangingPunct="1">
        <a:lnSpc>
          <a:spcPct val="90000"/>
        </a:lnSpc>
        <a:spcBef>
          <a:spcPts val="2001"/>
        </a:spcBef>
        <a:spcAft>
          <a:spcPct val="0"/>
        </a:spcAft>
        <a:buFont typeface="Arial" charset="0"/>
        <a:buChar char="•"/>
        <a:defRPr sz="2800" kern="1200">
          <a:solidFill>
            <a:schemeClr val="tx1"/>
          </a:solidFill>
          <a:latin typeface="+mn-lt"/>
          <a:ea typeface="+mn-ea"/>
          <a:cs typeface="+mn-cs"/>
        </a:defRPr>
      </a:lvl2pPr>
      <a:lvl3pPr marL="1677364" indent="-457463" algn="l" defTabSz="866215" rtl="0" eaLnBrk="1" fontAlgn="base" hangingPunct="1">
        <a:lnSpc>
          <a:spcPct val="90000"/>
        </a:lnSpc>
        <a:spcBef>
          <a:spcPts val="1334"/>
        </a:spcBef>
        <a:spcAft>
          <a:spcPct val="0"/>
        </a:spcAft>
        <a:buFont typeface="Helvetica" charset="0"/>
        <a:buChar char="−"/>
        <a:defRPr sz="2000" kern="1200">
          <a:solidFill>
            <a:schemeClr val="tx1"/>
          </a:solidFill>
          <a:latin typeface="+mn-lt"/>
          <a:ea typeface="+mn-ea"/>
          <a:cs typeface="+mn-cs"/>
        </a:defRPr>
      </a:lvl3pPr>
      <a:lvl4pPr marL="2204718" indent="-381219" algn="l" defTabSz="866215" rtl="0" eaLnBrk="1" fontAlgn="base" hangingPunct="1">
        <a:lnSpc>
          <a:spcPct val="90000"/>
        </a:lnSpc>
        <a:spcBef>
          <a:spcPts val="1334"/>
        </a:spcBef>
        <a:spcAft>
          <a:spcPct val="0"/>
        </a:spcAft>
        <a:buFont typeface="Helvetica" charset="0"/>
        <a:buChar char="−"/>
        <a:defRPr sz="1800" kern="1200">
          <a:solidFill>
            <a:schemeClr val="tx1"/>
          </a:solidFill>
          <a:latin typeface="+mn-lt"/>
          <a:ea typeface="+mn-ea"/>
          <a:cs typeface="+mn-cs"/>
        </a:defRPr>
      </a:lvl4pPr>
      <a:lvl5pPr marL="2821021" indent="-381219" algn="l" defTabSz="866215" rtl="0" eaLnBrk="1" fontAlgn="base" hangingPunct="1">
        <a:lnSpc>
          <a:spcPct val="90000"/>
        </a:lnSpc>
        <a:spcBef>
          <a:spcPts val="1334"/>
        </a:spcBef>
        <a:spcAft>
          <a:spcPct val="0"/>
        </a:spcAft>
        <a:buFont typeface="Helvetica" charset="0"/>
        <a:buChar char="−"/>
        <a:defRPr sz="1600" kern="1200">
          <a:solidFill>
            <a:schemeClr val="tx1"/>
          </a:solidFill>
          <a:latin typeface="+mn-lt"/>
          <a:ea typeface="+mn-ea"/>
          <a:cs typeface="+mn-cs"/>
        </a:defRPr>
      </a:lvl5pPr>
      <a:lvl6pPr marL="4771430" indent="-433767" algn="l" defTabSz="867533" rtl="0" eaLnBrk="1" latinLnBrk="0" hangingPunct="1">
        <a:spcBef>
          <a:spcPct val="20000"/>
        </a:spcBef>
        <a:buFont typeface="Arial"/>
        <a:buChar char="•"/>
        <a:defRPr sz="3735" kern="1200">
          <a:solidFill>
            <a:schemeClr val="tx1"/>
          </a:solidFill>
          <a:latin typeface="+mn-lt"/>
          <a:ea typeface="+mn-ea"/>
          <a:cs typeface="+mn-cs"/>
        </a:defRPr>
      </a:lvl6pPr>
      <a:lvl7pPr marL="5638962" indent="-433767" algn="l" defTabSz="867533" rtl="0" eaLnBrk="1" latinLnBrk="0" hangingPunct="1">
        <a:spcBef>
          <a:spcPct val="20000"/>
        </a:spcBef>
        <a:buFont typeface="Arial"/>
        <a:buChar char="•"/>
        <a:defRPr sz="3735" kern="1200">
          <a:solidFill>
            <a:schemeClr val="tx1"/>
          </a:solidFill>
          <a:latin typeface="+mn-lt"/>
          <a:ea typeface="+mn-ea"/>
          <a:cs typeface="+mn-cs"/>
        </a:defRPr>
      </a:lvl7pPr>
      <a:lvl8pPr marL="6506495" indent="-433767" algn="l" defTabSz="867533" rtl="0" eaLnBrk="1" latinLnBrk="0" hangingPunct="1">
        <a:spcBef>
          <a:spcPct val="20000"/>
        </a:spcBef>
        <a:buFont typeface="Arial"/>
        <a:buChar char="•"/>
        <a:defRPr sz="3735" kern="1200">
          <a:solidFill>
            <a:schemeClr val="tx1"/>
          </a:solidFill>
          <a:latin typeface="+mn-lt"/>
          <a:ea typeface="+mn-ea"/>
          <a:cs typeface="+mn-cs"/>
        </a:defRPr>
      </a:lvl8pPr>
      <a:lvl9pPr marL="7374027" indent="-433767" algn="l" defTabSz="867533" rtl="0" eaLnBrk="1" latinLnBrk="0" hangingPunct="1">
        <a:spcBef>
          <a:spcPct val="20000"/>
        </a:spcBef>
        <a:buFont typeface="Arial"/>
        <a:buChar char="•"/>
        <a:defRPr sz="3735" kern="1200">
          <a:solidFill>
            <a:schemeClr val="tx1"/>
          </a:solidFill>
          <a:latin typeface="+mn-lt"/>
          <a:ea typeface="+mn-ea"/>
          <a:cs typeface="+mn-cs"/>
        </a:defRPr>
      </a:lvl9pPr>
    </p:bodyStyle>
    <p:otherStyle>
      <a:defPPr>
        <a:defRPr lang="nl-NL"/>
      </a:defPPr>
      <a:lvl1pPr marL="0" algn="l" defTabSz="867533" rtl="0" eaLnBrk="1" latinLnBrk="0" hangingPunct="1">
        <a:defRPr sz="3469" kern="1200">
          <a:solidFill>
            <a:schemeClr val="tx1"/>
          </a:solidFill>
          <a:latin typeface="+mn-lt"/>
          <a:ea typeface="+mn-ea"/>
          <a:cs typeface="+mn-cs"/>
        </a:defRPr>
      </a:lvl1pPr>
      <a:lvl2pPr marL="867533" algn="l" defTabSz="867533" rtl="0" eaLnBrk="1" latinLnBrk="0" hangingPunct="1">
        <a:defRPr sz="3469" kern="1200">
          <a:solidFill>
            <a:schemeClr val="tx1"/>
          </a:solidFill>
          <a:latin typeface="+mn-lt"/>
          <a:ea typeface="+mn-ea"/>
          <a:cs typeface="+mn-cs"/>
        </a:defRPr>
      </a:lvl2pPr>
      <a:lvl3pPr marL="1735065" algn="l" defTabSz="867533" rtl="0" eaLnBrk="1" latinLnBrk="0" hangingPunct="1">
        <a:defRPr sz="3469" kern="1200">
          <a:solidFill>
            <a:schemeClr val="tx1"/>
          </a:solidFill>
          <a:latin typeface="+mn-lt"/>
          <a:ea typeface="+mn-ea"/>
          <a:cs typeface="+mn-cs"/>
        </a:defRPr>
      </a:lvl3pPr>
      <a:lvl4pPr marL="2602598" algn="l" defTabSz="867533" rtl="0" eaLnBrk="1" latinLnBrk="0" hangingPunct="1">
        <a:defRPr sz="3469" kern="1200">
          <a:solidFill>
            <a:schemeClr val="tx1"/>
          </a:solidFill>
          <a:latin typeface="+mn-lt"/>
          <a:ea typeface="+mn-ea"/>
          <a:cs typeface="+mn-cs"/>
        </a:defRPr>
      </a:lvl4pPr>
      <a:lvl5pPr marL="3470130" algn="l" defTabSz="867533" rtl="0" eaLnBrk="1" latinLnBrk="0" hangingPunct="1">
        <a:defRPr sz="3469" kern="1200">
          <a:solidFill>
            <a:schemeClr val="tx1"/>
          </a:solidFill>
          <a:latin typeface="+mn-lt"/>
          <a:ea typeface="+mn-ea"/>
          <a:cs typeface="+mn-cs"/>
        </a:defRPr>
      </a:lvl5pPr>
      <a:lvl6pPr marL="4337663" algn="l" defTabSz="867533" rtl="0" eaLnBrk="1" latinLnBrk="0" hangingPunct="1">
        <a:defRPr sz="3469" kern="1200">
          <a:solidFill>
            <a:schemeClr val="tx1"/>
          </a:solidFill>
          <a:latin typeface="+mn-lt"/>
          <a:ea typeface="+mn-ea"/>
          <a:cs typeface="+mn-cs"/>
        </a:defRPr>
      </a:lvl6pPr>
      <a:lvl7pPr marL="5205195" algn="l" defTabSz="867533" rtl="0" eaLnBrk="1" latinLnBrk="0" hangingPunct="1">
        <a:defRPr sz="3469" kern="1200">
          <a:solidFill>
            <a:schemeClr val="tx1"/>
          </a:solidFill>
          <a:latin typeface="+mn-lt"/>
          <a:ea typeface="+mn-ea"/>
          <a:cs typeface="+mn-cs"/>
        </a:defRPr>
      </a:lvl7pPr>
      <a:lvl8pPr marL="6072728" algn="l" defTabSz="867533" rtl="0" eaLnBrk="1" latinLnBrk="0" hangingPunct="1">
        <a:defRPr sz="3469" kern="1200">
          <a:solidFill>
            <a:schemeClr val="tx1"/>
          </a:solidFill>
          <a:latin typeface="+mn-lt"/>
          <a:ea typeface="+mn-ea"/>
          <a:cs typeface="+mn-cs"/>
        </a:defRPr>
      </a:lvl8pPr>
      <a:lvl9pPr marL="6940260" algn="l" defTabSz="867533" rtl="0" eaLnBrk="1" latinLnBrk="0" hangingPunct="1">
        <a:defRPr sz="3469"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8194" name="Tijdelijke aanduiding voor titel 1"/>
          <p:cNvSpPr>
            <a:spLocks noGrp="1"/>
          </p:cNvSpPr>
          <p:nvPr>
            <p:ph type="title"/>
          </p:nvPr>
        </p:nvSpPr>
        <p:spPr bwMode="auto">
          <a:xfrm>
            <a:off x="1200884" y="720725"/>
            <a:ext cx="14889249"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Titelstijl van model bewerken</a:t>
            </a:r>
          </a:p>
        </p:txBody>
      </p:sp>
      <p:sp>
        <p:nvSpPr>
          <p:cNvPr id="8195" name="Tijdelijke aanduiding voor tekst 2"/>
          <p:cNvSpPr>
            <a:spLocks noGrp="1"/>
          </p:cNvSpPr>
          <p:nvPr>
            <p:ph type="body" idx="1"/>
          </p:nvPr>
        </p:nvSpPr>
        <p:spPr bwMode="auto">
          <a:xfrm>
            <a:off x="1200884" y="2157414"/>
            <a:ext cx="14889249" cy="576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Klik om de tekststijl van het model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7" name="Tijdelijke aanduiding voor dianummer 5"/>
          <p:cNvSpPr>
            <a:spLocks noGrp="1"/>
          </p:cNvSpPr>
          <p:nvPr>
            <p:ph type="sldNum" sz="quarter" idx="4"/>
          </p:nvPr>
        </p:nvSpPr>
        <p:spPr>
          <a:xfrm>
            <a:off x="5398072" y="9172347"/>
            <a:ext cx="836593" cy="519112"/>
          </a:xfrm>
          <a:prstGeom prst="rect">
            <a:avLst/>
          </a:prstGeom>
        </p:spPr>
        <p:txBody>
          <a:bodyPr vert="horz" wrap="square" lIns="0" tIns="0" rIns="0" bIns="0" numCol="1" anchor="ctr" anchorCtr="0" compatLnSpc="1">
            <a:prstTxWarp prst="textNoShape">
              <a:avLst/>
            </a:prstTxWarp>
          </a:bodyPr>
          <a:lstStyle>
            <a:lvl1pPr eaLnBrk="1" hangingPunct="1">
              <a:defRPr sz="1400" b="0" i="0">
                <a:solidFill>
                  <a:schemeClr val="bg1"/>
                </a:solidFill>
                <a:latin typeface="Calibri" charset="0"/>
                <a:ea typeface="Calibri" charset="0"/>
                <a:cs typeface="Calibri" charset="0"/>
              </a:defRPr>
            </a:lvl1pPr>
          </a:lstStyle>
          <a:p>
            <a:fld id="{132E2AD1-83D9-DF41-A9AF-2F9595B23F20}" type="slidenum">
              <a:rPr lang="nl-NL" altLang="nl-NL" smtClean="0"/>
              <a:pPr/>
              <a:t>‹nr.›</a:t>
            </a:fld>
            <a:endParaRPr lang="nl-NL" altLang="nl-NL"/>
          </a:p>
        </p:txBody>
      </p:sp>
      <p:sp>
        <p:nvSpPr>
          <p:cNvPr id="8" name="Tijdelijke aanduiding voor voettekst 4"/>
          <p:cNvSpPr>
            <a:spLocks noGrp="1"/>
          </p:cNvSpPr>
          <p:nvPr>
            <p:ph type="ftr" sz="quarter" idx="3"/>
          </p:nvPr>
        </p:nvSpPr>
        <p:spPr>
          <a:xfrm>
            <a:off x="6353269" y="9172347"/>
            <a:ext cx="3376460" cy="519112"/>
          </a:xfrm>
          <a:prstGeom prst="rect">
            <a:avLst/>
          </a:prstGeom>
        </p:spPr>
        <p:txBody>
          <a:bodyPr vert="horz" lIns="0" tIns="0" rIns="0" bIns="0" rtlCol="0" anchor="ctr"/>
          <a:lstStyle>
            <a:lvl1pPr algn="l" defTabSz="867533" eaLnBrk="1" fontAlgn="auto" hangingPunct="1">
              <a:spcBef>
                <a:spcPts val="0"/>
              </a:spcBef>
              <a:spcAft>
                <a:spcPts val="0"/>
              </a:spcAft>
              <a:defRPr sz="1400">
                <a:solidFill>
                  <a:schemeClr val="bg1"/>
                </a:solidFill>
                <a:latin typeface="+mn-lt"/>
                <a:ea typeface="+mn-ea"/>
                <a:cs typeface="+mn-cs"/>
              </a:defRPr>
            </a:lvl1pPr>
          </a:lstStyle>
          <a:p>
            <a:pPr>
              <a:defRPr/>
            </a:pPr>
            <a:r>
              <a:rPr lang="nl-NL"/>
              <a:t>[Voettekst]</a:t>
            </a:r>
          </a:p>
        </p:txBody>
      </p:sp>
      <p:sp>
        <p:nvSpPr>
          <p:cNvPr id="9" name="Tijdelijke aanduiding voor datum 3"/>
          <p:cNvSpPr>
            <a:spLocks noGrp="1"/>
          </p:cNvSpPr>
          <p:nvPr>
            <p:ph type="dt" sz="half" idx="2"/>
          </p:nvPr>
        </p:nvSpPr>
        <p:spPr>
          <a:xfrm>
            <a:off x="9846006" y="9172347"/>
            <a:ext cx="1230535" cy="519112"/>
          </a:xfrm>
          <a:prstGeom prst="rect">
            <a:avLst/>
          </a:prstGeom>
        </p:spPr>
        <p:txBody>
          <a:bodyPr vert="horz" wrap="square" lIns="0" tIns="0" rIns="0" bIns="0" numCol="1" anchor="ctr" anchorCtr="0" compatLnSpc="1">
            <a:prstTxWarp prst="textNoShape">
              <a:avLst/>
            </a:prstTxWarp>
          </a:bodyPr>
          <a:lstStyle>
            <a:lvl1pPr eaLnBrk="1" hangingPunct="1">
              <a:defRPr sz="1400" b="0">
                <a:solidFill>
                  <a:schemeClr val="bg1"/>
                </a:solidFill>
                <a:latin typeface="Calibri" charset="0"/>
              </a:defRPr>
            </a:lvl1pPr>
          </a:lstStyle>
          <a:p>
            <a:fld id="{95FEF970-F6A4-46DA-91CD-926C81F757C5}" type="datetime4">
              <a:rPr lang="en-GB" altLang="nl-NL" smtClean="0"/>
              <a:t>14 October 2024</a:t>
            </a:fld>
            <a:endParaRPr lang="nl-NL" altLang="nl-NL"/>
          </a:p>
        </p:txBody>
      </p:sp>
    </p:spTree>
    <p:extLst>
      <p:ext uri="{BB962C8B-B14F-4D97-AF65-F5344CB8AC3E}">
        <p14:creationId xmlns:p14="http://schemas.microsoft.com/office/powerpoint/2010/main" val="611259404"/>
      </p:ext>
    </p:extLst>
  </p:cSld>
  <p:clrMap bg1="lt1" tx1="dk1" bg2="lt2" tx2="dk2" accent1="accent1" accent2="accent2" accent3="accent3" accent4="accent4" accent5="accent5" accent6="accent6" hlink="hlink" folHlink="folHlink"/>
  <p:sldLayoutIdLst>
    <p:sldLayoutId id="2147483737" r:id="rId1"/>
  </p:sldLayoutIdLst>
  <p:transition spd="med">
    <p:fade/>
  </p:transition>
  <p:hf hdr="0" ftr="0" dt="0"/>
  <p:txStyles>
    <p:titleStyle>
      <a:lvl1pPr algn="l" defTabSz="866215" rtl="0" eaLnBrk="0" fontAlgn="base" hangingPunct="0">
        <a:spcBef>
          <a:spcPct val="0"/>
        </a:spcBef>
        <a:spcAft>
          <a:spcPct val="0"/>
        </a:spcAft>
        <a:defRPr sz="5000" kern="1200">
          <a:solidFill>
            <a:schemeClr val="tx1"/>
          </a:solidFill>
          <a:latin typeface="+mj-lt"/>
          <a:ea typeface="+mj-ea"/>
          <a:cs typeface="+mj-cs"/>
        </a:defRPr>
      </a:lvl1pPr>
      <a:lvl2pPr algn="ctr" defTabSz="866215" rtl="0" eaLnBrk="0" fontAlgn="base" hangingPunct="0">
        <a:spcBef>
          <a:spcPct val="0"/>
        </a:spcBef>
        <a:spcAft>
          <a:spcPct val="0"/>
        </a:spcAft>
        <a:defRPr sz="6671">
          <a:solidFill>
            <a:schemeClr val="bg1"/>
          </a:solidFill>
          <a:latin typeface="Calibri" charset="0"/>
        </a:defRPr>
      </a:lvl2pPr>
      <a:lvl3pPr algn="ctr" defTabSz="866215" rtl="0" eaLnBrk="0" fontAlgn="base" hangingPunct="0">
        <a:spcBef>
          <a:spcPct val="0"/>
        </a:spcBef>
        <a:spcAft>
          <a:spcPct val="0"/>
        </a:spcAft>
        <a:defRPr sz="6671">
          <a:solidFill>
            <a:schemeClr val="bg1"/>
          </a:solidFill>
          <a:latin typeface="Calibri" charset="0"/>
        </a:defRPr>
      </a:lvl3pPr>
      <a:lvl4pPr algn="ctr" defTabSz="866215" rtl="0" eaLnBrk="0" fontAlgn="base" hangingPunct="0">
        <a:spcBef>
          <a:spcPct val="0"/>
        </a:spcBef>
        <a:spcAft>
          <a:spcPct val="0"/>
        </a:spcAft>
        <a:defRPr sz="6671">
          <a:solidFill>
            <a:schemeClr val="bg1"/>
          </a:solidFill>
          <a:latin typeface="Calibri" charset="0"/>
        </a:defRPr>
      </a:lvl4pPr>
      <a:lvl5pPr algn="ctr" defTabSz="866215" rtl="0" eaLnBrk="0" fontAlgn="base" hangingPunct="0">
        <a:spcBef>
          <a:spcPct val="0"/>
        </a:spcBef>
        <a:spcAft>
          <a:spcPct val="0"/>
        </a:spcAft>
        <a:defRPr sz="6671">
          <a:solidFill>
            <a:schemeClr val="bg1"/>
          </a:solidFill>
          <a:latin typeface="Calibri" charset="0"/>
        </a:defRPr>
      </a:lvl5pPr>
      <a:lvl6pPr marL="609951" algn="l" defTabSz="866215" rtl="0" fontAlgn="base">
        <a:spcBef>
          <a:spcPct val="0"/>
        </a:spcBef>
        <a:spcAft>
          <a:spcPct val="0"/>
        </a:spcAft>
        <a:defRPr sz="6671">
          <a:solidFill>
            <a:schemeClr val="tx1"/>
          </a:solidFill>
          <a:latin typeface="Arial" charset="0"/>
        </a:defRPr>
      </a:lvl6pPr>
      <a:lvl7pPr marL="1219901" algn="l" defTabSz="866215" rtl="0" fontAlgn="base">
        <a:spcBef>
          <a:spcPct val="0"/>
        </a:spcBef>
        <a:spcAft>
          <a:spcPct val="0"/>
        </a:spcAft>
        <a:defRPr sz="6671">
          <a:solidFill>
            <a:schemeClr val="tx1"/>
          </a:solidFill>
          <a:latin typeface="Arial" charset="0"/>
        </a:defRPr>
      </a:lvl7pPr>
      <a:lvl8pPr marL="1829852" algn="l" defTabSz="866215" rtl="0" fontAlgn="base">
        <a:spcBef>
          <a:spcPct val="0"/>
        </a:spcBef>
        <a:spcAft>
          <a:spcPct val="0"/>
        </a:spcAft>
        <a:defRPr sz="6671">
          <a:solidFill>
            <a:schemeClr val="tx1"/>
          </a:solidFill>
          <a:latin typeface="Arial" charset="0"/>
        </a:defRPr>
      </a:lvl8pPr>
      <a:lvl9pPr marL="2439802" algn="l" defTabSz="866215" rtl="0" fontAlgn="base">
        <a:spcBef>
          <a:spcPct val="0"/>
        </a:spcBef>
        <a:spcAft>
          <a:spcPct val="0"/>
        </a:spcAft>
        <a:defRPr sz="6671">
          <a:solidFill>
            <a:schemeClr val="tx1"/>
          </a:solidFill>
          <a:latin typeface="Arial" charset="0"/>
        </a:defRPr>
      </a:lvl9pPr>
    </p:titleStyle>
    <p:bodyStyle>
      <a:lvl1pPr algn="l" defTabSz="866215" rtl="0" eaLnBrk="0" fontAlgn="base" hangingPunct="0">
        <a:spcBef>
          <a:spcPts val="2001"/>
        </a:spcBef>
        <a:spcAft>
          <a:spcPct val="0"/>
        </a:spcAft>
        <a:buFont typeface="Arial" charset="0"/>
        <a:defRPr sz="2800" kern="1200">
          <a:solidFill>
            <a:schemeClr val="tx1"/>
          </a:solidFill>
          <a:latin typeface="+mn-lt"/>
          <a:ea typeface="+mn-ea"/>
          <a:cs typeface="+mn-cs"/>
        </a:defRPr>
      </a:lvl1pPr>
      <a:lvl2pPr marL="1061060" indent="-455346" algn="l" defTabSz="866215" rtl="0" eaLnBrk="0" fontAlgn="base" hangingPunct="0">
        <a:lnSpc>
          <a:spcPct val="90000"/>
        </a:lnSpc>
        <a:spcBef>
          <a:spcPts val="2001"/>
        </a:spcBef>
        <a:spcAft>
          <a:spcPct val="0"/>
        </a:spcAft>
        <a:buFont typeface="Arial" charset="0"/>
        <a:buChar char="•"/>
        <a:defRPr sz="2800" kern="1200">
          <a:solidFill>
            <a:schemeClr val="tx1"/>
          </a:solidFill>
          <a:latin typeface="+mn-lt"/>
          <a:ea typeface="+mn-ea"/>
          <a:cs typeface="+mn-cs"/>
        </a:defRPr>
      </a:lvl2pPr>
      <a:lvl3pPr marL="1675247" indent="-457463" algn="l" defTabSz="866215" rtl="0" eaLnBrk="0" fontAlgn="base" hangingPunct="0">
        <a:lnSpc>
          <a:spcPct val="90000"/>
        </a:lnSpc>
        <a:spcBef>
          <a:spcPts val="1334"/>
        </a:spcBef>
        <a:spcAft>
          <a:spcPct val="0"/>
        </a:spcAft>
        <a:buFont typeface="Helvetica" charset="0"/>
        <a:buChar char="−"/>
        <a:defRPr sz="2000" kern="1200">
          <a:solidFill>
            <a:schemeClr val="tx1"/>
          </a:solidFill>
          <a:latin typeface="+mn-lt"/>
          <a:ea typeface="+mn-ea"/>
          <a:cs typeface="+mn-cs"/>
        </a:defRPr>
      </a:lvl3pPr>
      <a:lvl4pPr marL="2202599" indent="-381219" algn="l" defTabSz="866215" rtl="0" eaLnBrk="0" fontAlgn="base" hangingPunct="0">
        <a:lnSpc>
          <a:spcPct val="90000"/>
        </a:lnSpc>
        <a:spcBef>
          <a:spcPts val="1334"/>
        </a:spcBef>
        <a:spcAft>
          <a:spcPct val="0"/>
        </a:spcAft>
        <a:buFont typeface="Helvetica" charset="0"/>
        <a:buChar char="−"/>
        <a:defRPr sz="1800" kern="1200">
          <a:solidFill>
            <a:schemeClr val="tx1"/>
          </a:solidFill>
          <a:latin typeface="+mn-lt"/>
          <a:ea typeface="+mn-ea"/>
          <a:cs typeface="+mn-cs"/>
        </a:defRPr>
      </a:lvl4pPr>
      <a:lvl5pPr marL="2818904" indent="-381219" algn="l" defTabSz="866215" rtl="0" eaLnBrk="0" fontAlgn="base" hangingPunct="0">
        <a:lnSpc>
          <a:spcPct val="90000"/>
        </a:lnSpc>
        <a:spcBef>
          <a:spcPts val="1334"/>
        </a:spcBef>
        <a:spcAft>
          <a:spcPct val="0"/>
        </a:spcAft>
        <a:buFont typeface="Helvetica" charset="0"/>
        <a:buChar char="−"/>
        <a:defRPr sz="1600" kern="1200">
          <a:solidFill>
            <a:schemeClr val="tx1"/>
          </a:solidFill>
          <a:latin typeface="+mn-lt"/>
          <a:ea typeface="+mn-ea"/>
          <a:cs typeface="+mn-cs"/>
        </a:defRPr>
      </a:lvl5pPr>
      <a:lvl6pPr marL="4771430" indent="-433767" algn="l" defTabSz="867533" rtl="0" eaLnBrk="1" latinLnBrk="0" hangingPunct="1">
        <a:spcBef>
          <a:spcPct val="20000"/>
        </a:spcBef>
        <a:buFont typeface="Arial"/>
        <a:buChar char="•"/>
        <a:defRPr sz="3735" kern="1200">
          <a:solidFill>
            <a:schemeClr val="tx1"/>
          </a:solidFill>
          <a:latin typeface="+mn-lt"/>
          <a:ea typeface="+mn-ea"/>
          <a:cs typeface="+mn-cs"/>
        </a:defRPr>
      </a:lvl6pPr>
      <a:lvl7pPr marL="5638962" indent="-433767" algn="l" defTabSz="867533" rtl="0" eaLnBrk="1" latinLnBrk="0" hangingPunct="1">
        <a:spcBef>
          <a:spcPct val="20000"/>
        </a:spcBef>
        <a:buFont typeface="Arial"/>
        <a:buChar char="•"/>
        <a:defRPr sz="3735" kern="1200">
          <a:solidFill>
            <a:schemeClr val="tx1"/>
          </a:solidFill>
          <a:latin typeface="+mn-lt"/>
          <a:ea typeface="+mn-ea"/>
          <a:cs typeface="+mn-cs"/>
        </a:defRPr>
      </a:lvl7pPr>
      <a:lvl8pPr marL="6506495" indent="-433767" algn="l" defTabSz="867533" rtl="0" eaLnBrk="1" latinLnBrk="0" hangingPunct="1">
        <a:spcBef>
          <a:spcPct val="20000"/>
        </a:spcBef>
        <a:buFont typeface="Arial"/>
        <a:buChar char="•"/>
        <a:defRPr sz="3735" kern="1200">
          <a:solidFill>
            <a:schemeClr val="tx1"/>
          </a:solidFill>
          <a:latin typeface="+mn-lt"/>
          <a:ea typeface="+mn-ea"/>
          <a:cs typeface="+mn-cs"/>
        </a:defRPr>
      </a:lvl8pPr>
      <a:lvl9pPr marL="7374027" indent="-433767" algn="l" defTabSz="867533" rtl="0" eaLnBrk="1" latinLnBrk="0" hangingPunct="1">
        <a:spcBef>
          <a:spcPct val="20000"/>
        </a:spcBef>
        <a:buFont typeface="Arial"/>
        <a:buChar char="•"/>
        <a:defRPr sz="3735" kern="1200">
          <a:solidFill>
            <a:schemeClr val="tx1"/>
          </a:solidFill>
          <a:latin typeface="+mn-lt"/>
          <a:ea typeface="+mn-ea"/>
          <a:cs typeface="+mn-cs"/>
        </a:defRPr>
      </a:lvl9pPr>
    </p:bodyStyle>
    <p:otherStyle>
      <a:defPPr>
        <a:defRPr lang="nl-NL"/>
      </a:defPPr>
      <a:lvl1pPr marL="0" algn="l" defTabSz="867533" rtl="0" eaLnBrk="1" latinLnBrk="0" hangingPunct="1">
        <a:defRPr sz="3469" kern="1200">
          <a:solidFill>
            <a:schemeClr val="tx1"/>
          </a:solidFill>
          <a:latin typeface="+mn-lt"/>
          <a:ea typeface="+mn-ea"/>
          <a:cs typeface="+mn-cs"/>
        </a:defRPr>
      </a:lvl1pPr>
      <a:lvl2pPr marL="867533" algn="l" defTabSz="867533" rtl="0" eaLnBrk="1" latinLnBrk="0" hangingPunct="1">
        <a:defRPr sz="3469" kern="1200">
          <a:solidFill>
            <a:schemeClr val="tx1"/>
          </a:solidFill>
          <a:latin typeface="+mn-lt"/>
          <a:ea typeface="+mn-ea"/>
          <a:cs typeface="+mn-cs"/>
        </a:defRPr>
      </a:lvl2pPr>
      <a:lvl3pPr marL="1735065" algn="l" defTabSz="867533" rtl="0" eaLnBrk="1" latinLnBrk="0" hangingPunct="1">
        <a:defRPr sz="3469" kern="1200">
          <a:solidFill>
            <a:schemeClr val="tx1"/>
          </a:solidFill>
          <a:latin typeface="+mn-lt"/>
          <a:ea typeface="+mn-ea"/>
          <a:cs typeface="+mn-cs"/>
        </a:defRPr>
      </a:lvl3pPr>
      <a:lvl4pPr marL="2602598" algn="l" defTabSz="867533" rtl="0" eaLnBrk="1" latinLnBrk="0" hangingPunct="1">
        <a:defRPr sz="3469" kern="1200">
          <a:solidFill>
            <a:schemeClr val="tx1"/>
          </a:solidFill>
          <a:latin typeface="+mn-lt"/>
          <a:ea typeface="+mn-ea"/>
          <a:cs typeface="+mn-cs"/>
        </a:defRPr>
      </a:lvl4pPr>
      <a:lvl5pPr marL="3470130" algn="l" defTabSz="867533" rtl="0" eaLnBrk="1" latinLnBrk="0" hangingPunct="1">
        <a:defRPr sz="3469" kern="1200">
          <a:solidFill>
            <a:schemeClr val="tx1"/>
          </a:solidFill>
          <a:latin typeface="+mn-lt"/>
          <a:ea typeface="+mn-ea"/>
          <a:cs typeface="+mn-cs"/>
        </a:defRPr>
      </a:lvl5pPr>
      <a:lvl6pPr marL="4337663" algn="l" defTabSz="867533" rtl="0" eaLnBrk="1" latinLnBrk="0" hangingPunct="1">
        <a:defRPr sz="3469" kern="1200">
          <a:solidFill>
            <a:schemeClr val="tx1"/>
          </a:solidFill>
          <a:latin typeface="+mn-lt"/>
          <a:ea typeface="+mn-ea"/>
          <a:cs typeface="+mn-cs"/>
        </a:defRPr>
      </a:lvl6pPr>
      <a:lvl7pPr marL="5205195" algn="l" defTabSz="867533" rtl="0" eaLnBrk="1" latinLnBrk="0" hangingPunct="1">
        <a:defRPr sz="3469" kern="1200">
          <a:solidFill>
            <a:schemeClr val="tx1"/>
          </a:solidFill>
          <a:latin typeface="+mn-lt"/>
          <a:ea typeface="+mn-ea"/>
          <a:cs typeface="+mn-cs"/>
        </a:defRPr>
      </a:lvl7pPr>
      <a:lvl8pPr marL="6072728" algn="l" defTabSz="867533" rtl="0" eaLnBrk="1" latinLnBrk="0" hangingPunct="1">
        <a:defRPr sz="3469" kern="1200">
          <a:solidFill>
            <a:schemeClr val="tx1"/>
          </a:solidFill>
          <a:latin typeface="+mn-lt"/>
          <a:ea typeface="+mn-ea"/>
          <a:cs typeface="+mn-cs"/>
        </a:defRPr>
      </a:lvl8pPr>
      <a:lvl9pPr marL="6940260" algn="l" defTabSz="867533" rtl="0" eaLnBrk="1" latinLnBrk="0" hangingPunct="1">
        <a:defRPr sz="3469"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7"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4" name="Tijdelijke aanduiding voor datum 3"/>
          <p:cNvSpPr>
            <a:spLocks noGrp="1" noSelect="1"/>
          </p:cNvSpPr>
          <p:nvPr>
            <p:ph type="dt" sz="half" idx="2"/>
          </p:nvPr>
        </p:nvSpPr>
        <p:spPr bwMode="gray">
          <a:xfrm>
            <a:off x="13967642" y="9232328"/>
            <a:ext cx="1793191" cy="358517"/>
          </a:xfrm>
          <a:prstGeom prst="rect">
            <a:avLst/>
          </a:prstGeom>
        </p:spPr>
        <p:txBody>
          <a:bodyPr vert="horz" lIns="0" tIns="0" rIns="0" bIns="0" rtlCol="0" anchor="t">
            <a:noAutofit/>
          </a:bodyPr>
          <a:lstStyle>
            <a:lvl1pPr algn="r">
              <a:defRPr sz="1423">
                <a:solidFill>
                  <a:schemeClr val="tx1"/>
                </a:solidFill>
                <a:latin typeface="+mn-lt"/>
              </a:defRPr>
            </a:lvl1pPr>
          </a:lstStyle>
          <a:p>
            <a:fld id="{3174E2FF-80DC-4F7D-A73B-3189D8250A62}" type="datetime4">
              <a:rPr lang="en-GB" noProof="1" smtClean="0"/>
              <a:t>14 October 2024</a:t>
            </a:fld>
            <a:endParaRPr lang="nl-NL" noProof="1"/>
          </a:p>
        </p:txBody>
      </p:sp>
      <p:sp>
        <p:nvSpPr>
          <p:cNvPr id="5" name="Tijdelijke aanduiding voor voettekst 4"/>
          <p:cNvSpPr>
            <a:spLocks noGrp="1" noSelect="1"/>
          </p:cNvSpPr>
          <p:nvPr>
            <p:ph type="ftr" sz="quarter" idx="3"/>
          </p:nvPr>
        </p:nvSpPr>
        <p:spPr bwMode="gray">
          <a:xfrm>
            <a:off x="1516260" y="9232328"/>
            <a:ext cx="4354125"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nl-NL" noProof="1"/>
              <a:t>[Voettekst]</a:t>
            </a:r>
          </a:p>
        </p:txBody>
      </p:sp>
      <p:sp>
        <p:nvSpPr>
          <p:cNvPr id="6" name="Tijdelijke aanduiding voor dianummer 5"/>
          <p:cNvSpPr>
            <a:spLocks noGrp="1" noSelect="1"/>
          </p:cNvSpPr>
          <p:nvPr>
            <p:ph type="sldNum" sz="quarter" idx="4"/>
          </p:nvPr>
        </p:nvSpPr>
        <p:spPr bwMode="gray">
          <a:xfrm>
            <a:off x="15817766" y="9232328"/>
            <a:ext cx="554351"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nl-NL" noProof="1">
                <a:solidFill>
                  <a:schemeClr val="accent1"/>
                </a:solidFill>
              </a:rPr>
              <a:t>|</a:t>
            </a:r>
            <a:r>
              <a:rPr lang="nl-NL" noProof="1"/>
              <a:t> </a:t>
            </a:r>
            <a:fld id="{1336C48C-F87C-4E4B-81EF-5027B17D1F61}" type="slidenum">
              <a:rPr lang="nl-NL" noProof="1" smtClean="0"/>
              <a:pPr/>
              <a:t>‹nr.›</a:t>
            </a:fld>
            <a:endParaRPr lang="nl-NL" noProof="1"/>
          </a:p>
        </p:txBody>
      </p:sp>
      <p:sp>
        <p:nvSpPr>
          <p:cNvPr id="3" name="Tijdelijke aanduiding voor tekst 2 (JU-Free)"/>
          <p:cNvSpPr>
            <a:spLocks noGrp="1"/>
          </p:cNvSpPr>
          <p:nvPr>
            <p:ph type="body" idx="1"/>
          </p:nvPr>
        </p:nvSpPr>
        <p:spPr bwMode="gray">
          <a:xfrm>
            <a:off x="1516868" y="2523744"/>
            <a:ext cx="14855250" cy="6299650"/>
          </a:xfrm>
          <a:prstGeom prst="rect">
            <a:avLst/>
          </a:prstGeom>
        </p:spPr>
        <p:txBody>
          <a:bodyPr vert="horz" lIns="0" tIns="0" rIns="0" bIns="0" rtlCol="0">
            <a:noAutofit/>
          </a:bodyPr>
          <a:lstStyle/>
          <a:p>
            <a:pPr lvl="0"/>
            <a:r>
              <a:rPr lang="nl-NL" noProof="1"/>
              <a:t>JU-LEVEL1=Opsomming 1e niveau</a:t>
            </a:r>
          </a:p>
          <a:p>
            <a:pPr lvl="1"/>
            <a:r>
              <a:rPr lang="nl-NL" noProof="1"/>
              <a:t>JU-LEVEL2=Opsomming 2e niveau</a:t>
            </a:r>
          </a:p>
          <a:p>
            <a:pPr lvl="2"/>
            <a:r>
              <a:rPr lang="nl-NL" noProof="1"/>
              <a:t>JU-LEVEL3=Opsomming nummer 1e niveau</a:t>
            </a:r>
          </a:p>
          <a:p>
            <a:pPr lvl="3"/>
            <a:r>
              <a:rPr lang="nl-NL" noProof="1"/>
              <a:t>JU-LEVEL4=Kop</a:t>
            </a:r>
          </a:p>
          <a:p>
            <a:pPr lvl="4"/>
            <a:r>
              <a:rPr lang="nl-NL" noProof="1"/>
              <a:t>JU-LEVEL5=Basistekst</a:t>
            </a:r>
          </a:p>
          <a:p>
            <a:pPr lvl="5"/>
            <a:r>
              <a:rPr lang="nl-NL" noProof="1"/>
              <a:t>JU-LEVEL6=Zwevend 1e niveau</a:t>
            </a:r>
          </a:p>
          <a:p>
            <a:pPr lvl="6"/>
            <a:r>
              <a:rPr lang="nl-NL" noProof="1"/>
              <a:t>JU-LEVEL7=Zwevend 2e niveau</a:t>
            </a:r>
          </a:p>
        </p:txBody>
      </p:sp>
      <p:sp>
        <p:nvSpPr>
          <p:cNvPr id="2" name="Tijdelijke aanduiding voor titel 1"/>
          <p:cNvSpPr>
            <a:spLocks noGrp="1" noSelect="1"/>
          </p:cNvSpPr>
          <p:nvPr>
            <p:ph type="title"/>
          </p:nvPr>
        </p:nvSpPr>
        <p:spPr bwMode="gray">
          <a:xfrm>
            <a:off x="1230563" y="667770"/>
            <a:ext cx="14855250" cy="1024333"/>
          </a:xfrm>
          <a:prstGeom prst="rect">
            <a:avLst/>
          </a:prstGeom>
        </p:spPr>
        <p:txBody>
          <a:bodyPr vert="horz" lIns="0" tIns="0" rIns="0" bIns="0" rtlCol="0" anchor="t">
            <a:noAutofit/>
          </a:bodyPr>
          <a:lstStyle/>
          <a:p>
            <a:r>
              <a:rPr lang="nl-NL" noProof="1"/>
              <a:t>[Titel]</a:t>
            </a:r>
          </a:p>
        </p:txBody>
      </p:sp>
      <p:sp>
        <p:nvSpPr>
          <p:cNvPr id="8"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130090" tIns="65045" rIns="130090" bIns="65045" numCol="1" anchor="t" anchorCtr="0" compatLnSpc="1">
            <a:prstTxWarp prst="textNoShape">
              <a:avLst/>
            </a:prstTxWarp>
            <a:noAutofit/>
          </a:bodyPr>
          <a:lstStyle/>
          <a:p>
            <a:endParaRPr lang="nl-NL" sz="3699"/>
          </a:p>
        </p:txBody>
      </p:sp>
    </p:spTree>
    <p:extLst>
      <p:ext uri="{BB962C8B-B14F-4D97-AF65-F5344CB8AC3E}">
        <p14:creationId xmlns:p14="http://schemas.microsoft.com/office/powerpoint/2010/main" val="799032628"/>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 id="2147483755" r:id="rId17"/>
    <p:sldLayoutId id="2147483756" r:id="rId18"/>
    <p:sldLayoutId id="2147483757" r:id="rId19"/>
    <p:sldLayoutId id="2147483758" r:id="rId20"/>
    <p:sldLayoutId id="2147483793" r:id="rId21"/>
    <p:sldLayoutId id="2147483794" r:id="rId22"/>
  </p:sldLayoutIdLst>
  <p:hf hdr="0" ftr="0" dt="0"/>
  <p:txStyles>
    <p:titleStyle>
      <a:lvl1pPr algn="l" defTabSz="1548765" rtl="0" eaLnBrk="1" latinLnBrk="0" hangingPunct="1">
        <a:spcBef>
          <a:spcPct val="0"/>
        </a:spcBef>
        <a:buNone/>
        <a:defRPr sz="2419" b="0" kern="1200" cap="all" baseline="0">
          <a:solidFill>
            <a:schemeClr val="accent1"/>
          </a:solidFill>
          <a:latin typeface="+mj-lt"/>
          <a:ea typeface="+mj-ea"/>
          <a:cs typeface="+mj-cs"/>
        </a:defRPr>
      </a:lvl1pPr>
    </p:titleStyle>
    <p:bodyStyle>
      <a:lvl1pPr marL="460955" indent="-460955" algn="l" defTabSz="1548765" rtl="0" eaLnBrk="1" latinLnBrk="0" hangingPunct="1">
        <a:spcBef>
          <a:spcPts val="1280"/>
        </a:spcBef>
        <a:buFont typeface="Arial" pitchFamily="34" charset="0"/>
        <a:buChar char="•"/>
        <a:defRPr sz="2276" b="0" kern="1200" baseline="0">
          <a:solidFill>
            <a:schemeClr val="tx1"/>
          </a:solidFill>
          <a:latin typeface="+mn-lt"/>
          <a:ea typeface="+mn-ea"/>
          <a:cs typeface="+mn-cs"/>
        </a:defRPr>
      </a:lvl1pPr>
      <a:lvl2pPr marL="921910" indent="-460955" algn="l" defTabSz="1548765" rtl="0" eaLnBrk="1" latinLnBrk="0" hangingPunct="1">
        <a:spcBef>
          <a:spcPts val="854"/>
        </a:spcBef>
        <a:buFont typeface="Arial" pitchFamily="34" charset="0"/>
        <a:buChar char="•"/>
        <a:defRPr sz="2276" kern="1200">
          <a:solidFill>
            <a:schemeClr val="tx1"/>
          </a:solidFill>
          <a:latin typeface="+mn-lt"/>
          <a:ea typeface="+mn-ea"/>
          <a:cs typeface="+mn-cs"/>
        </a:defRPr>
      </a:lvl2pPr>
      <a:lvl3pPr marL="460955" indent="-460955" algn="l" defTabSz="1548765" rtl="0" eaLnBrk="1" latinLnBrk="0" hangingPunct="1">
        <a:spcBef>
          <a:spcPts val="0"/>
        </a:spcBef>
        <a:buFont typeface="+mj-lt"/>
        <a:buAutoNum type="arabicPeriod"/>
        <a:defRPr sz="2276" b="0" kern="1200">
          <a:solidFill>
            <a:schemeClr val="tx1"/>
          </a:solidFill>
          <a:latin typeface="+mn-lt"/>
          <a:ea typeface="+mn-ea"/>
          <a:cs typeface="+mn-cs"/>
        </a:defRPr>
      </a:lvl3pPr>
      <a:lvl4pPr marL="0" indent="0" algn="l" defTabSz="1548765" rtl="0" eaLnBrk="1" latinLnBrk="0" hangingPunct="1">
        <a:spcBef>
          <a:spcPts val="2561"/>
        </a:spcBef>
        <a:buFont typeface="Arial" pitchFamily="34" charset="0"/>
        <a:buNone/>
        <a:defRPr sz="2276"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5pPr>
      <a:lvl6pPr marL="460955"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6pPr>
      <a:lvl7pPr marL="92191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7pPr>
      <a:lvl8pPr marL="1152502"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8pPr>
      <a:lvl9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9pPr>
    </p:bodyStyle>
    <p:otherStyle>
      <a:defPPr>
        <a:defRPr lang="nl-NL"/>
      </a:defPPr>
      <a:lvl1pPr marL="0" algn="l" defTabSz="1548765" rtl="0" eaLnBrk="1" latinLnBrk="0" hangingPunct="1">
        <a:defRPr sz="2988" kern="1200">
          <a:solidFill>
            <a:schemeClr val="tx1"/>
          </a:solidFill>
          <a:latin typeface="+mn-lt"/>
          <a:ea typeface="+mn-ea"/>
          <a:cs typeface="+mn-cs"/>
        </a:defRPr>
      </a:lvl1pPr>
      <a:lvl2pPr marL="774384" algn="l" defTabSz="1548765" rtl="0" eaLnBrk="1" latinLnBrk="0" hangingPunct="1">
        <a:defRPr sz="2988" kern="1200">
          <a:solidFill>
            <a:schemeClr val="tx1"/>
          </a:solidFill>
          <a:latin typeface="+mn-lt"/>
          <a:ea typeface="+mn-ea"/>
          <a:cs typeface="+mn-cs"/>
        </a:defRPr>
      </a:lvl2pPr>
      <a:lvl3pPr marL="1548765" algn="l" defTabSz="1548765" rtl="0" eaLnBrk="1" latinLnBrk="0" hangingPunct="1">
        <a:defRPr sz="2988" kern="1200">
          <a:solidFill>
            <a:schemeClr val="tx1"/>
          </a:solidFill>
          <a:latin typeface="+mn-lt"/>
          <a:ea typeface="+mn-ea"/>
          <a:cs typeface="+mn-cs"/>
        </a:defRPr>
      </a:lvl3pPr>
      <a:lvl4pPr marL="2323150" algn="l" defTabSz="1548765" rtl="0" eaLnBrk="1" latinLnBrk="0" hangingPunct="1">
        <a:defRPr sz="2988" kern="1200">
          <a:solidFill>
            <a:schemeClr val="tx1"/>
          </a:solidFill>
          <a:latin typeface="+mn-lt"/>
          <a:ea typeface="+mn-ea"/>
          <a:cs typeface="+mn-cs"/>
        </a:defRPr>
      </a:lvl4pPr>
      <a:lvl5pPr marL="3097534" algn="l" defTabSz="1548765" rtl="0" eaLnBrk="1" latinLnBrk="0" hangingPunct="1">
        <a:defRPr sz="2988" kern="1200">
          <a:solidFill>
            <a:schemeClr val="tx1"/>
          </a:solidFill>
          <a:latin typeface="+mn-lt"/>
          <a:ea typeface="+mn-ea"/>
          <a:cs typeface="+mn-cs"/>
        </a:defRPr>
      </a:lvl5pPr>
      <a:lvl6pPr marL="3871915" algn="l" defTabSz="1548765" rtl="0" eaLnBrk="1" latinLnBrk="0" hangingPunct="1">
        <a:defRPr sz="2988" kern="1200">
          <a:solidFill>
            <a:schemeClr val="tx1"/>
          </a:solidFill>
          <a:latin typeface="+mn-lt"/>
          <a:ea typeface="+mn-ea"/>
          <a:cs typeface="+mn-cs"/>
        </a:defRPr>
      </a:lvl6pPr>
      <a:lvl7pPr marL="4646298" algn="l" defTabSz="1548765" rtl="0" eaLnBrk="1" latinLnBrk="0" hangingPunct="1">
        <a:defRPr sz="2988" kern="1200">
          <a:solidFill>
            <a:schemeClr val="tx1"/>
          </a:solidFill>
          <a:latin typeface="+mn-lt"/>
          <a:ea typeface="+mn-ea"/>
          <a:cs typeface="+mn-cs"/>
        </a:defRPr>
      </a:lvl7pPr>
      <a:lvl8pPr marL="5420682" algn="l" defTabSz="1548765" rtl="0" eaLnBrk="1" latinLnBrk="0" hangingPunct="1">
        <a:defRPr sz="2988" kern="1200">
          <a:solidFill>
            <a:schemeClr val="tx1"/>
          </a:solidFill>
          <a:latin typeface="+mn-lt"/>
          <a:ea typeface="+mn-ea"/>
          <a:cs typeface="+mn-cs"/>
        </a:defRPr>
      </a:lvl8pPr>
      <a:lvl9pPr marL="6195065" algn="l" defTabSz="1548765" rtl="0" eaLnBrk="1" latinLnBrk="0" hangingPunct="1">
        <a:defRPr sz="2988"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4" name="Date Placeholder 1"/>
          <p:cNvSpPr>
            <a:spLocks noGrp="1" noSelect="1"/>
          </p:cNvSpPr>
          <p:nvPr>
            <p:ph type="dt" sz="half" idx="2"/>
          </p:nvPr>
        </p:nvSpPr>
        <p:spPr bwMode="gray">
          <a:xfrm>
            <a:off x="13967642" y="9232328"/>
            <a:ext cx="1793191" cy="358517"/>
          </a:xfrm>
          <a:prstGeom prst="rect">
            <a:avLst/>
          </a:prstGeom>
        </p:spPr>
        <p:txBody>
          <a:bodyPr vert="horz" lIns="0" tIns="0" rIns="0" bIns="0" rtlCol="0" anchor="t">
            <a:noAutofit/>
          </a:bodyPr>
          <a:lstStyle>
            <a:lvl1pPr algn="r">
              <a:defRPr sz="1423">
                <a:solidFill>
                  <a:schemeClr val="tx1"/>
                </a:solidFill>
                <a:latin typeface="+mn-lt"/>
              </a:defRPr>
            </a:lvl1pPr>
          </a:lstStyle>
          <a:p>
            <a:fld id="{AD67BF37-6CD9-4819-9196-F07AD9AC1AE5}" type="datetime4">
              <a:rPr lang="en-GB" noProof="1" smtClean="0"/>
              <a:t>14 October 2024</a:t>
            </a:fld>
            <a:endParaRPr lang="en-GB" noProof="1"/>
          </a:p>
        </p:txBody>
      </p:sp>
      <p:sp>
        <p:nvSpPr>
          <p:cNvPr id="5" name="Footer Placeholder 2"/>
          <p:cNvSpPr>
            <a:spLocks noGrp="1" noSelect="1"/>
          </p:cNvSpPr>
          <p:nvPr>
            <p:ph type="ftr" sz="quarter" idx="3"/>
          </p:nvPr>
        </p:nvSpPr>
        <p:spPr bwMode="gray">
          <a:xfrm>
            <a:off x="1516260" y="9232328"/>
            <a:ext cx="4354125"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en-GB" noProof="1"/>
              <a:t>[Voettekst]</a:t>
            </a:r>
          </a:p>
        </p:txBody>
      </p:sp>
      <p:sp>
        <p:nvSpPr>
          <p:cNvPr id="6" name="Slide Number Placeholder 3"/>
          <p:cNvSpPr>
            <a:spLocks noGrp="1" noSelect="1"/>
          </p:cNvSpPr>
          <p:nvPr>
            <p:ph type="sldNum" sz="quarter" idx="4"/>
          </p:nvPr>
        </p:nvSpPr>
        <p:spPr bwMode="gray">
          <a:xfrm>
            <a:off x="15817766" y="9232328"/>
            <a:ext cx="554351"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en-GB" noProof="1">
                <a:solidFill>
                  <a:schemeClr val="accent1"/>
                </a:solidFill>
              </a:rPr>
              <a:t>|</a:t>
            </a:r>
            <a:r>
              <a:rPr lang="en-GB" noProof="1"/>
              <a:t> </a:t>
            </a:r>
            <a:fld id="{1336C48C-F87C-4E4B-81EF-5027B17D1F61}" type="slidenum">
              <a:rPr lang="en-GB" noProof="1" smtClean="0"/>
              <a:pPr/>
              <a:t>‹nr.›</a:t>
            </a:fld>
            <a:endParaRPr lang="en-GB" noProof="1"/>
          </a:p>
        </p:txBody>
      </p:sp>
      <p:sp>
        <p:nvSpPr>
          <p:cNvPr id="3" name="Frame text 4 (JU-Free)"/>
          <p:cNvSpPr>
            <a:spLocks noGrp="1"/>
          </p:cNvSpPr>
          <p:nvPr>
            <p:ph type="body" idx="1"/>
          </p:nvPr>
        </p:nvSpPr>
        <p:spPr bwMode="gray">
          <a:xfrm>
            <a:off x="1516868" y="2523744"/>
            <a:ext cx="14855250" cy="6299650"/>
          </a:xfrm>
          <a:prstGeom prst="rect">
            <a:avLst/>
          </a:prstGeom>
        </p:spPr>
        <p:txBody>
          <a:bodyPr vert="horz" lIns="0" tIns="0" rIns="0" bIns="0" rtlCol="0">
            <a:noAutofit/>
          </a:bodyPr>
          <a:lstStyle/>
          <a:p>
            <a:pPr lvl="0"/>
            <a:r>
              <a:rPr lang="en-GB" noProof="1"/>
              <a:t>JU-LEVEL1=List 1st level</a:t>
            </a:r>
          </a:p>
          <a:p>
            <a:pPr lvl="1"/>
            <a:r>
              <a:rPr lang="en-GB" noProof="1"/>
              <a:t>JU-LEVEL2=List 2nd level</a:t>
            </a:r>
          </a:p>
          <a:p>
            <a:pPr lvl="2"/>
            <a:r>
              <a:rPr lang="en-GB" noProof="1"/>
              <a:t>JU-LEVEL3=List number 1st level</a:t>
            </a:r>
          </a:p>
          <a:p>
            <a:pPr lvl="3"/>
            <a:r>
              <a:rPr lang="en-GB" noProof="1"/>
              <a:t>JU-LEVEL4=Heading</a:t>
            </a:r>
          </a:p>
          <a:p>
            <a:pPr lvl="4"/>
            <a:r>
              <a:rPr lang="en-GB" noProof="1"/>
              <a:t>JU-LEVEL5=Plain text</a:t>
            </a:r>
          </a:p>
          <a:p>
            <a:pPr lvl="5"/>
            <a:r>
              <a:rPr lang="en-GB" noProof="1"/>
              <a:t>JU-LEVEL6=Indent 1st level</a:t>
            </a:r>
          </a:p>
          <a:p>
            <a:pPr lvl="6"/>
            <a:r>
              <a:rPr lang="en-GB" noProof="1"/>
              <a:t>JU-LEVEL7= Indent 2nd level</a:t>
            </a:r>
          </a:p>
        </p:txBody>
      </p:sp>
      <p:sp>
        <p:nvSpPr>
          <p:cNvPr id="2" name="Title Placeholder 5"/>
          <p:cNvSpPr>
            <a:spLocks noGrp="1" noSelect="1"/>
          </p:cNvSpPr>
          <p:nvPr>
            <p:ph type="title"/>
          </p:nvPr>
        </p:nvSpPr>
        <p:spPr bwMode="gray">
          <a:xfrm>
            <a:off x="1230563" y="667770"/>
            <a:ext cx="14855250" cy="1024333"/>
          </a:xfrm>
          <a:prstGeom prst="rect">
            <a:avLst/>
          </a:prstGeom>
        </p:spPr>
        <p:txBody>
          <a:bodyPr vert="horz" lIns="0" tIns="0" rIns="0" bIns="0" rtlCol="0" anchor="t">
            <a:noAutofit/>
          </a:bodyPr>
          <a:lstStyle/>
          <a:p>
            <a:r>
              <a:rPr lang="en-GB" noProof="1"/>
              <a:t>[Title]</a:t>
            </a:r>
          </a:p>
        </p:txBody>
      </p:sp>
      <p:sp>
        <p:nvSpPr>
          <p:cNvPr id="9" name="Frame 6"/>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0" name="Frame 7"/>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908938940"/>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88" r:id="rId7"/>
    <p:sldLayoutId id="2147483789" r:id="rId8"/>
    <p:sldLayoutId id="2147483790" r:id="rId9"/>
  </p:sldLayoutIdLst>
  <p:hf hdr="0" ftr="0" dt="0"/>
  <p:txStyles>
    <p:titleStyle>
      <a:lvl1pPr algn="l" defTabSz="1548765" rtl="0" eaLnBrk="1" latinLnBrk="0" hangingPunct="1">
        <a:spcBef>
          <a:spcPct val="0"/>
        </a:spcBef>
        <a:buNone/>
        <a:defRPr sz="2419" b="0" kern="1200" cap="all" baseline="0">
          <a:solidFill>
            <a:schemeClr val="accent1"/>
          </a:solidFill>
          <a:latin typeface="+mj-lt"/>
          <a:ea typeface="+mj-ea"/>
          <a:cs typeface="+mj-cs"/>
        </a:defRPr>
      </a:lvl1pPr>
    </p:titleStyle>
    <p:bodyStyle>
      <a:lvl1pPr marL="460955" indent="-460955" algn="l" defTabSz="1548765" rtl="0" eaLnBrk="1" latinLnBrk="0" hangingPunct="1">
        <a:spcBef>
          <a:spcPts val="1280"/>
        </a:spcBef>
        <a:buFont typeface="Arial" pitchFamily="34" charset="0"/>
        <a:buChar char="•"/>
        <a:defRPr sz="2276" b="0" kern="1200" baseline="0">
          <a:solidFill>
            <a:schemeClr val="tx1"/>
          </a:solidFill>
          <a:latin typeface="+mn-lt"/>
          <a:ea typeface="+mn-ea"/>
          <a:cs typeface="+mn-cs"/>
        </a:defRPr>
      </a:lvl1pPr>
      <a:lvl2pPr marL="921910" indent="-460955" algn="l" defTabSz="1548765" rtl="0" eaLnBrk="1" latinLnBrk="0" hangingPunct="1">
        <a:spcBef>
          <a:spcPts val="854"/>
        </a:spcBef>
        <a:buFont typeface="Arial" pitchFamily="34" charset="0"/>
        <a:buChar char="•"/>
        <a:defRPr sz="2276" kern="1200">
          <a:solidFill>
            <a:schemeClr val="tx1"/>
          </a:solidFill>
          <a:latin typeface="+mn-lt"/>
          <a:ea typeface="+mn-ea"/>
          <a:cs typeface="+mn-cs"/>
        </a:defRPr>
      </a:lvl2pPr>
      <a:lvl3pPr marL="460955" indent="-460955" algn="l" defTabSz="1548765" rtl="0" eaLnBrk="1" latinLnBrk="0" hangingPunct="1">
        <a:spcBef>
          <a:spcPts val="0"/>
        </a:spcBef>
        <a:buFont typeface="+mj-lt"/>
        <a:buAutoNum type="arabicPeriod"/>
        <a:defRPr sz="2276" b="0" kern="1200">
          <a:solidFill>
            <a:schemeClr val="tx1"/>
          </a:solidFill>
          <a:latin typeface="+mn-lt"/>
          <a:ea typeface="+mn-ea"/>
          <a:cs typeface="+mn-cs"/>
        </a:defRPr>
      </a:lvl3pPr>
      <a:lvl4pPr marL="0" indent="0" algn="l" defTabSz="1548765" rtl="0" eaLnBrk="1" latinLnBrk="0" hangingPunct="1">
        <a:spcBef>
          <a:spcPts val="2561"/>
        </a:spcBef>
        <a:buFont typeface="Arial" pitchFamily="34" charset="0"/>
        <a:buNone/>
        <a:defRPr sz="2276"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5pPr>
      <a:lvl6pPr marL="460955"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6pPr>
      <a:lvl7pPr marL="92191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7pPr>
      <a:lvl8pPr marL="1152502"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8pPr>
      <a:lvl9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9pPr>
    </p:bodyStyle>
    <p:otherStyle>
      <a:defPPr>
        <a:defRPr lang="nl-NL"/>
      </a:defPPr>
      <a:lvl1pPr marL="0" algn="l" defTabSz="1548765" rtl="0" eaLnBrk="1" latinLnBrk="0" hangingPunct="1">
        <a:defRPr sz="2988" kern="1200">
          <a:solidFill>
            <a:schemeClr val="tx1"/>
          </a:solidFill>
          <a:latin typeface="+mn-lt"/>
          <a:ea typeface="+mn-ea"/>
          <a:cs typeface="+mn-cs"/>
        </a:defRPr>
      </a:lvl1pPr>
      <a:lvl2pPr marL="774384" algn="l" defTabSz="1548765" rtl="0" eaLnBrk="1" latinLnBrk="0" hangingPunct="1">
        <a:defRPr sz="2988" kern="1200">
          <a:solidFill>
            <a:schemeClr val="tx1"/>
          </a:solidFill>
          <a:latin typeface="+mn-lt"/>
          <a:ea typeface="+mn-ea"/>
          <a:cs typeface="+mn-cs"/>
        </a:defRPr>
      </a:lvl2pPr>
      <a:lvl3pPr marL="1548765" algn="l" defTabSz="1548765" rtl="0" eaLnBrk="1" latinLnBrk="0" hangingPunct="1">
        <a:defRPr sz="2988" kern="1200">
          <a:solidFill>
            <a:schemeClr val="tx1"/>
          </a:solidFill>
          <a:latin typeface="+mn-lt"/>
          <a:ea typeface="+mn-ea"/>
          <a:cs typeface="+mn-cs"/>
        </a:defRPr>
      </a:lvl3pPr>
      <a:lvl4pPr marL="2323150" algn="l" defTabSz="1548765" rtl="0" eaLnBrk="1" latinLnBrk="0" hangingPunct="1">
        <a:defRPr sz="2988" kern="1200">
          <a:solidFill>
            <a:schemeClr val="tx1"/>
          </a:solidFill>
          <a:latin typeface="+mn-lt"/>
          <a:ea typeface="+mn-ea"/>
          <a:cs typeface="+mn-cs"/>
        </a:defRPr>
      </a:lvl4pPr>
      <a:lvl5pPr marL="3097534" algn="l" defTabSz="1548765" rtl="0" eaLnBrk="1" latinLnBrk="0" hangingPunct="1">
        <a:defRPr sz="2988" kern="1200">
          <a:solidFill>
            <a:schemeClr val="tx1"/>
          </a:solidFill>
          <a:latin typeface="+mn-lt"/>
          <a:ea typeface="+mn-ea"/>
          <a:cs typeface="+mn-cs"/>
        </a:defRPr>
      </a:lvl5pPr>
      <a:lvl6pPr marL="3871915" algn="l" defTabSz="1548765" rtl="0" eaLnBrk="1" latinLnBrk="0" hangingPunct="1">
        <a:defRPr sz="2988" kern="1200">
          <a:solidFill>
            <a:schemeClr val="tx1"/>
          </a:solidFill>
          <a:latin typeface="+mn-lt"/>
          <a:ea typeface="+mn-ea"/>
          <a:cs typeface="+mn-cs"/>
        </a:defRPr>
      </a:lvl6pPr>
      <a:lvl7pPr marL="4646298" algn="l" defTabSz="1548765" rtl="0" eaLnBrk="1" latinLnBrk="0" hangingPunct="1">
        <a:defRPr sz="2988" kern="1200">
          <a:solidFill>
            <a:schemeClr val="tx1"/>
          </a:solidFill>
          <a:latin typeface="+mn-lt"/>
          <a:ea typeface="+mn-ea"/>
          <a:cs typeface="+mn-cs"/>
        </a:defRPr>
      </a:lvl7pPr>
      <a:lvl8pPr marL="5420682" algn="l" defTabSz="1548765" rtl="0" eaLnBrk="1" latinLnBrk="0" hangingPunct="1">
        <a:defRPr sz="2988" kern="1200">
          <a:solidFill>
            <a:schemeClr val="tx1"/>
          </a:solidFill>
          <a:latin typeface="+mn-lt"/>
          <a:ea typeface="+mn-ea"/>
          <a:cs typeface="+mn-cs"/>
        </a:defRPr>
      </a:lvl8pPr>
      <a:lvl9pPr marL="6195065" algn="l" defTabSz="1548765" rtl="0" eaLnBrk="1" latinLnBrk="0" hangingPunct="1">
        <a:defRPr sz="2988"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4" name="Date Placeholder 1"/>
          <p:cNvSpPr>
            <a:spLocks noGrp="1" noSelect="1"/>
          </p:cNvSpPr>
          <p:nvPr>
            <p:ph type="dt" sz="half" idx="2"/>
          </p:nvPr>
        </p:nvSpPr>
        <p:spPr bwMode="gray">
          <a:xfrm>
            <a:off x="13967642" y="9232328"/>
            <a:ext cx="1793191" cy="358517"/>
          </a:xfrm>
          <a:prstGeom prst="rect">
            <a:avLst/>
          </a:prstGeom>
        </p:spPr>
        <p:txBody>
          <a:bodyPr vert="horz" lIns="0" tIns="0" rIns="0" bIns="0" rtlCol="0" anchor="t">
            <a:noAutofit/>
          </a:bodyPr>
          <a:lstStyle>
            <a:lvl1pPr algn="r">
              <a:defRPr sz="1423">
                <a:solidFill>
                  <a:schemeClr val="tx1"/>
                </a:solidFill>
                <a:latin typeface="+mn-lt"/>
              </a:defRPr>
            </a:lvl1pPr>
          </a:lstStyle>
          <a:p>
            <a:fld id="{49F642A4-D23E-4BDA-B4A2-4E552D0810B8}" type="datetime4">
              <a:rPr lang="en-GB" noProof="1" smtClean="0"/>
              <a:t>14 October 2024</a:t>
            </a:fld>
            <a:endParaRPr lang="en-GB" noProof="1"/>
          </a:p>
        </p:txBody>
      </p:sp>
      <p:sp>
        <p:nvSpPr>
          <p:cNvPr id="5" name="Footer Placeholder 2"/>
          <p:cNvSpPr>
            <a:spLocks noGrp="1" noSelect="1"/>
          </p:cNvSpPr>
          <p:nvPr>
            <p:ph type="ftr" sz="quarter" idx="3"/>
          </p:nvPr>
        </p:nvSpPr>
        <p:spPr bwMode="gray">
          <a:xfrm>
            <a:off x="1516260" y="9232328"/>
            <a:ext cx="4354125"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en-GB" noProof="1"/>
              <a:t>[Voettekst]</a:t>
            </a:r>
          </a:p>
        </p:txBody>
      </p:sp>
      <p:sp>
        <p:nvSpPr>
          <p:cNvPr id="6" name="Slide Number Placeholder 3"/>
          <p:cNvSpPr>
            <a:spLocks noGrp="1" noSelect="1"/>
          </p:cNvSpPr>
          <p:nvPr>
            <p:ph type="sldNum" sz="quarter" idx="4"/>
          </p:nvPr>
        </p:nvSpPr>
        <p:spPr bwMode="gray">
          <a:xfrm>
            <a:off x="15817766" y="9232328"/>
            <a:ext cx="554351"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en-GB" noProof="1">
                <a:solidFill>
                  <a:schemeClr val="accent1"/>
                </a:solidFill>
              </a:rPr>
              <a:t>|</a:t>
            </a:r>
            <a:r>
              <a:rPr lang="en-GB" noProof="1"/>
              <a:t> </a:t>
            </a:r>
            <a:fld id="{1336C48C-F87C-4E4B-81EF-5027B17D1F61}" type="slidenum">
              <a:rPr lang="en-GB" noProof="1" smtClean="0"/>
              <a:pPr/>
              <a:t>‹nr.›</a:t>
            </a:fld>
            <a:endParaRPr lang="en-GB" noProof="1"/>
          </a:p>
        </p:txBody>
      </p:sp>
      <p:sp>
        <p:nvSpPr>
          <p:cNvPr id="3" name="Frame text 4 (JU-Free)"/>
          <p:cNvSpPr>
            <a:spLocks noGrp="1"/>
          </p:cNvSpPr>
          <p:nvPr>
            <p:ph type="body" idx="1"/>
          </p:nvPr>
        </p:nvSpPr>
        <p:spPr bwMode="gray">
          <a:xfrm>
            <a:off x="1516868" y="2523744"/>
            <a:ext cx="14855250" cy="6299650"/>
          </a:xfrm>
          <a:prstGeom prst="rect">
            <a:avLst/>
          </a:prstGeom>
        </p:spPr>
        <p:txBody>
          <a:bodyPr vert="horz" lIns="0" tIns="0" rIns="0" bIns="0" rtlCol="0">
            <a:noAutofit/>
          </a:bodyPr>
          <a:lstStyle/>
          <a:p>
            <a:pPr lvl="0"/>
            <a:r>
              <a:rPr lang="en-GB" noProof="1"/>
              <a:t>JU-LEVEL1=Opsomming 1e niveau</a:t>
            </a:r>
          </a:p>
          <a:p>
            <a:pPr lvl="1"/>
            <a:r>
              <a:rPr lang="en-GB" noProof="1"/>
              <a:t>JU-LEVEL2=Opsomming 2e niveau</a:t>
            </a:r>
          </a:p>
          <a:p>
            <a:pPr lvl="2"/>
            <a:r>
              <a:rPr lang="en-GB" noProof="1"/>
              <a:t>JU-LEVEL3=Opsomming nummer 1e niveau</a:t>
            </a:r>
          </a:p>
          <a:p>
            <a:pPr lvl="3"/>
            <a:r>
              <a:rPr lang="en-GB" noProof="1"/>
              <a:t>JU-LEVEL4=Kop</a:t>
            </a:r>
          </a:p>
          <a:p>
            <a:pPr lvl="4"/>
            <a:r>
              <a:rPr lang="en-GB" noProof="1"/>
              <a:t>JU-LEVEL5=Basistekst</a:t>
            </a:r>
          </a:p>
          <a:p>
            <a:pPr lvl="5"/>
            <a:r>
              <a:rPr lang="en-GB" noProof="1"/>
              <a:t>JU-LEVEL6=Zwevend 1e niveau</a:t>
            </a:r>
          </a:p>
          <a:p>
            <a:pPr lvl="6"/>
            <a:r>
              <a:rPr lang="en-GB" noProof="1"/>
              <a:t>JU-LEVEL7=Zwevend 2e niveau</a:t>
            </a:r>
          </a:p>
        </p:txBody>
      </p:sp>
      <p:sp>
        <p:nvSpPr>
          <p:cNvPr id="2" name="Title Placeholder 5"/>
          <p:cNvSpPr>
            <a:spLocks noGrp="1" noSelect="1"/>
          </p:cNvSpPr>
          <p:nvPr>
            <p:ph type="title"/>
          </p:nvPr>
        </p:nvSpPr>
        <p:spPr bwMode="gray">
          <a:xfrm>
            <a:off x="1230563" y="667770"/>
            <a:ext cx="14855250" cy="1024333"/>
          </a:xfrm>
          <a:prstGeom prst="rect">
            <a:avLst/>
          </a:prstGeom>
        </p:spPr>
        <p:txBody>
          <a:bodyPr vert="horz" lIns="0" tIns="0" rIns="0" bIns="0" rtlCol="0" anchor="t">
            <a:noAutofit/>
          </a:bodyPr>
          <a:lstStyle/>
          <a:p>
            <a:r>
              <a:rPr lang="en-GB" noProof="1"/>
              <a:t>[Titel]</a:t>
            </a:r>
          </a:p>
        </p:txBody>
      </p:sp>
      <p:sp>
        <p:nvSpPr>
          <p:cNvPr id="9" name="Frame 6"/>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0" name="Frame 7"/>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379679136"/>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 id="2147483779" r:id="rId13"/>
    <p:sldLayoutId id="2147483780" r:id="rId14"/>
    <p:sldLayoutId id="2147483781" r:id="rId15"/>
    <p:sldLayoutId id="2147483782" r:id="rId16"/>
    <p:sldLayoutId id="2147483783" r:id="rId17"/>
    <p:sldLayoutId id="2147483784" r:id="rId18"/>
    <p:sldLayoutId id="2147483785" r:id="rId19"/>
    <p:sldLayoutId id="2147483786" r:id="rId20"/>
    <p:sldLayoutId id="2147483791" r:id="rId21"/>
  </p:sldLayoutIdLst>
  <p:hf hdr="0" ftr="0" dt="0"/>
  <p:txStyles>
    <p:titleStyle>
      <a:lvl1pPr algn="l" defTabSz="1548765" rtl="0" eaLnBrk="1" latinLnBrk="0" hangingPunct="1">
        <a:spcBef>
          <a:spcPct val="0"/>
        </a:spcBef>
        <a:buNone/>
        <a:defRPr sz="2419" b="0" kern="1200" cap="all" baseline="0">
          <a:solidFill>
            <a:schemeClr val="accent1"/>
          </a:solidFill>
          <a:latin typeface="+mj-lt"/>
          <a:ea typeface="+mj-ea"/>
          <a:cs typeface="+mj-cs"/>
        </a:defRPr>
      </a:lvl1pPr>
    </p:titleStyle>
    <p:bodyStyle>
      <a:lvl1pPr marL="460955" indent="-460955" algn="l" defTabSz="1548765" rtl="0" eaLnBrk="1" latinLnBrk="0" hangingPunct="1">
        <a:spcBef>
          <a:spcPts val="1280"/>
        </a:spcBef>
        <a:buFont typeface="Arial" pitchFamily="34" charset="0"/>
        <a:buChar char="•"/>
        <a:defRPr sz="2276" b="0" kern="1200" baseline="0">
          <a:solidFill>
            <a:schemeClr val="tx1"/>
          </a:solidFill>
          <a:latin typeface="+mn-lt"/>
          <a:ea typeface="+mn-ea"/>
          <a:cs typeface="+mn-cs"/>
        </a:defRPr>
      </a:lvl1pPr>
      <a:lvl2pPr marL="921910" indent="-460955" algn="l" defTabSz="1548765" rtl="0" eaLnBrk="1" latinLnBrk="0" hangingPunct="1">
        <a:spcBef>
          <a:spcPts val="854"/>
        </a:spcBef>
        <a:buFont typeface="Arial" pitchFamily="34" charset="0"/>
        <a:buChar char="•"/>
        <a:defRPr sz="2276" kern="1200">
          <a:solidFill>
            <a:schemeClr val="tx1"/>
          </a:solidFill>
          <a:latin typeface="+mn-lt"/>
          <a:ea typeface="+mn-ea"/>
          <a:cs typeface="+mn-cs"/>
        </a:defRPr>
      </a:lvl2pPr>
      <a:lvl3pPr marL="460955" indent="-460955" algn="l" defTabSz="1548765" rtl="0" eaLnBrk="1" latinLnBrk="0" hangingPunct="1">
        <a:spcBef>
          <a:spcPts val="0"/>
        </a:spcBef>
        <a:buFont typeface="+mj-lt"/>
        <a:buAutoNum type="arabicPeriod"/>
        <a:defRPr sz="2276" b="0" kern="1200">
          <a:solidFill>
            <a:schemeClr val="tx1"/>
          </a:solidFill>
          <a:latin typeface="+mn-lt"/>
          <a:ea typeface="+mn-ea"/>
          <a:cs typeface="+mn-cs"/>
        </a:defRPr>
      </a:lvl3pPr>
      <a:lvl4pPr marL="0" indent="0" algn="l" defTabSz="1548765" rtl="0" eaLnBrk="1" latinLnBrk="0" hangingPunct="1">
        <a:spcBef>
          <a:spcPts val="2561"/>
        </a:spcBef>
        <a:buFont typeface="Arial" pitchFamily="34" charset="0"/>
        <a:buNone/>
        <a:defRPr sz="2276"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5pPr>
      <a:lvl6pPr marL="460955"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6pPr>
      <a:lvl7pPr marL="92191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7pPr>
      <a:lvl8pPr marL="1152502"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8pPr>
      <a:lvl9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9pPr>
    </p:bodyStyle>
    <p:otherStyle>
      <a:defPPr>
        <a:defRPr lang="nl-NL"/>
      </a:defPPr>
      <a:lvl1pPr marL="0" algn="l" defTabSz="1548765" rtl="0" eaLnBrk="1" latinLnBrk="0" hangingPunct="1">
        <a:defRPr sz="2988" kern="1200">
          <a:solidFill>
            <a:schemeClr val="tx1"/>
          </a:solidFill>
          <a:latin typeface="+mn-lt"/>
          <a:ea typeface="+mn-ea"/>
          <a:cs typeface="+mn-cs"/>
        </a:defRPr>
      </a:lvl1pPr>
      <a:lvl2pPr marL="774384" algn="l" defTabSz="1548765" rtl="0" eaLnBrk="1" latinLnBrk="0" hangingPunct="1">
        <a:defRPr sz="2988" kern="1200">
          <a:solidFill>
            <a:schemeClr val="tx1"/>
          </a:solidFill>
          <a:latin typeface="+mn-lt"/>
          <a:ea typeface="+mn-ea"/>
          <a:cs typeface="+mn-cs"/>
        </a:defRPr>
      </a:lvl2pPr>
      <a:lvl3pPr marL="1548765" algn="l" defTabSz="1548765" rtl="0" eaLnBrk="1" latinLnBrk="0" hangingPunct="1">
        <a:defRPr sz="2988" kern="1200">
          <a:solidFill>
            <a:schemeClr val="tx1"/>
          </a:solidFill>
          <a:latin typeface="+mn-lt"/>
          <a:ea typeface="+mn-ea"/>
          <a:cs typeface="+mn-cs"/>
        </a:defRPr>
      </a:lvl3pPr>
      <a:lvl4pPr marL="2323150" algn="l" defTabSz="1548765" rtl="0" eaLnBrk="1" latinLnBrk="0" hangingPunct="1">
        <a:defRPr sz="2988" kern="1200">
          <a:solidFill>
            <a:schemeClr val="tx1"/>
          </a:solidFill>
          <a:latin typeface="+mn-lt"/>
          <a:ea typeface="+mn-ea"/>
          <a:cs typeface="+mn-cs"/>
        </a:defRPr>
      </a:lvl4pPr>
      <a:lvl5pPr marL="3097534" algn="l" defTabSz="1548765" rtl="0" eaLnBrk="1" latinLnBrk="0" hangingPunct="1">
        <a:defRPr sz="2988" kern="1200">
          <a:solidFill>
            <a:schemeClr val="tx1"/>
          </a:solidFill>
          <a:latin typeface="+mn-lt"/>
          <a:ea typeface="+mn-ea"/>
          <a:cs typeface="+mn-cs"/>
        </a:defRPr>
      </a:lvl5pPr>
      <a:lvl6pPr marL="3871915" algn="l" defTabSz="1548765" rtl="0" eaLnBrk="1" latinLnBrk="0" hangingPunct="1">
        <a:defRPr sz="2988" kern="1200">
          <a:solidFill>
            <a:schemeClr val="tx1"/>
          </a:solidFill>
          <a:latin typeface="+mn-lt"/>
          <a:ea typeface="+mn-ea"/>
          <a:cs typeface="+mn-cs"/>
        </a:defRPr>
      </a:lvl6pPr>
      <a:lvl7pPr marL="4646298" algn="l" defTabSz="1548765" rtl="0" eaLnBrk="1" latinLnBrk="0" hangingPunct="1">
        <a:defRPr sz="2988" kern="1200">
          <a:solidFill>
            <a:schemeClr val="tx1"/>
          </a:solidFill>
          <a:latin typeface="+mn-lt"/>
          <a:ea typeface="+mn-ea"/>
          <a:cs typeface="+mn-cs"/>
        </a:defRPr>
      </a:lvl7pPr>
      <a:lvl8pPr marL="5420682" algn="l" defTabSz="1548765" rtl="0" eaLnBrk="1" latinLnBrk="0" hangingPunct="1">
        <a:defRPr sz="2988" kern="1200">
          <a:solidFill>
            <a:schemeClr val="tx1"/>
          </a:solidFill>
          <a:latin typeface="+mn-lt"/>
          <a:ea typeface="+mn-ea"/>
          <a:cs typeface="+mn-cs"/>
        </a:defRPr>
      </a:lvl8pPr>
      <a:lvl9pPr marL="6195065" algn="l" defTabSz="1548765" rtl="0" eaLnBrk="1" latinLnBrk="0" hangingPunct="1">
        <a:defRPr sz="29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9.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www.ru.nl/en/about-us/news/wanted-students-and-teachers-for-student-follows-teacher-project" TargetMode="External"/><Relationship Id="rId1" Type="http://schemas.openxmlformats.org/officeDocument/2006/relationships/slideLayout" Target="../slideLayouts/slideLayout58.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8.xml"/></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58.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hyperlink" Target="https://eur01.safelinks.protection.outlook.com/?url=https%3A%2F%2Fwww.ru.nl%2Fen%2Fstaff%2Flecturers%2Flecturer-development%2Fspecial-interest-groups&amp;data=05%7C02%7Cjanine.gossen%40ru.nl%7C72afa21f892f4798630508dcec143a19%7C084578d9400d4a5aa7c7e76ca47af400%7C1%7C0%7C638644818894316811%7CUnknown%7CTWFpbGZsb3d8eyJWIjoiMC4wLjAwMDAiLCJQIjoiV2luMzIiLCJBTiI6Ik1haWwiLCJXVCI6Mn0%3D%7C0%7C%7C%7C&amp;sdata=hX7iOJIF%2Fs9E6SPTM8lHh32aEC%2FIug16p6bKBEzDf0Y%3D&amp;reserved=0" TargetMode="External"/><Relationship Id="rId2" Type="http://schemas.openxmlformats.org/officeDocument/2006/relationships/notesSlide" Target="../notesSlides/notesSlide3.xml"/><Relationship Id="rId1" Type="http://schemas.openxmlformats.org/officeDocument/2006/relationships/slideLayout" Target="../slideLayouts/slideLayout58.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58.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5.xml"/><Relationship Id="rId1" Type="http://schemas.openxmlformats.org/officeDocument/2006/relationships/slideLayout" Target="../slideLayouts/slideLayout58.xml"/><Relationship Id="rId5" Type="http://schemas.openxmlformats.org/officeDocument/2006/relationships/chart" Target="../charts/chart7.xml"/><Relationship Id="rId4" Type="http://schemas.openxmlformats.org/officeDocument/2006/relationships/chart" Target="../charts/chart6.xml"/></Relationships>
</file>

<file path=ppt/slides/_rels/slide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58.xml"/><Relationship Id="rId4" Type="http://schemas.openxmlformats.org/officeDocument/2006/relationships/chart" Target="../charts/chart10.xml"/></Relationships>
</file>

<file path=ppt/slides/_rels/slide8.xml.rels><?xml version="1.0" encoding="UTF-8" standalone="yes"?>
<Relationships xmlns="http://schemas.openxmlformats.org/package/2006/relationships"><Relationship Id="rId8" Type="http://schemas.openxmlformats.org/officeDocument/2006/relationships/hyperlink" Target="https://www.radboudnet.nl/science/education/" TargetMode="External"/><Relationship Id="rId3" Type="http://schemas.openxmlformats.org/officeDocument/2006/relationships/hyperlink" Target="https://ru.osiris-student.nl/onderwijscatalogus/extern/opleiding" TargetMode="External"/><Relationship Id="rId7" Type="http://schemas.openxmlformats.org/officeDocument/2006/relationships/hyperlink" Target="https://www.ru.nl/studenten/services/onderwijs-volgen/onderwijs-en-examenregelingen-oer/oer-faculteit-der-natuurwetenschappen-wiskunde-en-informatica" TargetMode="External"/><Relationship Id="rId2" Type="http://schemas.openxmlformats.org/officeDocument/2006/relationships/hyperlink" Target="https://www.ru.nl/courseguides/science/" TargetMode="External"/><Relationship Id="rId1" Type="http://schemas.openxmlformats.org/officeDocument/2006/relationships/slideLayout" Target="../slideLayouts/slideLayout58.xml"/><Relationship Id="rId6" Type="http://schemas.openxmlformats.org/officeDocument/2006/relationships/hyperlink" Target="https://www.ru.nl/en/students/services/studying/registering-for-courses" TargetMode="External"/><Relationship Id="rId5" Type="http://schemas.openxmlformats.org/officeDocument/2006/relationships/hyperlink" Target="https://www.ru.nl/en/students/services/guidance-advice-and-complaints/counsellors/student-advisors-per-faculty/student-advisors-faculty-of-science" TargetMode="External"/><Relationship Id="rId4" Type="http://schemas.openxmlformats.org/officeDocument/2006/relationships/hyperlink" Target="https://www.ru.nl/en/student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1200884" y="720724"/>
            <a:ext cx="14889249" cy="2409339"/>
          </a:xfrm>
        </p:spPr>
        <p:txBody>
          <a:bodyPr/>
          <a:lstStyle/>
          <a:p>
            <a:pPr algn="ctr"/>
            <a:r>
              <a:rPr lang="en-US" sz="4000" b="1"/>
              <a:t>Biology Education Meeting</a:t>
            </a:r>
            <a:br>
              <a:rPr lang="en-US" sz="4000"/>
            </a:br>
            <a:r>
              <a:rPr lang="en-US" sz="4000"/>
              <a:t>10-Oct-2024</a:t>
            </a:r>
            <a:br>
              <a:rPr lang="en-US" sz="4000"/>
            </a:br>
            <a:endParaRPr lang="en-US" sz="4000" i="1"/>
          </a:p>
        </p:txBody>
      </p:sp>
      <p:sp>
        <p:nvSpPr>
          <p:cNvPr id="3" name="Tijdelijke aanduiding voor dianummer 2"/>
          <p:cNvSpPr>
            <a:spLocks noGrp="1"/>
          </p:cNvSpPr>
          <p:nvPr>
            <p:ph type="sldNum" sz="quarter" idx="10"/>
          </p:nvPr>
        </p:nvSpPr>
        <p:spPr>
          <a:xfrm>
            <a:off x="5398072" y="9172347"/>
            <a:ext cx="1499117" cy="519112"/>
          </a:xfrm>
        </p:spPr>
        <p:txBody>
          <a:bodyPr/>
          <a:lstStyle/>
          <a:p>
            <a:fld id="{F9510068-CF9F-1546-A962-438E155E6626}" type="slidenum">
              <a:rPr lang="nl-NL" altLang="nl-NL" smtClean="0">
                <a:solidFill>
                  <a:srgbClr val="FFFFFF"/>
                </a:solidFill>
              </a:rPr>
              <a:pPr/>
              <a:t>1</a:t>
            </a:fld>
            <a:endParaRPr lang="nl-NL" altLang="nl-NL" dirty="0">
              <a:solidFill>
                <a:srgbClr val="FFFFFF"/>
              </a:solidFill>
            </a:endParaRPr>
          </a:p>
        </p:txBody>
      </p:sp>
      <p:sp>
        <p:nvSpPr>
          <p:cNvPr id="5" name="Tijdelijke aanduiding voor inhoud 4"/>
          <p:cNvSpPr>
            <a:spLocks noGrp="1"/>
          </p:cNvSpPr>
          <p:nvPr>
            <p:ph sz="half" idx="2"/>
          </p:nvPr>
        </p:nvSpPr>
        <p:spPr/>
        <p:txBody>
          <a:bodyPr/>
          <a:lstStyle/>
          <a:p>
            <a:r>
              <a:rPr lang="en-GB" sz="3600" dirty="0"/>
              <a:t>General points Board of Education – Ad Ragas</a:t>
            </a:r>
          </a:p>
          <a:p>
            <a:r>
              <a:rPr lang="en-GB" sz="3600" dirty="0"/>
              <a:t>Updates 24-25 – Janine Gossen</a:t>
            </a:r>
          </a:p>
          <a:p>
            <a:endParaRPr lang="en-GB" sz="3200" dirty="0"/>
          </a:p>
          <a:p>
            <a:endParaRPr lang="en-GB" sz="3200" dirty="0"/>
          </a:p>
        </p:txBody>
      </p:sp>
      <p:sp>
        <p:nvSpPr>
          <p:cNvPr id="6" name="Tijdelijke aanduiding voor inhoud 5"/>
          <p:cNvSpPr>
            <a:spLocks noGrp="1"/>
          </p:cNvSpPr>
          <p:nvPr>
            <p:ph sz="half" idx="13"/>
          </p:nvPr>
        </p:nvSpPr>
        <p:spPr/>
        <p:txBody>
          <a:bodyPr/>
          <a:lstStyle/>
          <a:p>
            <a:pPr marL="0" indent="0">
              <a:buNone/>
            </a:pPr>
            <a:r>
              <a:rPr lang="en-US" sz="5400" b="1">
                <a:solidFill>
                  <a:srgbClr val="B72922"/>
                </a:solidFill>
              </a:rPr>
              <a:t>Agenda</a:t>
            </a:r>
            <a:endParaRPr lang="nl-NL" sz="5400" b="1">
              <a:solidFill>
                <a:srgbClr val="B72922"/>
              </a:solidFill>
            </a:endParaRPr>
          </a:p>
        </p:txBody>
      </p:sp>
    </p:spTree>
    <p:extLst>
      <p:ext uri="{BB962C8B-B14F-4D97-AF65-F5344CB8AC3E}">
        <p14:creationId xmlns:p14="http://schemas.microsoft.com/office/powerpoint/2010/main" val="4153452764"/>
      </p:ext>
    </p:ext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8A8CC4-BE8C-4ACF-849B-2797FAB441A5}"/>
              </a:ext>
            </a:extLst>
          </p:cNvPr>
          <p:cNvSpPr>
            <a:spLocks noGrp="1"/>
          </p:cNvSpPr>
          <p:nvPr>
            <p:ph type="title"/>
          </p:nvPr>
        </p:nvSpPr>
        <p:spPr/>
        <p:txBody>
          <a:bodyPr/>
          <a:lstStyle/>
          <a:p>
            <a:r>
              <a:rPr lang="en-US" dirty="0"/>
              <a:t>TLC input – Marjan </a:t>
            </a:r>
            <a:r>
              <a:rPr lang="en-US" dirty="0" err="1"/>
              <a:t>smeulders</a:t>
            </a:r>
            <a:endParaRPr lang="en-US" dirty="0"/>
          </a:p>
        </p:txBody>
      </p:sp>
      <p:sp>
        <p:nvSpPr>
          <p:cNvPr id="3" name="Tijdelijke aanduiding voor dianummer 2">
            <a:extLst>
              <a:ext uri="{FF2B5EF4-FFF2-40B4-BE49-F238E27FC236}">
                <a16:creationId xmlns:a16="http://schemas.microsoft.com/office/drawing/2014/main" id="{E20CE87D-0977-4D22-8B84-9AE51138513D}"/>
              </a:ext>
            </a:extLst>
          </p:cNvPr>
          <p:cNvSpPr>
            <a:spLocks noGrp="1"/>
          </p:cNvSpPr>
          <p:nvPr>
            <p:ph type="sldNum" sz="quarter" idx="12"/>
          </p:nvPr>
        </p:nvSpPr>
        <p:spPr/>
        <p:txBody>
          <a:bodyPr/>
          <a:lstStyle/>
          <a:p>
            <a:r>
              <a:rPr lang="en-GB" noProof="1"/>
              <a:t>| </a:t>
            </a:r>
            <a:fld id="{1336C48C-F87C-4E4B-81EF-5027B17D1F61}" type="slidenum">
              <a:rPr lang="en-GB" noProof="1" smtClean="0"/>
              <a:pPr/>
              <a:t>10</a:t>
            </a:fld>
            <a:endParaRPr lang="en-GB" noProof="1"/>
          </a:p>
        </p:txBody>
      </p:sp>
      <p:sp>
        <p:nvSpPr>
          <p:cNvPr id="4" name="Tekstvak 3">
            <a:extLst>
              <a:ext uri="{FF2B5EF4-FFF2-40B4-BE49-F238E27FC236}">
                <a16:creationId xmlns:a16="http://schemas.microsoft.com/office/drawing/2014/main" id="{E125461F-2F91-4E6A-96F0-8B849E31BF56}"/>
              </a:ext>
            </a:extLst>
          </p:cNvPr>
          <p:cNvSpPr txBox="1"/>
          <p:nvPr/>
        </p:nvSpPr>
        <p:spPr>
          <a:xfrm>
            <a:off x="1230563" y="1422400"/>
            <a:ext cx="13162770" cy="5847755"/>
          </a:xfrm>
          <a:prstGeom prst="rect">
            <a:avLst/>
          </a:prstGeom>
          <a:noFill/>
        </p:spPr>
        <p:txBody>
          <a:bodyPr wrap="square" lIns="0" tIns="0" rIns="0" bIns="0" rtlCol="0">
            <a:spAutoFit/>
          </a:bodyPr>
          <a:lstStyle/>
          <a:p>
            <a:r>
              <a:rPr lang="en-US" sz="2400" b="1" dirty="0">
                <a:solidFill>
                  <a:schemeClr val="accent6">
                    <a:lumMod val="90000"/>
                    <a:lumOff val="10000"/>
                  </a:schemeClr>
                </a:solidFill>
              </a:rPr>
              <a:t>Attention to ‘Week of the Teacher’ </a:t>
            </a:r>
          </a:p>
          <a:p>
            <a:r>
              <a:rPr lang="en-US" sz="2400" dirty="0"/>
              <a:t>(chocolate, compliments and </a:t>
            </a:r>
            <a:r>
              <a:rPr lang="en-US" sz="3200" b="1" dirty="0">
                <a:solidFill>
                  <a:schemeClr val="accent6">
                    <a:lumMod val="90000"/>
                    <a:lumOff val="10000"/>
                  </a:schemeClr>
                </a:solidFill>
                <a:latin typeface="Arial" panose="020B0604020202020204" pitchFamily="34" charset="0"/>
                <a:cs typeface="Arial" panose="020B0604020202020204" pitchFamily="34" charset="0"/>
              </a:rPr>
              <a:t>thank you all very much</a:t>
            </a:r>
            <a:r>
              <a:rPr lang="en-US" sz="2400" dirty="0"/>
              <a:t>!)</a:t>
            </a:r>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r>
              <a:rPr lang="en-US" sz="2400" dirty="0">
                <a:solidFill>
                  <a:schemeClr val="accent6">
                    <a:lumMod val="90000"/>
                    <a:lumOff val="10000"/>
                  </a:schemeClr>
                </a:solidFill>
              </a:rPr>
              <a:t>Want to participate in ‘Student follows Teacher’- project? </a:t>
            </a:r>
            <a:r>
              <a:rPr lang="en-US" sz="2400" dirty="0" err="1">
                <a:solidFill>
                  <a:schemeClr val="accent6">
                    <a:lumMod val="90000"/>
                    <a:lumOff val="10000"/>
                  </a:schemeClr>
                </a:solidFill>
              </a:rPr>
              <a:t>Enrol</a:t>
            </a:r>
            <a:r>
              <a:rPr lang="en-US" sz="2400" dirty="0">
                <a:solidFill>
                  <a:schemeClr val="accent6">
                    <a:lumMod val="90000"/>
                    <a:lumOff val="10000"/>
                  </a:schemeClr>
                </a:solidFill>
              </a:rPr>
              <a:t> via link below (30-Oct the latest)</a:t>
            </a:r>
          </a:p>
          <a:p>
            <a:r>
              <a:rPr lang="en-US" sz="2400" dirty="0">
                <a:solidFill>
                  <a:schemeClr val="accent6">
                    <a:lumMod val="90000"/>
                    <a:lumOff val="10000"/>
                  </a:schemeClr>
                </a:solidFill>
                <a:hlinkClick r:id="rId2">
                  <a:extLst>
                    <a:ext uri="{A12FA001-AC4F-418D-AE19-62706E023703}">
                      <ahyp:hlinkClr xmlns:ahyp="http://schemas.microsoft.com/office/drawing/2018/hyperlinkcolor" val="tx"/>
                    </a:ext>
                  </a:extLst>
                </a:hlinkClick>
              </a:rPr>
              <a:t>https://www.ru.nl/en/about-us/news/wanted-students-and-teachers-for-student-follows-teacher-project</a:t>
            </a:r>
            <a:endParaRPr lang="en-US" sz="2400" dirty="0">
              <a:solidFill>
                <a:schemeClr val="accent6">
                  <a:lumMod val="90000"/>
                  <a:lumOff val="10000"/>
                </a:schemeClr>
              </a:solidFill>
            </a:endParaRPr>
          </a:p>
          <a:p>
            <a:endParaRPr lang="en-US" sz="1800" dirty="0"/>
          </a:p>
          <a:p>
            <a:endParaRPr lang="en-US" sz="1800" dirty="0" err="1"/>
          </a:p>
        </p:txBody>
      </p:sp>
      <p:pic>
        <p:nvPicPr>
          <p:cNvPr id="6" name="Graphic 5" descr="Klaslokaal met effen opvulling">
            <a:extLst>
              <a:ext uri="{FF2B5EF4-FFF2-40B4-BE49-F238E27FC236}">
                <a16:creationId xmlns:a16="http://schemas.microsoft.com/office/drawing/2014/main" id="{E76FF036-3882-48A7-9D90-551FEB9453D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263539" y="667770"/>
            <a:ext cx="2976034" cy="2976034"/>
          </a:xfrm>
          <a:prstGeom prst="rect">
            <a:avLst/>
          </a:prstGeom>
        </p:spPr>
      </p:pic>
      <p:pic>
        <p:nvPicPr>
          <p:cNvPr id="8" name="Graphic 7" descr="Ballonnen silhouet">
            <a:extLst>
              <a:ext uri="{FF2B5EF4-FFF2-40B4-BE49-F238E27FC236}">
                <a16:creationId xmlns:a16="http://schemas.microsoft.com/office/drawing/2014/main" id="{F0B190DF-208A-4B78-8844-BE7E6D51AB4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411103" y="2140473"/>
            <a:ext cx="2412596" cy="2412596"/>
          </a:xfrm>
          <a:prstGeom prst="rect">
            <a:avLst/>
          </a:prstGeom>
        </p:spPr>
      </p:pic>
    </p:spTree>
    <p:extLst>
      <p:ext uri="{BB962C8B-B14F-4D97-AF65-F5344CB8AC3E}">
        <p14:creationId xmlns:p14="http://schemas.microsoft.com/office/powerpoint/2010/main" val="41200006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42AA10-074B-4144-BD31-9AB85D9A05D8}"/>
              </a:ext>
            </a:extLst>
          </p:cNvPr>
          <p:cNvSpPr>
            <a:spLocks noGrp="1"/>
          </p:cNvSpPr>
          <p:nvPr>
            <p:ph type="title"/>
          </p:nvPr>
        </p:nvSpPr>
        <p:spPr/>
        <p:txBody>
          <a:bodyPr/>
          <a:lstStyle/>
          <a:p>
            <a:r>
              <a:rPr lang="en-US" dirty="0"/>
              <a:t>(Proposed) schedule next meetings 12.30-13.15 </a:t>
            </a:r>
            <a:r>
              <a:rPr lang="en-US" dirty="0" err="1"/>
              <a:t>hrs</a:t>
            </a:r>
            <a:r>
              <a:rPr lang="en-US" dirty="0"/>
              <a:t> </a:t>
            </a:r>
          </a:p>
        </p:txBody>
      </p:sp>
      <p:sp>
        <p:nvSpPr>
          <p:cNvPr id="3" name="Content Placeholder 2">
            <a:extLst>
              <a:ext uri="{FF2B5EF4-FFF2-40B4-BE49-F238E27FC236}">
                <a16:creationId xmlns:a16="http://schemas.microsoft.com/office/drawing/2014/main" id="{A1FA4E07-AB36-44FA-BBD6-65B0E5F0AE16}"/>
              </a:ext>
            </a:extLst>
          </p:cNvPr>
          <p:cNvSpPr txBox="1">
            <a:spLocks/>
          </p:cNvSpPr>
          <p:nvPr/>
        </p:nvSpPr>
        <p:spPr>
          <a:xfrm>
            <a:off x="1200732" y="1691511"/>
            <a:ext cx="14889083" cy="7020000"/>
          </a:xfrm>
          <a:prstGeom prst="rect">
            <a:avLst/>
          </a:prstGeom>
        </p:spPr>
        <p:txBody>
          <a:bodyPr>
            <a:normAutofit/>
          </a:bodyPr>
          <a:lstStyle>
            <a:lvl1pPr marL="460955" indent="-460955" algn="l" defTabSz="1548765" rtl="0" eaLnBrk="1" latinLnBrk="0" hangingPunct="1">
              <a:spcBef>
                <a:spcPts val="1280"/>
              </a:spcBef>
              <a:buFont typeface="Arial" pitchFamily="34" charset="0"/>
              <a:buChar char="•"/>
              <a:defRPr sz="2276" b="0" kern="1200" baseline="0">
                <a:solidFill>
                  <a:schemeClr val="tx1"/>
                </a:solidFill>
                <a:latin typeface="+mn-lt"/>
                <a:ea typeface="+mn-ea"/>
                <a:cs typeface="+mn-cs"/>
              </a:defRPr>
            </a:lvl1pPr>
            <a:lvl2pPr marL="921910" indent="-460955" algn="l" defTabSz="1548765" rtl="0" eaLnBrk="1" latinLnBrk="0" hangingPunct="1">
              <a:spcBef>
                <a:spcPts val="854"/>
              </a:spcBef>
              <a:buFont typeface="Arial" pitchFamily="34" charset="0"/>
              <a:buChar char="•"/>
              <a:defRPr sz="2276" kern="1200">
                <a:solidFill>
                  <a:schemeClr val="tx1"/>
                </a:solidFill>
                <a:latin typeface="+mn-lt"/>
                <a:ea typeface="+mn-ea"/>
                <a:cs typeface="+mn-cs"/>
              </a:defRPr>
            </a:lvl2pPr>
            <a:lvl3pPr marL="460955" indent="-460955" algn="l" defTabSz="1548765" rtl="0" eaLnBrk="1" latinLnBrk="0" hangingPunct="1">
              <a:spcBef>
                <a:spcPts val="0"/>
              </a:spcBef>
              <a:buFont typeface="+mj-lt"/>
              <a:buAutoNum type="arabicPeriod"/>
              <a:defRPr sz="2276" b="0" kern="1200">
                <a:solidFill>
                  <a:schemeClr val="tx1"/>
                </a:solidFill>
                <a:latin typeface="+mn-lt"/>
                <a:ea typeface="+mn-ea"/>
                <a:cs typeface="+mn-cs"/>
              </a:defRPr>
            </a:lvl3pPr>
            <a:lvl4pPr marL="0" indent="0" algn="l" defTabSz="1548765" rtl="0" eaLnBrk="1" latinLnBrk="0" hangingPunct="1">
              <a:spcBef>
                <a:spcPts val="2561"/>
              </a:spcBef>
              <a:buFont typeface="Arial" pitchFamily="34" charset="0"/>
              <a:buNone/>
              <a:defRPr sz="2276"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5pPr>
            <a:lvl6pPr marL="460955"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6pPr>
            <a:lvl7pPr marL="92191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7pPr>
            <a:lvl8pPr marL="1152502"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8pPr>
            <a:lvl9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9pPr>
          </a:lstStyle>
          <a:p>
            <a:pPr lvl="1">
              <a:spcBef>
                <a:spcPts val="1800"/>
              </a:spcBef>
            </a:pPr>
            <a:r>
              <a:rPr lang="en-US" dirty="0">
                <a:solidFill>
                  <a:schemeClr val="accent6"/>
                </a:solidFill>
                <a:sym typeface="Wingdings" panose="05000000000000000000" pitchFamily="2" charset="2"/>
              </a:rPr>
              <a:t>Tuesday 10-Dec-2024</a:t>
            </a:r>
          </a:p>
          <a:p>
            <a:pPr lvl="1">
              <a:spcBef>
                <a:spcPts val="1800"/>
              </a:spcBef>
            </a:pPr>
            <a:r>
              <a:rPr lang="en-US" dirty="0">
                <a:solidFill>
                  <a:schemeClr val="accent6"/>
                </a:solidFill>
                <a:sym typeface="Wingdings" panose="05000000000000000000" pitchFamily="2" charset="2"/>
              </a:rPr>
              <a:t>Tuesday 07-Jan-2025: education afternoon </a:t>
            </a:r>
          </a:p>
          <a:p>
            <a:pPr lvl="1">
              <a:spcBef>
                <a:spcPts val="1800"/>
              </a:spcBef>
            </a:pPr>
            <a:r>
              <a:rPr lang="en-US" dirty="0">
                <a:solidFill>
                  <a:schemeClr val="accent6"/>
                </a:solidFill>
                <a:sym typeface="Wingdings" panose="05000000000000000000" pitchFamily="2" charset="2"/>
              </a:rPr>
              <a:t>Wednesday 19-Mar-2025</a:t>
            </a:r>
          </a:p>
          <a:p>
            <a:pPr lvl="1">
              <a:spcBef>
                <a:spcPts val="1800"/>
              </a:spcBef>
            </a:pPr>
            <a:r>
              <a:rPr lang="en-US" dirty="0">
                <a:solidFill>
                  <a:schemeClr val="accent6"/>
                </a:solidFill>
                <a:sym typeface="Wingdings" panose="05000000000000000000" pitchFamily="2" charset="2"/>
              </a:rPr>
              <a:t>Thursday 05-Jun-2025</a:t>
            </a:r>
          </a:p>
          <a:p>
            <a:pPr marL="0" indent="0">
              <a:buNone/>
            </a:pPr>
            <a:r>
              <a:rPr lang="en-US" u="sng" dirty="0">
                <a:solidFill>
                  <a:schemeClr val="accent6"/>
                </a:solidFill>
              </a:rPr>
              <a:t>Future ideas for the meeting include, but are not limited to (please send ideas to Janine Gossen):</a:t>
            </a:r>
            <a:r>
              <a:rPr lang="nl-NL" dirty="0">
                <a:solidFill>
                  <a:schemeClr val="accent6"/>
                </a:solidFill>
              </a:rPr>
              <a:t> </a:t>
            </a:r>
            <a:endParaRPr lang="en-US" dirty="0">
              <a:solidFill>
                <a:schemeClr val="accent6"/>
              </a:solidFill>
            </a:endParaRPr>
          </a:p>
          <a:p>
            <a:pPr lvl="1" fontAlgn="auto">
              <a:spcBef>
                <a:spcPts val="1800"/>
              </a:spcBef>
              <a:spcAft>
                <a:spcPts val="0"/>
              </a:spcAft>
            </a:pPr>
            <a:endParaRPr lang="en-US" dirty="0">
              <a:solidFill>
                <a:schemeClr val="accent6"/>
              </a:solidFill>
            </a:endParaRPr>
          </a:p>
        </p:txBody>
      </p:sp>
      <p:sp>
        <p:nvSpPr>
          <p:cNvPr id="4" name="Tijdelijke aanduiding voor dianummer 3">
            <a:extLst>
              <a:ext uri="{FF2B5EF4-FFF2-40B4-BE49-F238E27FC236}">
                <a16:creationId xmlns:a16="http://schemas.microsoft.com/office/drawing/2014/main" id="{A79B637E-D6CE-4AFD-9C00-831A8BE7CA90}"/>
              </a:ext>
            </a:extLst>
          </p:cNvPr>
          <p:cNvSpPr>
            <a:spLocks noGrp="1"/>
          </p:cNvSpPr>
          <p:nvPr>
            <p:ph type="sldNum" sz="quarter" idx="12"/>
          </p:nvPr>
        </p:nvSpPr>
        <p:spPr/>
        <p:txBody>
          <a:bodyPr/>
          <a:lstStyle/>
          <a:p>
            <a:r>
              <a:rPr lang="en-GB" noProof="1"/>
              <a:t>| </a:t>
            </a:r>
            <a:fld id="{1336C48C-F87C-4E4B-81EF-5027B17D1F61}" type="slidenum">
              <a:rPr lang="en-GB" noProof="1" smtClean="0"/>
              <a:pPr/>
              <a:t>11</a:t>
            </a:fld>
            <a:endParaRPr lang="en-GB" noProof="1"/>
          </a:p>
        </p:txBody>
      </p:sp>
    </p:spTree>
    <p:extLst>
      <p:ext uri="{BB962C8B-B14F-4D97-AF65-F5344CB8AC3E}">
        <p14:creationId xmlns:p14="http://schemas.microsoft.com/office/powerpoint/2010/main" val="2923881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42AA10-074B-4144-BD31-9AB85D9A05D8}"/>
              </a:ext>
            </a:extLst>
          </p:cNvPr>
          <p:cNvSpPr>
            <a:spLocks noGrp="1"/>
          </p:cNvSpPr>
          <p:nvPr>
            <p:ph type="title"/>
          </p:nvPr>
        </p:nvSpPr>
        <p:spPr/>
        <p:txBody>
          <a:bodyPr/>
          <a:lstStyle/>
          <a:p>
            <a:r>
              <a:rPr lang="en-US" dirty="0"/>
              <a:t>1. Hello - Goodbye</a:t>
            </a:r>
          </a:p>
        </p:txBody>
      </p:sp>
      <p:sp>
        <p:nvSpPr>
          <p:cNvPr id="3" name="Content Placeholder 2">
            <a:extLst>
              <a:ext uri="{FF2B5EF4-FFF2-40B4-BE49-F238E27FC236}">
                <a16:creationId xmlns:a16="http://schemas.microsoft.com/office/drawing/2014/main" id="{A1FA4E07-AB36-44FA-BBD6-65B0E5F0AE16}"/>
              </a:ext>
            </a:extLst>
          </p:cNvPr>
          <p:cNvSpPr txBox="1">
            <a:spLocks/>
          </p:cNvSpPr>
          <p:nvPr/>
        </p:nvSpPr>
        <p:spPr>
          <a:xfrm>
            <a:off x="1200732" y="1691511"/>
            <a:ext cx="14889083" cy="7020000"/>
          </a:xfrm>
          <a:prstGeom prst="rect">
            <a:avLst/>
          </a:prstGeom>
        </p:spPr>
        <p:txBody>
          <a:bodyPr>
            <a:normAutofit/>
          </a:bodyPr>
          <a:lstStyle>
            <a:lvl1pPr marL="460955" indent="-460955" algn="l" defTabSz="1548765" rtl="0" eaLnBrk="1" latinLnBrk="0" hangingPunct="1">
              <a:spcBef>
                <a:spcPts val="1280"/>
              </a:spcBef>
              <a:buFont typeface="Arial" pitchFamily="34" charset="0"/>
              <a:buChar char="•"/>
              <a:defRPr sz="2276" b="0" kern="1200" baseline="0">
                <a:solidFill>
                  <a:schemeClr val="tx1"/>
                </a:solidFill>
                <a:latin typeface="+mn-lt"/>
                <a:ea typeface="+mn-ea"/>
                <a:cs typeface="+mn-cs"/>
              </a:defRPr>
            </a:lvl1pPr>
            <a:lvl2pPr marL="921910" indent="-460955" algn="l" defTabSz="1548765" rtl="0" eaLnBrk="1" latinLnBrk="0" hangingPunct="1">
              <a:spcBef>
                <a:spcPts val="854"/>
              </a:spcBef>
              <a:buFont typeface="Arial" pitchFamily="34" charset="0"/>
              <a:buChar char="•"/>
              <a:defRPr sz="2276" kern="1200">
                <a:solidFill>
                  <a:schemeClr val="tx1"/>
                </a:solidFill>
                <a:latin typeface="+mn-lt"/>
                <a:ea typeface="+mn-ea"/>
                <a:cs typeface="+mn-cs"/>
              </a:defRPr>
            </a:lvl2pPr>
            <a:lvl3pPr marL="460955" indent="-460955" algn="l" defTabSz="1548765" rtl="0" eaLnBrk="1" latinLnBrk="0" hangingPunct="1">
              <a:spcBef>
                <a:spcPts val="0"/>
              </a:spcBef>
              <a:buFont typeface="+mj-lt"/>
              <a:buAutoNum type="arabicPeriod"/>
              <a:defRPr sz="2276" b="0" kern="1200">
                <a:solidFill>
                  <a:schemeClr val="tx1"/>
                </a:solidFill>
                <a:latin typeface="+mn-lt"/>
                <a:ea typeface="+mn-ea"/>
                <a:cs typeface="+mn-cs"/>
              </a:defRPr>
            </a:lvl3pPr>
            <a:lvl4pPr marL="0" indent="0" algn="l" defTabSz="1548765" rtl="0" eaLnBrk="1" latinLnBrk="0" hangingPunct="1">
              <a:spcBef>
                <a:spcPts val="2561"/>
              </a:spcBef>
              <a:buFont typeface="Arial" pitchFamily="34" charset="0"/>
              <a:buNone/>
              <a:defRPr sz="2276"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5pPr>
            <a:lvl6pPr marL="460955"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6pPr>
            <a:lvl7pPr marL="92191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7pPr>
            <a:lvl8pPr marL="1152502"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8pPr>
            <a:lvl9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9pPr>
          </a:lstStyle>
          <a:p>
            <a:pPr lvl="1" fontAlgn="auto">
              <a:spcBef>
                <a:spcPts val="1800"/>
              </a:spcBef>
              <a:spcAft>
                <a:spcPts val="0"/>
              </a:spcAft>
            </a:pPr>
            <a:endParaRPr lang="en-US" dirty="0">
              <a:solidFill>
                <a:schemeClr val="accent6"/>
              </a:solidFill>
            </a:endParaRPr>
          </a:p>
        </p:txBody>
      </p:sp>
      <p:sp>
        <p:nvSpPr>
          <p:cNvPr id="4" name="Tijdelijke aanduiding voor dianummer 3">
            <a:extLst>
              <a:ext uri="{FF2B5EF4-FFF2-40B4-BE49-F238E27FC236}">
                <a16:creationId xmlns:a16="http://schemas.microsoft.com/office/drawing/2014/main" id="{40E07EA5-0F60-4A49-9913-9203303C4D13}"/>
              </a:ext>
            </a:extLst>
          </p:cNvPr>
          <p:cNvSpPr>
            <a:spLocks noGrp="1"/>
          </p:cNvSpPr>
          <p:nvPr>
            <p:ph type="sldNum" sz="quarter" idx="12"/>
          </p:nvPr>
        </p:nvSpPr>
        <p:spPr/>
        <p:txBody>
          <a:bodyPr/>
          <a:lstStyle/>
          <a:p>
            <a:r>
              <a:rPr lang="en-GB" noProof="1"/>
              <a:t>| </a:t>
            </a:r>
            <a:fld id="{1336C48C-F87C-4E4B-81EF-5027B17D1F61}" type="slidenum">
              <a:rPr lang="en-GB" noProof="1" smtClean="0"/>
              <a:pPr/>
              <a:t>2</a:t>
            </a:fld>
            <a:endParaRPr lang="en-GB" noProof="1"/>
          </a:p>
        </p:txBody>
      </p:sp>
      <p:graphicFrame>
        <p:nvGraphicFramePr>
          <p:cNvPr id="5" name="Tabel 5">
            <a:extLst>
              <a:ext uri="{FF2B5EF4-FFF2-40B4-BE49-F238E27FC236}">
                <a16:creationId xmlns:a16="http://schemas.microsoft.com/office/drawing/2014/main" id="{4CAE7A2D-B0AD-44CB-A1E3-1950A2E8353B}"/>
              </a:ext>
            </a:extLst>
          </p:cNvPr>
          <p:cNvGraphicFramePr>
            <a:graphicFrameLocks noGrp="1"/>
          </p:cNvGraphicFramePr>
          <p:nvPr>
            <p:extLst>
              <p:ext uri="{D42A27DB-BD31-4B8C-83A1-F6EECF244321}">
                <p14:modId xmlns:p14="http://schemas.microsoft.com/office/powerpoint/2010/main" val="3304467452"/>
              </p:ext>
            </p:extLst>
          </p:nvPr>
        </p:nvGraphicFramePr>
        <p:xfrm>
          <a:off x="1710266" y="1921013"/>
          <a:ext cx="13174134" cy="2187196"/>
        </p:xfrm>
        <a:graphic>
          <a:graphicData uri="http://schemas.openxmlformats.org/drawingml/2006/table">
            <a:tbl>
              <a:tblPr firstRow="1" bandRow="1">
                <a:tableStyleId>{5C22544A-7EE6-4342-B048-85BDC9FD1C3A}</a:tableStyleId>
              </a:tblPr>
              <a:tblGrid>
                <a:gridCol w="2264834">
                  <a:extLst>
                    <a:ext uri="{9D8B030D-6E8A-4147-A177-3AD203B41FA5}">
                      <a16:colId xmlns:a16="http://schemas.microsoft.com/office/drawing/2014/main" val="1653712998"/>
                    </a:ext>
                  </a:extLst>
                </a:gridCol>
                <a:gridCol w="4902200">
                  <a:extLst>
                    <a:ext uri="{9D8B030D-6E8A-4147-A177-3AD203B41FA5}">
                      <a16:colId xmlns:a16="http://schemas.microsoft.com/office/drawing/2014/main" val="978576053"/>
                    </a:ext>
                  </a:extLst>
                </a:gridCol>
                <a:gridCol w="6007100">
                  <a:extLst>
                    <a:ext uri="{9D8B030D-6E8A-4147-A177-3AD203B41FA5}">
                      <a16:colId xmlns:a16="http://schemas.microsoft.com/office/drawing/2014/main" val="2876915963"/>
                    </a:ext>
                  </a:extLst>
                </a:gridCol>
              </a:tblGrid>
              <a:tr h="370840">
                <a:tc>
                  <a:txBody>
                    <a:bodyPr/>
                    <a:lstStyle/>
                    <a:p>
                      <a:endParaRPr lang="en-US" dirty="0"/>
                    </a:p>
                  </a:txBody>
                  <a:tcPr/>
                </a:tc>
                <a:tc>
                  <a:txBody>
                    <a:bodyPr/>
                    <a:lstStyle/>
                    <a:p>
                      <a:r>
                        <a:rPr lang="en-US" dirty="0"/>
                        <a:t>Hello</a:t>
                      </a:r>
                    </a:p>
                  </a:txBody>
                  <a:tcPr/>
                </a:tc>
                <a:tc>
                  <a:txBody>
                    <a:bodyPr/>
                    <a:lstStyle/>
                    <a:p>
                      <a:r>
                        <a:rPr lang="en-US" dirty="0"/>
                        <a:t>Goodbye</a:t>
                      </a:r>
                    </a:p>
                  </a:txBody>
                  <a:tcPr/>
                </a:tc>
                <a:extLst>
                  <a:ext uri="{0D108BD9-81ED-4DB2-BD59-A6C34878D82A}">
                    <a16:rowId xmlns:a16="http://schemas.microsoft.com/office/drawing/2014/main" val="4251026103"/>
                  </a:ext>
                </a:extLst>
              </a:tr>
              <a:tr h="370840">
                <a:tc>
                  <a:txBody>
                    <a:bodyPr/>
                    <a:lstStyle/>
                    <a:p>
                      <a:r>
                        <a:rPr lang="en-US" b="1" dirty="0" err="1">
                          <a:solidFill>
                            <a:srgbClr val="E3000B"/>
                          </a:solidFill>
                        </a:rPr>
                        <a:t>EduTeam</a:t>
                      </a:r>
                      <a:endParaRPr lang="en-US" b="1" dirty="0">
                        <a:solidFill>
                          <a:srgbClr val="E3000B"/>
                        </a:solidFill>
                      </a:endParaRPr>
                    </a:p>
                  </a:txBody>
                  <a:tcPr/>
                </a:tc>
                <a:tc>
                  <a:txBody>
                    <a:bodyPr/>
                    <a:lstStyle/>
                    <a:p>
                      <a:endParaRPr lang="en-US" dirty="0"/>
                    </a:p>
                  </a:txBody>
                  <a:tcPr/>
                </a:tc>
                <a:tc>
                  <a:txBody>
                    <a:bodyPr/>
                    <a:lstStyle/>
                    <a:p>
                      <a:r>
                        <a:rPr lang="en-US" dirty="0"/>
                        <a:t>Guus Middelbeek</a:t>
                      </a:r>
                    </a:p>
                  </a:txBody>
                  <a:tcPr/>
                </a:tc>
                <a:extLst>
                  <a:ext uri="{0D108BD9-81ED-4DB2-BD59-A6C34878D82A}">
                    <a16:rowId xmlns:a16="http://schemas.microsoft.com/office/drawing/2014/main" val="4140485558"/>
                  </a:ext>
                </a:extLst>
              </a:tr>
              <a:tr h="370840">
                <a:tc>
                  <a:txBody>
                    <a:bodyPr/>
                    <a:lstStyle/>
                    <a:p>
                      <a:r>
                        <a:rPr lang="en-US" b="1" dirty="0">
                          <a:solidFill>
                            <a:srgbClr val="E3000B"/>
                          </a:solidFill>
                        </a:rPr>
                        <a:t>DCN</a:t>
                      </a:r>
                    </a:p>
                  </a:txBody>
                  <a:tcPr/>
                </a:tc>
                <a:tc>
                  <a:txBody>
                    <a:bodyPr/>
                    <a:lstStyle/>
                    <a:p>
                      <a:r>
                        <a:rPr lang="en-US" dirty="0" err="1"/>
                        <a:t>Mahur</a:t>
                      </a:r>
                      <a:r>
                        <a:rPr lang="en-US" dirty="0"/>
                        <a:t> Hashemi</a:t>
                      </a:r>
                    </a:p>
                  </a:txBody>
                  <a:tcPr/>
                </a:tc>
                <a:tc>
                  <a:txBody>
                    <a:bodyPr/>
                    <a:lstStyle/>
                    <a:p>
                      <a:endParaRPr lang="en-US" dirty="0"/>
                    </a:p>
                  </a:txBody>
                  <a:tcPr/>
                </a:tc>
                <a:extLst>
                  <a:ext uri="{0D108BD9-81ED-4DB2-BD59-A6C34878D82A}">
                    <a16:rowId xmlns:a16="http://schemas.microsoft.com/office/drawing/2014/main" val="953911216"/>
                  </a:ext>
                </a:extLst>
              </a:tr>
              <a:tr h="370840">
                <a:tc>
                  <a:txBody>
                    <a:bodyPr/>
                    <a:lstStyle/>
                    <a:p>
                      <a:r>
                        <a:rPr lang="en-US" b="1" dirty="0">
                          <a:solidFill>
                            <a:srgbClr val="E3000B"/>
                          </a:solidFill>
                        </a:rPr>
                        <a:t>RIBES</a:t>
                      </a:r>
                    </a:p>
                  </a:txBody>
                  <a:tcPr/>
                </a:tc>
                <a:tc>
                  <a:txBody>
                    <a:bodyPr/>
                    <a:lstStyle/>
                    <a:p>
                      <a:r>
                        <a:rPr lang="en-US" dirty="0"/>
                        <a:t>Koen Kuipers</a:t>
                      </a:r>
                    </a:p>
                  </a:txBody>
                  <a:tcPr/>
                </a:tc>
                <a:tc>
                  <a:txBody>
                    <a:bodyPr/>
                    <a:lstStyle/>
                    <a:p>
                      <a:endParaRPr lang="en-US" dirty="0"/>
                    </a:p>
                  </a:txBody>
                  <a:tcPr/>
                </a:tc>
                <a:extLst>
                  <a:ext uri="{0D108BD9-81ED-4DB2-BD59-A6C34878D82A}">
                    <a16:rowId xmlns:a16="http://schemas.microsoft.com/office/drawing/2014/main" val="4096563392"/>
                  </a:ext>
                </a:extLst>
              </a:tr>
            </a:tbl>
          </a:graphicData>
        </a:graphic>
      </p:graphicFrame>
    </p:spTree>
    <p:extLst>
      <p:ext uri="{BB962C8B-B14F-4D97-AF65-F5344CB8AC3E}">
        <p14:creationId xmlns:p14="http://schemas.microsoft.com/office/powerpoint/2010/main" val="3913163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BE430EFC-400F-2B24-B8C3-6C4AEC93DAEF}"/>
              </a:ext>
            </a:extLst>
          </p:cNvPr>
          <p:cNvSpPr/>
          <p:nvPr/>
        </p:nvSpPr>
        <p:spPr>
          <a:xfrm>
            <a:off x="13035943" y="5676520"/>
            <a:ext cx="4310582" cy="4080254"/>
          </a:xfrm>
          <a:prstGeom prst="rect">
            <a:avLst/>
          </a:prstGeom>
          <a:solidFill>
            <a:schemeClr val="accent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solidFill>
                <a:schemeClr val="bg1"/>
              </a:solidFill>
            </a:endParaRPr>
          </a:p>
        </p:txBody>
      </p:sp>
      <p:sp>
        <p:nvSpPr>
          <p:cNvPr id="43" name="Rechthoek 42">
            <a:extLst>
              <a:ext uri="{FF2B5EF4-FFF2-40B4-BE49-F238E27FC236}">
                <a16:creationId xmlns:a16="http://schemas.microsoft.com/office/drawing/2014/main" id="{A17CD65B-CA99-9ED1-D50B-39D8AF714360}"/>
              </a:ext>
            </a:extLst>
          </p:cNvPr>
          <p:cNvSpPr/>
          <p:nvPr/>
        </p:nvSpPr>
        <p:spPr>
          <a:xfrm>
            <a:off x="13035942" y="2389"/>
            <a:ext cx="4310582" cy="5674122"/>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845"/>
          </a:p>
        </p:txBody>
      </p:sp>
      <p:sp>
        <p:nvSpPr>
          <p:cNvPr id="5" name="Tekstvak 4">
            <a:extLst>
              <a:ext uri="{FF2B5EF4-FFF2-40B4-BE49-F238E27FC236}">
                <a16:creationId xmlns:a16="http://schemas.microsoft.com/office/drawing/2014/main" id="{908CBB11-7412-AB63-6F77-4333796F414A}"/>
              </a:ext>
            </a:extLst>
          </p:cNvPr>
          <p:cNvSpPr txBox="1"/>
          <p:nvPr/>
        </p:nvSpPr>
        <p:spPr>
          <a:xfrm>
            <a:off x="587403" y="492233"/>
            <a:ext cx="9432458" cy="700641"/>
          </a:xfrm>
          <a:prstGeom prst="rect">
            <a:avLst/>
          </a:prstGeom>
          <a:noFill/>
        </p:spPr>
        <p:txBody>
          <a:bodyPr wrap="square" lIns="0" tIns="0" rIns="0" bIns="0" rtlCol="0">
            <a:spAutoFit/>
          </a:bodyPr>
          <a:lstStyle/>
          <a:p>
            <a:r>
              <a:rPr lang="nl-NL" sz="4553" dirty="0">
                <a:solidFill>
                  <a:schemeClr val="accent6"/>
                </a:solidFill>
                <a:latin typeface="+mj-lt"/>
              </a:rPr>
              <a:t>2. Code of </a:t>
            </a:r>
            <a:r>
              <a:rPr lang="nl-NL" sz="4553" dirty="0" err="1">
                <a:solidFill>
                  <a:schemeClr val="accent6"/>
                </a:solidFill>
                <a:latin typeface="+mj-lt"/>
              </a:rPr>
              <a:t>Conduct</a:t>
            </a:r>
            <a:r>
              <a:rPr lang="nl-NL" sz="4553" dirty="0">
                <a:solidFill>
                  <a:schemeClr val="accent6"/>
                </a:solidFill>
                <a:latin typeface="+mj-lt"/>
              </a:rPr>
              <a:t> </a:t>
            </a:r>
            <a:r>
              <a:rPr lang="nl-NL" sz="4553" dirty="0" err="1">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for</a:t>
            </a:r>
            <a:r>
              <a:rPr lang="nl-NL" sz="4553"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 </a:t>
            </a:r>
            <a:r>
              <a:rPr lang="nl-NL" sz="4553" dirty="0" err="1">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this</a:t>
            </a:r>
            <a:r>
              <a:rPr lang="nl-NL" sz="4553"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 course</a:t>
            </a:r>
          </a:p>
        </p:txBody>
      </p:sp>
      <p:sp>
        <p:nvSpPr>
          <p:cNvPr id="7" name="Tekstvak 6">
            <a:extLst>
              <a:ext uri="{FF2B5EF4-FFF2-40B4-BE49-F238E27FC236}">
                <a16:creationId xmlns:a16="http://schemas.microsoft.com/office/drawing/2014/main" id="{A2F8FB5C-4D8B-60C4-ABF1-DD689146B7B7}"/>
              </a:ext>
            </a:extLst>
          </p:cNvPr>
          <p:cNvSpPr txBox="1"/>
          <p:nvPr/>
        </p:nvSpPr>
        <p:spPr>
          <a:xfrm>
            <a:off x="587403" y="1205586"/>
            <a:ext cx="10329635" cy="700448"/>
          </a:xfrm>
          <a:prstGeom prst="rect">
            <a:avLst/>
          </a:prstGeom>
          <a:noFill/>
        </p:spPr>
        <p:txBody>
          <a:bodyPr wrap="square" lIns="0" tIns="0" rIns="0" bIns="0" rtlCol="0">
            <a:spAutoFit/>
          </a:bodyPr>
          <a:lstStyle/>
          <a:p>
            <a:r>
              <a:rPr lang="nl-NL" sz="2276" dirty="0">
                <a:solidFill>
                  <a:schemeClr val="accent6"/>
                </a:solidFill>
              </a:rPr>
              <a:t>We </a:t>
            </a:r>
            <a:r>
              <a:rPr lang="nl-NL" sz="2276" dirty="0" err="1">
                <a:solidFill>
                  <a:schemeClr val="accent6"/>
                </a:solidFill>
              </a:rPr>
              <a:t>treat</a:t>
            </a:r>
            <a:r>
              <a:rPr lang="nl-NL" sz="2276" dirty="0">
                <a:solidFill>
                  <a:schemeClr val="accent6"/>
                </a:solidFill>
              </a:rPr>
              <a:t> </a:t>
            </a:r>
            <a:r>
              <a:rPr lang="nl-NL" sz="2276" dirty="0" err="1">
                <a:solidFill>
                  <a:schemeClr val="accent6"/>
                </a:solidFill>
              </a:rPr>
              <a:t>each</a:t>
            </a:r>
            <a:r>
              <a:rPr lang="nl-NL" sz="2276" dirty="0">
                <a:solidFill>
                  <a:schemeClr val="accent6"/>
                </a:solidFill>
              </a:rPr>
              <a:t> </a:t>
            </a:r>
            <a:r>
              <a:rPr lang="nl-NL" sz="2276" dirty="0" err="1">
                <a:solidFill>
                  <a:schemeClr val="accent6"/>
                </a:solidFill>
              </a:rPr>
              <a:t>other</a:t>
            </a:r>
            <a:r>
              <a:rPr lang="nl-NL" sz="2276" dirty="0">
                <a:solidFill>
                  <a:schemeClr val="accent6"/>
                </a:solidFill>
              </a:rPr>
              <a:t> </a:t>
            </a:r>
            <a:r>
              <a:rPr lang="nl-NL" sz="2276" dirty="0" err="1">
                <a:solidFill>
                  <a:schemeClr val="accent6"/>
                </a:solidFill>
              </a:rPr>
              <a:t>with</a:t>
            </a:r>
            <a:r>
              <a:rPr lang="nl-NL" sz="2276" dirty="0">
                <a:solidFill>
                  <a:schemeClr val="accent6"/>
                </a:solidFill>
              </a:rPr>
              <a:t> respect, </a:t>
            </a:r>
            <a:r>
              <a:rPr lang="nl-NL" sz="2276" dirty="0" err="1">
                <a:solidFill>
                  <a:schemeClr val="accent6"/>
                </a:solidFill>
              </a:rPr>
              <a:t>regardless</a:t>
            </a:r>
            <a:r>
              <a:rPr lang="nl-NL" sz="2276" dirty="0">
                <a:solidFill>
                  <a:schemeClr val="accent6"/>
                </a:solidFill>
              </a:rPr>
              <a:t> of gender, </a:t>
            </a:r>
            <a:r>
              <a:rPr lang="nl-NL" sz="2276" dirty="0" err="1">
                <a:solidFill>
                  <a:schemeClr val="accent6"/>
                </a:solidFill>
              </a:rPr>
              <a:t>origin</a:t>
            </a:r>
            <a:r>
              <a:rPr lang="nl-NL" sz="2276" dirty="0">
                <a:solidFill>
                  <a:schemeClr val="accent6"/>
                </a:solidFill>
              </a:rPr>
              <a:t>, </a:t>
            </a:r>
            <a:r>
              <a:rPr lang="nl-NL" sz="2276" dirty="0" err="1">
                <a:solidFill>
                  <a:schemeClr val="accent6"/>
                </a:solidFill>
              </a:rPr>
              <a:t>religious</a:t>
            </a:r>
            <a:r>
              <a:rPr lang="nl-NL" sz="2276" dirty="0">
                <a:solidFill>
                  <a:schemeClr val="accent6"/>
                </a:solidFill>
              </a:rPr>
              <a:t> </a:t>
            </a:r>
            <a:r>
              <a:rPr lang="nl-NL" sz="2276" dirty="0" err="1">
                <a:solidFill>
                  <a:schemeClr val="accent6"/>
                </a:solidFill>
              </a:rPr>
              <a:t>and</a:t>
            </a:r>
            <a:r>
              <a:rPr lang="nl-NL" sz="2276" dirty="0">
                <a:solidFill>
                  <a:schemeClr val="accent6"/>
                </a:solidFill>
              </a:rPr>
              <a:t> </a:t>
            </a:r>
            <a:r>
              <a:rPr lang="nl-NL" sz="2276" dirty="0" err="1">
                <a:solidFill>
                  <a:schemeClr val="accent6"/>
                </a:solidFill>
              </a:rPr>
              <a:t>political</a:t>
            </a:r>
            <a:r>
              <a:rPr lang="nl-NL" sz="2276" dirty="0">
                <a:solidFill>
                  <a:schemeClr val="accent6"/>
                </a:solidFill>
              </a:rPr>
              <a:t> </a:t>
            </a:r>
            <a:r>
              <a:rPr lang="nl-NL" sz="2276" dirty="0" err="1">
                <a:solidFill>
                  <a:schemeClr val="accent6"/>
                </a:solidFill>
              </a:rPr>
              <a:t>beliefs</a:t>
            </a:r>
            <a:r>
              <a:rPr lang="nl-NL" sz="2276" dirty="0">
                <a:solidFill>
                  <a:schemeClr val="accent6"/>
                </a:solidFill>
              </a:rPr>
              <a:t>, </a:t>
            </a:r>
            <a:r>
              <a:rPr lang="nl-NL" sz="2276" dirty="0" err="1">
                <a:solidFill>
                  <a:schemeClr val="accent6"/>
                </a:solidFill>
              </a:rPr>
              <a:t>sexual</a:t>
            </a:r>
            <a:r>
              <a:rPr lang="nl-NL" sz="2276" dirty="0">
                <a:solidFill>
                  <a:schemeClr val="accent6"/>
                </a:solidFill>
              </a:rPr>
              <a:t> </a:t>
            </a:r>
            <a:r>
              <a:rPr lang="nl-NL" sz="2276" dirty="0" err="1">
                <a:solidFill>
                  <a:schemeClr val="accent6"/>
                </a:solidFill>
              </a:rPr>
              <a:t>preference</a:t>
            </a:r>
            <a:r>
              <a:rPr lang="nl-NL" sz="2276" dirty="0">
                <a:solidFill>
                  <a:schemeClr val="accent6"/>
                </a:solidFill>
              </a:rPr>
              <a:t>, </a:t>
            </a:r>
            <a:r>
              <a:rPr lang="nl-NL" sz="2276" dirty="0" err="1">
                <a:solidFill>
                  <a:schemeClr val="accent6"/>
                </a:solidFill>
              </a:rPr>
              <a:t>disability</a:t>
            </a:r>
            <a:r>
              <a:rPr lang="nl-NL" sz="2276" dirty="0">
                <a:solidFill>
                  <a:schemeClr val="accent6"/>
                </a:solidFill>
              </a:rPr>
              <a:t>, </a:t>
            </a:r>
            <a:r>
              <a:rPr lang="nl-NL" sz="2276" dirty="0" err="1">
                <a:solidFill>
                  <a:schemeClr val="accent6"/>
                </a:solidFill>
              </a:rPr>
              <a:t>role</a:t>
            </a:r>
            <a:r>
              <a:rPr lang="nl-NL" sz="2276" dirty="0">
                <a:solidFill>
                  <a:schemeClr val="accent6"/>
                </a:solidFill>
              </a:rPr>
              <a:t> or </a:t>
            </a:r>
            <a:r>
              <a:rPr lang="nl-NL" sz="2276" dirty="0" err="1">
                <a:solidFill>
                  <a:schemeClr val="accent6"/>
                </a:solidFill>
              </a:rPr>
              <a:t>position</a:t>
            </a:r>
            <a:r>
              <a:rPr lang="nl-NL" sz="2276" dirty="0">
                <a:solidFill>
                  <a:schemeClr val="accent6"/>
                </a:solidFill>
              </a:rPr>
              <a:t>.</a:t>
            </a:r>
          </a:p>
        </p:txBody>
      </p:sp>
      <p:sp>
        <p:nvSpPr>
          <p:cNvPr id="15" name="Tekstvak 14">
            <a:extLst>
              <a:ext uri="{FF2B5EF4-FFF2-40B4-BE49-F238E27FC236}">
                <a16:creationId xmlns:a16="http://schemas.microsoft.com/office/drawing/2014/main" id="{B2D2176E-7B2B-F276-1218-6832AD661592}"/>
              </a:ext>
            </a:extLst>
          </p:cNvPr>
          <p:cNvSpPr txBox="1"/>
          <p:nvPr/>
        </p:nvSpPr>
        <p:spPr>
          <a:xfrm>
            <a:off x="8511469" y="4794188"/>
            <a:ext cx="3440438" cy="788164"/>
          </a:xfrm>
          <a:prstGeom prst="rect">
            <a:avLst/>
          </a:prstGeom>
          <a:noFill/>
        </p:spPr>
        <p:txBody>
          <a:bodyPr wrap="square" lIns="0" tIns="0" rIns="0" bIns="0" rtlCol="0">
            <a:spAutoFit/>
          </a:bodyPr>
          <a:lstStyle/>
          <a:p>
            <a:pPr algn="ctr"/>
            <a:r>
              <a:rPr lang="nl-NL" sz="2561" dirty="0"/>
              <a:t>I act </a:t>
            </a:r>
            <a:r>
              <a:rPr lang="nl-NL" sz="2561" dirty="0" err="1"/>
              <a:t>with</a:t>
            </a:r>
            <a:r>
              <a:rPr lang="nl-NL" sz="2561" dirty="0"/>
              <a:t> </a:t>
            </a:r>
            <a:br>
              <a:rPr lang="nl-NL" sz="2561" dirty="0"/>
            </a:br>
            <a:r>
              <a:rPr lang="nl-NL" sz="2561" dirty="0" err="1">
                <a:latin typeface="+mj-lt"/>
              </a:rPr>
              <a:t>academic</a:t>
            </a:r>
            <a:r>
              <a:rPr lang="nl-NL" sz="2561" dirty="0">
                <a:latin typeface="+mj-lt"/>
              </a:rPr>
              <a:t> </a:t>
            </a:r>
            <a:r>
              <a:rPr lang="nl-NL" sz="2561" dirty="0" err="1">
                <a:latin typeface="+mj-lt"/>
              </a:rPr>
              <a:t>integrity</a:t>
            </a:r>
            <a:endParaRPr lang="nl-NL" sz="2561" dirty="0">
              <a:latin typeface="+mj-lt"/>
            </a:endParaRPr>
          </a:p>
        </p:txBody>
      </p:sp>
      <p:sp>
        <p:nvSpPr>
          <p:cNvPr id="21" name="Tekstvak 20">
            <a:extLst>
              <a:ext uri="{FF2B5EF4-FFF2-40B4-BE49-F238E27FC236}">
                <a16:creationId xmlns:a16="http://schemas.microsoft.com/office/drawing/2014/main" id="{AC438C7F-2C5F-0E3B-456B-04ACEFF260C1}"/>
              </a:ext>
            </a:extLst>
          </p:cNvPr>
          <p:cNvSpPr txBox="1"/>
          <p:nvPr/>
        </p:nvSpPr>
        <p:spPr>
          <a:xfrm>
            <a:off x="588989" y="2344466"/>
            <a:ext cx="2394886" cy="394082"/>
          </a:xfrm>
          <a:prstGeom prst="rect">
            <a:avLst/>
          </a:prstGeom>
          <a:noFill/>
        </p:spPr>
        <p:txBody>
          <a:bodyPr wrap="none" lIns="0" tIns="0" rIns="0" bIns="0" rtlCol="0">
            <a:spAutoFit/>
          </a:bodyPr>
          <a:lstStyle/>
          <a:p>
            <a:r>
              <a:rPr lang="nl-NL" sz="2561" dirty="0" err="1">
                <a:solidFill>
                  <a:schemeClr val="accent1"/>
                </a:solidFill>
                <a:latin typeface="+mj-lt"/>
              </a:rPr>
              <a:t>Guiding</a:t>
            </a:r>
            <a:r>
              <a:rPr lang="nl-NL" sz="2561" dirty="0">
                <a:solidFill>
                  <a:schemeClr val="accent1"/>
                </a:solidFill>
                <a:latin typeface="+mj-lt"/>
              </a:rPr>
              <a:t> </a:t>
            </a:r>
            <a:r>
              <a:rPr lang="nl-NL" sz="2561" dirty="0" err="1">
                <a:solidFill>
                  <a:schemeClr val="accent1"/>
                </a:solidFill>
                <a:latin typeface="+mj-lt"/>
              </a:rPr>
              <a:t>principles</a:t>
            </a:r>
            <a:endParaRPr lang="nl-NL" sz="2561" dirty="0">
              <a:solidFill>
                <a:schemeClr val="accent1"/>
              </a:solidFill>
              <a:latin typeface="+mj-lt"/>
            </a:endParaRPr>
          </a:p>
        </p:txBody>
      </p:sp>
      <p:sp>
        <p:nvSpPr>
          <p:cNvPr id="44" name="Tekstvak 43">
            <a:extLst>
              <a:ext uri="{FF2B5EF4-FFF2-40B4-BE49-F238E27FC236}">
                <a16:creationId xmlns:a16="http://schemas.microsoft.com/office/drawing/2014/main" id="{A8F55518-648C-B52D-A434-8AEB6ED4EE6D}"/>
              </a:ext>
            </a:extLst>
          </p:cNvPr>
          <p:cNvSpPr txBox="1"/>
          <p:nvPr/>
        </p:nvSpPr>
        <p:spPr>
          <a:xfrm>
            <a:off x="13496779" y="8249619"/>
            <a:ext cx="3507635" cy="306559"/>
          </a:xfrm>
          <a:prstGeom prst="rect">
            <a:avLst/>
          </a:prstGeom>
          <a:noFill/>
        </p:spPr>
        <p:txBody>
          <a:bodyPr wrap="square" lIns="0" tIns="0" rIns="0" bIns="0" rtlCol="0">
            <a:spAutoFit/>
          </a:bodyPr>
          <a:lstStyle/>
          <a:p>
            <a:pPr algn="r"/>
            <a:r>
              <a:rPr lang="nl-NL" sz="1992" dirty="0" err="1">
                <a:solidFill>
                  <a:schemeClr val="bg1"/>
                </a:solidFill>
              </a:rPr>
              <a:t>Your</a:t>
            </a:r>
            <a:r>
              <a:rPr lang="nl-NL" sz="1992" dirty="0">
                <a:solidFill>
                  <a:schemeClr val="bg1"/>
                </a:solidFill>
              </a:rPr>
              <a:t> student </a:t>
            </a:r>
            <a:r>
              <a:rPr lang="nl-NL" sz="1992" dirty="0" err="1">
                <a:solidFill>
                  <a:schemeClr val="bg1"/>
                </a:solidFill>
              </a:rPr>
              <a:t>advisor</a:t>
            </a:r>
            <a:endParaRPr lang="nl-NL" sz="1992" dirty="0">
              <a:solidFill>
                <a:schemeClr val="bg1"/>
              </a:solidFill>
            </a:endParaRPr>
          </a:p>
        </p:txBody>
      </p:sp>
      <p:sp>
        <p:nvSpPr>
          <p:cNvPr id="45" name="Tekstvak 44">
            <a:extLst>
              <a:ext uri="{FF2B5EF4-FFF2-40B4-BE49-F238E27FC236}">
                <a16:creationId xmlns:a16="http://schemas.microsoft.com/office/drawing/2014/main" id="{28546EE0-144B-71A7-E8A2-09B53B8EDB5C}"/>
              </a:ext>
            </a:extLst>
          </p:cNvPr>
          <p:cNvSpPr txBox="1"/>
          <p:nvPr/>
        </p:nvSpPr>
        <p:spPr>
          <a:xfrm>
            <a:off x="13496780" y="8794558"/>
            <a:ext cx="3507633" cy="306559"/>
          </a:xfrm>
          <a:prstGeom prst="rect">
            <a:avLst/>
          </a:prstGeom>
          <a:noFill/>
        </p:spPr>
        <p:txBody>
          <a:bodyPr wrap="square" lIns="0" tIns="0" rIns="0" bIns="0" rtlCol="0">
            <a:spAutoFit/>
          </a:bodyPr>
          <a:lstStyle/>
          <a:p>
            <a:pPr algn="r"/>
            <a:r>
              <a:rPr lang="nl-NL" sz="1992" dirty="0" err="1">
                <a:solidFill>
                  <a:schemeClr val="bg1"/>
                </a:solidFill>
              </a:rPr>
              <a:t>Confidential</a:t>
            </a:r>
            <a:r>
              <a:rPr lang="nl-NL" sz="1992" dirty="0">
                <a:solidFill>
                  <a:schemeClr val="bg1"/>
                </a:solidFill>
              </a:rPr>
              <a:t> Advisor</a:t>
            </a:r>
          </a:p>
        </p:txBody>
      </p:sp>
      <p:sp>
        <p:nvSpPr>
          <p:cNvPr id="52" name="Tekstvak 51">
            <a:extLst>
              <a:ext uri="{FF2B5EF4-FFF2-40B4-BE49-F238E27FC236}">
                <a16:creationId xmlns:a16="http://schemas.microsoft.com/office/drawing/2014/main" id="{7773A98C-C17D-2E71-AC1D-380225AE598E}"/>
              </a:ext>
            </a:extLst>
          </p:cNvPr>
          <p:cNvSpPr txBox="1"/>
          <p:nvPr/>
        </p:nvSpPr>
        <p:spPr>
          <a:xfrm>
            <a:off x="13478852" y="9090934"/>
            <a:ext cx="3507633" cy="262701"/>
          </a:xfrm>
          <a:prstGeom prst="rect">
            <a:avLst/>
          </a:prstGeom>
          <a:noFill/>
        </p:spPr>
        <p:txBody>
          <a:bodyPr wrap="square" lIns="0" tIns="0" rIns="0" bIns="0" rtlCol="0">
            <a:spAutoFit/>
          </a:bodyPr>
          <a:lstStyle/>
          <a:p>
            <a:pPr algn="r"/>
            <a:r>
              <a:rPr lang="nl-NL" sz="1707" dirty="0" err="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vertrouwenspersonen@ru.nl</a:t>
            </a:r>
            <a:endParaRPr lang="nl-NL" sz="1707"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cxnSp>
        <p:nvCxnSpPr>
          <p:cNvPr id="55" name="Rechte verbindingslijn 54">
            <a:extLst>
              <a:ext uri="{FF2B5EF4-FFF2-40B4-BE49-F238E27FC236}">
                <a16:creationId xmlns:a16="http://schemas.microsoft.com/office/drawing/2014/main" id="{6891BF89-4325-66BB-8EDA-9E7A37A15216}"/>
              </a:ext>
            </a:extLst>
          </p:cNvPr>
          <p:cNvCxnSpPr>
            <a:cxnSpLocks/>
          </p:cNvCxnSpPr>
          <p:nvPr/>
        </p:nvCxnSpPr>
        <p:spPr>
          <a:xfrm>
            <a:off x="540645" y="2798360"/>
            <a:ext cx="11934134"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kstvak 17">
            <a:extLst>
              <a:ext uri="{FF2B5EF4-FFF2-40B4-BE49-F238E27FC236}">
                <a16:creationId xmlns:a16="http://schemas.microsoft.com/office/drawing/2014/main" id="{E5AE6518-9989-9889-F52D-F1E79A7EA1E8}"/>
              </a:ext>
            </a:extLst>
          </p:cNvPr>
          <p:cNvSpPr txBox="1"/>
          <p:nvPr/>
        </p:nvSpPr>
        <p:spPr>
          <a:xfrm>
            <a:off x="1088091" y="4744897"/>
            <a:ext cx="2732529" cy="788164"/>
          </a:xfrm>
          <a:prstGeom prst="rect">
            <a:avLst/>
          </a:prstGeom>
          <a:noFill/>
        </p:spPr>
        <p:txBody>
          <a:bodyPr wrap="square" lIns="0" tIns="0" rIns="0" bIns="0" rtlCol="0" anchor="t">
            <a:spAutoFit/>
          </a:bodyPr>
          <a:lstStyle/>
          <a:p>
            <a:pPr algn="ctr"/>
            <a:r>
              <a:rPr lang="nl-NL" sz="2561" dirty="0"/>
              <a:t>I </a:t>
            </a:r>
            <a:r>
              <a:rPr lang="nl-NL" sz="2561" dirty="0" err="1"/>
              <a:t>treat</a:t>
            </a:r>
            <a:r>
              <a:rPr lang="nl-NL" sz="2561" dirty="0"/>
              <a:t> </a:t>
            </a:r>
            <a:r>
              <a:rPr lang="nl-NL" sz="2561" dirty="0" err="1"/>
              <a:t>everyone</a:t>
            </a:r>
            <a:r>
              <a:rPr lang="nl-NL" sz="2561" dirty="0"/>
              <a:t> </a:t>
            </a:r>
            <a:r>
              <a:rPr lang="nl-NL" sz="2561" dirty="0" err="1"/>
              <a:t>with</a:t>
            </a:r>
            <a:r>
              <a:rPr lang="nl-NL" sz="2561" dirty="0"/>
              <a:t> </a:t>
            </a:r>
            <a:r>
              <a:rPr lang="nl-NL" sz="2561" dirty="0">
                <a:latin typeface="+mj-lt"/>
              </a:rPr>
              <a:t>respect</a:t>
            </a:r>
          </a:p>
        </p:txBody>
      </p:sp>
      <p:sp>
        <p:nvSpPr>
          <p:cNvPr id="22" name="Tekstvak 21">
            <a:extLst>
              <a:ext uri="{FF2B5EF4-FFF2-40B4-BE49-F238E27FC236}">
                <a16:creationId xmlns:a16="http://schemas.microsoft.com/office/drawing/2014/main" id="{0AD20EE9-19E6-69B8-4C00-6562E5170723}"/>
              </a:ext>
            </a:extLst>
          </p:cNvPr>
          <p:cNvSpPr txBox="1"/>
          <p:nvPr/>
        </p:nvSpPr>
        <p:spPr>
          <a:xfrm>
            <a:off x="5095095" y="4794188"/>
            <a:ext cx="2555614" cy="788164"/>
          </a:xfrm>
          <a:prstGeom prst="rect">
            <a:avLst/>
          </a:prstGeom>
          <a:noFill/>
        </p:spPr>
        <p:txBody>
          <a:bodyPr wrap="square" lIns="0" tIns="0" rIns="0" bIns="0" rtlCol="0" anchor="t">
            <a:spAutoFit/>
          </a:bodyPr>
          <a:lstStyle/>
          <a:p>
            <a:pPr algn="ctr"/>
            <a:r>
              <a:rPr lang="nl-NL" sz="2561" dirty="0"/>
              <a:t>I do </a:t>
            </a:r>
            <a:r>
              <a:rPr lang="nl-NL" sz="2561" b="1" err="1"/>
              <a:t>not</a:t>
            </a:r>
            <a:r>
              <a:rPr lang="nl-NL" sz="2561" b="1" dirty="0"/>
              <a:t> </a:t>
            </a:r>
            <a:r>
              <a:rPr lang="nl-NL" sz="2561" b="1" err="1"/>
              <a:t>discriminate</a:t>
            </a:r>
            <a:endParaRPr lang="nl-NL" sz="2561" b="1" err="1">
              <a:latin typeface="+mj-lt"/>
              <a:ea typeface="Open Sans ExtraBold"/>
              <a:cs typeface="Open Sans ExtraBold"/>
            </a:endParaRPr>
          </a:p>
        </p:txBody>
      </p:sp>
      <p:sp>
        <p:nvSpPr>
          <p:cNvPr id="26" name="Tekstvak 25">
            <a:extLst>
              <a:ext uri="{FF2B5EF4-FFF2-40B4-BE49-F238E27FC236}">
                <a16:creationId xmlns:a16="http://schemas.microsoft.com/office/drawing/2014/main" id="{3690E5D4-850F-0CB3-6DBC-605862D3B9A3}"/>
              </a:ext>
            </a:extLst>
          </p:cNvPr>
          <p:cNvSpPr txBox="1"/>
          <p:nvPr/>
        </p:nvSpPr>
        <p:spPr>
          <a:xfrm>
            <a:off x="8549323" y="7455521"/>
            <a:ext cx="3440438" cy="788164"/>
          </a:xfrm>
          <a:prstGeom prst="rect">
            <a:avLst/>
          </a:prstGeom>
          <a:noFill/>
        </p:spPr>
        <p:txBody>
          <a:bodyPr wrap="square" lIns="0" tIns="0" rIns="0" bIns="0" rtlCol="0" anchor="t">
            <a:spAutoFit/>
          </a:bodyPr>
          <a:lstStyle/>
          <a:p>
            <a:pPr algn="ctr"/>
            <a:r>
              <a:rPr lang="nl-NL" sz="2561" dirty="0" err="1"/>
              <a:t>If</a:t>
            </a:r>
            <a:r>
              <a:rPr lang="nl-NL" sz="2561" dirty="0"/>
              <a:t> I (</a:t>
            </a:r>
            <a:r>
              <a:rPr lang="nl-NL" sz="2561" dirty="0" err="1"/>
              <a:t>unintentionally</a:t>
            </a:r>
            <a:r>
              <a:rPr lang="nl-NL" sz="2561" dirty="0"/>
              <a:t>) </a:t>
            </a:r>
            <a:r>
              <a:rPr lang="nl-NL" sz="2561" dirty="0" err="1"/>
              <a:t>hurt</a:t>
            </a:r>
            <a:r>
              <a:rPr lang="nl-NL" sz="2561" dirty="0"/>
              <a:t> </a:t>
            </a:r>
            <a:r>
              <a:rPr lang="nl-NL" sz="2561" dirty="0" err="1"/>
              <a:t>someone</a:t>
            </a:r>
            <a:r>
              <a:rPr lang="nl-NL" sz="2561" dirty="0"/>
              <a:t>, I </a:t>
            </a:r>
            <a:r>
              <a:rPr lang="nl-NL" sz="2561" b="1" dirty="0" err="1"/>
              <a:t>apologize</a:t>
            </a:r>
            <a:endParaRPr lang="nl-NL" sz="2561" b="1" dirty="0" err="1">
              <a:latin typeface="+mj-lt"/>
            </a:endParaRPr>
          </a:p>
        </p:txBody>
      </p:sp>
      <p:sp>
        <p:nvSpPr>
          <p:cNvPr id="27" name="Tekstvak 26">
            <a:extLst>
              <a:ext uri="{FF2B5EF4-FFF2-40B4-BE49-F238E27FC236}">
                <a16:creationId xmlns:a16="http://schemas.microsoft.com/office/drawing/2014/main" id="{10761986-85A2-0309-C3F5-C21D93BCD9F7}"/>
              </a:ext>
            </a:extLst>
          </p:cNvPr>
          <p:cNvSpPr txBox="1"/>
          <p:nvPr/>
        </p:nvSpPr>
        <p:spPr>
          <a:xfrm>
            <a:off x="635519" y="7432973"/>
            <a:ext cx="3637672" cy="1182247"/>
          </a:xfrm>
          <a:prstGeom prst="rect">
            <a:avLst/>
          </a:prstGeom>
          <a:noFill/>
        </p:spPr>
        <p:txBody>
          <a:bodyPr wrap="square" lIns="0" tIns="0" rIns="0" bIns="0" rtlCol="0" anchor="t">
            <a:spAutoFit/>
          </a:bodyPr>
          <a:lstStyle/>
          <a:p>
            <a:pPr algn="ctr"/>
            <a:r>
              <a:rPr lang="nl-NL" sz="2561" dirty="0"/>
              <a:t>I</a:t>
            </a:r>
            <a:r>
              <a:rPr lang="nl-NL" sz="2561" dirty="0">
                <a:latin typeface="+mj-lt"/>
              </a:rPr>
              <a:t> </a:t>
            </a:r>
            <a:r>
              <a:rPr lang="nl-NL" sz="2561" dirty="0" err="1">
                <a:latin typeface="+mj-lt"/>
              </a:rPr>
              <a:t>speak</a:t>
            </a:r>
            <a:r>
              <a:rPr lang="nl-NL" sz="2561" dirty="0">
                <a:latin typeface="+mj-lt"/>
              </a:rPr>
              <a:t> up </a:t>
            </a:r>
            <a:r>
              <a:rPr lang="nl-NL" sz="2561" dirty="0" err="1"/>
              <a:t>when</a:t>
            </a:r>
            <a:r>
              <a:rPr lang="nl-NL" sz="2561" dirty="0"/>
              <a:t> </a:t>
            </a:r>
            <a:r>
              <a:rPr lang="nl-NL" sz="2561" dirty="0" err="1"/>
              <a:t>something</a:t>
            </a:r>
            <a:r>
              <a:rPr lang="nl-NL" sz="2561" dirty="0"/>
              <a:t> </a:t>
            </a:r>
            <a:r>
              <a:rPr lang="nl-NL" sz="2561" dirty="0" err="1"/>
              <a:t>upsets</a:t>
            </a:r>
            <a:r>
              <a:rPr lang="nl-NL" sz="2561" dirty="0"/>
              <a:t> or </a:t>
            </a:r>
            <a:r>
              <a:rPr lang="nl-NL" sz="2561" dirty="0" err="1"/>
              <a:t>worries</a:t>
            </a:r>
            <a:r>
              <a:rPr lang="nl-NL" sz="2561" dirty="0"/>
              <a:t> me</a:t>
            </a:r>
            <a:endParaRPr lang="nl-NL" sz="2561" dirty="0">
              <a:latin typeface="+mj-lt"/>
            </a:endParaRPr>
          </a:p>
        </p:txBody>
      </p:sp>
      <p:sp>
        <p:nvSpPr>
          <p:cNvPr id="28" name="Tekstvak 27">
            <a:extLst>
              <a:ext uri="{FF2B5EF4-FFF2-40B4-BE49-F238E27FC236}">
                <a16:creationId xmlns:a16="http://schemas.microsoft.com/office/drawing/2014/main" id="{847BBF54-6938-0A8B-D587-654A51069629}"/>
              </a:ext>
            </a:extLst>
          </p:cNvPr>
          <p:cNvSpPr txBox="1"/>
          <p:nvPr/>
        </p:nvSpPr>
        <p:spPr>
          <a:xfrm>
            <a:off x="4896024" y="7466992"/>
            <a:ext cx="2913296" cy="788164"/>
          </a:xfrm>
          <a:prstGeom prst="rect">
            <a:avLst/>
          </a:prstGeom>
          <a:noFill/>
        </p:spPr>
        <p:txBody>
          <a:bodyPr wrap="square" lIns="0" tIns="0" rIns="0" bIns="0" rtlCol="0" anchor="t">
            <a:spAutoFit/>
          </a:bodyPr>
          <a:lstStyle/>
          <a:p>
            <a:pPr algn="ctr"/>
            <a:r>
              <a:rPr lang="nl-NL" sz="2561" dirty="0"/>
              <a:t>I </a:t>
            </a:r>
            <a:r>
              <a:rPr lang="nl-NL" sz="2561" dirty="0">
                <a:latin typeface="+mj-lt"/>
              </a:rPr>
              <a:t>look out </a:t>
            </a:r>
            <a:r>
              <a:rPr lang="nl-NL" sz="2561" dirty="0" err="1">
                <a:latin typeface="Open Sans"/>
                <a:ea typeface="Open Sans"/>
                <a:cs typeface="Open Sans"/>
              </a:rPr>
              <a:t>for</a:t>
            </a:r>
            <a:r>
              <a:rPr lang="nl-NL" sz="2561" dirty="0">
                <a:latin typeface="Open Sans"/>
                <a:ea typeface="Open Sans"/>
                <a:cs typeface="Open Sans"/>
              </a:rPr>
              <a:t> </a:t>
            </a:r>
            <a:r>
              <a:rPr lang="nl-NL" sz="2561" dirty="0" err="1">
                <a:latin typeface="Open Sans"/>
                <a:ea typeface="Open Sans"/>
                <a:cs typeface="Open Sans"/>
              </a:rPr>
              <a:t>others</a:t>
            </a:r>
            <a:r>
              <a:rPr lang="nl-NL" sz="2561" dirty="0"/>
              <a:t> at </a:t>
            </a:r>
            <a:r>
              <a:rPr lang="nl-NL" sz="2561" dirty="0" err="1"/>
              <a:t>university</a:t>
            </a:r>
            <a:endParaRPr lang="nl-NL" sz="2561" dirty="0" err="1">
              <a:latin typeface="+mj-lt"/>
              <a:ea typeface="Open Sans ExtraBold"/>
              <a:cs typeface="Open Sans ExtraBold"/>
            </a:endParaRPr>
          </a:p>
        </p:txBody>
      </p:sp>
      <p:sp>
        <p:nvSpPr>
          <p:cNvPr id="30" name="Tekstvak 29">
            <a:extLst>
              <a:ext uri="{FF2B5EF4-FFF2-40B4-BE49-F238E27FC236}">
                <a16:creationId xmlns:a16="http://schemas.microsoft.com/office/drawing/2014/main" id="{2F95B34C-C534-D572-7F77-E7342EF6EA1A}"/>
              </a:ext>
            </a:extLst>
          </p:cNvPr>
          <p:cNvSpPr txBox="1"/>
          <p:nvPr/>
        </p:nvSpPr>
        <p:spPr>
          <a:xfrm>
            <a:off x="14442753" y="306772"/>
            <a:ext cx="2773683" cy="700448"/>
          </a:xfrm>
          <a:prstGeom prst="rect">
            <a:avLst/>
          </a:prstGeom>
          <a:noFill/>
        </p:spPr>
        <p:txBody>
          <a:bodyPr wrap="square" lIns="0" tIns="0" rIns="0" bIns="0" rtlCol="0">
            <a:spAutoFit/>
          </a:bodyPr>
          <a:lstStyle/>
          <a:p>
            <a:r>
              <a:rPr lang="nl-NL" sz="2276" dirty="0">
                <a:solidFill>
                  <a:schemeClr val="accent6"/>
                </a:solidFill>
              </a:rPr>
              <a:t>In </a:t>
            </a:r>
            <a:r>
              <a:rPr lang="nl-NL" sz="2276" dirty="0" err="1">
                <a:solidFill>
                  <a:schemeClr val="accent6"/>
                </a:solidFill>
              </a:rPr>
              <a:t>this</a:t>
            </a:r>
            <a:r>
              <a:rPr lang="nl-NL" sz="2276" dirty="0">
                <a:solidFill>
                  <a:schemeClr val="accent6"/>
                </a:solidFill>
              </a:rPr>
              <a:t> classroom, we </a:t>
            </a:r>
            <a:r>
              <a:rPr lang="nl-NL" sz="2276" dirty="0" err="1">
                <a:solidFill>
                  <a:schemeClr val="accent6"/>
                </a:solidFill>
              </a:rPr>
              <a:t>speak</a:t>
            </a:r>
            <a:r>
              <a:rPr lang="nl-NL" sz="2276" dirty="0">
                <a:solidFill>
                  <a:schemeClr val="accent6"/>
                </a:solidFill>
              </a:rPr>
              <a:t> </a:t>
            </a:r>
            <a:r>
              <a:rPr lang="nl-NL" sz="2276" dirty="0">
                <a:solidFill>
                  <a:schemeClr val="accent6"/>
                </a:solidFill>
                <a:latin typeface="+mj-lt"/>
              </a:rPr>
              <a:t>English</a:t>
            </a:r>
            <a:endParaRPr lang="nl-NL" sz="2276" dirty="0">
              <a:solidFill>
                <a:schemeClr val="accent6"/>
              </a:solidFill>
            </a:endParaRPr>
          </a:p>
        </p:txBody>
      </p:sp>
      <p:pic>
        <p:nvPicPr>
          <p:cNvPr id="35" name="Afbeelding 34" descr="Afbeelding met kunst, symbool, patroon, schermopname&#10;&#10;Automatisch gegenereerde beschrijving">
            <a:extLst>
              <a:ext uri="{FF2B5EF4-FFF2-40B4-BE49-F238E27FC236}">
                <a16:creationId xmlns:a16="http://schemas.microsoft.com/office/drawing/2014/main" id="{37A11927-C195-1B54-8AD3-7376B84B05CC}"/>
              </a:ext>
            </a:extLst>
          </p:cNvPr>
          <p:cNvPicPr>
            <a:picLocks noChangeAspect="1"/>
          </p:cNvPicPr>
          <p:nvPr/>
        </p:nvPicPr>
        <p:blipFill>
          <a:blip r:embed="rId2"/>
          <a:stretch>
            <a:fillRect/>
          </a:stretch>
        </p:blipFill>
        <p:spPr>
          <a:xfrm>
            <a:off x="13387277" y="195233"/>
            <a:ext cx="842861" cy="842861"/>
          </a:xfrm>
          <a:prstGeom prst="rect">
            <a:avLst/>
          </a:prstGeom>
        </p:spPr>
      </p:pic>
      <p:sp>
        <p:nvSpPr>
          <p:cNvPr id="36" name="Tekstvak 35">
            <a:extLst>
              <a:ext uri="{FF2B5EF4-FFF2-40B4-BE49-F238E27FC236}">
                <a16:creationId xmlns:a16="http://schemas.microsoft.com/office/drawing/2014/main" id="{50FF9D07-D1B7-51E4-5CB2-F0005B9B8B2E}"/>
              </a:ext>
            </a:extLst>
          </p:cNvPr>
          <p:cNvSpPr txBox="1"/>
          <p:nvPr/>
        </p:nvSpPr>
        <p:spPr>
          <a:xfrm>
            <a:off x="13496777" y="7426271"/>
            <a:ext cx="3507635" cy="306559"/>
          </a:xfrm>
          <a:prstGeom prst="rect">
            <a:avLst/>
          </a:prstGeom>
          <a:noFill/>
        </p:spPr>
        <p:txBody>
          <a:bodyPr wrap="square" lIns="0" tIns="0" rIns="0" bIns="0" rtlCol="0">
            <a:spAutoFit/>
          </a:bodyPr>
          <a:lstStyle/>
          <a:p>
            <a:pPr algn="r"/>
            <a:r>
              <a:rPr lang="nl-NL" sz="1992" dirty="0">
                <a:solidFill>
                  <a:schemeClr val="bg1"/>
                </a:solidFill>
              </a:rPr>
              <a:t>Course teacher or </a:t>
            </a:r>
            <a:r>
              <a:rPr lang="nl-NL" sz="1992" dirty="0" err="1">
                <a:solidFill>
                  <a:schemeClr val="bg1"/>
                </a:solidFill>
              </a:rPr>
              <a:t>coordinator</a:t>
            </a:r>
            <a:endParaRPr lang="nl-NL" sz="1992" dirty="0">
              <a:solidFill>
                <a:schemeClr val="bg1"/>
              </a:solidFill>
            </a:endParaRPr>
          </a:p>
        </p:txBody>
      </p:sp>
      <p:sp>
        <p:nvSpPr>
          <p:cNvPr id="2" name="Tekstvak 1">
            <a:extLst>
              <a:ext uri="{FF2B5EF4-FFF2-40B4-BE49-F238E27FC236}">
                <a16:creationId xmlns:a16="http://schemas.microsoft.com/office/drawing/2014/main" id="{686FB416-FD18-CF65-ED23-61E6D80380B0}"/>
              </a:ext>
            </a:extLst>
          </p:cNvPr>
          <p:cNvSpPr txBox="1"/>
          <p:nvPr/>
        </p:nvSpPr>
        <p:spPr>
          <a:xfrm>
            <a:off x="14309532" y="5955948"/>
            <a:ext cx="2664191" cy="1226233"/>
          </a:xfrm>
          <a:prstGeom prst="rect">
            <a:avLst/>
          </a:prstGeom>
          <a:noFill/>
        </p:spPr>
        <p:txBody>
          <a:bodyPr wrap="none" lIns="0" tIns="0" rIns="0" bIns="0" rtlCol="0" anchor="t">
            <a:spAutoFit/>
          </a:bodyPr>
          <a:lstStyle/>
          <a:p>
            <a:pPr algn="r"/>
            <a:r>
              <a:rPr lang="nl-NL" sz="1992" dirty="0" err="1">
                <a:solidFill>
                  <a:schemeClr val="bg1"/>
                </a:solidFill>
                <a:latin typeface="+mj-lt"/>
              </a:rPr>
              <a:t>Experienced</a:t>
            </a:r>
            <a:r>
              <a:rPr lang="nl-NL" sz="1992" dirty="0">
                <a:solidFill>
                  <a:schemeClr val="bg1"/>
                </a:solidFill>
                <a:latin typeface="+mj-lt"/>
              </a:rPr>
              <a:t> or </a:t>
            </a:r>
            <a:r>
              <a:rPr lang="nl-NL" sz="1992" dirty="0" err="1">
                <a:solidFill>
                  <a:schemeClr val="bg1"/>
                </a:solidFill>
                <a:latin typeface="+mj-lt"/>
              </a:rPr>
              <a:t>witnessed</a:t>
            </a:r>
            <a:br>
              <a:rPr lang="nl-NL" sz="1992" dirty="0">
                <a:solidFill>
                  <a:schemeClr val="bg1"/>
                </a:solidFill>
                <a:latin typeface="+mj-lt"/>
              </a:rPr>
            </a:br>
            <a:r>
              <a:rPr lang="nl-NL" sz="1992" dirty="0" err="1">
                <a:solidFill>
                  <a:schemeClr val="bg1"/>
                </a:solidFill>
                <a:latin typeface="+mj-lt"/>
              </a:rPr>
              <a:t>unwanted</a:t>
            </a:r>
            <a:r>
              <a:rPr lang="nl-NL" sz="1992" dirty="0">
                <a:solidFill>
                  <a:schemeClr val="bg1"/>
                </a:solidFill>
                <a:latin typeface="+mj-lt"/>
              </a:rPr>
              <a:t> </a:t>
            </a:r>
            <a:r>
              <a:rPr lang="nl-NL" sz="1992" dirty="0" err="1">
                <a:solidFill>
                  <a:schemeClr val="bg1"/>
                </a:solidFill>
                <a:latin typeface="+mj-lt"/>
              </a:rPr>
              <a:t>behaviour</a:t>
            </a:r>
            <a:r>
              <a:rPr lang="nl-NL" sz="1992" dirty="0">
                <a:solidFill>
                  <a:schemeClr val="bg1"/>
                </a:solidFill>
                <a:latin typeface="+mj-lt"/>
              </a:rPr>
              <a:t>?</a:t>
            </a:r>
            <a:br>
              <a:rPr lang="nl-NL" sz="1992" dirty="0">
                <a:solidFill>
                  <a:schemeClr val="bg1"/>
                </a:solidFill>
                <a:latin typeface="+mj-lt"/>
              </a:rPr>
            </a:br>
            <a:r>
              <a:rPr lang="nl-NL" sz="1992" dirty="0">
                <a:solidFill>
                  <a:schemeClr val="bg1"/>
                </a:solidFill>
                <a:latin typeface="+mj-lt"/>
              </a:rPr>
              <a:t>Or do </a:t>
            </a:r>
            <a:r>
              <a:rPr lang="nl-NL" sz="1992" dirty="0" err="1">
                <a:solidFill>
                  <a:schemeClr val="bg1"/>
                </a:solidFill>
                <a:latin typeface="+mj-lt"/>
              </a:rPr>
              <a:t>you</a:t>
            </a:r>
            <a:r>
              <a:rPr lang="nl-NL" sz="1992" dirty="0">
                <a:solidFill>
                  <a:schemeClr val="bg1"/>
                </a:solidFill>
                <a:latin typeface="+mj-lt"/>
              </a:rPr>
              <a:t> </a:t>
            </a:r>
            <a:r>
              <a:rPr lang="nl-NL" sz="1992" dirty="0" err="1">
                <a:solidFill>
                  <a:schemeClr val="bg1"/>
                </a:solidFill>
                <a:latin typeface="+mj-lt"/>
              </a:rPr>
              <a:t>just</a:t>
            </a:r>
            <a:r>
              <a:rPr lang="nl-NL" sz="1992" dirty="0">
                <a:solidFill>
                  <a:schemeClr val="bg1"/>
                </a:solidFill>
                <a:latin typeface="+mj-lt"/>
              </a:rPr>
              <a:t> </a:t>
            </a:r>
            <a:r>
              <a:rPr lang="nl-NL" sz="1992" dirty="0" err="1">
                <a:solidFill>
                  <a:schemeClr val="bg1"/>
                </a:solidFill>
                <a:latin typeface="+mj-lt"/>
              </a:rPr>
              <a:t>need</a:t>
            </a:r>
            <a:br>
              <a:rPr lang="nl-NL" sz="1992" dirty="0">
                <a:solidFill>
                  <a:schemeClr val="bg1"/>
                </a:solidFill>
                <a:latin typeface="+mj-lt"/>
              </a:rPr>
            </a:br>
            <a:r>
              <a:rPr lang="nl-NL" sz="1992" dirty="0">
                <a:solidFill>
                  <a:schemeClr val="bg1"/>
                </a:solidFill>
                <a:latin typeface="+mj-lt"/>
              </a:rPr>
              <a:t>help?</a:t>
            </a:r>
          </a:p>
        </p:txBody>
      </p:sp>
      <p:sp>
        <p:nvSpPr>
          <p:cNvPr id="8" name="Rechthoek 7">
            <a:extLst>
              <a:ext uri="{FF2B5EF4-FFF2-40B4-BE49-F238E27FC236}">
                <a16:creationId xmlns:a16="http://schemas.microsoft.com/office/drawing/2014/main" id="{34ED7167-A0C0-4638-3FBD-53F8B469A8C5}"/>
              </a:ext>
            </a:extLst>
          </p:cNvPr>
          <p:cNvSpPr/>
          <p:nvPr/>
        </p:nvSpPr>
        <p:spPr>
          <a:xfrm>
            <a:off x="6273282" y="8852742"/>
            <a:ext cx="2754853" cy="823598"/>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pic>
        <p:nvPicPr>
          <p:cNvPr id="9" name="Afbeelding 8">
            <a:extLst>
              <a:ext uri="{FF2B5EF4-FFF2-40B4-BE49-F238E27FC236}">
                <a16:creationId xmlns:a16="http://schemas.microsoft.com/office/drawing/2014/main" id="{F7C01AE4-769D-1BA0-4CED-4267B86DA34A}"/>
              </a:ext>
            </a:extLst>
          </p:cNvPr>
          <p:cNvPicPr>
            <a:picLocks noChangeAspect="1"/>
          </p:cNvPicPr>
          <p:nvPr/>
        </p:nvPicPr>
        <p:blipFill>
          <a:blip r:embed="rId3"/>
          <a:stretch>
            <a:fillRect/>
          </a:stretch>
        </p:blipFill>
        <p:spPr>
          <a:xfrm>
            <a:off x="5801621" y="3542219"/>
            <a:ext cx="1142563" cy="1142563"/>
          </a:xfrm>
          <a:prstGeom prst="rect">
            <a:avLst/>
          </a:prstGeom>
        </p:spPr>
      </p:pic>
      <p:pic>
        <p:nvPicPr>
          <p:cNvPr id="13" name="Afbeelding 12" descr="Afbeelding met Graphics, Lettertype, logo, symbool&#10;&#10;Automatisch gegenereerde beschrijving">
            <a:extLst>
              <a:ext uri="{FF2B5EF4-FFF2-40B4-BE49-F238E27FC236}">
                <a16:creationId xmlns:a16="http://schemas.microsoft.com/office/drawing/2014/main" id="{84E973EE-08C0-227F-4985-1DBC9705AFF5}"/>
              </a:ext>
            </a:extLst>
          </p:cNvPr>
          <p:cNvPicPr>
            <a:picLocks noChangeAspect="1"/>
          </p:cNvPicPr>
          <p:nvPr/>
        </p:nvPicPr>
        <p:blipFill>
          <a:blip r:embed="rId4"/>
          <a:stretch>
            <a:fillRect/>
          </a:stretch>
        </p:blipFill>
        <p:spPr>
          <a:xfrm>
            <a:off x="1883075" y="3499977"/>
            <a:ext cx="1142561" cy="1142561"/>
          </a:xfrm>
          <a:prstGeom prst="rect">
            <a:avLst/>
          </a:prstGeom>
        </p:spPr>
      </p:pic>
      <p:pic>
        <p:nvPicPr>
          <p:cNvPr id="37" name="Afbeelding 36" descr="Afbeelding met Verkeersbord, teken&#10;&#10;Automatisch gegenereerde beschrijving">
            <a:extLst>
              <a:ext uri="{FF2B5EF4-FFF2-40B4-BE49-F238E27FC236}">
                <a16:creationId xmlns:a16="http://schemas.microsoft.com/office/drawing/2014/main" id="{1F384644-647C-8AC9-0BF5-D594BE7B0E6B}"/>
              </a:ext>
            </a:extLst>
          </p:cNvPr>
          <p:cNvPicPr>
            <a:picLocks noChangeAspect="1"/>
          </p:cNvPicPr>
          <p:nvPr/>
        </p:nvPicPr>
        <p:blipFill>
          <a:blip r:embed="rId5"/>
          <a:stretch>
            <a:fillRect/>
          </a:stretch>
        </p:blipFill>
        <p:spPr>
          <a:xfrm>
            <a:off x="1885514" y="6235560"/>
            <a:ext cx="1142563" cy="1142563"/>
          </a:xfrm>
          <a:prstGeom prst="rect">
            <a:avLst/>
          </a:prstGeom>
        </p:spPr>
      </p:pic>
      <p:pic>
        <p:nvPicPr>
          <p:cNvPr id="38" name="Afbeelding 37" descr="Afbeelding met Graphics, symbool, Lettertype, grafische vormgeving&#10;&#10;Automatisch gegenereerde beschrijving">
            <a:extLst>
              <a:ext uri="{FF2B5EF4-FFF2-40B4-BE49-F238E27FC236}">
                <a16:creationId xmlns:a16="http://schemas.microsoft.com/office/drawing/2014/main" id="{74D4A139-CF6C-C254-E020-638F557A28F6}"/>
              </a:ext>
            </a:extLst>
          </p:cNvPr>
          <p:cNvPicPr>
            <a:picLocks noChangeAspect="1"/>
          </p:cNvPicPr>
          <p:nvPr/>
        </p:nvPicPr>
        <p:blipFill>
          <a:blip r:embed="rId6"/>
          <a:stretch>
            <a:fillRect/>
          </a:stretch>
        </p:blipFill>
        <p:spPr>
          <a:xfrm>
            <a:off x="5801621" y="6170349"/>
            <a:ext cx="1142561" cy="1142561"/>
          </a:xfrm>
          <a:prstGeom prst="rect">
            <a:avLst/>
          </a:prstGeom>
        </p:spPr>
      </p:pic>
      <p:pic>
        <p:nvPicPr>
          <p:cNvPr id="40" name="Afbeelding 39" descr="Afbeelding met schermopname, Graphics, Kleurrijkheid, cirkel&#10;&#10;Automatisch gegenereerde beschrijving">
            <a:extLst>
              <a:ext uri="{FF2B5EF4-FFF2-40B4-BE49-F238E27FC236}">
                <a16:creationId xmlns:a16="http://schemas.microsoft.com/office/drawing/2014/main" id="{84C0AEC7-1E94-A567-7085-0AC0F9EB57A5}"/>
              </a:ext>
            </a:extLst>
          </p:cNvPr>
          <p:cNvPicPr>
            <a:picLocks noChangeAspect="1"/>
          </p:cNvPicPr>
          <p:nvPr/>
        </p:nvPicPr>
        <p:blipFill>
          <a:blip r:embed="rId7"/>
          <a:stretch>
            <a:fillRect/>
          </a:stretch>
        </p:blipFill>
        <p:spPr>
          <a:xfrm>
            <a:off x="9777145" y="6235558"/>
            <a:ext cx="1142563" cy="1142563"/>
          </a:xfrm>
          <a:prstGeom prst="rect">
            <a:avLst/>
          </a:prstGeom>
        </p:spPr>
      </p:pic>
      <p:pic>
        <p:nvPicPr>
          <p:cNvPr id="42" name="Afbeelding 41" descr="Afbeelding met tekst, Graphics, Lettertype, ontwerp&#10;&#10;Automatisch gegenereerde beschrijving">
            <a:extLst>
              <a:ext uri="{FF2B5EF4-FFF2-40B4-BE49-F238E27FC236}">
                <a16:creationId xmlns:a16="http://schemas.microsoft.com/office/drawing/2014/main" id="{8A5AD829-1C7C-4A06-EE50-F225C64ECED6}"/>
              </a:ext>
            </a:extLst>
          </p:cNvPr>
          <p:cNvPicPr>
            <a:picLocks noChangeAspect="1"/>
          </p:cNvPicPr>
          <p:nvPr/>
        </p:nvPicPr>
        <p:blipFill>
          <a:blip r:embed="rId8"/>
          <a:stretch>
            <a:fillRect/>
          </a:stretch>
        </p:blipFill>
        <p:spPr>
          <a:xfrm>
            <a:off x="9720169" y="3499977"/>
            <a:ext cx="1142561" cy="1142561"/>
          </a:xfrm>
          <a:prstGeom prst="rect">
            <a:avLst/>
          </a:prstGeom>
        </p:spPr>
      </p:pic>
      <p:sp>
        <p:nvSpPr>
          <p:cNvPr id="4" name="Tijdelijke aanduiding voor dianummer 3">
            <a:extLst>
              <a:ext uri="{FF2B5EF4-FFF2-40B4-BE49-F238E27FC236}">
                <a16:creationId xmlns:a16="http://schemas.microsoft.com/office/drawing/2014/main" id="{82C5BBD8-D1B2-4E9C-BD04-824296F65025}"/>
              </a:ext>
            </a:extLst>
          </p:cNvPr>
          <p:cNvSpPr>
            <a:spLocks noGrp="1"/>
          </p:cNvSpPr>
          <p:nvPr>
            <p:ph type="sldNum" sz="quarter" idx="12"/>
          </p:nvPr>
        </p:nvSpPr>
        <p:spPr/>
        <p:txBody>
          <a:bodyPr/>
          <a:lstStyle/>
          <a:p>
            <a:r>
              <a:rPr lang="en-GB" noProof="1"/>
              <a:t>| </a:t>
            </a:r>
            <a:fld id="{1336C48C-F87C-4E4B-81EF-5027B17D1F61}" type="slidenum">
              <a:rPr lang="en-GB" noProof="1" smtClean="0"/>
              <a:pPr/>
              <a:t>3</a:t>
            </a:fld>
            <a:endParaRPr lang="en-GB" noProof="1"/>
          </a:p>
        </p:txBody>
      </p:sp>
    </p:spTree>
    <p:extLst>
      <p:ext uri="{BB962C8B-B14F-4D97-AF65-F5344CB8AC3E}">
        <p14:creationId xmlns:p14="http://schemas.microsoft.com/office/powerpoint/2010/main" val="21933233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42AA10-074B-4144-BD31-9AB85D9A05D8}"/>
              </a:ext>
            </a:extLst>
          </p:cNvPr>
          <p:cNvSpPr>
            <a:spLocks noGrp="1"/>
          </p:cNvSpPr>
          <p:nvPr>
            <p:ph type="title"/>
          </p:nvPr>
        </p:nvSpPr>
        <p:spPr/>
        <p:txBody>
          <a:bodyPr/>
          <a:lstStyle/>
          <a:p>
            <a:r>
              <a:rPr lang="en-US" dirty="0"/>
              <a:t>3. General Announcements, reminders &amp; Requests</a:t>
            </a:r>
          </a:p>
        </p:txBody>
      </p:sp>
      <p:sp>
        <p:nvSpPr>
          <p:cNvPr id="3" name="Content Placeholder 2">
            <a:extLst>
              <a:ext uri="{FF2B5EF4-FFF2-40B4-BE49-F238E27FC236}">
                <a16:creationId xmlns:a16="http://schemas.microsoft.com/office/drawing/2014/main" id="{A1FA4E07-AB36-44FA-BBD6-65B0E5F0AE16}"/>
              </a:ext>
            </a:extLst>
          </p:cNvPr>
          <p:cNvSpPr txBox="1">
            <a:spLocks/>
          </p:cNvSpPr>
          <p:nvPr/>
        </p:nvSpPr>
        <p:spPr>
          <a:xfrm>
            <a:off x="1200732" y="1691511"/>
            <a:ext cx="14889083" cy="7020000"/>
          </a:xfrm>
          <a:prstGeom prst="rect">
            <a:avLst/>
          </a:prstGeom>
        </p:spPr>
        <p:txBody>
          <a:bodyPr>
            <a:normAutofit/>
          </a:bodyPr>
          <a:lstStyle>
            <a:lvl1pPr marL="460955" indent="-460955" algn="l" defTabSz="1548765" rtl="0" eaLnBrk="1" latinLnBrk="0" hangingPunct="1">
              <a:spcBef>
                <a:spcPts val="1280"/>
              </a:spcBef>
              <a:buFont typeface="Arial" pitchFamily="34" charset="0"/>
              <a:buChar char="•"/>
              <a:defRPr sz="2276" b="0" kern="1200" baseline="0">
                <a:solidFill>
                  <a:schemeClr val="tx1"/>
                </a:solidFill>
                <a:latin typeface="+mn-lt"/>
                <a:ea typeface="+mn-ea"/>
                <a:cs typeface="+mn-cs"/>
              </a:defRPr>
            </a:lvl1pPr>
            <a:lvl2pPr marL="921910" indent="-460955" algn="l" defTabSz="1548765" rtl="0" eaLnBrk="1" latinLnBrk="0" hangingPunct="1">
              <a:spcBef>
                <a:spcPts val="854"/>
              </a:spcBef>
              <a:buFont typeface="Arial" pitchFamily="34" charset="0"/>
              <a:buChar char="•"/>
              <a:defRPr sz="2276" kern="1200">
                <a:solidFill>
                  <a:schemeClr val="tx1"/>
                </a:solidFill>
                <a:latin typeface="+mn-lt"/>
                <a:ea typeface="+mn-ea"/>
                <a:cs typeface="+mn-cs"/>
              </a:defRPr>
            </a:lvl2pPr>
            <a:lvl3pPr marL="460955" indent="-460955" algn="l" defTabSz="1548765" rtl="0" eaLnBrk="1" latinLnBrk="0" hangingPunct="1">
              <a:spcBef>
                <a:spcPts val="0"/>
              </a:spcBef>
              <a:buFont typeface="+mj-lt"/>
              <a:buAutoNum type="arabicPeriod"/>
              <a:defRPr sz="2276" b="0" kern="1200">
                <a:solidFill>
                  <a:schemeClr val="tx1"/>
                </a:solidFill>
                <a:latin typeface="+mn-lt"/>
                <a:ea typeface="+mn-ea"/>
                <a:cs typeface="+mn-cs"/>
              </a:defRPr>
            </a:lvl3pPr>
            <a:lvl4pPr marL="0" indent="0" algn="l" defTabSz="1548765" rtl="0" eaLnBrk="1" latinLnBrk="0" hangingPunct="1">
              <a:spcBef>
                <a:spcPts val="2561"/>
              </a:spcBef>
              <a:buFont typeface="Arial" pitchFamily="34" charset="0"/>
              <a:buNone/>
              <a:defRPr sz="2276"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5pPr>
            <a:lvl6pPr marL="460955"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6pPr>
            <a:lvl7pPr marL="92191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7pPr>
            <a:lvl8pPr marL="1152502"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8pPr>
            <a:lvl9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9pPr>
          </a:lstStyle>
          <a:p>
            <a:pPr lvl="0"/>
            <a:r>
              <a:rPr lang="en-US" sz="2400" b="1" dirty="0">
                <a:solidFill>
                  <a:schemeClr val="accent2"/>
                </a:solidFill>
              </a:rPr>
              <a:t>MSc internships &amp; following courses</a:t>
            </a:r>
            <a:r>
              <a:rPr lang="en-US" sz="2400" dirty="0"/>
              <a:t>: please be flexible and try to accommodate wishes of internship students to follow ( a limited number of) courses during the thesis period</a:t>
            </a:r>
          </a:p>
          <a:p>
            <a:pPr lvl="0"/>
            <a:r>
              <a:rPr lang="en-US" sz="2400" b="1" dirty="0">
                <a:solidFill>
                  <a:schemeClr val="accent2"/>
                </a:solidFill>
              </a:rPr>
              <a:t>Course feedback from Teaching Assistants (TA)</a:t>
            </a:r>
            <a:r>
              <a:rPr lang="en-US" sz="2400" dirty="0"/>
              <a:t>: </a:t>
            </a:r>
          </a:p>
          <a:p>
            <a:pPr lvl="1"/>
            <a:r>
              <a:rPr lang="en-US" sz="2400" dirty="0"/>
              <a:t>faculty will introduce a short form with questions to stimulate student assistants to provide the course coordinator with feedback on their functioning in the course and their opinion on the course;</a:t>
            </a:r>
          </a:p>
          <a:p>
            <a:pPr lvl="1"/>
            <a:r>
              <a:rPr lang="en-US" sz="2400" dirty="0"/>
              <a:t>a separate section will be added to the lecturer’s evaluation where the course coordinator can summarize the feedback from student assistants.</a:t>
            </a:r>
          </a:p>
          <a:p>
            <a:r>
              <a:rPr lang="en-US" sz="2400" b="1" dirty="0">
                <a:solidFill>
                  <a:schemeClr val="accent2"/>
                </a:solidFill>
              </a:rPr>
              <a:t>Internship reimbursements </a:t>
            </a:r>
            <a:r>
              <a:rPr lang="en-US" sz="2400" dirty="0"/>
              <a:t>at </a:t>
            </a:r>
            <a:r>
              <a:rPr lang="en-US" sz="2400" dirty="0" err="1"/>
              <a:t>Radboudumc</a:t>
            </a:r>
            <a:r>
              <a:rPr lang="en-US" sz="2400" dirty="0"/>
              <a:t> (list) and WUR (registration)</a:t>
            </a:r>
            <a:endParaRPr lang="nl-NL" sz="2400" dirty="0"/>
          </a:p>
          <a:p>
            <a:r>
              <a:rPr lang="en-US" sz="2400" b="1" dirty="0">
                <a:solidFill>
                  <a:schemeClr val="accent2"/>
                </a:solidFill>
              </a:rPr>
              <a:t>Special Interest Group (e.g. </a:t>
            </a:r>
            <a:r>
              <a:rPr lang="en-US" sz="2400" b="1" dirty="0" err="1">
                <a:solidFill>
                  <a:schemeClr val="accent2"/>
                </a:solidFill>
              </a:rPr>
              <a:t>eXtended</a:t>
            </a:r>
            <a:r>
              <a:rPr lang="en-US" sz="2400" b="1" dirty="0">
                <a:solidFill>
                  <a:schemeClr val="accent2"/>
                </a:solidFill>
              </a:rPr>
              <a:t> Reality</a:t>
            </a:r>
            <a:r>
              <a:rPr lang="en-US" sz="2400" dirty="0"/>
              <a:t> (</a:t>
            </a:r>
            <a:r>
              <a:rPr lang="en-US" sz="2400" b="1" dirty="0">
                <a:solidFill>
                  <a:schemeClr val="accent2"/>
                </a:solidFill>
              </a:rPr>
              <a:t>SIG XR</a:t>
            </a:r>
            <a:r>
              <a:rPr lang="en-US" sz="2400" dirty="0"/>
              <a:t>)) </a:t>
            </a:r>
            <a:br>
              <a:rPr lang="en-US" sz="2400" dirty="0"/>
            </a:br>
            <a:r>
              <a:rPr lang="en-US" sz="2400" dirty="0"/>
              <a:t>=&gt; </a:t>
            </a:r>
            <a:r>
              <a:rPr lang="nl-NL" u="sng" dirty="0">
                <a:hlinkClick r:id="rId3"/>
              </a:rPr>
              <a:t>https://www.ru.nl/en/staff/lecturers/lecturer-development/special-interest-groups</a:t>
            </a:r>
            <a:endParaRPr lang="nl-NL" dirty="0"/>
          </a:p>
          <a:p>
            <a:r>
              <a:rPr lang="en-US" sz="2400" b="1" dirty="0">
                <a:solidFill>
                  <a:schemeClr val="accent2"/>
                </a:solidFill>
              </a:rPr>
              <a:t>Learning trajectories (BSc) =&gt; Domains</a:t>
            </a:r>
            <a:br>
              <a:rPr lang="en-US" sz="2400" dirty="0"/>
            </a:br>
            <a:r>
              <a:rPr lang="en-US" sz="2400" dirty="0"/>
              <a:t>(the term learning trajectories will be reserved for (“soft”) skill development)</a:t>
            </a:r>
          </a:p>
          <a:p>
            <a:r>
              <a:rPr lang="en-US" sz="2400" b="1" dirty="0" err="1">
                <a:solidFill>
                  <a:schemeClr val="accent2"/>
                </a:solidFill>
              </a:rPr>
              <a:t>BioSciences</a:t>
            </a:r>
            <a:r>
              <a:rPr lang="en-US" sz="2400" b="1" dirty="0">
                <a:solidFill>
                  <a:schemeClr val="accent2"/>
                </a:solidFill>
              </a:rPr>
              <a:t> Education afternoon</a:t>
            </a:r>
            <a:r>
              <a:rPr lang="en-US" sz="2400" dirty="0"/>
              <a:t>: Tuesday 7 January 13.00-17.00 </a:t>
            </a:r>
            <a:r>
              <a:rPr lang="en-US" sz="2400" dirty="0" err="1"/>
              <a:t>hrs</a:t>
            </a:r>
            <a:endParaRPr lang="en-US" sz="2400" dirty="0"/>
          </a:p>
          <a:p>
            <a:r>
              <a:rPr lang="en-US" sz="2400" b="1" dirty="0">
                <a:solidFill>
                  <a:schemeClr val="accent2"/>
                </a:solidFill>
              </a:rPr>
              <a:t>Financial situation</a:t>
            </a:r>
            <a:r>
              <a:rPr lang="en-US" sz="2400" dirty="0"/>
              <a:t>: vacancy </a:t>
            </a:r>
            <a:r>
              <a:rPr lang="en-US" sz="2400" dirty="0" err="1"/>
              <a:t>EduTeam</a:t>
            </a:r>
            <a:r>
              <a:rPr lang="en-US" sz="2400" dirty="0"/>
              <a:t>, innovation resources (AKA)</a:t>
            </a:r>
          </a:p>
          <a:p>
            <a:endParaRPr lang="en-US" sz="2400" dirty="0"/>
          </a:p>
          <a:p>
            <a:endParaRPr lang="en-US" sz="2400" dirty="0"/>
          </a:p>
        </p:txBody>
      </p:sp>
      <p:sp>
        <p:nvSpPr>
          <p:cNvPr id="4" name="Tijdelijke aanduiding voor dianummer 3">
            <a:extLst>
              <a:ext uri="{FF2B5EF4-FFF2-40B4-BE49-F238E27FC236}">
                <a16:creationId xmlns:a16="http://schemas.microsoft.com/office/drawing/2014/main" id="{40E07EA5-0F60-4A49-9913-9203303C4D13}"/>
              </a:ext>
            </a:extLst>
          </p:cNvPr>
          <p:cNvSpPr>
            <a:spLocks noGrp="1"/>
          </p:cNvSpPr>
          <p:nvPr>
            <p:ph type="sldNum" sz="quarter" idx="12"/>
          </p:nvPr>
        </p:nvSpPr>
        <p:spPr/>
        <p:txBody>
          <a:bodyPr/>
          <a:lstStyle/>
          <a:p>
            <a:r>
              <a:rPr lang="en-GB" noProof="1"/>
              <a:t>| </a:t>
            </a:r>
            <a:fld id="{1336C48C-F87C-4E4B-81EF-5027B17D1F61}" type="slidenum">
              <a:rPr lang="en-GB" noProof="1" smtClean="0"/>
              <a:pPr/>
              <a:t>4</a:t>
            </a:fld>
            <a:endParaRPr lang="en-GB" noProof="1"/>
          </a:p>
        </p:txBody>
      </p:sp>
    </p:spTree>
    <p:extLst>
      <p:ext uri="{BB962C8B-B14F-4D97-AF65-F5344CB8AC3E}">
        <p14:creationId xmlns:p14="http://schemas.microsoft.com/office/powerpoint/2010/main" val="3099479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42AA10-074B-4144-BD31-9AB85D9A05D8}"/>
              </a:ext>
            </a:extLst>
          </p:cNvPr>
          <p:cNvSpPr>
            <a:spLocks noGrp="1"/>
          </p:cNvSpPr>
          <p:nvPr>
            <p:ph type="title"/>
          </p:nvPr>
        </p:nvSpPr>
        <p:spPr/>
        <p:txBody>
          <a:bodyPr/>
          <a:lstStyle/>
          <a:p>
            <a:r>
              <a:rPr lang="en-US" dirty="0"/>
              <a:t>Updates </a:t>
            </a:r>
            <a:r>
              <a:rPr lang="en-US" dirty="0" err="1"/>
              <a:t>Babio</a:t>
            </a:r>
            <a:r>
              <a:rPr lang="en-US" dirty="0"/>
              <a:t> influx </a:t>
            </a:r>
          </a:p>
        </p:txBody>
      </p:sp>
      <p:sp>
        <p:nvSpPr>
          <p:cNvPr id="4" name="Tijdelijke aanduiding voor dianummer 3">
            <a:extLst>
              <a:ext uri="{FF2B5EF4-FFF2-40B4-BE49-F238E27FC236}">
                <a16:creationId xmlns:a16="http://schemas.microsoft.com/office/drawing/2014/main" id="{A79B637E-D6CE-4AFD-9C00-831A8BE7CA90}"/>
              </a:ext>
            </a:extLst>
          </p:cNvPr>
          <p:cNvSpPr>
            <a:spLocks noGrp="1"/>
          </p:cNvSpPr>
          <p:nvPr>
            <p:ph type="sldNum" sz="quarter" idx="12"/>
          </p:nvPr>
        </p:nvSpPr>
        <p:spPr/>
        <p:txBody>
          <a:bodyPr/>
          <a:lstStyle/>
          <a:p>
            <a:r>
              <a:rPr lang="en-GB" noProof="1"/>
              <a:t>| </a:t>
            </a:r>
            <a:fld id="{1336C48C-F87C-4E4B-81EF-5027B17D1F61}" type="slidenum">
              <a:rPr lang="en-GB" noProof="1" smtClean="0"/>
              <a:pPr/>
              <a:t>5</a:t>
            </a:fld>
            <a:endParaRPr lang="en-GB" noProof="1"/>
          </a:p>
        </p:txBody>
      </p:sp>
      <p:graphicFrame>
        <p:nvGraphicFramePr>
          <p:cNvPr id="5" name="Grafiek 4">
            <a:extLst>
              <a:ext uri="{FF2B5EF4-FFF2-40B4-BE49-F238E27FC236}">
                <a16:creationId xmlns:a16="http://schemas.microsoft.com/office/drawing/2014/main" id="{B4B8511A-8D61-4DE9-AC4D-73926C1743FD}"/>
              </a:ext>
            </a:extLst>
          </p:cNvPr>
          <p:cNvGraphicFramePr>
            <a:graphicFrameLocks/>
          </p:cNvGraphicFramePr>
          <p:nvPr>
            <p:extLst>
              <p:ext uri="{D42A27DB-BD31-4B8C-83A1-F6EECF244321}">
                <p14:modId xmlns:p14="http://schemas.microsoft.com/office/powerpoint/2010/main" val="382907352"/>
              </p:ext>
            </p:extLst>
          </p:nvPr>
        </p:nvGraphicFramePr>
        <p:xfrm>
          <a:off x="5012982" y="1691510"/>
          <a:ext cx="5889479" cy="533595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Grafiek 5">
            <a:extLst>
              <a:ext uri="{FF2B5EF4-FFF2-40B4-BE49-F238E27FC236}">
                <a16:creationId xmlns:a16="http://schemas.microsoft.com/office/drawing/2014/main" id="{00C3BCF9-18B6-4C41-8CA8-D588413C6E63}"/>
              </a:ext>
            </a:extLst>
          </p:cNvPr>
          <p:cNvGraphicFramePr>
            <a:graphicFrameLocks/>
          </p:cNvGraphicFramePr>
          <p:nvPr>
            <p:extLst>
              <p:ext uri="{D42A27DB-BD31-4B8C-83A1-F6EECF244321}">
                <p14:modId xmlns:p14="http://schemas.microsoft.com/office/powerpoint/2010/main" val="1865034744"/>
              </p:ext>
            </p:extLst>
          </p:nvPr>
        </p:nvGraphicFramePr>
        <p:xfrm>
          <a:off x="215900" y="4608144"/>
          <a:ext cx="4572000" cy="318687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Grafiek 7">
            <a:extLst>
              <a:ext uri="{FF2B5EF4-FFF2-40B4-BE49-F238E27FC236}">
                <a16:creationId xmlns:a16="http://schemas.microsoft.com/office/drawing/2014/main" id="{28E7F29F-15AC-4B3F-8BA6-857002848578}"/>
              </a:ext>
            </a:extLst>
          </p:cNvPr>
          <p:cNvGraphicFramePr>
            <a:graphicFrameLocks/>
          </p:cNvGraphicFramePr>
          <p:nvPr>
            <p:extLst>
              <p:ext uri="{D42A27DB-BD31-4B8C-83A1-F6EECF244321}">
                <p14:modId xmlns:p14="http://schemas.microsoft.com/office/powerpoint/2010/main" val="3129997524"/>
              </p:ext>
            </p:extLst>
          </p:nvPr>
        </p:nvGraphicFramePr>
        <p:xfrm>
          <a:off x="215899" y="1179936"/>
          <a:ext cx="4572001" cy="318687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9" name="Grafiek 8">
            <a:extLst>
              <a:ext uri="{FF2B5EF4-FFF2-40B4-BE49-F238E27FC236}">
                <a16:creationId xmlns:a16="http://schemas.microsoft.com/office/drawing/2014/main" id="{A7E49F5E-A820-42E6-89C6-12A836ED5157}"/>
              </a:ext>
            </a:extLst>
          </p:cNvPr>
          <p:cNvGraphicFramePr>
            <a:graphicFrameLocks/>
          </p:cNvGraphicFramePr>
          <p:nvPr>
            <p:extLst>
              <p:ext uri="{D42A27DB-BD31-4B8C-83A1-F6EECF244321}">
                <p14:modId xmlns:p14="http://schemas.microsoft.com/office/powerpoint/2010/main" val="3176076273"/>
              </p:ext>
            </p:extLst>
          </p:nvPr>
        </p:nvGraphicFramePr>
        <p:xfrm>
          <a:off x="11214099" y="1691511"/>
          <a:ext cx="5759449" cy="5335956"/>
        </p:xfrm>
        <a:graphic>
          <a:graphicData uri="http://schemas.openxmlformats.org/drawingml/2006/chart">
            <c:chart xmlns:c="http://schemas.openxmlformats.org/drawingml/2006/chart" xmlns:r="http://schemas.openxmlformats.org/officeDocument/2006/relationships" r:id="rId6"/>
          </a:graphicData>
        </a:graphic>
      </p:graphicFrame>
      <p:sp>
        <p:nvSpPr>
          <p:cNvPr id="10" name="Tekstvak 9">
            <a:extLst>
              <a:ext uri="{FF2B5EF4-FFF2-40B4-BE49-F238E27FC236}">
                <a16:creationId xmlns:a16="http://schemas.microsoft.com/office/drawing/2014/main" id="{3F1B88DA-7C29-4203-9C2C-7C725B07DFCA}"/>
              </a:ext>
            </a:extLst>
          </p:cNvPr>
          <p:cNvSpPr txBox="1"/>
          <p:nvPr/>
        </p:nvSpPr>
        <p:spPr>
          <a:xfrm>
            <a:off x="6261100" y="8434512"/>
            <a:ext cx="3911600" cy="276999"/>
          </a:xfrm>
          <a:prstGeom prst="rect">
            <a:avLst/>
          </a:prstGeom>
          <a:noFill/>
        </p:spPr>
        <p:txBody>
          <a:bodyPr wrap="square" lIns="0" tIns="0" rIns="0" bIns="0" rtlCol="0">
            <a:spAutoFit/>
          </a:bodyPr>
          <a:lstStyle/>
          <a:p>
            <a:r>
              <a:rPr lang="en-US" sz="1800" dirty="0">
                <a:solidFill>
                  <a:srgbClr val="A8011B"/>
                </a:solidFill>
              </a:rPr>
              <a:t>Winner of the bet: Wyboud Stijns </a:t>
            </a:r>
          </a:p>
        </p:txBody>
      </p:sp>
    </p:spTree>
    <p:extLst>
      <p:ext uri="{BB962C8B-B14F-4D97-AF65-F5344CB8AC3E}">
        <p14:creationId xmlns:p14="http://schemas.microsoft.com/office/powerpoint/2010/main" val="3572187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42AA10-074B-4144-BD31-9AB85D9A05D8}"/>
              </a:ext>
            </a:extLst>
          </p:cNvPr>
          <p:cNvSpPr>
            <a:spLocks noGrp="1"/>
          </p:cNvSpPr>
          <p:nvPr>
            <p:ph type="title"/>
          </p:nvPr>
        </p:nvSpPr>
        <p:spPr/>
        <p:txBody>
          <a:bodyPr/>
          <a:lstStyle/>
          <a:p>
            <a:r>
              <a:rPr lang="en-US" dirty="0"/>
              <a:t>Updates </a:t>
            </a:r>
            <a:r>
              <a:rPr lang="en-US" dirty="0" err="1"/>
              <a:t>mabio</a:t>
            </a:r>
            <a:r>
              <a:rPr lang="en-US" dirty="0"/>
              <a:t> influx</a:t>
            </a:r>
          </a:p>
        </p:txBody>
      </p:sp>
      <p:sp>
        <p:nvSpPr>
          <p:cNvPr id="3" name="Content Placeholder 2">
            <a:extLst>
              <a:ext uri="{FF2B5EF4-FFF2-40B4-BE49-F238E27FC236}">
                <a16:creationId xmlns:a16="http://schemas.microsoft.com/office/drawing/2014/main" id="{A1FA4E07-AB36-44FA-BBD6-65B0E5F0AE16}"/>
              </a:ext>
            </a:extLst>
          </p:cNvPr>
          <p:cNvSpPr txBox="1">
            <a:spLocks/>
          </p:cNvSpPr>
          <p:nvPr/>
        </p:nvSpPr>
        <p:spPr>
          <a:xfrm>
            <a:off x="1200732" y="1691511"/>
            <a:ext cx="14889083" cy="7020000"/>
          </a:xfrm>
          <a:prstGeom prst="rect">
            <a:avLst/>
          </a:prstGeom>
        </p:spPr>
        <p:txBody>
          <a:bodyPr>
            <a:normAutofit/>
          </a:bodyPr>
          <a:lstStyle>
            <a:lvl1pPr marL="460955" indent="-460955" algn="l" defTabSz="1548765" rtl="0" eaLnBrk="1" latinLnBrk="0" hangingPunct="1">
              <a:spcBef>
                <a:spcPts val="1280"/>
              </a:spcBef>
              <a:buFont typeface="Arial" pitchFamily="34" charset="0"/>
              <a:buChar char="•"/>
              <a:defRPr sz="2276" b="0" kern="1200" baseline="0">
                <a:solidFill>
                  <a:schemeClr val="tx1"/>
                </a:solidFill>
                <a:latin typeface="+mn-lt"/>
                <a:ea typeface="+mn-ea"/>
                <a:cs typeface="+mn-cs"/>
              </a:defRPr>
            </a:lvl1pPr>
            <a:lvl2pPr marL="921910" indent="-460955" algn="l" defTabSz="1548765" rtl="0" eaLnBrk="1" latinLnBrk="0" hangingPunct="1">
              <a:spcBef>
                <a:spcPts val="854"/>
              </a:spcBef>
              <a:buFont typeface="Arial" pitchFamily="34" charset="0"/>
              <a:buChar char="•"/>
              <a:defRPr sz="2276" kern="1200">
                <a:solidFill>
                  <a:schemeClr val="tx1"/>
                </a:solidFill>
                <a:latin typeface="+mn-lt"/>
                <a:ea typeface="+mn-ea"/>
                <a:cs typeface="+mn-cs"/>
              </a:defRPr>
            </a:lvl2pPr>
            <a:lvl3pPr marL="460955" indent="-460955" algn="l" defTabSz="1548765" rtl="0" eaLnBrk="1" latinLnBrk="0" hangingPunct="1">
              <a:spcBef>
                <a:spcPts val="0"/>
              </a:spcBef>
              <a:buFont typeface="+mj-lt"/>
              <a:buAutoNum type="arabicPeriod"/>
              <a:defRPr sz="2276" b="0" kern="1200">
                <a:solidFill>
                  <a:schemeClr val="tx1"/>
                </a:solidFill>
                <a:latin typeface="+mn-lt"/>
                <a:ea typeface="+mn-ea"/>
                <a:cs typeface="+mn-cs"/>
              </a:defRPr>
            </a:lvl3pPr>
            <a:lvl4pPr marL="0" indent="0" algn="l" defTabSz="1548765" rtl="0" eaLnBrk="1" latinLnBrk="0" hangingPunct="1">
              <a:spcBef>
                <a:spcPts val="2561"/>
              </a:spcBef>
              <a:buFont typeface="Arial" pitchFamily="34" charset="0"/>
              <a:buNone/>
              <a:defRPr sz="2276"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5pPr>
            <a:lvl6pPr marL="460955"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6pPr>
            <a:lvl7pPr marL="92191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7pPr>
            <a:lvl8pPr marL="1152502"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8pPr>
            <a:lvl9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9pPr>
          </a:lstStyle>
          <a:p>
            <a:pPr lvl="1" fontAlgn="auto">
              <a:spcBef>
                <a:spcPts val="1800"/>
              </a:spcBef>
              <a:spcAft>
                <a:spcPts val="0"/>
              </a:spcAft>
            </a:pPr>
            <a:endParaRPr lang="en-US" dirty="0">
              <a:solidFill>
                <a:schemeClr val="accent6"/>
              </a:solidFill>
            </a:endParaRPr>
          </a:p>
        </p:txBody>
      </p:sp>
      <p:sp>
        <p:nvSpPr>
          <p:cNvPr id="4" name="Tijdelijke aanduiding voor dianummer 3">
            <a:extLst>
              <a:ext uri="{FF2B5EF4-FFF2-40B4-BE49-F238E27FC236}">
                <a16:creationId xmlns:a16="http://schemas.microsoft.com/office/drawing/2014/main" id="{A79B637E-D6CE-4AFD-9C00-831A8BE7CA90}"/>
              </a:ext>
            </a:extLst>
          </p:cNvPr>
          <p:cNvSpPr>
            <a:spLocks noGrp="1"/>
          </p:cNvSpPr>
          <p:nvPr>
            <p:ph type="sldNum" sz="quarter" idx="12"/>
          </p:nvPr>
        </p:nvSpPr>
        <p:spPr/>
        <p:txBody>
          <a:bodyPr/>
          <a:lstStyle/>
          <a:p>
            <a:r>
              <a:rPr lang="en-GB" noProof="1"/>
              <a:t>| </a:t>
            </a:r>
            <a:fld id="{1336C48C-F87C-4E4B-81EF-5027B17D1F61}" type="slidenum">
              <a:rPr lang="en-GB" noProof="1" smtClean="0"/>
              <a:pPr/>
              <a:t>6</a:t>
            </a:fld>
            <a:endParaRPr lang="en-GB" noProof="1"/>
          </a:p>
        </p:txBody>
      </p:sp>
      <p:graphicFrame>
        <p:nvGraphicFramePr>
          <p:cNvPr id="5" name="Grafiek 4">
            <a:extLst>
              <a:ext uri="{FF2B5EF4-FFF2-40B4-BE49-F238E27FC236}">
                <a16:creationId xmlns:a16="http://schemas.microsoft.com/office/drawing/2014/main" id="{69A44E14-2FBD-4CB4-9E8D-1D14A3740C56}"/>
              </a:ext>
            </a:extLst>
          </p:cNvPr>
          <p:cNvGraphicFramePr>
            <a:graphicFrameLocks/>
          </p:cNvGraphicFramePr>
          <p:nvPr>
            <p:extLst>
              <p:ext uri="{D42A27DB-BD31-4B8C-83A1-F6EECF244321}">
                <p14:modId xmlns:p14="http://schemas.microsoft.com/office/powerpoint/2010/main" val="1380332073"/>
              </p:ext>
            </p:extLst>
          </p:nvPr>
        </p:nvGraphicFramePr>
        <p:xfrm>
          <a:off x="7746274" y="1045264"/>
          <a:ext cx="9068526" cy="753993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Grafiek 5">
            <a:extLst>
              <a:ext uri="{FF2B5EF4-FFF2-40B4-BE49-F238E27FC236}">
                <a16:creationId xmlns:a16="http://schemas.microsoft.com/office/drawing/2014/main" id="{BA0823C4-F156-4CC4-8A49-79A4EF78298A}"/>
              </a:ext>
            </a:extLst>
          </p:cNvPr>
          <p:cNvGraphicFramePr>
            <a:graphicFrameLocks/>
          </p:cNvGraphicFramePr>
          <p:nvPr>
            <p:extLst>
              <p:ext uri="{D42A27DB-BD31-4B8C-83A1-F6EECF244321}">
                <p14:modId xmlns:p14="http://schemas.microsoft.com/office/powerpoint/2010/main" val="3103119789"/>
              </p:ext>
            </p:extLst>
          </p:nvPr>
        </p:nvGraphicFramePr>
        <p:xfrm>
          <a:off x="583300" y="4892690"/>
          <a:ext cx="6483887" cy="369845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Grafiek 6">
            <a:extLst>
              <a:ext uri="{FF2B5EF4-FFF2-40B4-BE49-F238E27FC236}">
                <a16:creationId xmlns:a16="http://schemas.microsoft.com/office/drawing/2014/main" id="{A2522A96-A01F-49BA-B510-47F249D6BDEC}"/>
              </a:ext>
            </a:extLst>
          </p:cNvPr>
          <p:cNvGraphicFramePr>
            <a:graphicFrameLocks/>
          </p:cNvGraphicFramePr>
          <p:nvPr>
            <p:extLst>
              <p:ext uri="{D42A27DB-BD31-4B8C-83A1-F6EECF244321}">
                <p14:modId xmlns:p14="http://schemas.microsoft.com/office/powerpoint/2010/main" val="3197313597"/>
              </p:ext>
            </p:extLst>
          </p:nvPr>
        </p:nvGraphicFramePr>
        <p:xfrm>
          <a:off x="583300" y="1045263"/>
          <a:ext cx="6483887" cy="3698451"/>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637424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42AA10-074B-4144-BD31-9AB85D9A05D8}"/>
              </a:ext>
            </a:extLst>
          </p:cNvPr>
          <p:cNvSpPr>
            <a:spLocks noGrp="1"/>
          </p:cNvSpPr>
          <p:nvPr>
            <p:ph type="title"/>
          </p:nvPr>
        </p:nvSpPr>
        <p:spPr/>
        <p:txBody>
          <a:bodyPr/>
          <a:lstStyle/>
          <a:p>
            <a:r>
              <a:rPr lang="en-US" dirty="0"/>
              <a:t>Updates </a:t>
            </a:r>
            <a:r>
              <a:rPr lang="en-US" dirty="0" err="1"/>
              <a:t>mamedbio</a:t>
            </a:r>
            <a:r>
              <a:rPr lang="en-US" dirty="0"/>
              <a:t> influx</a:t>
            </a:r>
          </a:p>
        </p:txBody>
      </p:sp>
      <p:sp>
        <p:nvSpPr>
          <p:cNvPr id="4" name="Tijdelijke aanduiding voor dianummer 3">
            <a:extLst>
              <a:ext uri="{FF2B5EF4-FFF2-40B4-BE49-F238E27FC236}">
                <a16:creationId xmlns:a16="http://schemas.microsoft.com/office/drawing/2014/main" id="{A79B637E-D6CE-4AFD-9C00-831A8BE7CA90}"/>
              </a:ext>
            </a:extLst>
          </p:cNvPr>
          <p:cNvSpPr>
            <a:spLocks noGrp="1"/>
          </p:cNvSpPr>
          <p:nvPr>
            <p:ph type="sldNum" sz="quarter" idx="12"/>
          </p:nvPr>
        </p:nvSpPr>
        <p:spPr/>
        <p:txBody>
          <a:bodyPr/>
          <a:lstStyle/>
          <a:p>
            <a:r>
              <a:rPr lang="en-GB" noProof="1"/>
              <a:t>| </a:t>
            </a:r>
            <a:fld id="{1336C48C-F87C-4E4B-81EF-5027B17D1F61}" type="slidenum">
              <a:rPr lang="en-GB" noProof="1" smtClean="0"/>
              <a:pPr/>
              <a:t>7</a:t>
            </a:fld>
            <a:endParaRPr lang="en-GB" noProof="1"/>
          </a:p>
        </p:txBody>
      </p:sp>
      <p:graphicFrame>
        <p:nvGraphicFramePr>
          <p:cNvPr id="5" name="Grafiek 4">
            <a:extLst>
              <a:ext uri="{FF2B5EF4-FFF2-40B4-BE49-F238E27FC236}">
                <a16:creationId xmlns:a16="http://schemas.microsoft.com/office/drawing/2014/main" id="{6C677BF0-F9E9-455D-81D6-ED31138236DE}"/>
              </a:ext>
            </a:extLst>
          </p:cNvPr>
          <p:cNvGraphicFramePr>
            <a:graphicFrameLocks/>
          </p:cNvGraphicFramePr>
          <p:nvPr>
            <p:extLst>
              <p:ext uri="{D42A27DB-BD31-4B8C-83A1-F6EECF244321}">
                <p14:modId xmlns:p14="http://schemas.microsoft.com/office/powerpoint/2010/main" val="608886045"/>
              </p:ext>
            </p:extLst>
          </p:nvPr>
        </p:nvGraphicFramePr>
        <p:xfrm>
          <a:off x="7606604" y="1105615"/>
          <a:ext cx="8765513" cy="660980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Grafiek 5">
            <a:extLst>
              <a:ext uri="{FF2B5EF4-FFF2-40B4-BE49-F238E27FC236}">
                <a16:creationId xmlns:a16="http://schemas.microsoft.com/office/drawing/2014/main" id="{C7A06CB5-A440-4A2B-A8C3-CAFE308F207C}"/>
              </a:ext>
            </a:extLst>
          </p:cNvPr>
          <p:cNvGraphicFramePr>
            <a:graphicFrameLocks/>
          </p:cNvGraphicFramePr>
          <p:nvPr>
            <p:extLst>
              <p:ext uri="{D42A27DB-BD31-4B8C-83A1-F6EECF244321}">
                <p14:modId xmlns:p14="http://schemas.microsoft.com/office/powerpoint/2010/main" val="2451827498"/>
              </p:ext>
            </p:extLst>
          </p:nvPr>
        </p:nvGraphicFramePr>
        <p:xfrm>
          <a:off x="744943" y="4418853"/>
          <a:ext cx="6405873" cy="329656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Grafiek 6">
            <a:extLst>
              <a:ext uri="{FF2B5EF4-FFF2-40B4-BE49-F238E27FC236}">
                <a16:creationId xmlns:a16="http://schemas.microsoft.com/office/drawing/2014/main" id="{A36544EF-AFC0-4C49-8D13-E7189279BC69}"/>
              </a:ext>
            </a:extLst>
          </p:cNvPr>
          <p:cNvGraphicFramePr>
            <a:graphicFrameLocks/>
          </p:cNvGraphicFramePr>
          <p:nvPr>
            <p:extLst>
              <p:ext uri="{D42A27DB-BD31-4B8C-83A1-F6EECF244321}">
                <p14:modId xmlns:p14="http://schemas.microsoft.com/office/powerpoint/2010/main" val="3127628239"/>
              </p:ext>
            </p:extLst>
          </p:nvPr>
        </p:nvGraphicFramePr>
        <p:xfrm>
          <a:off x="744943" y="1105615"/>
          <a:ext cx="6405873" cy="315054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026906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A9758B-C362-47F2-9077-61A7B3D5A5CE}"/>
              </a:ext>
            </a:extLst>
          </p:cNvPr>
          <p:cNvSpPr>
            <a:spLocks noGrp="1"/>
          </p:cNvSpPr>
          <p:nvPr>
            <p:ph type="title"/>
          </p:nvPr>
        </p:nvSpPr>
        <p:spPr/>
        <p:txBody>
          <a:bodyPr/>
          <a:lstStyle/>
          <a:p>
            <a:r>
              <a:rPr lang="en-US" dirty="0"/>
              <a:t>Info replaced</a:t>
            </a:r>
          </a:p>
        </p:txBody>
      </p:sp>
      <p:sp>
        <p:nvSpPr>
          <p:cNvPr id="3" name="Tijdelijke aanduiding voor dianummer 2">
            <a:extLst>
              <a:ext uri="{FF2B5EF4-FFF2-40B4-BE49-F238E27FC236}">
                <a16:creationId xmlns:a16="http://schemas.microsoft.com/office/drawing/2014/main" id="{3CF9F6FD-6421-4A86-A8DD-1636CCBD1A1D}"/>
              </a:ext>
            </a:extLst>
          </p:cNvPr>
          <p:cNvSpPr>
            <a:spLocks noGrp="1"/>
          </p:cNvSpPr>
          <p:nvPr>
            <p:ph type="sldNum" sz="quarter" idx="12"/>
          </p:nvPr>
        </p:nvSpPr>
        <p:spPr/>
        <p:txBody>
          <a:bodyPr/>
          <a:lstStyle/>
          <a:p>
            <a:r>
              <a:rPr lang="en-GB" noProof="1"/>
              <a:t>| </a:t>
            </a:r>
            <a:fld id="{1336C48C-F87C-4E4B-81EF-5027B17D1F61}" type="slidenum">
              <a:rPr lang="en-GB" noProof="1" smtClean="0"/>
              <a:pPr/>
              <a:t>8</a:t>
            </a:fld>
            <a:endParaRPr lang="en-GB" noProof="1"/>
          </a:p>
        </p:txBody>
      </p:sp>
      <p:sp>
        <p:nvSpPr>
          <p:cNvPr id="4" name="Rechthoek 3">
            <a:extLst>
              <a:ext uri="{FF2B5EF4-FFF2-40B4-BE49-F238E27FC236}">
                <a16:creationId xmlns:a16="http://schemas.microsoft.com/office/drawing/2014/main" id="{6380B789-7C86-4B74-B126-892692F9002F}"/>
              </a:ext>
            </a:extLst>
          </p:cNvPr>
          <p:cNvSpPr/>
          <p:nvPr/>
        </p:nvSpPr>
        <p:spPr>
          <a:xfrm>
            <a:off x="1230562" y="1832603"/>
            <a:ext cx="14745311" cy="7294305"/>
          </a:xfrm>
          <a:prstGeom prst="rect">
            <a:avLst/>
          </a:prstGeom>
        </p:spPr>
        <p:txBody>
          <a:bodyPr wrap="square">
            <a:spAutoFit/>
          </a:bodyPr>
          <a:lstStyle/>
          <a:p>
            <a:r>
              <a:rPr lang="en-US" dirty="0">
                <a:solidFill>
                  <a:schemeClr val="accent6"/>
                </a:solidFill>
              </a:rPr>
              <a:t>Course guide (</a:t>
            </a:r>
            <a:r>
              <a:rPr lang="en-US" dirty="0">
                <a:solidFill>
                  <a:schemeClr val="accent6"/>
                </a:solidFill>
                <a:hlinkClick r:id="rId2">
                  <a:extLst>
                    <a:ext uri="{A12FA001-AC4F-418D-AE19-62706E023703}">
                      <ahyp:hlinkClr xmlns:ahyp="http://schemas.microsoft.com/office/drawing/2018/hyperlinkcolor" val="tx"/>
                    </a:ext>
                  </a:extLst>
                </a:hlinkClick>
              </a:rPr>
              <a:t>https://www.ru.nl/courseguides/science/</a:t>
            </a:r>
            <a:r>
              <a:rPr lang="en-US" dirty="0">
                <a:solidFill>
                  <a:schemeClr val="accent6"/>
                </a:solidFill>
              </a:rPr>
              <a:t>) is/will be replaced by:</a:t>
            </a:r>
          </a:p>
          <a:p>
            <a:endParaRPr lang="en-US" dirty="0">
              <a:solidFill>
                <a:schemeClr val="accent6"/>
              </a:solidFill>
            </a:endParaRPr>
          </a:p>
          <a:p>
            <a:pPr marL="514350" indent="-514350">
              <a:buFont typeface="+mj-lt"/>
              <a:buAutoNum type="arabicPeriod"/>
            </a:pPr>
            <a:r>
              <a:rPr lang="en-US" dirty="0">
                <a:solidFill>
                  <a:schemeClr val="accent6"/>
                </a:solidFill>
              </a:rPr>
              <a:t>Course catalogue (</a:t>
            </a:r>
            <a:r>
              <a:rPr lang="en-US" dirty="0">
                <a:solidFill>
                  <a:schemeClr val="accent6"/>
                </a:solidFill>
                <a:hlinkClick r:id="rId3">
                  <a:extLst>
                    <a:ext uri="{A12FA001-AC4F-418D-AE19-62706E023703}">
                      <ahyp:hlinkClr xmlns:ahyp="http://schemas.microsoft.com/office/drawing/2018/hyperlinkcolor" val="tx"/>
                    </a:ext>
                  </a:extLst>
                </a:hlinkClick>
              </a:rPr>
              <a:t>https://ru.osiris-student.nl/onderwijscatalogus/extern/opleiding</a:t>
            </a:r>
            <a:r>
              <a:rPr lang="en-US" dirty="0">
                <a:solidFill>
                  <a:schemeClr val="accent6"/>
                </a:solidFill>
              </a:rPr>
              <a:t>)</a:t>
            </a:r>
          </a:p>
          <a:p>
            <a:pPr marL="1163638" lvl="1" indent="-514350">
              <a:buFont typeface="+mj-lt"/>
              <a:buAutoNum type="alphaLcPeriod"/>
            </a:pPr>
            <a:r>
              <a:rPr lang="en-US" dirty="0">
                <a:solidFill>
                  <a:schemeClr val="accent6"/>
                </a:solidFill>
              </a:rPr>
              <a:t>E.g. placemat, course information, programme info</a:t>
            </a:r>
          </a:p>
          <a:p>
            <a:pPr marL="514350" indent="-514350">
              <a:buFont typeface="+mj-lt"/>
              <a:buAutoNum type="arabicPeriod"/>
            </a:pPr>
            <a:r>
              <a:rPr lang="en-US" dirty="0">
                <a:solidFill>
                  <a:schemeClr val="accent6"/>
                </a:solidFill>
                <a:hlinkClick r:id="rId4">
                  <a:extLst>
                    <a:ext uri="{A12FA001-AC4F-418D-AE19-62706E023703}">
                      <ahyp:hlinkClr xmlns:ahyp="http://schemas.microsoft.com/office/drawing/2018/hyperlinkcolor" val="tx"/>
                    </a:ext>
                  </a:extLst>
                </a:hlinkClick>
              </a:rPr>
              <a:t>https://www.ru.nl/en/students</a:t>
            </a:r>
            <a:endParaRPr lang="en-US" dirty="0">
              <a:solidFill>
                <a:schemeClr val="accent6"/>
              </a:solidFill>
            </a:endParaRPr>
          </a:p>
          <a:p>
            <a:pPr marL="1163638" lvl="1" indent="-514350">
              <a:buFont typeface="+mj-lt"/>
              <a:buAutoNum type="alphaLcPeriod"/>
            </a:pPr>
            <a:r>
              <a:rPr lang="en-US" dirty="0">
                <a:solidFill>
                  <a:schemeClr val="accent6"/>
                </a:solidFill>
              </a:rPr>
              <a:t>General information for current and new students, e.g.:</a:t>
            </a:r>
          </a:p>
          <a:p>
            <a:pPr marL="1163638" lvl="1" indent="-514350">
              <a:buFont typeface="+mj-lt"/>
              <a:buAutoNum type="alphaLcPeriod"/>
            </a:pPr>
            <a:r>
              <a:rPr lang="en-US" dirty="0">
                <a:solidFill>
                  <a:schemeClr val="accent6"/>
                </a:solidFill>
              </a:rPr>
              <a:t>Student advisors:  </a:t>
            </a:r>
            <a:r>
              <a:rPr lang="en-US" dirty="0">
                <a:solidFill>
                  <a:schemeClr val="accent6"/>
                </a:solidFill>
                <a:hlinkClick r:id="rId5">
                  <a:extLst>
                    <a:ext uri="{A12FA001-AC4F-418D-AE19-62706E023703}">
                      <ahyp:hlinkClr xmlns:ahyp="http://schemas.microsoft.com/office/drawing/2018/hyperlinkcolor" val="tx"/>
                    </a:ext>
                  </a:extLst>
                </a:hlinkClick>
              </a:rPr>
              <a:t>https://www.ru.nl/en/students/services/guidance-advice-and-complaints/counsellors/student-advisors-per-faculty/student-advisors-faculty-of-science</a:t>
            </a:r>
            <a:endParaRPr lang="en-US" dirty="0">
              <a:solidFill>
                <a:schemeClr val="accent6"/>
              </a:solidFill>
            </a:endParaRPr>
          </a:p>
          <a:p>
            <a:pPr marL="1163638" lvl="1" indent="-514350">
              <a:buFont typeface="+mj-lt"/>
              <a:buAutoNum type="alphaLcPeriod"/>
            </a:pPr>
            <a:r>
              <a:rPr lang="en-US" dirty="0">
                <a:solidFill>
                  <a:schemeClr val="accent6"/>
                </a:solidFill>
              </a:rPr>
              <a:t>Course registration period: </a:t>
            </a:r>
            <a:r>
              <a:rPr lang="en-US" dirty="0">
                <a:solidFill>
                  <a:schemeClr val="accent6"/>
                </a:solidFill>
                <a:hlinkClick r:id="rId6">
                  <a:extLst>
                    <a:ext uri="{A12FA001-AC4F-418D-AE19-62706E023703}">
                      <ahyp:hlinkClr xmlns:ahyp="http://schemas.microsoft.com/office/drawing/2018/hyperlinkcolor" val="tx"/>
                    </a:ext>
                  </a:extLst>
                </a:hlinkClick>
              </a:rPr>
              <a:t>https://www.ru.nl/en/students/services/studying/registering-for-courses</a:t>
            </a:r>
            <a:r>
              <a:rPr lang="en-US" dirty="0">
                <a:solidFill>
                  <a:schemeClr val="accent6"/>
                </a:solidFill>
              </a:rPr>
              <a:t> </a:t>
            </a:r>
          </a:p>
          <a:p>
            <a:pPr marL="1163638" lvl="1" indent="-514350">
              <a:buFont typeface="+mj-lt"/>
              <a:buAutoNum type="alphaLcPeriod"/>
            </a:pPr>
            <a:r>
              <a:rPr lang="en-US" dirty="0">
                <a:solidFill>
                  <a:schemeClr val="accent6"/>
                </a:solidFill>
              </a:rPr>
              <a:t>And everybody’s favorite EER can be found here: </a:t>
            </a:r>
            <a:r>
              <a:rPr lang="nl-NL" dirty="0">
                <a:solidFill>
                  <a:schemeClr val="accent6"/>
                </a:solidFill>
                <a:hlinkClick r:id="rId7">
                  <a:extLst>
                    <a:ext uri="{A12FA001-AC4F-418D-AE19-62706E023703}">
                      <ahyp:hlinkClr xmlns:ahyp="http://schemas.microsoft.com/office/drawing/2018/hyperlinkcolor" val="tx"/>
                    </a:ext>
                  </a:extLst>
                </a:hlinkClick>
              </a:rPr>
              <a:t>https://www.ru.nl/studenten/services/onderwijs-volgen/onderwijs-en-examenregelingen-oer/oer-faculteit-der-natuurwetenschappen-wiskunde-en-informatica</a:t>
            </a:r>
            <a:endParaRPr lang="nl-NL" dirty="0">
              <a:solidFill>
                <a:schemeClr val="accent6"/>
              </a:solidFill>
            </a:endParaRPr>
          </a:p>
          <a:p>
            <a:endParaRPr lang="nl-NL" dirty="0">
              <a:solidFill>
                <a:schemeClr val="accent6"/>
              </a:solidFill>
            </a:endParaRPr>
          </a:p>
          <a:p>
            <a:r>
              <a:rPr lang="nl-NL" dirty="0">
                <a:solidFill>
                  <a:schemeClr val="accent6"/>
                </a:solidFill>
              </a:rPr>
              <a:t>Intranet (</a:t>
            </a:r>
            <a:r>
              <a:rPr lang="nl-NL" dirty="0">
                <a:solidFill>
                  <a:schemeClr val="accent6"/>
                </a:solidFill>
                <a:hlinkClick r:id="rId8">
                  <a:extLst>
                    <a:ext uri="{A12FA001-AC4F-418D-AE19-62706E023703}">
                      <ahyp:hlinkClr xmlns:ahyp="http://schemas.microsoft.com/office/drawing/2018/hyperlinkcolor" val="tx"/>
                    </a:ext>
                  </a:extLst>
                </a:hlinkClick>
              </a:rPr>
              <a:t>https://www.radboudnet.nl/science/education/</a:t>
            </a:r>
            <a:r>
              <a:rPr lang="nl-NL" dirty="0">
                <a:solidFill>
                  <a:schemeClr val="accent6"/>
                </a:solidFill>
              </a:rPr>
              <a:t>) is/</a:t>
            </a:r>
            <a:r>
              <a:rPr lang="nl-NL" dirty="0" err="1">
                <a:solidFill>
                  <a:schemeClr val="accent6"/>
                </a:solidFill>
              </a:rPr>
              <a:t>will</a:t>
            </a:r>
            <a:r>
              <a:rPr lang="nl-NL" dirty="0">
                <a:solidFill>
                  <a:schemeClr val="accent6"/>
                </a:solidFill>
              </a:rPr>
              <a:t> </a:t>
            </a:r>
            <a:r>
              <a:rPr lang="nl-NL" dirty="0" err="1">
                <a:solidFill>
                  <a:schemeClr val="accent6"/>
                </a:solidFill>
              </a:rPr>
              <a:t>be</a:t>
            </a:r>
            <a:r>
              <a:rPr lang="nl-NL" dirty="0">
                <a:solidFill>
                  <a:schemeClr val="accent6"/>
                </a:solidFill>
              </a:rPr>
              <a:t> </a:t>
            </a:r>
            <a:r>
              <a:rPr lang="nl-NL" dirty="0" err="1">
                <a:solidFill>
                  <a:schemeClr val="accent6"/>
                </a:solidFill>
              </a:rPr>
              <a:t>phased</a:t>
            </a:r>
            <a:r>
              <a:rPr lang="nl-NL" dirty="0">
                <a:solidFill>
                  <a:schemeClr val="accent6"/>
                </a:solidFill>
              </a:rPr>
              <a:t> out as well. Marketing and Communications (M&amp;C) is </a:t>
            </a:r>
            <a:r>
              <a:rPr lang="nl-NL" dirty="0" err="1">
                <a:solidFill>
                  <a:schemeClr val="accent6"/>
                </a:solidFill>
              </a:rPr>
              <a:t>owner</a:t>
            </a:r>
            <a:r>
              <a:rPr lang="nl-NL" dirty="0">
                <a:solidFill>
                  <a:schemeClr val="accent6"/>
                </a:solidFill>
              </a:rPr>
              <a:t> of </a:t>
            </a:r>
            <a:r>
              <a:rPr lang="nl-NL" dirty="0" err="1">
                <a:solidFill>
                  <a:schemeClr val="accent6"/>
                </a:solidFill>
              </a:rPr>
              <a:t>this</a:t>
            </a:r>
            <a:r>
              <a:rPr lang="nl-NL" dirty="0">
                <a:solidFill>
                  <a:schemeClr val="accent6"/>
                </a:solidFill>
              </a:rPr>
              <a:t> </a:t>
            </a:r>
            <a:r>
              <a:rPr lang="nl-NL" dirty="0" err="1">
                <a:solidFill>
                  <a:schemeClr val="accent6"/>
                </a:solidFill>
              </a:rPr>
              <a:t>process</a:t>
            </a:r>
            <a:r>
              <a:rPr lang="nl-NL" dirty="0">
                <a:solidFill>
                  <a:schemeClr val="accent6"/>
                </a:solidFill>
              </a:rPr>
              <a:t>.   </a:t>
            </a:r>
          </a:p>
          <a:p>
            <a:endParaRPr lang="en-US" dirty="0"/>
          </a:p>
          <a:p>
            <a:endParaRPr lang="en-US" dirty="0"/>
          </a:p>
        </p:txBody>
      </p:sp>
    </p:spTree>
    <p:extLst>
      <p:ext uri="{BB962C8B-B14F-4D97-AF65-F5344CB8AC3E}">
        <p14:creationId xmlns:p14="http://schemas.microsoft.com/office/powerpoint/2010/main" val="8267230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E54D67-1A2E-4C50-8A19-B873BB44DB6A}"/>
              </a:ext>
            </a:extLst>
          </p:cNvPr>
          <p:cNvSpPr>
            <a:spLocks noGrp="1"/>
          </p:cNvSpPr>
          <p:nvPr>
            <p:ph type="title"/>
          </p:nvPr>
        </p:nvSpPr>
        <p:spPr/>
        <p:txBody>
          <a:bodyPr/>
          <a:lstStyle/>
          <a:p>
            <a:r>
              <a:rPr lang="en-US" dirty="0"/>
              <a:t>Osiris case</a:t>
            </a:r>
          </a:p>
        </p:txBody>
      </p:sp>
      <p:sp>
        <p:nvSpPr>
          <p:cNvPr id="3" name="Tijdelijke aanduiding voor dianummer 2">
            <a:extLst>
              <a:ext uri="{FF2B5EF4-FFF2-40B4-BE49-F238E27FC236}">
                <a16:creationId xmlns:a16="http://schemas.microsoft.com/office/drawing/2014/main" id="{66CA2B11-B380-4E0E-9183-8FCE3586B51B}"/>
              </a:ext>
            </a:extLst>
          </p:cNvPr>
          <p:cNvSpPr>
            <a:spLocks noGrp="1"/>
          </p:cNvSpPr>
          <p:nvPr>
            <p:ph type="sldNum" sz="quarter" idx="12"/>
          </p:nvPr>
        </p:nvSpPr>
        <p:spPr/>
        <p:txBody>
          <a:bodyPr/>
          <a:lstStyle/>
          <a:p>
            <a:r>
              <a:rPr lang="en-GB" noProof="1"/>
              <a:t>| </a:t>
            </a:r>
            <a:fld id="{1336C48C-F87C-4E4B-81EF-5027B17D1F61}" type="slidenum">
              <a:rPr lang="en-GB" noProof="1" smtClean="0"/>
              <a:pPr/>
              <a:t>9</a:t>
            </a:fld>
            <a:endParaRPr lang="en-GB" noProof="1"/>
          </a:p>
        </p:txBody>
      </p:sp>
      <p:sp>
        <p:nvSpPr>
          <p:cNvPr id="4" name="Tekstvak 3">
            <a:extLst>
              <a:ext uri="{FF2B5EF4-FFF2-40B4-BE49-F238E27FC236}">
                <a16:creationId xmlns:a16="http://schemas.microsoft.com/office/drawing/2014/main" id="{37E235CB-37E9-46C3-83BA-1CCF9AF49FF4}"/>
              </a:ext>
            </a:extLst>
          </p:cNvPr>
          <p:cNvSpPr txBox="1"/>
          <p:nvPr/>
        </p:nvSpPr>
        <p:spPr>
          <a:xfrm>
            <a:off x="1230562" y="1332411"/>
            <a:ext cx="10382318" cy="3693319"/>
          </a:xfrm>
          <a:prstGeom prst="rect">
            <a:avLst/>
          </a:prstGeom>
          <a:noFill/>
        </p:spPr>
        <p:txBody>
          <a:bodyPr wrap="square" lIns="0" tIns="0" rIns="0" bIns="0" rtlCol="0">
            <a:spAutoFit/>
          </a:bodyPr>
          <a:lstStyle/>
          <a:p>
            <a:pPr marL="342900" indent="-342900">
              <a:buFont typeface="+mj-lt"/>
              <a:buAutoNum type="arabicPeriod"/>
            </a:pPr>
            <a:r>
              <a:rPr lang="en-US" sz="2400" dirty="0">
                <a:solidFill>
                  <a:schemeClr val="accent6"/>
                </a:solidFill>
              </a:rPr>
              <a:t>Link to rubrics: fixed</a:t>
            </a:r>
          </a:p>
          <a:p>
            <a:pPr marL="342900" indent="-342900">
              <a:buFont typeface="+mj-lt"/>
              <a:buAutoNum type="arabicPeriod"/>
            </a:pPr>
            <a:r>
              <a:rPr lang="en-US" sz="2400" dirty="0">
                <a:solidFill>
                  <a:schemeClr val="accent6"/>
                </a:solidFill>
              </a:rPr>
              <a:t>New academic year </a:t>
            </a:r>
            <a:r>
              <a:rPr lang="en-US" sz="2400" dirty="0">
                <a:solidFill>
                  <a:schemeClr val="accent6"/>
                </a:solidFill>
                <a:sym typeface="Wingdings" panose="05000000000000000000" pitchFamily="2" charset="2"/>
              </a:rPr>
              <a:t> all info from previous year needed to be copied: done</a:t>
            </a:r>
          </a:p>
          <a:p>
            <a:pPr marL="992188" lvl="1" indent="-342900">
              <a:buFont typeface="+mj-lt"/>
              <a:buAutoNum type="alphaLcPeriod"/>
            </a:pPr>
            <a:r>
              <a:rPr lang="en-US" sz="1800" dirty="0">
                <a:solidFill>
                  <a:schemeClr val="accent6"/>
                </a:solidFill>
                <a:sym typeface="Wingdings" panose="05000000000000000000" pitchFamily="2" charset="2"/>
              </a:rPr>
              <a:t>Including difficulties with the new codes created by RU</a:t>
            </a:r>
            <a:endParaRPr lang="en-US" sz="1800" dirty="0">
              <a:solidFill>
                <a:schemeClr val="accent6"/>
              </a:solidFill>
            </a:endParaRPr>
          </a:p>
          <a:p>
            <a:pPr marL="342900" indent="-342900">
              <a:buFont typeface="+mj-lt"/>
              <a:buAutoNum type="arabicPeriod"/>
            </a:pPr>
            <a:r>
              <a:rPr lang="en-US" sz="2400" dirty="0">
                <a:solidFill>
                  <a:schemeClr val="accent6"/>
                </a:solidFill>
              </a:rPr>
              <a:t>Updates in the pipeline</a:t>
            </a:r>
          </a:p>
          <a:p>
            <a:pPr marL="992188" lvl="1" indent="-342900">
              <a:buFont typeface="+mj-lt"/>
              <a:buAutoNum type="alphaLcPeriod"/>
            </a:pPr>
            <a:r>
              <a:rPr lang="en-US" sz="1800" dirty="0">
                <a:solidFill>
                  <a:schemeClr val="accent6"/>
                </a:solidFill>
              </a:rPr>
              <a:t>Parallel assessment (first and second assessor)</a:t>
            </a:r>
          </a:p>
          <a:p>
            <a:pPr marL="992188" lvl="1" indent="-342900">
              <a:buFont typeface="+mj-lt"/>
              <a:buAutoNum type="alphaLcPeriod"/>
            </a:pPr>
            <a:endParaRPr lang="en-US" sz="1800" dirty="0">
              <a:solidFill>
                <a:schemeClr val="accent6"/>
              </a:solidFill>
            </a:endParaRPr>
          </a:p>
          <a:p>
            <a:pPr marL="992188" lvl="1" indent="-342900">
              <a:buFont typeface="+mj-lt"/>
              <a:buAutoNum type="alphaLcPeriod"/>
            </a:pPr>
            <a:endParaRPr lang="en-US" sz="1800" dirty="0">
              <a:solidFill>
                <a:schemeClr val="accent6"/>
              </a:solidFill>
            </a:endParaRPr>
          </a:p>
          <a:p>
            <a:r>
              <a:rPr lang="en-US" sz="2400" dirty="0">
                <a:solidFill>
                  <a:schemeClr val="accent6"/>
                </a:solidFill>
              </a:rPr>
              <a:t>In general: far from ideal process, but please note that the Education Centre is working hard to get things adjusted and upgraded.  </a:t>
            </a:r>
          </a:p>
          <a:p>
            <a:endParaRPr lang="en-US" sz="1800" dirty="0" err="1"/>
          </a:p>
        </p:txBody>
      </p:sp>
    </p:spTree>
    <p:extLst>
      <p:ext uri="{BB962C8B-B14F-4D97-AF65-F5344CB8AC3E}">
        <p14:creationId xmlns:p14="http://schemas.microsoft.com/office/powerpoint/2010/main" val="3239854797"/>
      </p:ext>
    </p:extLst>
  </p:cSld>
  <p:clrMapOvr>
    <a:masterClrMapping/>
  </p:clrMapOvr>
</p:sld>
</file>

<file path=ppt/theme/theme1.xml><?xml version="1.0" encoding="utf-8"?>
<a:theme xmlns:a="http://schemas.openxmlformats.org/drawingml/2006/main" name="1_Basis N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800" dirty="0" smtClean="0">
            <a:latin typeface="+mn-lt"/>
          </a:defRPr>
        </a:defPPr>
      </a:lstStyle>
    </a:txDef>
  </a:objectDefaults>
  <a:extraClrSchemeLst/>
  <a:extLst>
    <a:ext uri="{05A4C25C-085E-4340-85A3-A5531E510DB2}">
      <thm15:themeFamily xmlns:thm15="http://schemas.microsoft.com/office/thememl/2012/main" name="RU_PPT_ENG_Algemeen" id="{C4BC0974-6AE3-3E49-A5B8-0DA2E75FF499}" vid="{0610C197-D2CE-F742-808A-4203E95CFBE9}"/>
    </a:ext>
  </a:extLst>
</a:theme>
</file>

<file path=ppt/theme/theme2.xml><?xml version="1.0" encoding="utf-8"?>
<a:theme xmlns:a="http://schemas.openxmlformats.org/drawingml/2006/main" name="Titel N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800" dirty="0" err="1" smtClean="0">
            <a:latin typeface="+mn-lt"/>
          </a:defRPr>
        </a:defPPr>
      </a:lstStyle>
    </a:txDef>
  </a:objectDefaults>
  <a:extraClrSchemeLst/>
  <a:extLst>
    <a:ext uri="{05A4C25C-085E-4340-85A3-A5531E510DB2}">
      <thm15:themeFamily xmlns:thm15="http://schemas.microsoft.com/office/thememl/2012/main" name="RU_PPT_ENG_Algemeen" id="{C4BC0974-6AE3-3E49-A5B8-0DA2E75FF499}" vid="{517056A0-CF55-7C43-983E-1F57EB9600FB}"/>
    </a:ext>
  </a:extLst>
</a:theme>
</file>

<file path=ppt/theme/theme3.xml><?xml version="1.0" encoding="utf-8"?>
<a:theme xmlns:a="http://schemas.openxmlformats.org/drawingml/2006/main" name="2_Basis N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800" dirty="0" smtClean="0">
            <a:latin typeface="+mn-lt"/>
          </a:defRPr>
        </a:defPPr>
      </a:lstStyle>
    </a:txDef>
  </a:objectDefaults>
  <a:extraClrSchemeLst/>
  <a:extLst>
    <a:ext uri="{05A4C25C-085E-4340-85A3-A5531E510DB2}">
      <thm15:themeFamily xmlns:thm15="http://schemas.microsoft.com/office/thememl/2012/main" name="Algemeen RU ENG" id="{31A70973-6BBE-824E-B115-509002655E70}" vid="{00DA7A24-36FF-9146-A055-ADCA4A325BDB}"/>
    </a:ext>
  </a:extLst>
</a:theme>
</file>

<file path=ppt/theme/theme4.xml><?xml version="1.0" encoding="utf-8"?>
<a:theme xmlns:a="http://schemas.openxmlformats.org/drawingml/2006/main" name="1_Titel N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800" dirty="0" err="1" smtClean="0">
            <a:latin typeface="+mn-lt"/>
          </a:defRPr>
        </a:defPPr>
      </a:lstStyle>
    </a:txDef>
  </a:objectDefaults>
  <a:extraClrSchemeLst/>
  <a:extLst>
    <a:ext uri="{05A4C25C-085E-4340-85A3-A5531E510DB2}">
      <thm15:themeFamily xmlns:thm15="http://schemas.microsoft.com/office/thememl/2012/main" name="Algemeen RU ENG" id="{31A70973-6BBE-824E-B115-509002655E70}" vid="{F7EBA6E5-49D9-6C4B-A630-052FDB15E4FB}"/>
    </a:ext>
  </a:extLst>
</a:theme>
</file>

<file path=ppt/theme/theme5.xml><?xml version="1.0" encoding="utf-8"?>
<a:theme xmlns:a="http://schemas.openxmlformats.org/drawingml/2006/main" name="Huisstijl">
  <a:themeElements>
    <a:clrScheme name="Kleuren Radboud University PP">
      <a:dk1>
        <a:sysClr val="windowText" lastClr="000000"/>
      </a:dk1>
      <a:lt1>
        <a:sysClr val="window" lastClr="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Lettertypen Radboud University PP">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800" dirty="0" err="1" smtClean="0"/>
        </a:defPPr>
      </a:lstStyle>
    </a:txDef>
  </a:objectDefaults>
  <a:extraClrSchemeLst/>
  <a:custClrLst>
    <a:custClr name="Poppy">
      <a:srgbClr val="FF424B"/>
    </a:custClr>
    <a:custClr name="Poppy tekst 1">
      <a:srgbClr val="EE1C25"/>
    </a:custClr>
    <a:custClr name="Poppy tekst 2">
      <a:srgbClr val="730E04"/>
    </a:custClr>
    <a:custClr>
      <a:srgbClr val="FFFFFF"/>
    </a:custClr>
    <a:custClr name="Red Impact">
      <a:srgbClr val="E3000B"/>
    </a:custClr>
    <a:custClr name="Red Impact tekst 1">
      <a:srgbClr val="8C201B"/>
    </a:custClr>
    <a:custClr name="Red Impact tekst 2">
      <a:srgbClr val="41000E"/>
    </a:custClr>
    <a:custClr>
      <a:srgbClr val="FFFFFF"/>
    </a:custClr>
    <a:custClr>
      <a:srgbClr val="FFFFFF"/>
    </a:custClr>
    <a:custClr>
      <a:srgbClr val="FFFFFF"/>
    </a:custClr>
    <a:custClr name="Lady bug">
      <a:srgbClr val="BE311A"/>
    </a:custClr>
    <a:custClr name="Lady bug tekst 1">
      <a:srgbClr val="F15A5C"/>
    </a:custClr>
    <a:custClr name="Lady bug tekst 2">
      <a:srgbClr val="8C201B"/>
    </a:custClr>
    <a:custClr>
      <a:srgbClr val="FFFFFF"/>
    </a:custClr>
    <a:custClr name="Berry">
      <a:srgbClr val="8F2011"/>
    </a:custClr>
    <a:custClr name="Berry tekst 1">
      <a:srgbClr val="F15A5C"/>
    </a:custClr>
    <a:custClr name="Berry tekst 2">
      <a:srgbClr val="EE1C25"/>
    </a:custClr>
    <a:custClr>
      <a:srgbClr val="FFFFFF"/>
    </a:custClr>
    <a:custClr>
      <a:srgbClr val="FFFFFF"/>
    </a:custClr>
    <a:custClr>
      <a:srgbClr val="FFFFFF"/>
    </a:custClr>
    <a:custClr name="Maroon">
      <a:srgbClr val="730E04"/>
    </a:custClr>
    <a:custClr name="Maroon tekst 1">
      <a:srgbClr val="F15A5C"/>
    </a:custClr>
    <a:custClr name="Maroon tekst 2">
      <a:srgbClr val="EE1C25"/>
    </a:custClr>
    <a:custClr>
      <a:srgbClr val="FFFFFF"/>
    </a:custClr>
    <a:custClr name="Mahogany">
      <a:srgbClr val="4A0004"/>
    </a:custClr>
    <a:custClr name="Mahogany tekst 1">
      <a:srgbClr val="F15A5C"/>
    </a:custClr>
    <a:custClr name="Mahogany tekst 2">
      <a:srgbClr val="EE1C25"/>
    </a:custClr>
    <a:custClr>
      <a:srgbClr val="FFFFFF"/>
    </a:custClr>
    <a:custClr>
      <a:srgbClr val="FFFFFF"/>
    </a:custClr>
    <a:custClr>
      <a:srgbClr val="FFFFFF"/>
    </a:custClr>
    <a:custClr name="Gray (Charts and table only)">
      <a:srgbClr val="797777"/>
    </a:custClr>
    <a:custClr name="Orange (Charts and table only)">
      <a:srgbClr val="D05208"/>
    </a:custClr>
    <a:custClr name="Blue (Charts and table only)">
      <a:srgbClr val="008ACB"/>
    </a:custClr>
    <a:custClr name="Petrol (Charts and table only)">
      <a:srgbClr val="008F89"/>
    </a:custClr>
    <a:custClr name="Green (Charts and table only)">
      <a:srgbClr val="4AA943"/>
    </a:custClr>
    <a:custClr name="Yellow (Charts and table only)">
      <a:srgbClr val="CCAF00"/>
    </a:custClr>
  </a:custClrLst>
  <a:extLst>
    <a:ext uri="{05A4C25C-085E-4340-85A3-A5531E510DB2}">
      <thm15:themeFamily xmlns:thm15="http://schemas.microsoft.com/office/thememl/2012/main" name="Presentatie Radboud Universiteit.potx" id="{58D2DAC8-6540-4D08-866E-C541188D2CED}" vid="{2CFF0C52-9C64-4CF8-BA6B-99C5A5933419}"/>
    </a:ext>
  </a:extLst>
</a:theme>
</file>

<file path=ppt/theme/theme6.xml><?xml version="1.0" encoding="utf-8"?>
<a:theme xmlns:a="http://schemas.openxmlformats.org/drawingml/2006/main" name="1_Huisstijl">
  <a:themeElements>
    <a:clrScheme name="Kleuren Radboud University PP">
      <a:dk1>
        <a:sysClr val="windowText" lastClr="000000"/>
      </a:dk1>
      <a:lt1>
        <a:sysClr val="window" lastClr="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Lettertypen Radboud University PP">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800" dirty="0" err="1" smtClean="0"/>
        </a:defPPr>
      </a:lstStyle>
    </a:txDef>
  </a:objectDefaults>
  <a:extraClrSchemeLst/>
  <a:custClrLst>
    <a:custClr name="Poppy">
      <a:srgbClr val="FF424B"/>
    </a:custClr>
    <a:custClr name="Poppy tekst 1">
      <a:srgbClr val="EE1C25"/>
    </a:custClr>
    <a:custClr name="Poppy tekst 2">
      <a:srgbClr val="730E04"/>
    </a:custClr>
    <a:custClr>
      <a:srgbClr val="FFFFFF"/>
    </a:custClr>
    <a:custClr name="Red Impact">
      <a:srgbClr val="E3000B"/>
    </a:custClr>
    <a:custClr name="Red Impact tekst 1">
      <a:srgbClr val="8C201B"/>
    </a:custClr>
    <a:custClr name="Red Impact tekst 2">
      <a:srgbClr val="41000E"/>
    </a:custClr>
    <a:custClr>
      <a:srgbClr val="FFFFFF"/>
    </a:custClr>
    <a:custClr>
      <a:srgbClr val="FFFFFF"/>
    </a:custClr>
    <a:custClr>
      <a:srgbClr val="FFFFFF"/>
    </a:custClr>
    <a:custClr name="Lady bug">
      <a:srgbClr val="BE311A"/>
    </a:custClr>
    <a:custClr name="Lady bug tekst 1">
      <a:srgbClr val="F15A5C"/>
    </a:custClr>
    <a:custClr name="Lady bug tekst 2">
      <a:srgbClr val="8C201B"/>
    </a:custClr>
    <a:custClr>
      <a:srgbClr val="FFFFFF"/>
    </a:custClr>
    <a:custClr name="Berry">
      <a:srgbClr val="8F2011"/>
    </a:custClr>
    <a:custClr name="Berry tekst 1">
      <a:srgbClr val="F15A5C"/>
    </a:custClr>
    <a:custClr name="Berry tekst 2">
      <a:srgbClr val="EE1C25"/>
    </a:custClr>
    <a:custClr>
      <a:srgbClr val="FFFFFF"/>
    </a:custClr>
    <a:custClr>
      <a:srgbClr val="FFFFFF"/>
    </a:custClr>
    <a:custClr>
      <a:srgbClr val="FFFFFF"/>
    </a:custClr>
    <a:custClr name="Maroon">
      <a:srgbClr val="730E04"/>
    </a:custClr>
    <a:custClr name="Maroon tekst 1">
      <a:srgbClr val="F15A5C"/>
    </a:custClr>
    <a:custClr name="Maroon tekst 2">
      <a:srgbClr val="EE1C25"/>
    </a:custClr>
    <a:custClr>
      <a:srgbClr val="FFFFFF"/>
    </a:custClr>
    <a:custClr name="Mahogany">
      <a:srgbClr val="4A0004"/>
    </a:custClr>
    <a:custClr name="Mahogany tekst 1">
      <a:srgbClr val="F15A5C"/>
    </a:custClr>
    <a:custClr name="Mahogany tekst 2">
      <a:srgbClr val="EE1C25"/>
    </a:custClr>
    <a:custClr>
      <a:srgbClr val="FFFFFF"/>
    </a:custClr>
    <a:custClr>
      <a:srgbClr val="FFFFFF"/>
    </a:custClr>
    <a:custClr>
      <a:srgbClr val="FFFFFF"/>
    </a:custClr>
    <a:custClr name="Gray (Charts and table only)">
      <a:srgbClr val="797777"/>
    </a:custClr>
    <a:custClr name="Orange (Charts and table only)">
      <a:srgbClr val="D05208"/>
    </a:custClr>
    <a:custClr name="Blue (Charts and table only)">
      <a:srgbClr val="008ACB"/>
    </a:custClr>
    <a:custClr name="Petrol (Charts and table only)">
      <a:srgbClr val="008F89"/>
    </a:custClr>
    <a:custClr name="Green (Charts and table only)">
      <a:srgbClr val="4AA943"/>
    </a:custClr>
    <a:custClr name="Yellow (Charts and table only)">
      <a:srgbClr val="CCAF00"/>
    </a:custClr>
  </a:custClrLst>
  <a:extLst>
    <a:ext uri="{05A4C25C-085E-4340-85A3-A5531E510DB2}">
      <thm15:themeFamily xmlns:thm15="http://schemas.microsoft.com/office/thememl/2012/main" name="Presentation Basic Radboud University.potx" id="{615357F8-35AD-4EA9-B96D-E0AADF62B4D3}" vid="{21D4389E-6609-4B11-B171-AF87476F3225}"/>
    </a:ext>
  </a:extLst>
</a:theme>
</file>

<file path=ppt/theme/theme7.xml><?xml version="1.0" encoding="utf-8"?>
<a:theme xmlns:a="http://schemas.openxmlformats.org/drawingml/2006/main" name="2_Huisstijl">
  <a:themeElements>
    <a:clrScheme name="Kleuren Radboud University PP">
      <a:dk1>
        <a:sysClr val="windowText" lastClr="000000"/>
      </a:dk1>
      <a:lt1>
        <a:sysClr val="window" lastClr="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Lettertypen Radboud University PP">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800" dirty="0" err="1" smtClean="0"/>
        </a:defPPr>
      </a:lstStyle>
    </a:txDef>
  </a:objectDefaults>
  <a:extraClrSchemeLst/>
  <a:custClrLst>
    <a:custClr name="Poppy">
      <a:srgbClr val="FF424B"/>
    </a:custClr>
    <a:custClr name="Poppy tekst 1">
      <a:srgbClr val="EE1C25"/>
    </a:custClr>
    <a:custClr name="Poppy tekst 2">
      <a:srgbClr val="730E04"/>
    </a:custClr>
    <a:custClr>
      <a:srgbClr val="FFFFFF"/>
    </a:custClr>
    <a:custClr name="Red Impact">
      <a:srgbClr val="E3000B"/>
    </a:custClr>
    <a:custClr name="Red Impact tekst 1">
      <a:srgbClr val="8C201B"/>
    </a:custClr>
    <a:custClr name="Red Impact tekst 2">
      <a:srgbClr val="41000E"/>
    </a:custClr>
    <a:custClr>
      <a:srgbClr val="FFFFFF"/>
    </a:custClr>
    <a:custClr>
      <a:srgbClr val="FFFFFF"/>
    </a:custClr>
    <a:custClr>
      <a:srgbClr val="FFFFFF"/>
    </a:custClr>
    <a:custClr name="Lady bug">
      <a:srgbClr val="BE311A"/>
    </a:custClr>
    <a:custClr name="Lady bug tekst 1">
      <a:srgbClr val="F15A5C"/>
    </a:custClr>
    <a:custClr name="Lady bug tekst 2">
      <a:srgbClr val="8C201B"/>
    </a:custClr>
    <a:custClr>
      <a:srgbClr val="FFFFFF"/>
    </a:custClr>
    <a:custClr name="Berry">
      <a:srgbClr val="8F2011"/>
    </a:custClr>
    <a:custClr name="Berry tekst 1">
      <a:srgbClr val="F15A5C"/>
    </a:custClr>
    <a:custClr name="Berry tekst 2">
      <a:srgbClr val="EE1C25"/>
    </a:custClr>
    <a:custClr>
      <a:srgbClr val="FFFFFF"/>
    </a:custClr>
    <a:custClr>
      <a:srgbClr val="FFFFFF"/>
    </a:custClr>
    <a:custClr>
      <a:srgbClr val="FFFFFF"/>
    </a:custClr>
    <a:custClr name="Maroon">
      <a:srgbClr val="730E04"/>
    </a:custClr>
    <a:custClr name="Maroon tekst 1">
      <a:srgbClr val="F15A5C"/>
    </a:custClr>
    <a:custClr name="Maroon tekst 2">
      <a:srgbClr val="EE1C25"/>
    </a:custClr>
    <a:custClr>
      <a:srgbClr val="FFFFFF"/>
    </a:custClr>
    <a:custClr name="Mahogany">
      <a:srgbClr val="4A0004"/>
    </a:custClr>
    <a:custClr name="Mahogany tekst 1">
      <a:srgbClr val="F15A5C"/>
    </a:custClr>
    <a:custClr name="Mahogany tekst 2">
      <a:srgbClr val="EE1C25"/>
    </a:custClr>
    <a:custClr>
      <a:srgbClr val="FFFFFF"/>
    </a:custClr>
    <a:custClr>
      <a:srgbClr val="FFFFFF"/>
    </a:custClr>
    <a:custClr>
      <a:srgbClr val="FFFFFF"/>
    </a:custClr>
    <a:custClr name="Gray (Charts and table only)">
      <a:srgbClr val="797777"/>
    </a:custClr>
    <a:custClr name="Orange (Charts and table only)">
      <a:srgbClr val="D05208"/>
    </a:custClr>
    <a:custClr name="Blue (Charts and table only)">
      <a:srgbClr val="008ACB"/>
    </a:custClr>
    <a:custClr name="Petrol (Charts and table only)">
      <a:srgbClr val="008F89"/>
    </a:custClr>
    <a:custClr name="Green (Charts and table only)">
      <a:srgbClr val="4AA943"/>
    </a:custClr>
    <a:custClr name="Yellow (Charts and table only)">
      <a:srgbClr val="CCAF00"/>
    </a:custClr>
  </a:custClrLst>
  <a:extLst>
    <a:ext uri="{05A4C25C-085E-4340-85A3-A5531E510DB2}">
      <thm15:themeFamily xmlns:thm15="http://schemas.microsoft.com/office/thememl/2012/main" name="Presentation Radboud University.potx" id="{2214C47D-CDFA-40EA-B17B-F3DF3FE80E08}" vid="{5DBF791C-4672-440D-ADE9-3481520972EB}"/>
    </a:ext>
  </a:extLst>
</a:theme>
</file>

<file path=ppt/theme/theme8.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10.xml><?xml version="1.0" encoding="utf-8"?>
<juid xmlns="http://www.joulesunlimited.com/juid"/>
</file>

<file path=customXml/item11.xml><?xml version="1.0" encoding="utf-8"?>
<juid xmlns="http://www.joulesunlimited.com/juid"/>
</file>

<file path=customXml/item12.xml><?xml version="1.0" encoding="utf-8"?>
<juid xmlns="http://www.joulesunlimited.com/juid"/>
</file>

<file path=customXml/item2.xml><?xml version="1.0" encoding="utf-8"?>
<ct:contentTypeSchema xmlns:ct="http://schemas.microsoft.com/office/2006/metadata/contentType" xmlns:ma="http://schemas.microsoft.com/office/2006/metadata/properties/metaAttributes" ct:_="" ma:_="" ma:contentTypeName="Document" ma:contentTypeID="0x010100C1ACB10747DDD241BE3781E200238713" ma:contentTypeVersion="17" ma:contentTypeDescription="Een nieuw document maken." ma:contentTypeScope="" ma:versionID="63358f99477c4de52c6dcc81031127db">
  <xsd:schema xmlns:xsd="http://www.w3.org/2001/XMLSchema" xmlns:xs="http://www.w3.org/2001/XMLSchema" xmlns:p="http://schemas.microsoft.com/office/2006/metadata/properties" xmlns:ns2="30d54eff-2a2c-4861-bf1d-5b74ace642bb" xmlns:ns3="46812d0a-b054-4c51-957c-422c22014e55" targetNamespace="http://schemas.microsoft.com/office/2006/metadata/properties" ma:root="true" ma:fieldsID="b67ee7d160c26b82beb5c38d26a862e7" ns2:_="" ns3:_="">
    <xsd:import namespace="30d54eff-2a2c-4861-bf1d-5b74ace642bb"/>
    <xsd:import namespace="46812d0a-b054-4c51-957c-422c22014e5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3:TaxCatchAll" minOccurs="0"/>
                <xsd:element ref="ns2:MediaServiceDateTaken" minOccurs="0"/>
                <xsd:element ref="ns2:MediaServiceLocation"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0d54eff-2a2c-4861-bf1d-5b74ace642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3" nillable="true" ma:taxonomy="true" ma:internalName="lcf76f155ced4ddcb4097134ff3c332f" ma:taxonomyFieldName="MediaServiceImageTags" ma:displayName="Afbeeldingtags" ma:readOnly="false" ma:fieldId="{5cf76f15-5ced-4ddc-b409-7134ff3c332f}" ma:taxonomyMulti="true" ma:sspId="9479e1c4-431f-42ea-b6f3-1b0615c9ce1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Location" ma:index="16" nillable="true" ma:displayName="Location" ma:indexed="true"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2" nillable="true" ma:displayName="MediaLengthInSeconds" ma:hidden="true" ma:internalName="MediaLengthInSeconds" ma:readOnly="true">
      <xsd:simpleType>
        <xsd:restriction base="dms:Unknow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6812d0a-b054-4c51-957c-422c22014e55"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0e49441e-2460-4ebc-afdb-909070183b6f}" ma:internalName="TaxCatchAll" ma:showField="CatchAllData" ma:web="46812d0a-b054-4c51-957c-422c22014e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30d54eff-2a2c-4861-bf1d-5b74ace642bb">
      <Terms xmlns="http://schemas.microsoft.com/office/infopath/2007/PartnerControls"/>
    </lcf76f155ced4ddcb4097134ff3c332f>
    <TaxCatchAll xmlns="46812d0a-b054-4c51-957c-422c22014e55" xsi:nil="true"/>
  </documentManagement>
</p:properties>
</file>

<file path=customXml/item4.xml><?xml version="1.0" encoding="utf-8"?>
<juid xmlns="http://www.joulesunlimited.com/juid"/>
</file>

<file path=customXml/item5.xml><?xml version="1.0" encoding="utf-8"?>
<juid xmlns="http://www.joulesunlimited.com/juid"/>
</file>

<file path=customXml/item6.xml><?xml version="1.0" encoding="utf-8"?>
<juid xmlns="http://www.joulesunlimited.com/juid"/>
</file>

<file path=customXml/item7.xml><?xml version="1.0" encoding="utf-8"?>
<juid xmlns="http://www.joulesunlimited.com/juid"/>
</file>

<file path=customXml/item8.xml><?xml version="1.0" encoding="utf-8"?>
<juid xmlns="http://www.joulesunlimited.com/juid"/>
</file>

<file path=customXml/item9.xml><?xml version="1.0" encoding="utf-8"?>
<juid xmlns="http://www.joulesunlimited.com/juid"/>
</file>

<file path=customXml/itemProps1.xml><?xml version="1.0" encoding="utf-8"?>
<ds:datastoreItem xmlns:ds="http://schemas.openxmlformats.org/officeDocument/2006/customXml" ds:itemID="{88C1641D-DC50-4DB3-B922-738913CFEFCD}">
  <ds:schemaRefs>
    <ds:schemaRef ds:uri="http://schemas.microsoft.com/sharepoint/v3/contenttype/forms"/>
  </ds:schemaRefs>
</ds:datastoreItem>
</file>

<file path=customXml/itemProps10.xml><?xml version="1.0" encoding="utf-8"?>
<ds:datastoreItem xmlns:ds="http://schemas.openxmlformats.org/officeDocument/2006/customXml" ds:itemID="{5EAF3074-4F74-4259-A1C4-303BCE62A4CC}">
  <ds:schemaRefs>
    <ds:schemaRef ds:uri="http://www.joulesunlimited.com/juid"/>
  </ds:schemaRefs>
</ds:datastoreItem>
</file>

<file path=customXml/itemProps11.xml><?xml version="1.0" encoding="utf-8"?>
<ds:datastoreItem xmlns:ds="http://schemas.openxmlformats.org/officeDocument/2006/customXml" ds:itemID="{D96F0852-9EFA-404F-9D4D-5C7590CD17CE}">
  <ds:schemaRefs>
    <ds:schemaRef ds:uri="http://www.joulesunlimited.com/juid"/>
  </ds:schemaRefs>
</ds:datastoreItem>
</file>

<file path=customXml/itemProps12.xml><?xml version="1.0" encoding="utf-8"?>
<ds:datastoreItem xmlns:ds="http://schemas.openxmlformats.org/officeDocument/2006/customXml" ds:itemID="{441C265C-72B4-485E-AA66-6736EEE2776B}">
  <ds:schemaRefs>
    <ds:schemaRef ds:uri="http://www.joulesunlimited.com/juid"/>
  </ds:schemaRefs>
</ds:datastoreItem>
</file>

<file path=customXml/itemProps2.xml><?xml version="1.0" encoding="utf-8"?>
<ds:datastoreItem xmlns:ds="http://schemas.openxmlformats.org/officeDocument/2006/customXml" ds:itemID="{3F814E70-C2CD-47B0-A317-3F94F4F393ED}">
  <ds:schemaRefs>
    <ds:schemaRef ds:uri="30d54eff-2a2c-4861-bf1d-5b74ace642bb"/>
    <ds:schemaRef ds:uri="46812d0a-b054-4c51-957c-422c22014e5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7967807-FABB-409A-B6C6-469815AD354B}">
  <ds:schemaRefs>
    <ds:schemaRef ds:uri="30d54eff-2a2c-4861-bf1d-5b74ace642bb"/>
    <ds:schemaRef ds:uri="46812d0a-b054-4c51-957c-422c22014e5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4.xml><?xml version="1.0" encoding="utf-8"?>
<ds:datastoreItem xmlns:ds="http://schemas.openxmlformats.org/officeDocument/2006/customXml" ds:itemID="{02B10460-7494-489E-93B8-4D49CE66F7B2}">
  <ds:schemaRefs>
    <ds:schemaRef ds:uri="http://www.joulesunlimited.com/juid"/>
  </ds:schemaRefs>
</ds:datastoreItem>
</file>

<file path=customXml/itemProps5.xml><?xml version="1.0" encoding="utf-8"?>
<ds:datastoreItem xmlns:ds="http://schemas.openxmlformats.org/officeDocument/2006/customXml" ds:itemID="{5E8D386F-DA8E-4635-ADD4-4E52F91BAA66}">
  <ds:schemaRefs>
    <ds:schemaRef ds:uri="http://www.joulesunlimited.com/juid"/>
  </ds:schemaRefs>
</ds:datastoreItem>
</file>

<file path=customXml/itemProps6.xml><?xml version="1.0" encoding="utf-8"?>
<ds:datastoreItem xmlns:ds="http://schemas.openxmlformats.org/officeDocument/2006/customXml" ds:itemID="{8DEB0573-D0F1-4EC9-80FA-CD5947CAF49F}">
  <ds:schemaRefs>
    <ds:schemaRef ds:uri="http://www.joulesunlimited.com/juid"/>
  </ds:schemaRefs>
</ds:datastoreItem>
</file>

<file path=customXml/itemProps7.xml><?xml version="1.0" encoding="utf-8"?>
<ds:datastoreItem xmlns:ds="http://schemas.openxmlformats.org/officeDocument/2006/customXml" ds:itemID="{F93153FD-FE3B-45C7-AB74-91497C379FD7}">
  <ds:schemaRefs>
    <ds:schemaRef ds:uri="http://www.joulesunlimited.com/juid"/>
  </ds:schemaRefs>
</ds:datastoreItem>
</file>

<file path=customXml/itemProps8.xml><?xml version="1.0" encoding="utf-8"?>
<ds:datastoreItem xmlns:ds="http://schemas.openxmlformats.org/officeDocument/2006/customXml" ds:itemID="{0189F56B-2530-4377-98C3-90E6F6D852C7}">
  <ds:schemaRefs>
    <ds:schemaRef ds:uri="http://www.joulesunlimited.com/juid"/>
  </ds:schemaRefs>
</ds:datastoreItem>
</file>

<file path=customXml/itemProps9.xml><?xml version="1.0" encoding="utf-8"?>
<ds:datastoreItem xmlns:ds="http://schemas.openxmlformats.org/officeDocument/2006/customXml" ds:itemID="{7206DD4E-7F60-471C-91CE-CBF23AB62211}">
  <ds:schemaRefs>
    <ds:schemaRef ds:uri="http://www.joulesunlimited.com/juid"/>
  </ds:schemaRefs>
</ds:datastoreItem>
</file>

<file path=docProps/app.xml><?xml version="1.0" encoding="utf-8"?>
<Properties xmlns="http://schemas.openxmlformats.org/officeDocument/2006/extended-properties" xmlns:vt="http://schemas.openxmlformats.org/officeDocument/2006/docPropsVTypes">
  <Template>RU_PPT_ENG_Algemeen</Template>
  <TotalTime>371</TotalTime>
  <Words>950</Words>
  <Application>Microsoft Office PowerPoint</Application>
  <PresentationFormat>Aangepast</PresentationFormat>
  <Paragraphs>127</Paragraphs>
  <Slides>11</Slides>
  <Notes>5</Notes>
  <HiddenSlides>0</HiddenSlides>
  <MMClips>0</MMClips>
  <ScaleCrop>false</ScaleCrop>
  <HeadingPairs>
    <vt:vector size="6" baseType="variant">
      <vt:variant>
        <vt:lpstr>Gebruikte lettertypen</vt:lpstr>
      </vt:variant>
      <vt:variant>
        <vt:i4>7</vt:i4>
      </vt:variant>
      <vt:variant>
        <vt:lpstr>Thema</vt:lpstr>
      </vt:variant>
      <vt:variant>
        <vt:i4>7</vt:i4>
      </vt:variant>
      <vt:variant>
        <vt:lpstr>Diatitels</vt:lpstr>
      </vt:variant>
      <vt:variant>
        <vt:i4>11</vt:i4>
      </vt:variant>
    </vt:vector>
  </HeadingPairs>
  <TitlesOfParts>
    <vt:vector size="25" baseType="lpstr">
      <vt:lpstr>Arial</vt:lpstr>
      <vt:lpstr>Calibri</vt:lpstr>
      <vt:lpstr>Helvetica</vt:lpstr>
      <vt:lpstr>Open Sans</vt:lpstr>
      <vt:lpstr>Open Sans ExtraBold</vt:lpstr>
      <vt:lpstr>Open Sans Light</vt:lpstr>
      <vt:lpstr>Open Sans SemiBold</vt:lpstr>
      <vt:lpstr>1_Basis NL</vt:lpstr>
      <vt:lpstr>Titel NL</vt:lpstr>
      <vt:lpstr>2_Basis NL</vt:lpstr>
      <vt:lpstr>1_Titel NL</vt:lpstr>
      <vt:lpstr>Huisstijl</vt:lpstr>
      <vt:lpstr>1_Huisstijl</vt:lpstr>
      <vt:lpstr>2_Huisstijl</vt:lpstr>
      <vt:lpstr>Biology Education Meeting 10-Oct-2024 </vt:lpstr>
      <vt:lpstr>1. Hello - Goodbye</vt:lpstr>
      <vt:lpstr>PowerPoint-presentatie</vt:lpstr>
      <vt:lpstr>3. General Announcements, reminders &amp; Requests</vt:lpstr>
      <vt:lpstr>Updates Babio influx </vt:lpstr>
      <vt:lpstr>Updates mabio influx</vt:lpstr>
      <vt:lpstr>Updates mamedbio influx</vt:lpstr>
      <vt:lpstr>Info replaced</vt:lpstr>
      <vt:lpstr>Osiris case</vt:lpstr>
      <vt:lpstr>TLC input – Marjan smeulders</vt:lpstr>
      <vt:lpstr>(Proposed) schedule next meetings 12.30-13.15 hrs </vt:lpstr>
    </vt:vector>
  </TitlesOfParts>
  <Company>Radboud Universiteit Nijmegen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Kramer, I.J. (Ilja)</dc:creator>
  <cp:lastModifiedBy>Janine Gossen</cp:lastModifiedBy>
  <cp:revision>10</cp:revision>
  <cp:lastPrinted>2017-01-24T09:58:55Z</cp:lastPrinted>
  <dcterms:created xsi:type="dcterms:W3CDTF">2017-03-20T08:02:45Z</dcterms:created>
  <dcterms:modified xsi:type="dcterms:W3CDTF">2024-10-14T08:57:13Z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0x010100C1ACB10747DDD241BE3781E200238713</vt:lpwstr>
  </property>
  <property fmtid="{D5CDD505-2E9C-101B-9397-08002B2CF9AE}" pid="3" name="MediaServiceImageTags">
    <vt:lpwstr/>
  </property>
</Properties>
</file>