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3"/>
  </p:sldMasterIdLst>
  <p:sldIdLst>
    <p:sldId id="259" r:id="rId4"/>
    <p:sldId id="260" r:id="rId5"/>
  </p:sldIdLst>
  <p:sldSz cx="12192000" cy="6858000"/>
  <p:notesSz cx="6858000" cy="9144000"/>
  <p:defaultTextStyle>
    <a:defPPr lvl="0">
      <a:defRPr lang="nl-NL"/>
    </a:defPPr>
    <a:lvl1pPr marL="0" lvl="1" algn="l" defTabSz="1088502" rtl="0" eaLnBrk="1" latinLnBrk="0" hangingPunct="1">
      <a:defRPr sz="2100" kern="1200">
        <a:solidFill>
          <a:schemeClr val="tx1"/>
        </a:solidFill>
        <a:latin typeface="+mn-lt"/>
        <a:ea typeface="+mn-ea"/>
        <a:cs typeface="+mn-cs"/>
      </a:defRPr>
    </a:lvl1pPr>
    <a:lvl2pPr marL="544251" lvl="2" algn="l" defTabSz="1088502" rtl="0" eaLnBrk="1" latinLnBrk="0" hangingPunct="1">
      <a:defRPr sz="2100" kern="1200">
        <a:solidFill>
          <a:schemeClr val="tx1"/>
        </a:solidFill>
        <a:latin typeface="+mn-lt"/>
        <a:ea typeface="+mn-ea"/>
        <a:cs typeface="+mn-cs"/>
      </a:defRPr>
    </a:lvl2pPr>
    <a:lvl3pPr marL="1088502" lvl="3" algn="l" defTabSz="1088502" rtl="0" eaLnBrk="1" latinLnBrk="0" hangingPunct="1">
      <a:defRPr sz="2100" kern="1200">
        <a:solidFill>
          <a:schemeClr val="tx1"/>
        </a:solidFill>
        <a:latin typeface="+mn-lt"/>
        <a:ea typeface="+mn-ea"/>
        <a:cs typeface="+mn-cs"/>
      </a:defRPr>
    </a:lvl3pPr>
    <a:lvl4pPr marL="1632753" lvl="4"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88025E6-F270-435E-868C-E2568D38B3F2}" v="75" dt="2024-10-07T12:40:06.10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09"/>
    <p:restoredTop sz="94694"/>
  </p:normalViewPr>
  <p:slideViewPr>
    <p:cSldViewPr snapToGrid="0">
      <p:cViewPr varScale="1">
        <p:scale>
          <a:sx n="108" d="100"/>
          <a:sy n="108" d="100"/>
        </p:scale>
        <p:origin x="82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Master" Target="slideMasters/slideMaster1.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2.xml"/><Relationship Id="rId10" Type="http://schemas.microsoft.com/office/2016/11/relationships/changesInfo" Target="changesInfos/changesInfo1.xml"/><Relationship Id="rId4" Type="http://schemas.openxmlformats.org/officeDocument/2006/relationships/slide" Target="slides/slide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isser, E.J.W. (Eric)" userId="S::eric.visser@ru.nl::e846db52-7d55-47f4-b5bf-a191f09c288b" providerId="AD" clId="Web-{F2E2086C-45E3-4E68-93F1-F4BCDE365A8C}"/>
    <pc:docChg chg="modSld">
      <pc:chgData name="Visser, E.J.W. (Eric)" userId="S::eric.visser@ru.nl::e846db52-7d55-47f4-b5bf-a191f09c288b" providerId="AD" clId="Web-{F2E2086C-45E3-4E68-93F1-F4BCDE365A8C}" dt="2024-09-08T09:25:13.974" v="1"/>
      <pc:docMkLst>
        <pc:docMk/>
      </pc:docMkLst>
      <pc:sldChg chg="addSp delSp">
        <pc:chgData name="Visser, E.J.W. (Eric)" userId="S::eric.visser@ru.nl::e846db52-7d55-47f4-b5bf-a191f09c288b" providerId="AD" clId="Web-{F2E2086C-45E3-4E68-93F1-F4BCDE365A8C}" dt="2024-09-08T09:25:13.974" v="1"/>
        <pc:sldMkLst>
          <pc:docMk/>
          <pc:sldMk cId="2193323325" sldId="259"/>
        </pc:sldMkLst>
        <pc:spChg chg="add del">
          <ac:chgData name="Visser, E.J.W. (Eric)" userId="S::eric.visser@ru.nl::e846db52-7d55-47f4-b5bf-a191f09c288b" providerId="AD" clId="Web-{F2E2086C-45E3-4E68-93F1-F4BCDE365A8C}" dt="2024-09-08T09:25:13.974" v="1"/>
          <ac:spMkLst>
            <pc:docMk/>
            <pc:sldMk cId="2193323325" sldId="259"/>
            <ac:spMk id="8" creationId="{34ED7167-A0C0-4638-3FBD-53F8B469A8C5}"/>
          </ac:spMkLst>
        </pc:spChg>
      </pc:sldChg>
    </pc:docChg>
  </pc:docChgLst>
  <pc:docChgLst>
    <pc:chgData name="Stienen, B.P.J. (Bob)" userId="bad14f3b-7ff9-4d57-a9b3-d441df037c83" providerId="ADAL" clId="{217FAF4E-F177-F642-81F0-D2FC37C898E8}"/>
    <pc:docChg chg="undo redo custSel addSld delSld modSld">
      <pc:chgData name="Stienen, B.P.J. (Bob)" userId="bad14f3b-7ff9-4d57-a9b3-d441df037c83" providerId="ADAL" clId="{217FAF4E-F177-F642-81F0-D2FC37C898E8}" dt="2024-07-02T13:17:59.763" v="788" actId="20577"/>
      <pc:docMkLst>
        <pc:docMk/>
      </pc:docMkLst>
      <pc:sldChg chg="del">
        <pc:chgData name="Stienen, B.P.J. (Bob)" userId="bad14f3b-7ff9-4d57-a9b3-d441df037c83" providerId="ADAL" clId="{217FAF4E-F177-F642-81F0-D2FC37C898E8}" dt="2024-07-02T13:09:09.924" v="0" actId="2696"/>
        <pc:sldMkLst>
          <pc:docMk/>
          <pc:sldMk cId="3588141659" sldId="256"/>
        </pc:sldMkLst>
      </pc:sldChg>
      <pc:sldChg chg="del">
        <pc:chgData name="Stienen, B.P.J. (Bob)" userId="bad14f3b-7ff9-4d57-a9b3-d441df037c83" providerId="ADAL" clId="{217FAF4E-F177-F642-81F0-D2FC37C898E8}" dt="2024-07-02T13:09:09.924" v="0" actId="2696"/>
        <pc:sldMkLst>
          <pc:docMk/>
          <pc:sldMk cId="2199039194" sldId="257"/>
        </pc:sldMkLst>
      </pc:sldChg>
      <pc:sldChg chg="del">
        <pc:chgData name="Stienen, B.P.J. (Bob)" userId="bad14f3b-7ff9-4d57-a9b3-d441df037c83" providerId="ADAL" clId="{217FAF4E-F177-F642-81F0-D2FC37C898E8}" dt="2024-07-02T13:09:09.924" v="0" actId="2696"/>
        <pc:sldMkLst>
          <pc:docMk/>
          <pc:sldMk cId="3480253022" sldId="258"/>
        </pc:sldMkLst>
      </pc:sldChg>
      <pc:sldChg chg="delSp modSp add mod">
        <pc:chgData name="Stienen, B.P.J. (Bob)" userId="bad14f3b-7ff9-4d57-a9b3-d441df037c83" providerId="ADAL" clId="{217FAF4E-F177-F642-81F0-D2FC37C898E8}" dt="2024-07-02T13:17:59.763" v="788" actId="20577"/>
        <pc:sldMkLst>
          <pc:docMk/>
          <pc:sldMk cId="3557321996" sldId="260"/>
        </pc:sldMkLst>
        <pc:spChg chg="mod">
          <ac:chgData name="Stienen, B.P.J. (Bob)" userId="bad14f3b-7ff9-4d57-a9b3-d441df037c83" providerId="ADAL" clId="{217FAF4E-F177-F642-81F0-D2FC37C898E8}" dt="2024-07-02T13:17:23.132" v="727" actId="1076"/>
          <ac:spMkLst>
            <pc:docMk/>
            <pc:sldMk cId="3557321996" sldId="260"/>
            <ac:spMk id="2" creationId="{686FB416-FD18-CF65-ED23-61E6D80380B0}"/>
          </ac:spMkLst>
        </pc:spChg>
        <pc:spChg chg="mod">
          <ac:chgData name="Stienen, B.P.J. (Bob)" userId="bad14f3b-7ff9-4d57-a9b3-d441df037c83" providerId="ADAL" clId="{217FAF4E-F177-F642-81F0-D2FC37C898E8}" dt="2024-07-02T13:17:25.644" v="728" actId="14100"/>
          <ac:spMkLst>
            <pc:docMk/>
            <pc:sldMk cId="3557321996" sldId="260"/>
            <ac:spMk id="3" creationId="{BE430EFC-400F-2B24-B8C3-6C4AEC93DAEF}"/>
          </ac:spMkLst>
        </pc:spChg>
        <pc:spChg chg="mod">
          <ac:chgData name="Stienen, B.P.J. (Bob)" userId="bad14f3b-7ff9-4d57-a9b3-d441df037c83" providerId="ADAL" clId="{217FAF4E-F177-F642-81F0-D2FC37C898E8}" dt="2024-07-02T13:17:59.763" v="788" actId="20577"/>
          <ac:spMkLst>
            <pc:docMk/>
            <pc:sldMk cId="3557321996" sldId="260"/>
            <ac:spMk id="5" creationId="{908CBB11-7412-AB63-6F77-4333796F414A}"/>
          </ac:spMkLst>
        </pc:spChg>
        <pc:spChg chg="mod">
          <ac:chgData name="Stienen, B.P.J. (Bob)" userId="bad14f3b-7ff9-4d57-a9b3-d441df037c83" providerId="ADAL" clId="{217FAF4E-F177-F642-81F0-D2FC37C898E8}" dt="2024-07-02T13:10:32.450" v="195" actId="20577"/>
          <ac:spMkLst>
            <pc:docMk/>
            <pc:sldMk cId="3557321996" sldId="260"/>
            <ac:spMk id="7" creationId="{A2F8FB5C-4D8B-60C4-ABF1-DD689146B7B7}"/>
          </ac:spMkLst>
        </pc:spChg>
        <pc:spChg chg="mod">
          <ac:chgData name="Stienen, B.P.J. (Bob)" userId="bad14f3b-7ff9-4d57-a9b3-d441df037c83" providerId="ADAL" clId="{217FAF4E-F177-F642-81F0-D2FC37C898E8}" dt="2024-07-02T13:11:40.765" v="368" actId="20577"/>
          <ac:spMkLst>
            <pc:docMk/>
            <pc:sldMk cId="3557321996" sldId="260"/>
            <ac:spMk id="15" creationId="{B2D2176E-7B2B-F276-1218-6832AD661592}"/>
          </ac:spMkLst>
        </pc:spChg>
        <pc:spChg chg="mod">
          <ac:chgData name="Stienen, B.P.J. (Bob)" userId="bad14f3b-7ff9-4d57-a9b3-d441df037c83" providerId="ADAL" clId="{217FAF4E-F177-F642-81F0-D2FC37C898E8}" dt="2024-07-02T13:11:25.271" v="337" actId="2711"/>
          <ac:spMkLst>
            <pc:docMk/>
            <pc:sldMk cId="3557321996" sldId="260"/>
            <ac:spMk id="18" creationId="{E5AE6518-9989-9889-F52D-F1E79A7EA1E8}"/>
          </ac:spMkLst>
        </pc:spChg>
        <pc:spChg chg="mod">
          <ac:chgData name="Stienen, B.P.J. (Bob)" userId="bad14f3b-7ff9-4d57-a9b3-d441df037c83" providerId="ADAL" clId="{217FAF4E-F177-F642-81F0-D2FC37C898E8}" dt="2024-07-02T13:12:24.429" v="455" actId="20577"/>
          <ac:spMkLst>
            <pc:docMk/>
            <pc:sldMk cId="3557321996" sldId="260"/>
            <ac:spMk id="21" creationId="{AC438C7F-2C5F-0E3B-456B-04ACEFF260C1}"/>
          </ac:spMkLst>
        </pc:spChg>
        <pc:spChg chg="mod">
          <ac:chgData name="Stienen, B.P.J. (Bob)" userId="bad14f3b-7ff9-4d57-a9b3-d441df037c83" providerId="ADAL" clId="{217FAF4E-F177-F642-81F0-D2FC37C898E8}" dt="2024-07-02T13:17:39.375" v="764" actId="20577"/>
          <ac:spMkLst>
            <pc:docMk/>
            <pc:sldMk cId="3557321996" sldId="260"/>
            <ac:spMk id="22" creationId="{0AD20EE9-19E6-69B8-4C00-6562E5170723}"/>
          </ac:spMkLst>
        </pc:spChg>
        <pc:spChg chg="mod">
          <ac:chgData name="Stienen, B.P.J. (Bob)" userId="bad14f3b-7ff9-4d57-a9b3-d441df037c83" providerId="ADAL" clId="{217FAF4E-F177-F642-81F0-D2FC37C898E8}" dt="2024-07-02T13:14:55.410" v="563" actId="20577"/>
          <ac:spMkLst>
            <pc:docMk/>
            <pc:sldMk cId="3557321996" sldId="260"/>
            <ac:spMk id="26" creationId="{3690E5D4-850F-0CB3-6DBC-605862D3B9A3}"/>
          </ac:spMkLst>
        </pc:spChg>
        <pc:spChg chg="mod">
          <ac:chgData name="Stienen, B.P.J. (Bob)" userId="bad14f3b-7ff9-4d57-a9b3-d441df037c83" providerId="ADAL" clId="{217FAF4E-F177-F642-81F0-D2FC37C898E8}" dt="2024-07-02T13:11:28.831" v="346" actId="20577"/>
          <ac:spMkLst>
            <pc:docMk/>
            <pc:sldMk cId="3557321996" sldId="260"/>
            <ac:spMk id="27" creationId="{10761986-85A2-0309-C3F5-C21D93BCD9F7}"/>
          </ac:spMkLst>
        </pc:spChg>
        <pc:spChg chg="mod">
          <ac:chgData name="Stienen, B.P.J. (Bob)" userId="bad14f3b-7ff9-4d57-a9b3-d441df037c83" providerId="ADAL" clId="{217FAF4E-F177-F642-81F0-D2FC37C898E8}" dt="2024-07-02T13:12:05.130" v="437" actId="20577"/>
          <ac:spMkLst>
            <pc:docMk/>
            <pc:sldMk cId="3557321996" sldId="260"/>
            <ac:spMk id="28" creationId="{847BBF54-6938-0A8B-D587-654A51069629}"/>
          </ac:spMkLst>
        </pc:spChg>
        <pc:spChg chg="del">
          <ac:chgData name="Stienen, B.P.J. (Bob)" userId="bad14f3b-7ff9-4d57-a9b3-d441df037c83" providerId="ADAL" clId="{217FAF4E-F177-F642-81F0-D2FC37C898E8}" dt="2024-07-02T13:09:15.789" v="3" actId="478"/>
          <ac:spMkLst>
            <pc:docMk/>
            <pc:sldMk cId="3557321996" sldId="260"/>
            <ac:spMk id="30" creationId="{2F95B34C-C534-D572-7F77-E7342EF6EA1A}"/>
          </ac:spMkLst>
        </pc:spChg>
        <pc:spChg chg="mod">
          <ac:chgData name="Stienen, B.P.J. (Bob)" userId="bad14f3b-7ff9-4d57-a9b3-d441df037c83" providerId="ADAL" clId="{217FAF4E-F177-F642-81F0-D2FC37C898E8}" dt="2024-07-02T13:15:17.985" v="628" actId="1076"/>
          <ac:spMkLst>
            <pc:docMk/>
            <pc:sldMk cId="3557321996" sldId="260"/>
            <ac:spMk id="36" creationId="{50FF9D07-D1B7-51E4-5CB2-F0005B9B8B2E}"/>
          </ac:spMkLst>
        </pc:spChg>
        <pc:spChg chg="mod">
          <ac:chgData name="Stienen, B.P.J. (Bob)" userId="bad14f3b-7ff9-4d57-a9b3-d441df037c83" providerId="ADAL" clId="{217FAF4E-F177-F642-81F0-D2FC37C898E8}" dt="2024-07-02T13:17:27.708" v="729" actId="14100"/>
          <ac:spMkLst>
            <pc:docMk/>
            <pc:sldMk cId="3557321996" sldId="260"/>
            <ac:spMk id="43" creationId="{A17CD65B-CA99-9ED1-D50B-39D8AF714360}"/>
          </ac:spMkLst>
        </pc:spChg>
        <pc:spChg chg="mod">
          <ac:chgData name="Stienen, B.P.J. (Bob)" userId="bad14f3b-7ff9-4d57-a9b3-d441df037c83" providerId="ADAL" clId="{217FAF4E-F177-F642-81F0-D2FC37C898E8}" dt="2024-07-02T13:15:06.362" v="600" actId="20577"/>
          <ac:spMkLst>
            <pc:docMk/>
            <pc:sldMk cId="3557321996" sldId="260"/>
            <ac:spMk id="44" creationId="{A8F55518-648C-B52D-A434-8AEB6ED4EE6D}"/>
          </ac:spMkLst>
        </pc:spChg>
        <pc:spChg chg="mod">
          <ac:chgData name="Stienen, B.P.J. (Bob)" userId="bad14f3b-7ff9-4d57-a9b3-d441df037c83" providerId="ADAL" clId="{217FAF4E-F177-F642-81F0-D2FC37C898E8}" dt="2024-07-02T13:15:12.418" v="627" actId="20577"/>
          <ac:spMkLst>
            <pc:docMk/>
            <pc:sldMk cId="3557321996" sldId="260"/>
            <ac:spMk id="45" creationId="{28546EE0-144B-71A7-E8A2-09B53B8EDB5C}"/>
          </ac:spMkLst>
        </pc:spChg>
        <pc:picChg chg="del">
          <ac:chgData name="Stienen, B.P.J. (Bob)" userId="bad14f3b-7ff9-4d57-a9b3-d441df037c83" providerId="ADAL" clId="{217FAF4E-F177-F642-81F0-D2FC37C898E8}" dt="2024-07-02T13:09:13.926" v="2" actId="478"/>
          <ac:picMkLst>
            <pc:docMk/>
            <pc:sldMk cId="3557321996" sldId="260"/>
            <ac:picMk id="35" creationId="{37A11927-C195-1B54-8AD3-7376B84B05CC}"/>
          </ac:picMkLst>
        </pc:picChg>
      </pc:sldChg>
    </pc:docChg>
  </pc:docChgLst>
  <pc:docChgLst>
    <pc:chgData name="Klaren, P.H.M. (Peter)" userId="S::peter.klaren@ru.nl::3eb51f8d-f1b5-43ff-8a3d-dda337216b01" providerId="AD" clId="Web-{F88025E6-F270-435E-868C-E2568D38B3F2}"/>
    <pc:docChg chg="modSld">
      <pc:chgData name="Klaren, P.H.M. (Peter)" userId="S::peter.klaren@ru.nl::3eb51f8d-f1b5-43ff-8a3d-dda337216b01" providerId="AD" clId="Web-{F88025E6-F270-435E-868C-E2568D38B3F2}" dt="2024-10-07T12:40:02.917" v="36" actId="20577"/>
      <pc:docMkLst>
        <pc:docMk/>
      </pc:docMkLst>
      <pc:sldChg chg="modSp">
        <pc:chgData name="Klaren, P.H.M. (Peter)" userId="S::peter.klaren@ru.nl::3eb51f8d-f1b5-43ff-8a3d-dda337216b01" providerId="AD" clId="Web-{F88025E6-F270-435E-868C-E2568D38B3F2}" dt="2024-10-07T12:40:02.917" v="36" actId="20577"/>
        <pc:sldMkLst>
          <pc:docMk/>
          <pc:sldMk cId="2193323325" sldId="259"/>
        </pc:sldMkLst>
        <pc:spChg chg="mod">
          <ac:chgData name="Klaren, P.H.M. (Peter)" userId="S::peter.klaren@ru.nl::3eb51f8d-f1b5-43ff-8a3d-dda337216b01" providerId="AD" clId="Web-{F88025E6-F270-435E-868C-E2568D38B3F2}" dt="2024-10-07T12:40:02.917" v="36" actId="20577"/>
          <ac:spMkLst>
            <pc:docMk/>
            <pc:sldMk cId="2193323325" sldId="259"/>
            <ac:spMk id="2" creationId="{686FB416-FD18-CF65-ED23-61E6D80380B0}"/>
          </ac:spMkLst>
        </pc:spChg>
        <pc:spChg chg="mod">
          <ac:chgData name="Klaren, P.H.M. (Peter)" userId="S::peter.klaren@ru.nl::3eb51f8d-f1b5-43ff-8a3d-dda337216b01" providerId="AD" clId="Web-{F88025E6-F270-435E-868C-E2568D38B3F2}" dt="2024-10-07T12:37:14.051" v="24" actId="20577"/>
          <ac:spMkLst>
            <pc:docMk/>
            <pc:sldMk cId="2193323325" sldId="259"/>
            <ac:spMk id="18" creationId="{E5AE6518-9989-9889-F52D-F1E79A7EA1E8}"/>
          </ac:spMkLst>
        </pc:spChg>
        <pc:spChg chg="mod">
          <ac:chgData name="Klaren, P.H.M. (Peter)" userId="S::peter.klaren@ru.nl::3eb51f8d-f1b5-43ff-8a3d-dda337216b01" providerId="AD" clId="Web-{F88025E6-F270-435E-868C-E2568D38B3F2}" dt="2024-10-07T12:39:22.868" v="30" actId="20577"/>
          <ac:spMkLst>
            <pc:docMk/>
            <pc:sldMk cId="2193323325" sldId="259"/>
            <ac:spMk id="27" creationId="{10761986-85A2-0309-C3F5-C21D93BCD9F7}"/>
          </ac:spMkLst>
        </pc:spChg>
        <pc:spChg chg="mod">
          <ac:chgData name="Klaren, P.H.M. (Peter)" userId="S::peter.klaren@ru.nl::3eb51f8d-f1b5-43ff-8a3d-dda337216b01" providerId="AD" clId="Web-{F88025E6-F270-435E-868C-E2568D38B3F2}" dt="2024-10-07T12:17:27.902" v="22" actId="20577"/>
          <ac:spMkLst>
            <pc:docMk/>
            <pc:sldMk cId="2193323325" sldId="259"/>
            <ac:spMk id="28" creationId="{847BBF54-6938-0A8B-D587-654A51069629}"/>
          </ac:spMkLst>
        </pc:spChg>
      </pc:sldChg>
    </pc:docChg>
  </pc:docChgLst>
  <pc:docChgLst>
    <pc:chgData name="Gossen, J. (Janine)" userId="e49d8dbb-1733-4ee6-a991-df96c05cdabf" providerId="ADAL" clId="{96051B11-2E55-44F0-8205-E63070C03BCB}"/>
    <pc:docChg chg="custSel modSld">
      <pc:chgData name="Gossen, J. (Janine)" userId="e49d8dbb-1733-4ee6-a991-df96c05cdabf" providerId="ADAL" clId="{96051B11-2E55-44F0-8205-E63070C03BCB}" dt="2024-10-08T11:52:53.211" v="1" actId="20577"/>
      <pc:docMkLst>
        <pc:docMk/>
      </pc:docMkLst>
      <pc:sldChg chg="delSp modSp mod">
        <pc:chgData name="Gossen, J. (Janine)" userId="e49d8dbb-1733-4ee6-a991-df96c05cdabf" providerId="ADAL" clId="{96051B11-2E55-44F0-8205-E63070C03BCB}" dt="2024-10-08T11:52:53.211" v="1" actId="20577"/>
        <pc:sldMkLst>
          <pc:docMk/>
          <pc:sldMk cId="3557321996" sldId="260"/>
        </pc:sldMkLst>
        <pc:spChg chg="del">
          <ac:chgData name="Gossen, J. (Janine)" userId="e49d8dbb-1733-4ee6-a991-df96c05cdabf" providerId="ADAL" clId="{96051B11-2E55-44F0-8205-E63070C03BCB}" dt="2024-10-08T11:52:34.914" v="0" actId="478"/>
          <ac:spMkLst>
            <pc:docMk/>
            <pc:sldMk cId="3557321996" sldId="260"/>
            <ac:spMk id="8" creationId="{34ED7167-A0C0-4638-3FBD-53F8B469A8C5}"/>
          </ac:spMkLst>
        </pc:spChg>
        <pc:spChg chg="mod">
          <ac:chgData name="Gossen, J. (Janine)" userId="e49d8dbb-1733-4ee6-a991-df96c05cdabf" providerId="ADAL" clId="{96051B11-2E55-44F0-8205-E63070C03BCB}" dt="2024-10-08T11:52:53.211" v="1" actId="20577"/>
          <ac:spMkLst>
            <pc:docMk/>
            <pc:sldMk cId="3557321996" sldId="260"/>
            <ac:spMk id="26" creationId="{3690E5D4-850F-0CB3-6DBC-605862D3B9A3}"/>
          </ac:spMkLst>
        </pc:spChg>
      </pc:sldChg>
    </pc:docChg>
  </pc:docChgLst>
  <pc:docChgLst>
    <pc:chgData name="Klaren, P.H.M. (Peter)" userId="S::peter.klaren@ru.nl::3eb51f8d-f1b5-43ff-8a3d-dda337216b01" providerId="AD" clId="Web-{1F1EF08B-9A28-FDD3-808E-A39ED4977805}"/>
    <pc:docChg chg="modSld">
      <pc:chgData name="Klaren, P.H.M. (Peter)" userId="S::peter.klaren@ru.nl::3eb51f8d-f1b5-43ff-8a3d-dda337216b01" providerId="AD" clId="Web-{1F1EF08B-9A28-FDD3-808E-A39ED4977805}" dt="2024-09-09T12:42:51.004" v="16" actId="20577"/>
      <pc:docMkLst>
        <pc:docMk/>
      </pc:docMkLst>
      <pc:sldChg chg="modSp">
        <pc:chgData name="Klaren, P.H.M. (Peter)" userId="S::peter.klaren@ru.nl::3eb51f8d-f1b5-43ff-8a3d-dda337216b01" providerId="AD" clId="Web-{1F1EF08B-9A28-FDD3-808E-A39ED4977805}" dt="2024-09-09T12:42:51.004" v="16" actId="20577"/>
        <pc:sldMkLst>
          <pc:docMk/>
          <pc:sldMk cId="2193323325" sldId="259"/>
        </pc:sldMkLst>
        <pc:spChg chg="mod">
          <ac:chgData name="Klaren, P.H.M. (Peter)" userId="S::peter.klaren@ru.nl::3eb51f8d-f1b5-43ff-8a3d-dda337216b01" providerId="AD" clId="Web-{1F1EF08B-9A28-FDD3-808E-A39ED4977805}" dt="2024-09-09T12:42:51.004" v="16" actId="20577"/>
          <ac:spMkLst>
            <pc:docMk/>
            <pc:sldMk cId="2193323325" sldId="259"/>
            <ac:spMk id="22" creationId="{0AD20EE9-19E6-69B8-4C00-6562E5170723}"/>
          </ac:spMkLst>
        </pc:spChg>
      </pc:sldChg>
    </pc:docChg>
  </pc:docChgLst>
  <pc:docChgLst>
    <pc:chgData name="Klaren, P.H.M. (Peter)" userId="S::peter.klaren@ru.nl::3eb51f8d-f1b5-43ff-8a3d-dda337216b01" providerId="AD" clId="Web-{3D21AFF1-12E4-F1AD-0971-44BBD141BB5B}"/>
    <pc:docChg chg="modSld">
      <pc:chgData name="Klaren, P.H.M. (Peter)" userId="S::peter.klaren@ru.nl::3eb51f8d-f1b5-43ff-8a3d-dda337216b01" providerId="AD" clId="Web-{3D21AFF1-12E4-F1AD-0971-44BBD141BB5B}" dt="2024-09-09T12:04:59.125" v="60" actId="20577"/>
      <pc:docMkLst>
        <pc:docMk/>
      </pc:docMkLst>
      <pc:sldChg chg="modSp">
        <pc:chgData name="Klaren, P.H.M. (Peter)" userId="S::peter.klaren@ru.nl::3eb51f8d-f1b5-43ff-8a3d-dda337216b01" providerId="AD" clId="Web-{3D21AFF1-12E4-F1AD-0971-44BBD141BB5B}" dt="2024-09-09T11:57:49.145" v="22" actId="20577"/>
        <pc:sldMkLst>
          <pc:docMk/>
          <pc:sldMk cId="2193323325" sldId="259"/>
        </pc:sldMkLst>
        <pc:spChg chg="mod">
          <ac:chgData name="Klaren, P.H.M. (Peter)" userId="S::peter.klaren@ru.nl::3eb51f8d-f1b5-43ff-8a3d-dda337216b01" providerId="AD" clId="Web-{3D21AFF1-12E4-F1AD-0971-44BBD141BB5B}" dt="2024-09-09T11:57:49.145" v="22" actId="20577"/>
          <ac:spMkLst>
            <pc:docMk/>
            <pc:sldMk cId="2193323325" sldId="259"/>
            <ac:spMk id="26" creationId="{3690E5D4-850F-0CB3-6DBC-605862D3B9A3}"/>
          </ac:spMkLst>
        </pc:spChg>
        <pc:spChg chg="mod">
          <ac:chgData name="Klaren, P.H.M. (Peter)" userId="S::peter.klaren@ru.nl::3eb51f8d-f1b5-43ff-8a3d-dda337216b01" providerId="AD" clId="Web-{3D21AFF1-12E4-F1AD-0971-44BBD141BB5B}" dt="2024-09-09T11:57:28.675" v="20" actId="20577"/>
          <ac:spMkLst>
            <pc:docMk/>
            <pc:sldMk cId="2193323325" sldId="259"/>
            <ac:spMk id="28" creationId="{847BBF54-6938-0A8B-D587-654A51069629}"/>
          </ac:spMkLst>
        </pc:spChg>
      </pc:sldChg>
      <pc:sldChg chg="modSp">
        <pc:chgData name="Klaren, P.H.M. (Peter)" userId="S::peter.klaren@ru.nl::3eb51f8d-f1b5-43ff-8a3d-dda337216b01" providerId="AD" clId="Web-{3D21AFF1-12E4-F1AD-0971-44BBD141BB5B}" dt="2024-09-09T12:04:59.125" v="60" actId="20577"/>
        <pc:sldMkLst>
          <pc:docMk/>
          <pc:sldMk cId="3557321996" sldId="260"/>
        </pc:sldMkLst>
        <pc:spChg chg="mod">
          <ac:chgData name="Klaren, P.H.M. (Peter)" userId="S::peter.klaren@ru.nl::3eb51f8d-f1b5-43ff-8a3d-dda337216b01" providerId="AD" clId="Web-{3D21AFF1-12E4-F1AD-0971-44BBD141BB5B}" dt="2024-09-09T11:58:25.194" v="48" actId="1076"/>
          <ac:spMkLst>
            <pc:docMk/>
            <pc:sldMk cId="3557321996" sldId="260"/>
            <ac:spMk id="8" creationId="{34ED7167-A0C0-4638-3FBD-53F8B469A8C5}"/>
          </ac:spMkLst>
        </pc:spChg>
        <pc:spChg chg="mod">
          <ac:chgData name="Klaren, P.H.M. (Peter)" userId="S::peter.klaren@ru.nl::3eb51f8d-f1b5-43ff-8a3d-dda337216b01" providerId="AD" clId="Web-{3D21AFF1-12E4-F1AD-0971-44BBD141BB5B}" dt="2024-09-09T12:04:59.125" v="60" actId="20577"/>
          <ac:spMkLst>
            <pc:docMk/>
            <pc:sldMk cId="3557321996" sldId="260"/>
            <ac:spMk id="22" creationId="{0AD20EE9-19E6-69B8-4C00-6562E5170723}"/>
          </ac:spMkLst>
        </pc:spChg>
        <pc:spChg chg="mod">
          <ac:chgData name="Klaren, P.H.M. (Peter)" userId="S::peter.klaren@ru.nl::3eb51f8d-f1b5-43ff-8a3d-dda337216b01" providerId="AD" clId="Web-{3D21AFF1-12E4-F1AD-0971-44BBD141BB5B}" dt="2024-09-09T12:04:12.294" v="52" actId="20577"/>
          <ac:spMkLst>
            <pc:docMk/>
            <pc:sldMk cId="3557321996" sldId="260"/>
            <ac:spMk id="26" creationId="{3690E5D4-850F-0CB3-6DBC-605862D3B9A3}"/>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eldia">
    <p:bg>
      <p:bgPr>
        <a:solidFill>
          <a:srgbClr val="E3000B"/>
        </a:solidFill>
        <a:effectLst/>
      </p:bgPr>
    </p:bg>
    <p:spTree>
      <p:nvGrpSpPr>
        <p:cNvPr id="1" name=""/>
        <p:cNvGrpSpPr/>
        <p:nvPr/>
      </p:nvGrpSpPr>
      <p:grpSpPr>
        <a:xfrm>
          <a:off x="0" y="0"/>
          <a:ext cx="0" cy="0"/>
          <a:chOff x="0" y="0"/>
          <a:chExt cx="0" cy="0"/>
        </a:xfrm>
      </p:grpSpPr>
      <p:sp>
        <p:nvSpPr>
          <p:cNvPr id="7" name="Vrije vorm: vorm 107">
            <a:extLst>
              <a:ext uri="{FF2B5EF4-FFF2-40B4-BE49-F238E27FC236}">
                <a16:creationId xmlns:a16="http://schemas.microsoft.com/office/drawing/2014/main" id="{81B5CE18-EE40-44F4-B54F-4217089F2ADF}"/>
              </a:ext>
            </a:extLst>
          </p:cNvPr>
          <p:cNvSpPr>
            <a:spLocks noSelect="1"/>
          </p:cNvSpPr>
          <p:nvPr/>
        </p:nvSpPr>
        <p:spPr bwMode="auto">
          <a:xfrm>
            <a:off x="4578351" y="6500812"/>
            <a:ext cx="1303338" cy="103188"/>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8" name="Vrije vorm: vorm 112">
            <a:extLst>
              <a:ext uri="{FF2B5EF4-FFF2-40B4-BE49-F238E27FC236}">
                <a16:creationId xmlns:a16="http://schemas.microsoft.com/office/drawing/2014/main" id="{9668B9EC-76A2-44F2-BE3A-70ABD9A97E44}"/>
              </a:ext>
            </a:extLst>
          </p:cNvPr>
          <p:cNvSpPr>
            <a:spLocks noSelect="1"/>
          </p:cNvSpPr>
          <p:nvPr/>
        </p:nvSpPr>
        <p:spPr bwMode="auto">
          <a:xfrm>
            <a:off x="5966129" y="6361113"/>
            <a:ext cx="274335" cy="352426"/>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13" name="Vrije tekstregel voor toelichting"/>
          <p:cNvSpPr>
            <a:spLocks noGrp="1" noSelect="1"/>
          </p:cNvSpPr>
          <p:nvPr>
            <p:ph type="body" sz="quarter" idx="16" hasCustomPrompt="1"/>
          </p:nvPr>
        </p:nvSpPr>
        <p:spPr>
          <a:xfrm>
            <a:off x="939613" y="5018400"/>
            <a:ext cx="9900000" cy="2160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nl-NL" dirty="0"/>
              <a:t>[Vrije tekstregel voor toelichting]</a:t>
            </a:r>
          </a:p>
        </p:txBody>
      </p:sp>
      <p:sp>
        <p:nvSpPr>
          <p:cNvPr id="12" name="Naam van presentator"/>
          <p:cNvSpPr>
            <a:spLocks noGrp="1" noSelect="1"/>
          </p:cNvSpPr>
          <p:nvPr>
            <p:ph type="body" sz="quarter" idx="15" hasCustomPrompt="1"/>
          </p:nvPr>
        </p:nvSpPr>
        <p:spPr>
          <a:xfrm>
            <a:off x="939613" y="4774496"/>
            <a:ext cx="9900000" cy="2160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nl-NL" dirty="0"/>
              <a:t>[Eventueel naam van presentator]</a:t>
            </a:r>
          </a:p>
        </p:txBody>
      </p:sp>
      <p:sp>
        <p:nvSpPr>
          <p:cNvPr id="11" name="Datum van presentatie (JU-Free)"/>
          <p:cNvSpPr>
            <a:spLocks noGrp="1"/>
          </p:cNvSpPr>
          <p:nvPr>
            <p:ph type="body" sz="quarter" idx="14" hasCustomPrompt="1"/>
          </p:nvPr>
        </p:nvSpPr>
        <p:spPr>
          <a:xfrm>
            <a:off x="939613" y="4528107"/>
            <a:ext cx="9900000" cy="2160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latin typeface="+mn-lt"/>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nl-NL" dirty="0"/>
              <a:t>[Datum van presentatie]</a:t>
            </a:r>
          </a:p>
          <a:p>
            <a:pPr lvl="0"/>
            <a:r>
              <a:rPr lang="nl-NL" dirty="0"/>
              <a:t>JU-LEVEL1=Standaard</a:t>
            </a:r>
          </a:p>
        </p:txBody>
      </p:sp>
      <p:sp>
        <p:nvSpPr>
          <p:cNvPr id="6" name="Tijdelijke aanduiding voor titel 2 niveaus (JU-Free)"/>
          <p:cNvSpPr>
            <a:spLocks noGrp="1"/>
          </p:cNvSpPr>
          <p:nvPr>
            <p:ph type="body" sz="quarter" idx="13" hasCustomPrompt="1"/>
          </p:nvPr>
        </p:nvSpPr>
        <p:spPr>
          <a:xfrm>
            <a:off x="863545" y="512677"/>
            <a:ext cx="10080000" cy="3647900"/>
          </a:xfrm>
        </p:spPr>
        <p:txBody>
          <a:bodyPr anchor="b"/>
          <a:lstStyle>
            <a:lvl1pPr marL="0" indent="0">
              <a:lnSpc>
                <a:spcPct val="85000"/>
              </a:lnSpc>
              <a:spcBef>
                <a:spcPts val="0"/>
              </a:spcBef>
              <a:buNone/>
              <a:defRPr sz="6800" b="0">
                <a:solidFill>
                  <a:schemeClr val="bg1"/>
                </a:solidFill>
                <a:latin typeface="+mj-lt"/>
              </a:defRPr>
            </a:lvl1pPr>
            <a:lvl2pPr marL="0" indent="0">
              <a:lnSpc>
                <a:spcPct val="85000"/>
              </a:lnSpc>
              <a:spcBef>
                <a:spcPts val="0"/>
              </a:spcBef>
              <a:buNone/>
              <a:defRPr sz="6800" b="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6pPr>
            <a:lvl7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7pPr>
            <a:lvl8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8pPr>
            <a:lvl9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9pPr>
          </a:lstStyle>
          <a:p>
            <a:pPr lvl="0"/>
            <a:r>
              <a:rPr lang="nl-NL" dirty="0"/>
              <a:t>[Titel]</a:t>
            </a:r>
          </a:p>
          <a:p>
            <a:pPr lvl="0"/>
            <a:r>
              <a:rPr lang="nl-NL" dirty="0"/>
              <a:t>JU-LEVEL1=Standaard</a:t>
            </a:r>
          </a:p>
          <a:p>
            <a:pPr lvl="1"/>
            <a:r>
              <a:rPr lang="nl-NL" dirty="0"/>
              <a:t>JU-LEVEL2=Titel light</a:t>
            </a:r>
          </a:p>
        </p:txBody>
      </p:sp>
    </p:spTree>
    <p:extLst>
      <p:ext uri="{BB962C8B-B14F-4D97-AF65-F5344CB8AC3E}">
        <p14:creationId xmlns:p14="http://schemas.microsoft.com/office/powerpoint/2010/main" val="9847689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tandaard">
    <p:bg>
      <p:bgPr>
        <a:solidFill>
          <a:srgbClr val="F2F2F2"/>
        </a:solidFill>
        <a:effectLst/>
      </p:bgPr>
    </p:bg>
    <p:spTree>
      <p:nvGrpSpPr>
        <p:cNvPr id="1" name=""/>
        <p:cNvGrpSpPr/>
        <p:nvPr/>
      </p:nvGrpSpPr>
      <p:grpSpPr>
        <a:xfrm>
          <a:off x="0" y="0"/>
          <a:ext cx="0" cy="0"/>
          <a:chOff x="0" y="0"/>
          <a:chExt cx="0" cy="0"/>
        </a:xfrm>
      </p:grpSpPr>
      <p:sp>
        <p:nvSpPr>
          <p:cNvPr id="11" name="Achtergrondvlak"/>
          <p:cNvSpPr>
            <a:spLocks noSelect="1"/>
          </p:cNvSpPr>
          <p:nvPr/>
        </p:nvSpPr>
        <p:spPr>
          <a:xfrm>
            <a:off x="864000" y="1484784"/>
            <a:ext cx="10440000" cy="4716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ijdelijke aanduiding voor inhoud 2 (JU-Free)"/>
          <p:cNvSpPr>
            <a:spLocks noGrp="1"/>
          </p:cNvSpPr>
          <p:nvPr>
            <p:ph idx="1" hasCustomPrompt="1"/>
          </p:nvPr>
        </p:nvSpPr>
        <p:spPr bwMode="gray">
          <a:xfrm>
            <a:off x="1066027" y="1773930"/>
            <a:ext cx="10062000" cy="4212000"/>
          </a:xfrm>
        </p:spPr>
        <p:txBody>
          <a:bodyPr/>
          <a:lstStyle>
            <a:lvl1pPr>
              <a:defRPr baseline="0"/>
            </a:lvl1pPr>
          </a:lstStyle>
          <a:p>
            <a:pPr lvl="0"/>
            <a:r>
              <a:rPr lang="nl-NL" dirty="0"/>
              <a:t>[Tekst 2-kolomsindeling]</a:t>
            </a:r>
          </a:p>
          <a:p>
            <a:pPr lvl="0"/>
            <a:r>
              <a:rPr lang="nl-NL" dirty="0"/>
              <a:t>JU-LEVEL1=Standaard</a:t>
            </a:r>
          </a:p>
          <a:p>
            <a:pPr lvl="1"/>
            <a:r>
              <a:rPr lang="nl-NL" dirty="0"/>
              <a:t>JU-LEVEL2=</a:t>
            </a:r>
            <a:r>
              <a:rPr lang="nl-NL" noProof="1"/>
              <a:t> Opsomming 2e niveau</a:t>
            </a:r>
            <a:endParaRPr lang="nl-NL" dirty="0"/>
          </a:p>
          <a:p>
            <a:pPr lvl="2"/>
            <a:r>
              <a:rPr lang="nl-NL" dirty="0"/>
              <a:t>JU-LEVEL3=</a:t>
            </a:r>
            <a:r>
              <a:rPr lang="nl-NL" noProof="1"/>
              <a:t> Opsomming nummer 1e niveau</a:t>
            </a:r>
            <a:endParaRPr lang="nl-NL" dirty="0"/>
          </a:p>
          <a:p>
            <a:pPr lvl="3"/>
            <a:r>
              <a:rPr lang="nl-NL" dirty="0"/>
              <a:t>JU-LEVEL4=Kop</a:t>
            </a:r>
          </a:p>
          <a:p>
            <a:pPr lvl="4"/>
            <a:r>
              <a:rPr lang="nl-NL" dirty="0"/>
              <a:t>JU-LEVEL5=Basistekst</a:t>
            </a:r>
          </a:p>
          <a:p>
            <a:pPr lvl="5"/>
            <a:r>
              <a:rPr lang="nl-NL" dirty="0"/>
              <a:t>JU-LEVEL6=Zwevend 1e niveau</a:t>
            </a:r>
          </a:p>
          <a:p>
            <a:pPr lvl="6"/>
            <a:r>
              <a:rPr lang="nl-NL" dirty="0"/>
              <a:t>JU-LEVEL7=Zwevend 2e niveau</a:t>
            </a:r>
          </a:p>
          <a:p>
            <a:pPr lvl="0"/>
            <a:endParaRPr lang="nl-NL" noProof="1"/>
          </a:p>
        </p:txBody>
      </p:sp>
      <p:sp>
        <p:nvSpPr>
          <p:cNvPr id="7" name="Tijdelijke aanduiding voor datum 6"/>
          <p:cNvSpPr>
            <a:spLocks noGrp="1" noSelect="1"/>
          </p:cNvSpPr>
          <p:nvPr>
            <p:ph type="dt" sz="half" idx="10"/>
          </p:nvPr>
        </p:nvSpPr>
        <p:spPr/>
        <p:txBody>
          <a:bodyPr/>
          <a:lstStyle/>
          <a:p>
            <a:fld id="{70E3892F-F20C-634E-B276-521714C7D13F}" type="datetimeFigureOut">
              <a:rPr lang="nl-NL" smtClean="0"/>
              <a:t>8-10-2024</a:t>
            </a:fld>
            <a:endParaRPr lang="nl-NL"/>
          </a:p>
        </p:txBody>
      </p:sp>
      <p:sp>
        <p:nvSpPr>
          <p:cNvPr id="8" name="Tijdelijke aanduiding voor voettekst 7"/>
          <p:cNvSpPr>
            <a:spLocks noGrp="1" noSelect="1"/>
          </p:cNvSpPr>
          <p:nvPr>
            <p:ph type="ftr" sz="quarter" idx="11"/>
          </p:nvPr>
        </p:nvSpPr>
        <p:spPr/>
        <p:txBody>
          <a:bodyPr/>
          <a:lstStyle/>
          <a:p>
            <a:endParaRPr lang="nl-NL"/>
          </a:p>
        </p:txBody>
      </p:sp>
      <p:sp>
        <p:nvSpPr>
          <p:cNvPr id="9" name="Tijdelijke aanduiding voor dianummer 8"/>
          <p:cNvSpPr>
            <a:spLocks noGrp="1" noSelect="1"/>
          </p:cNvSpPr>
          <p:nvPr>
            <p:ph type="sldNum" sz="quarter" idx="12"/>
          </p:nvPr>
        </p:nvSpPr>
        <p:spPr/>
        <p:txBody>
          <a:bodyPr/>
          <a:lstStyle/>
          <a:p>
            <a:fld id="{D29FEEF9-BC8F-A540-B9E0-B5BF8FC4A0EA}" type="slidenum">
              <a:rPr lang="nl-NL" smtClean="0"/>
              <a:t>‹nr.›</a:t>
            </a:fld>
            <a:endParaRPr lang="nl-NL"/>
          </a:p>
        </p:txBody>
      </p:sp>
      <p:sp>
        <p:nvSpPr>
          <p:cNvPr id="2" name="Titel 1"/>
          <p:cNvSpPr>
            <a:spLocks noGrp="1" noSelect="1"/>
          </p:cNvSpPr>
          <p:nvPr>
            <p:ph type="title" hasCustomPrompt="1"/>
          </p:nvPr>
        </p:nvSpPr>
        <p:spPr bwMode="gray">
          <a:xfrm>
            <a:off x="864000" y="895740"/>
            <a:ext cx="10440000" cy="288000"/>
          </a:xfrm>
        </p:spPr>
        <p:txBody>
          <a:bodyPr/>
          <a:lstStyle>
            <a:lvl1pPr>
              <a:defRPr sz="2000"/>
            </a:lvl1pPr>
          </a:lstStyle>
          <a:p>
            <a:r>
              <a:rPr lang="nl-NL" noProof="1"/>
              <a:t>[Titel]</a:t>
            </a:r>
          </a:p>
        </p:txBody>
      </p:sp>
      <p:sp>
        <p:nvSpPr>
          <p:cNvPr id="10" name="Kopregel (JU-Free)"/>
          <p:cNvSpPr>
            <a:spLocks noGrp="1"/>
          </p:cNvSpPr>
          <p:nvPr>
            <p:ph type="body" sz="quarter" idx="1002" hasCustomPrompt="1"/>
          </p:nvPr>
        </p:nvSpPr>
        <p:spPr>
          <a:xfrm>
            <a:off x="864000" y="680400"/>
            <a:ext cx="10463213" cy="2160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endParaRPr lang="nl-NL" dirty="0"/>
          </a:p>
        </p:txBody>
      </p:sp>
    </p:spTree>
    <p:extLst>
      <p:ext uri="{BB962C8B-B14F-4D97-AF65-F5344CB8AC3E}">
        <p14:creationId xmlns:p14="http://schemas.microsoft.com/office/powerpoint/2010/main" val="623085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kader (2)">
    <p:bg>
      <p:bgPr>
        <a:solidFill>
          <a:srgbClr val="F2F2F2"/>
        </a:solidFill>
        <a:effectLst/>
      </p:bgPr>
    </p:bg>
    <p:spTree>
      <p:nvGrpSpPr>
        <p:cNvPr id="1" name=""/>
        <p:cNvGrpSpPr/>
        <p:nvPr/>
      </p:nvGrpSpPr>
      <p:grpSpPr>
        <a:xfrm>
          <a:off x="0" y="0"/>
          <a:ext cx="0" cy="0"/>
          <a:chOff x="0" y="0"/>
          <a:chExt cx="0" cy="0"/>
        </a:xfrm>
      </p:grpSpPr>
      <p:sp>
        <p:nvSpPr>
          <p:cNvPr id="11" name="Achtergrondvlak"/>
          <p:cNvSpPr>
            <a:spLocks noSelect="1"/>
          </p:cNvSpPr>
          <p:nvPr/>
        </p:nvSpPr>
        <p:spPr>
          <a:xfrm>
            <a:off x="864000" y="1484784"/>
            <a:ext cx="10440000" cy="4716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Tijdelijke aanduiding voor datum 6"/>
          <p:cNvSpPr>
            <a:spLocks noGrp="1" noSelect="1"/>
          </p:cNvSpPr>
          <p:nvPr>
            <p:ph type="dt" sz="half" idx="10"/>
          </p:nvPr>
        </p:nvSpPr>
        <p:spPr/>
        <p:txBody>
          <a:bodyPr/>
          <a:lstStyle/>
          <a:p>
            <a:fld id="{70E3892F-F20C-634E-B276-521714C7D13F}" type="datetimeFigureOut">
              <a:rPr lang="nl-NL" smtClean="0"/>
              <a:t>8-10-2024</a:t>
            </a:fld>
            <a:endParaRPr lang="nl-NL"/>
          </a:p>
        </p:txBody>
      </p:sp>
      <p:sp>
        <p:nvSpPr>
          <p:cNvPr id="8" name="Tijdelijke aanduiding voor voettekst 7"/>
          <p:cNvSpPr>
            <a:spLocks noGrp="1" noSelect="1"/>
          </p:cNvSpPr>
          <p:nvPr>
            <p:ph type="ftr" sz="quarter" idx="11"/>
          </p:nvPr>
        </p:nvSpPr>
        <p:spPr/>
        <p:txBody>
          <a:bodyPr/>
          <a:lstStyle/>
          <a:p>
            <a:endParaRPr lang="nl-NL"/>
          </a:p>
        </p:txBody>
      </p:sp>
      <p:sp>
        <p:nvSpPr>
          <p:cNvPr id="9" name="Tijdelijke aanduiding voor dianummer 8"/>
          <p:cNvSpPr>
            <a:spLocks noGrp="1" noSelect="1"/>
          </p:cNvSpPr>
          <p:nvPr>
            <p:ph type="sldNum" sz="quarter" idx="12"/>
          </p:nvPr>
        </p:nvSpPr>
        <p:spPr/>
        <p:txBody>
          <a:bodyPr/>
          <a:lstStyle/>
          <a:p>
            <a:fld id="{D29FEEF9-BC8F-A540-B9E0-B5BF8FC4A0EA}" type="slidenum">
              <a:rPr lang="nl-NL" smtClean="0"/>
              <a:t>‹nr.›</a:t>
            </a:fld>
            <a:endParaRPr lang="nl-NL"/>
          </a:p>
        </p:txBody>
      </p:sp>
      <p:sp>
        <p:nvSpPr>
          <p:cNvPr id="13" name="Tijdelijke aanduiding voor inhoud R"/>
          <p:cNvSpPr>
            <a:spLocks noGrp="1" noSelect="1"/>
          </p:cNvSpPr>
          <p:nvPr>
            <p:ph idx="1004" hasCustomPrompt="1"/>
          </p:nvPr>
        </p:nvSpPr>
        <p:spPr bwMode="gray">
          <a:xfrm>
            <a:off x="6638827" y="1773930"/>
            <a:ext cx="4489200" cy="4212000"/>
          </a:xfrm>
        </p:spPr>
        <p:txBody>
          <a:bodyPr/>
          <a:lstStyle>
            <a:lvl1pPr>
              <a:defRPr baseline="0"/>
            </a:lvl1pPr>
          </a:lstStyle>
          <a:p>
            <a:pPr lvl="0"/>
            <a:r>
              <a:rPr lang="nl-NL" dirty="0"/>
              <a:t>[Tekst 2-kolomsindeling]</a:t>
            </a:r>
          </a:p>
        </p:txBody>
      </p:sp>
      <p:sp>
        <p:nvSpPr>
          <p:cNvPr id="12" name="Tijdelijke aanduiding voor inhoud L (JU-Free)"/>
          <p:cNvSpPr>
            <a:spLocks noGrp="1"/>
          </p:cNvSpPr>
          <p:nvPr>
            <p:ph idx="1003" hasCustomPrompt="1"/>
          </p:nvPr>
        </p:nvSpPr>
        <p:spPr bwMode="gray">
          <a:xfrm>
            <a:off x="1066027" y="1773930"/>
            <a:ext cx="4489200" cy="4212000"/>
          </a:xfrm>
        </p:spPr>
        <p:txBody>
          <a:bodyPr/>
          <a:lstStyle>
            <a:lvl1pPr>
              <a:defRPr baseline="0"/>
            </a:lvl1pPr>
          </a:lstStyle>
          <a:p>
            <a:pPr lvl="0"/>
            <a:r>
              <a:rPr lang="nl-NL" dirty="0"/>
              <a:t>[Tekst 2-kolomsindeling]</a:t>
            </a:r>
          </a:p>
          <a:p>
            <a:pPr lvl="0"/>
            <a:r>
              <a:rPr lang="nl-NL" dirty="0"/>
              <a:t>JU-LEVEL1=Standaard</a:t>
            </a:r>
          </a:p>
          <a:p>
            <a:pPr lvl="1"/>
            <a:r>
              <a:rPr lang="nl-NL" dirty="0"/>
              <a:t>JU-LEVEL2=</a:t>
            </a:r>
            <a:r>
              <a:rPr lang="nl-NL" noProof="1"/>
              <a:t> Opsomming 2e niveau</a:t>
            </a:r>
            <a:endParaRPr lang="nl-NL" dirty="0"/>
          </a:p>
          <a:p>
            <a:pPr lvl="2"/>
            <a:r>
              <a:rPr lang="nl-NL" dirty="0"/>
              <a:t>JU-LEVEL3=</a:t>
            </a:r>
            <a:r>
              <a:rPr lang="nl-NL" noProof="1"/>
              <a:t> Opsomming nummer 1e niveau</a:t>
            </a:r>
            <a:endParaRPr lang="nl-NL" dirty="0"/>
          </a:p>
          <a:p>
            <a:pPr lvl="3"/>
            <a:r>
              <a:rPr lang="nl-NL" dirty="0"/>
              <a:t>JU-LEVEL4=Kop</a:t>
            </a:r>
          </a:p>
          <a:p>
            <a:pPr lvl="4"/>
            <a:r>
              <a:rPr lang="nl-NL" dirty="0"/>
              <a:t>JU-LEVEL5=Basistekst</a:t>
            </a:r>
          </a:p>
          <a:p>
            <a:pPr lvl="5"/>
            <a:r>
              <a:rPr lang="nl-NL" dirty="0"/>
              <a:t>JU-LEVEL6=Zwevend 1e niveau</a:t>
            </a:r>
          </a:p>
          <a:p>
            <a:pPr lvl="6"/>
            <a:r>
              <a:rPr lang="nl-NL" dirty="0"/>
              <a:t>JU-LEVEL7=Zwevend 2e niveau</a:t>
            </a:r>
          </a:p>
          <a:p>
            <a:pPr lvl="0"/>
            <a:endParaRPr lang="nl-NL" noProof="1"/>
          </a:p>
        </p:txBody>
      </p:sp>
      <p:sp>
        <p:nvSpPr>
          <p:cNvPr id="2" name="Titel 1"/>
          <p:cNvSpPr>
            <a:spLocks noGrp="1" noSelect="1"/>
          </p:cNvSpPr>
          <p:nvPr>
            <p:ph type="title" hasCustomPrompt="1"/>
          </p:nvPr>
        </p:nvSpPr>
        <p:spPr bwMode="gray">
          <a:xfrm>
            <a:off x="864000" y="895740"/>
            <a:ext cx="10440000" cy="288000"/>
          </a:xfrm>
        </p:spPr>
        <p:txBody>
          <a:bodyPr/>
          <a:lstStyle>
            <a:lvl1pPr>
              <a:defRPr sz="2000"/>
            </a:lvl1pPr>
          </a:lstStyle>
          <a:p>
            <a:r>
              <a:rPr lang="nl-NL" noProof="1"/>
              <a:t>[Titel]</a:t>
            </a:r>
          </a:p>
        </p:txBody>
      </p:sp>
      <p:sp>
        <p:nvSpPr>
          <p:cNvPr id="10" name="Kopregel (JU-Free)"/>
          <p:cNvSpPr>
            <a:spLocks noGrp="1"/>
          </p:cNvSpPr>
          <p:nvPr>
            <p:ph type="body" sz="quarter" idx="1002" hasCustomPrompt="1"/>
          </p:nvPr>
        </p:nvSpPr>
        <p:spPr>
          <a:xfrm>
            <a:off x="864000" y="680400"/>
            <a:ext cx="10463213" cy="2160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endParaRPr lang="nl-NL" dirty="0"/>
          </a:p>
        </p:txBody>
      </p:sp>
    </p:spTree>
    <p:extLst>
      <p:ext uri="{BB962C8B-B14F-4D97-AF65-F5344CB8AC3E}">
        <p14:creationId xmlns:p14="http://schemas.microsoft.com/office/powerpoint/2010/main" val="7256244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Afbeelding wit vlak">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p:nvSpPr>
        <p:spPr bwMode="auto">
          <a:xfrm>
            <a:off x="4578351" y="6502400"/>
            <a:ext cx="1303338" cy="103188"/>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91440" tIns="45720" rIns="91440" bIns="45720" numCol="1" anchor="t" anchorCtr="0" compatLnSpc="1">
            <a:prstTxWarp prst="textNoShape">
              <a:avLst/>
            </a:prstTxWarp>
            <a:noAutofit/>
          </a:bodyPr>
          <a:lstStyle/>
          <a:p>
            <a:endParaRPr lang="nl-NL"/>
          </a:p>
        </p:txBody>
      </p:sp>
      <p:sp>
        <p:nvSpPr>
          <p:cNvPr id="146" name="Vrije vorm: vorm 145">
            <a:extLst>
              <a:ext uri="{FF2B5EF4-FFF2-40B4-BE49-F238E27FC236}">
                <a16:creationId xmlns:a16="http://schemas.microsoft.com/office/drawing/2014/main" id="{B997C24F-7213-4041-B645-BD0D1D2A27A7}"/>
              </a:ext>
            </a:extLst>
          </p:cNvPr>
          <p:cNvSpPr>
            <a:spLocks noSelect="1"/>
          </p:cNvSpPr>
          <p:nvPr/>
        </p:nvSpPr>
        <p:spPr bwMode="auto">
          <a:xfrm>
            <a:off x="5966129" y="6362701"/>
            <a:ext cx="274335" cy="352426"/>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91440" tIns="45720" rIns="91440" bIns="45720" numCol="1" anchor="t" anchorCtr="0" compatLnSpc="1">
            <a:prstTxWarp prst="textNoShape">
              <a:avLst/>
            </a:prstTxWarp>
            <a:noAutofit/>
          </a:bodyPr>
          <a:lstStyle/>
          <a:p>
            <a:endParaRPr lang="nl-NL"/>
          </a:p>
        </p:txBody>
      </p:sp>
      <p:sp>
        <p:nvSpPr>
          <p:cNvPr id="118" name="Placeholder">
            <a:extLst>
              <a:ext uri="{FF2B5EF4-FFF2-40B4-BE49-F238E27FC236}">
                <a16:creationId xmlns:a16="http://schemas.microsoft.com/office/drawing/2014/main" id="{620FC3B0-4963-4F3B-89E4-07835CB27B52}"/>
              </a:ext>
            </a:extLst>
          </p:cNvPr>
          <p:cNvSpPr>
            <a:spLocks noGrp="1" noSelect="1"/>
          </p:cNvSpPr>
          <p:nvPr>
            <p:ph type="pic" sz="quarter" idx="10" hasCustomPrompt="1"/>
          </p:nvPr>
        </p:nvSpPr>
        <p:spPr>
          <a:xfrm>
            <a:off x="0" y="0"/>
            <a:ext cx="12193200" cy="6858000"/>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dirty="0"/>
              <a:t>[Afbeelding]</a:t>
            </a:r>
          </a:p>
        </p:txBody>
      </p:sp>
      <p:sp>
        <p:nvSpPr>
          <p:cNvPr id="3" name="Text Placeholder 2 (PHJU)"/>
          <p:cNvSpPr>
            <a:spLocks noGrp="1" noSelect="1"/>
          </p:cNvSpPr>
          <p:nvPr>
            <p:ph type="body" idx="1000" hasCustomPrompt="1"/>
          </p:nvPr>
        </p:nvSpPr>
        <p:spPr>
          <a:xfrm>
            <a:off x="8474400" y="3160800"/>
            <a:ext cx="3445200" cy="3445200"/>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324000" indent="-324000" algn="ctr" defTabSz="1088610" rtl="0" eaLnBrk="1" latinLnBrk="0" hangingPunct="1">
              <a:spcBef>
                <a:spcPts val="900"/>
              </a:spcBef>
              <a:buFont typeface="Arial" pitchFamily="34" charset="0"/>
              <a:buNone/>
              <a:defRPr/>
            </a:lvl1pPr>
          </a:lstStyle>
          <a:p>
            <a:pPr algn="ctr"/>
            <a:r>
              <a:rPr lang="nl-NL"/>
              <a:t> </a:t>
            </a:r>
          </a:p>
        </p:txBody>
      </p:sp>
      <p:sp>
        <p:nvSpPr>
          <p:cNvPr id="6" name="Tijdelijke aanduiding voor tekst 5 (JU-Free)"/>
          <p:cNvSpPr>
            <a:spLocks noGrp="1"/>
          </p:cNvSpPr>
          <p:nvPr>
            <p:ph type="body" sz="quarter" idx="11" hasCustomPrompt="1"/>
          </p:nvPr>
        </p:nvSpPr>
        <p:spPr>
          <a:xfrm>
            <a:off x="8651875" y="3860613"/>
            <a:ext cx="3097213" cy="2232025"/>
          </a:xfrm>
        </p:spPr>
        <p:txBody>
          <a:bodyPr/>
          <a:lstStyle>
            <a:lvl1pPr marL="0" indent="0">
              <a:lnSpc>
                <a:spcPct val="85000"/>
              </a:lnSpc>
              <a:spcBef>
                <a:spcPts val="0"/>
              </a:spcBef>
              <a:buNone/>
              <a:defRPr sz="3000" b="1" baseline="0">
                <a:solidFill>
                  <a:schemeClr val="accent1"/>
                </a:solidFill>
                <a:latin typeface="+mn-lt"/>
              </a:defRPr>
            </a:lvl1pPr>
            <a:lvl2pPr marL="0" indent="0">
              <a:spcBef>
                <a:spcPts val="2400"/>
              </a:spcBef>
              <a:buNone/>
              <a:defRPr sz="1400"/>
            </a:lvl2pPr>
            <a:lvl3pPr marL="0" indent="0">
              <a:spcBef>
                <a:spcPts val="0"/>
              </a:spcBef>
              <a:buFont typeface="Arial" panose="020B0604020202020204" pitchFamily="34" charset="0"/>
              <a:buNone/>
              <a:defRPr sz="1400"/>
            </a:lvl3pPr>
            <a:lvl4pPr marL="0" indent="0">
              <a:spcBef>
                <a:spcPts val="0"/>
              </a:spcBef>
              <a:buFont typeface="Arial" panose="020B0604020202020204" pitchFamily="34" charset="0"/>
              <a:buNone/>
              <a:defRPr sz="1400"/>
            </a:lvl4pPr>
            <a:lvl5pPr marL="0" indent="0">
              <a:spcBef>
                <a:spcPts val="0"/>
              </a:spcBef>
              <a:buFont typeface="Arial" panose="020B0604020202020204" pitchFamily="34" charset="0"/>
              <a:buNone/>
              <a:defRPr sz="1400"/>
            </a:lvl5pPr>
            <a:lvl6pPr marL="0" indent="0">
              <a:spcBef>
                <a:spcPts val="0"/>
              </a:spcBef>
              <a:buFont typeface="Arial" panose="020B0604020202020204" pitchFamily="34" charset="0"/>
              <a:buNone/>
              <a:defRPr sz="1400"/>
            </a:lvl6pPr>
            <a:lvl7pPr marL="0" indent="0">
              <a:spcBef>
                <a:spcPts val="0"/>
              </a:spcBef>
              <a:buFont typeface="Arial" panose="020B0604020202020204" pitchFamily="34" charset="0"/>
              <a:buNone/>
              <a:defRPr sz="1400"/>
            </a:lvl7pPr>
            <a:lvl8pPr marL="0" indent="0">
              <a:spcBef>
                <a:spcPts val="0"/>
              </a:spcBef>
              <a:buFont typeface="Arial" panose="020B0604020202020204" pitchFamily="34" charset="0"/>
              <a:buNone/>
              <a:defRPr sz="1400"/>
            </a:lvl8pPr>
            <a:lvl9pPr marL="0" indent="0">
              <a:spcBef>
                <a:spcPts val="0"/>
              </a:spcBef>
              <a:buFont typeface="Arial" panose="020B0604020202020204" pitchFamily="34" charset="0"/>
              <a:buNone/>
              <a:defRPr sz="1400"/>
            </a:lvl9pPr>
          </a:lstStyle>
          <a:p>
            <a:pPr lvl="0"/>
            <a:r>
              <a:rPr lang="nl-NL" dirty="0"/>
              <a:t>[Kop]</a:t>
            </a:r>
          </a:p>
          <a:p>
            <a:pPr lvl="0"/>
            <a:r>
              <a:rPr lang="nl-NL" dirty="0"/>
              <a:t>JU-LEVEL1=Kop</a:t>
            </a:r>
          </a:p>
          <a:p>
            <a:pPr lvl="1"/>
            <a:r>
              <a:rPr lang="nl-NL" dirty="0"/>
              <a:t>JU-LEVEL2=Basistekst</a:t>
            </a:r>
          </a:p>
        </p:txBody>
      </p:sp>
      <p:sp>
        <p:nvSpPr>
          <p:cNvPr id="2" name="Rechthoek: afgeronde hoeken 1">
            <a:extLst>
              <a:ext uri="{FF2B5EF4-FFF2-40B4-BE49-F238E27FC236}">
                <a16:creationId xmlns:a16="http://schemas.microsoft.com/office/drawing/2014/main" id="{658BE619-73D5-4A0A-9AB2-3E869478FB4B}"/>
              </a:ext>
            </a:extLst>
          </p:cNvPr>
          <p:cNvSpPr>
            <a:spLocks noSelect="1"/>
          </p:cNvSpPr>
          <p:nvPr/>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nl-NL"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000" noProof="0"/>
          </a:p>
        </p:txBody>
      </p:sp>
    </p:spTree>
    <p:extLst>
      <p:ext uri="{BB962C8B-B14F-4D97-AF65-F5344CB8AC3E}">
        <p14:creationId xmlns:p14="http://schemas.microsoft.com/office/powerpoint/2010/main" val="28011548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Afbeelding rood vlak">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p:nvSpPr>
        <p:spPr bwMode="auto">
          <a:xfrm>
            <a:off x="4578351" y="6502400"/>
            <a:ext cx="1303338" cy="103188"/>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91440" tIns="45720" rIns="91440" bIns="45720" numCol="1" anchor="t" anchorCtr="0" compatLnSpc="1">
            <a:prstTxWarp prst="textNoShape">
              <a:avLst/>
            </a:prstTxWarp>
            <a:noAutofit/>
          </a:bodyPr>
          <a:lstStyle/>
          <a:p>
            <a:endParaRPr lang="nl-NL"/>
          </a:p>
        </p:txBody>
      </p:sp>
      <p:sp>
        <p:nvSpPr>
          <p:cNvPr id="146" name="Vrije vorm: vorm 145">
            <a:extLst>
              <a:ext uri="{FF2B5EF4-FFF2-40B4-BE49-F238E27FC236}">
                <a16:creationId xmlns:a16="http://schemas.microsoft.com/office/drawing/2014/main" id="{B997C24F-7213-4041-B645-BD0D1D2A27A7}"/>
              </a:ext>
            </a:extLst>
          </p:cNvPr>
          <p:cNvSpPr>
            <a:spLocks noSelect="1"/>
          </p:cNvSpPr>
          <p:nvPr/>
        </p:nvSpPr>
        <p:spPr bwMode="auto">
          <a:xfrm>
            <a:off x="5966129" y="6362701"/>
            <a:ext cx="274335" cy="352426"/>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91440" tIns="45720" rIns="91440" bIns="45720" numCol="1" anchor="t" anchorCtr="0" compatLnSpc="1">
            <a:prstTxWarp prst="textNoShape">
              <a:avLst/>
            </a:prstTxWarp>
            <a:noAutofit/>
          </a:bodyPr>
          <a:lstStyle/>
          <a:p>
            <a:endParaRPr lang="nl-NL"/>
          </a:p>
        </p:txBody>
      </p:sp>
      <p:sp>
        <p:nvSpPr>
          <p:cNvPr id="118" name="Placeholder">
            <a:extLst>
              <a:ext uri="{FF2B5EF4-FFF2-40B4-BE49-F238E27FC236}">
                <a16:creationId xmlns:a16="http://schemas.microsoft.com/office/drawing/2014/main" id="{620FC3B0-4963-4F3B-89E4-07835CB27B52}"/>
              </a:ext>
            </a:extLst>
          </p:cNvPr>
          <p:cNvSpPr>
            <a:spLocks noGrp="1" noSelect="1"/>
          </p:cNvSpPr>
          <p:nvPr>
            <p:ph type="pic" sz="quarter" idx="10" hasCustomPrompt="1"/>
          </p:nvPr>
        </p:nvSpPr>
        <p:spPr>
          <a:xfrm>
            <a:off x="0" y="0"/>
            <a:ext cx="12193200" cy="6858000"/>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dirty="0"/>
              <a:t>[Afbeelding]</a:t>
            </a:r>
          </a:p>
        </p:txBody>
      </p:sp>
      <p:sp>
        <p:nvSpPr>
          <p:cNvPr id="3" name="Text Placeholder 2 (PHJU)"/>
          <p:cNvSpPr>
            <a:spLocks noGrp="1" noSelect="1"/>
          </p:cNvSpPr>
          <p:nvPr>
            <p:ph type="body" idx="1000" hasCustomPrompt="1"/>
          </p:nvPr>
        </p:nvSpPr>
        <p:spPr>
          <a:xfrm>
            <a:off x="280800" y="280800"/>
            <a:ext cx="3445200" cy="3445200"/>
          </a:xfrm>
          <a:prstGeom prst="rect">
            <a:avLst/>
          </a:prstGeom>
          <a:solidFill>
            <a:srgbClr val="E3000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324000" indent="-324000" algn="ctr" defTabSz="1088610" rtl="0" eaLnBrk="1" latinLnBrk="0" hangingPunct="1">
              <a:spcBef>
                <a:spcPts val="900"/>
              </a:spcBef>
              <a:buFont typeface="Arial" pitchFamily="34" charset="0"/>
              <a:buNone/>
              <a:defRPr/>
            </a:lvl1pPr>
          </a:lstStyle>
          <a:p>
            <a:pPr algn="ctr"/>
            <a:r>
              <a:rPr lang="nl-NL"/>
              <a:t> </a:t>
            </a:r>
          </a:p>
        </p:txBody>
      </p:sp>
      <p:sp>
        <p:nvSpPr>
          <p:cNvPr id="6" name="Tijdelijke aanduiding voor tekst 5 (JU-Free)"/>
          <p:cNvSpPr>
            <a:spLocks noGrp="1"/>
          </p:cNvSpPr>
          <p:nvPr>
            <p:ph type="body" sz="quarter" idx="11" hasCustomPrompt="1"/>
          </p:nvPr>
        </p:nvSpPr>
        <p:spPr>
          <a:xfrm>
            <a:off x="457200" y="979200"/>
            <a:ext cx="3097213" cy="2232025"/>
          </a:xfrm>
        </p:spPr>
        <p:txBody>
          <a:bodyPr/>
          <a:lstStyle>
            <a:lvl1pPr marL="0" indent="0">
              <a:lnSpc>
                <a:spcPct val="85000"/>
              </a:lnSpc>
              <a:spcBef>
                <a:spcPts val="0"/>
              </a:spcBef>
              <a:buNone/>
              <a:defRPr sz="3000" b="1" baseline="0">
                <a:solidFill>
                  <a:schemeClr val="bg1"/>
                </a:solidFill>
                <a:latin typeface="+mn-lt"/>
              </a:defRPr>
            </a:lvl1pPr>
            <a:lvl2pPr marL="0" indent="0">
              <a:spcBef>
                <a:spcPts val="2400"/>
              </a:spcBef>
              <a:buNone/>
              <a:defRPr sz="1400">
                <a:solidFill>
                  <a:schemeClr val="bg1"/>
                </a:solidFill>
              </a:defRPr>
            </a:lvl2pPr>
            <a:lvl3pPr marL="0" indent="0">
              <a:spcBef>
                <a:spcPts val="0"/>
              </a:spcBef>
              <a:buFont typeface="Arial" panose="020B0604020202020204" pitchFamily="34" charset="0"/>
              <a:buNone/>
              <a:defRPr sz="1400">
                <a:solidFill>
                  <a:schemeClr val="bg1"/>
                </a:solidFill>
              </a:defRPr>
            </a:lvl3pPr>
            <a:lvl4pPr marL="0" indent="0">
              <a:spcBef>
                <a:spcPts val="0"/>
              </a:spcBef>
              <a:buFont typeface="Arial" panose="020B0604020202020204" pitchFamily="34" charset="0"/>
              <a:buNone/>
              <a:defRPr sz="1400">
                <a:solidFill>
                  <a:schemeClr val="bg1"/>
                </a:solidFill>
                <a:latin typeface="+mn-lt"/>
              </a:defRPr>
            </a:lvl4pPr>
            <a:lvl5pPr marL="0" indent="0">
              <a:spcBef>
                <a:spcPts val="0"/>
              </a:spcBef>
              <a:buFont typeface="Arial" panose="020B0604020202020204" pitchFamily="34" charset="0"/>
              <a:buNone/>
              <a:defRPr sz="1400">
                <a:solidFill>
                  <a:schemeClr val="bg1"/>
                </a:solidFill>
              </a:defRPr>
            </a:lvl5pPr>
            <a:lvl6pPr marL="0" indent="0">
              <a:spcBef>
                <a:spcPts val="0"/>
              </a:spcBef>
              <a:buFont typeface="Arial" panose="020B0604020202020204" pitchFamily="34" charset="0"/>
              <a:buNone/>
              <a:defRPr sz="1400">
                <a:solidFill>
                  <a:schemeClr val="bg1"/>
                </a:solidFill>
              </a:defRPr>
            </a:lvl6pPr>
            <a:lvl7pPr marL="0" indent="0">
              <a:spcBef>
                <a:spcPts val="0"/>
              </a:spcBef>
              <a:buFont typeface="Arial" panose="020B0604020202020204" pitchFamily="34" charset="0"/>
              <a:buNone/>
              <a:defRPr sz="1400">
                <a:solidFill>
                  <a:schemeClr val="bg1"/>
                </a:solidFill>
              </a:defRPr>
            </a:lvl7pPr>
            <a:lvl8pPr marL="0" indent="0">
              <a:spcBef>
                <a:spcPts val="0"/>
              </a:spcBef>
              <a:buFont typeface="Arial" panose="020B0604020202020204" pitchFamily="34" charset="0"/>
              <a:buNone/>
              <a:defRPr sz="1400">
                <a:solidFill>
                  <a:schemeClr val="bg1"/>
                </a:solidFill>
              </a:defRPr>
            </a:lvl8pPr>
            <a:lvl9pPr marL="0" indent="0">
              <a:spcBef>
                <a:spcPts val="0"/>
              </a:spcBef>
              <a:buFont typeface="Arial" panose="020B0604020202020204" pitchFamily="34" charset="0"/>
              <a:buNone/>
              <a:defRPr sz="1400">
                <a:solidFill>
                  <a:schemeClr val="bg1"/>
                </a:solidFill>
              </a:defRPr>
            </a:lvl9pPr>
          </a:lstStyle>
          <a:p>
            <a:pPr lvl="0"/>
            <a:r>
              <a:rPr lang="nl-NL"/>
              <a:t>[Kop]</a:t>
            </a:r>
          </a:p>
          <a:p>
            <a:pPr lvl="0"/>
            <a:r>
              <a:rPr lang="nl-NL"/>
              <a:t>JU-LEVEL1=Kop</a:t>
            </a:r>
          </a:p>
          <a:p>
            <a:pPr lvl="1"/>
            <a:r>
              <a:rPr lang="nl-NL"/>
              <a:t>JU-LEVEL2=Basistekst</a:t>
            </a:r>
            <a:endParaRPr lang="nl-NL" dirty="0"/>
          </a:p>
        </p:txBody>
      </p:sp>
      <p:sp>
        <p:nvSpPr>
          <p:cNvPr id="9" name="Rechthoek: afgeronde hoeken 8">
            <a:extLst>
              <a:ext uri="{FF2B5EF4-FFF2-40B4-BE49-F238E27FC236}">
                <a16:creationId xmlns:a16="http://schemas.microsoft.com/office/drawing/2014/main" id="{83609E12-BE53-4187-AD3F-CFB25812DE68}"/>
              </a:ext>
            </a:extLst>
          </p:cNvPr>
          <p:cNvSpPr>
            <a:spLocks noSelect="1"/>
          </p:cNvSpPr>
          <p:nvPr/>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nl-NL"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000" noProof="0"/>
          </a:p>
        </p:txBody>
      </p:sp>
    </p:spTree>
    <p:extLst>
      <p:ext uri="{BB962C8B-B14F-4D97-AF65-F5344CB8AC3E}">
        <p14:creationId xmlns:p14="http://schemas.microsoft.com/office/powerpoint/2010/main" val="38923847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Titel, tekst en afbeelding (R)">
    <p:bg>
      <p:bgPr>
        <a:solidFill>
          <a:srgbClr val="F2F2F2"/>
        </a:solidFill>
        <a:effectLst/>
      </p:bgPr>
    </p:bg>
    <p:spTree>
      <p:nvGrpSpPr>
        <p:cNvPr id="1" name=""/>
        <p:cNvGrpSpPr/>
        <p:nvPr/>
      </p:nvGrpSpPr>
      <p:grpSpPr>
        <a:xfrm>
          <a:off x="0" y="0"/>
          <a:ext cx="0" cy="0"/>
          <a:chOff x="0" y="0"/>
          <a:chExt cx="0" cy="0"/>
        </a:xfrm>
      </p:grpSpPr>
      <p:sp>
        <p:nvSpPr>
          <p:cNvPr id="14" name="Tijdelijke aanduiding voor afbeelding 13"/>
          <p:cNvSpPr>
            <a:spLocks noGrp="1" noSelect="1"/>
          </p:cNvSpPr>
          <p:nvPr>
            <p:ph type="pic" sz="quarter" idx="14" hasCustomPrompt="1"/>
          </p:nvPr>
        </p:nvSpPr>
        <p:spPr>
          <a:xfrm>
            <a:off x="6094800" y="0"/>
            <a:ext cx="6094800" cy="6208481"/>
          </a:xfrm>
          <a:noFill/>
        </p:spPr>
        <p:txBody>
          <a:bodyPr/>
          <a:lstStyle>
            <a:lvl1pPr marL="0" indent="0">
              <a:buNone/>
              <a:defRPr/>
            </a:lvl1pPr>
          </a:lstStyle>
          <a:p>
            <a:r>
              <a:rPr lang="nl-NL" dirty="0"/>
              <a:t>[Afbeelding]</a:t>
            </a:r>
          </a:p>
        </p:txBody>
      </p:sp>
      <p:sp>
        <p:nvSpPr>
          <p:cNvPr id="17" name="Achtergrondvlak"/>
          <p:cNvSpPr>
            <a:spLocks noSelect="1"/>
          </p:cNvSpPr>
          <p:nvPr/>
        </p:nvSpPr>
        <p:spPr>
          <a:xfrm>
            <a:off x="0" y="6210000"/>
            <a:ext cx="12196800" cy="684000"/>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Tijdelijke aanduiding voor datum 6"/>
          <p:cNvSpPr>
            <a:spLocks noGrp="1" noSelect="1"/>
          </p:cNvSpPr>
          <p:nvPr>
            <p:ph type="dt" sz="half" idx="10"/>
          </p:nvPr>
        </p:nvSpPr>
        <p:spPr/>
        <p:txBody>
          <a:bodyPr/>
          <a:lstStyle/>
          <a:p>
            <a:fld id="{70E3892F-F20C-634E-B276-521714C7D13F}" type="datetimeFigureOut">
              <a:rPr lang="nl-NL" smtClean="0"/>
              <a:t>8-10-2024</a:t>
            </a:fld>
            <a:endParaRPr lang="nl-NL"/>
          </a:p>
        </p:txBody>
      </p:sp>
      <p:sp>
        <p:nvSpPr>
          <p:cNvPr id="8" name="Tijdelijke aanduiding voor voettekst 7"/>
          <p:cNvSpPr>
            <a:spLocks noGrp="1" noSelect="1"/>
          </p:cNvSpPr>
          <p:nvPr>
            <p:ph type="ftr" sz="quarter" idx="11"/>
          </p:nvPr>
        </p:nvSpPr>
        <p:spPr/>
        <p:txBody>
          <a:bodyPr/>
          <a:lstStyle/>
          <a:p>
            <a:endParaRPr lang="nl-NL"/>
          </a:p>
        </p:txBody>
      </p:sp>
      <p:sp>
        <p:nvSpPr>
          <p:cNvPr id="9" name="Tijdelijke aanduiding voor dianummer 8"/>
          <p:cNvSpPr>
            <a:spLocks noGrp="1" noSelect="1"/>
          </p:cNvSpPr>
          <p:nvPr>
            <p:ph type="sldNum" sz="quarter" idx="12"/>
          </p:nvPr>
        </p:nvSpPr>
        <p:spPr/>
        <p:txBody>
          <a:bodyPr/>
          <a:lstStyle/>
          <a:p>
            <a:fld id="{D29FEEF9-BC8F-A540-B9E0-B5BF8FC4A0EA}" type="slidenum">
              <a:rPr lang="nl-NL" smtClean="0"/>
              <a:t>‹nr.›</a:t>
            </a:fld>
            <a:endParaRPr lang="nl-NL"/>
          </a:p>
        </p:txBody>
      </p:sp>
      <p:sp>
        <p:nvSpPr>
          <p:cNvPr id="15" name="Vrije vorm: vorm 107">
            <a:extLst>
              <a:ext uri="{FF2B5EF4-FFF2-40B4-BE49-F238E27FC236}">
                <a16:creationId xmlns:a16="http://schemas.microsoft.com/office/drawing/2014/main" id="{81B5CE18-EE40-44F4-B54F-4217089F2ADF}"/>
              </a:ext>
            </a:extLst>
          </p:cNvPr>
          <p:cNvSpPr>
            <a:spLocks noSelect="1"/>
          </p:cNvSpPr>
          <p:nvPr/>
        </p:nvSpPr>
        <p:spPr bwMode="auto">
          <a:xfrm>
            <a:off x="4578351" y="6500812"/>
            <a:ext cx="1303338" cy="103188"/>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16" name="Vrije vorm: vorm 112">
            <a:extLst>
              <a:ext uri="{FF2B5EF4-FFF2-40B4-BE49-F238E27FC236}">
                <a16:creationId xmlns:a16="http://schemas.microsoft.com/office/drawing/2014/main" id="{9668B9EC-76A2-44F2-BE3A-70ABD9A97E44}"/>
              </a:ext>
            </a:extLst>
          </p:cNvPr>
          <p:cNvSpPr>
            <a:spLocks noSelect="1"/>
          </p:cNvSpPr>
          <p:nvPr/>
        </p:nvSpPr>
        <p:spPr bwMode="auto">
          <a:xfrm>
            <a:off x="5966129" y="6361113"/>
            <a:ext cx="274335" cy="352426"/>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12" name="Tijdelijke aanduiding voor tekst 11"/>
          <p:cNvSpPr>
            <a:spLocks noGrp="1" noSelect="1"/>
          </p:cNvSpPr>
          <p:nvPr>
            <p:ph type="body" sz="quarter" idx="13" hasCustomPrompt="1"/>
          </p:nvPr>
        </p:nvSpPr>
        <p:spPr>
          <a:xfrm>
            <a:off x="1065600" y="1683998"/>
            <a:ext cx="4526344" cy="4321175"/>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nl-NL" dirty="0"/>
              <a:t>[Tekst]</a:t>
            </a:r>
          </a:p>
        </p:txBody>
      </p:sp>
      <p:sp>
        <p:nvSpPr>
          <p:cNvPr id="5" name="***Titel 4"/>
          <p:cNvSpPr>
            <a:spLocks noGrp="1" noSelect="1"/>
          </p:cNvSpPr>
          <p:nvPr>
            <p:ph type="title" hasCustomPrompt="1"/>
          </p:nvPr>
        </p:nvSpPr>
        <p:spPr>
          <a:xfrm>
            <a:off x="864817" y="469373"/>
            <a:ext cx="4727127" cy="720000"/>
          </a:xfrm>
        </p:spPr>
        <p:txBody>
          <a:bodyPr/>
          <a:lstStyle>
            <a:lvl1pPr>
              <a:defRPr/>
            </a:lvl1pPr>
          </a:lstStyle>
          <a:p>
            <a:r>
              <a:rPr lang="nl-NL" dirty="0"/>
              <a:t>[titel]</a:t>
            </a:r>
          </a:p>
        </p:txBody>
      </p:sp>
    </p:spTree>
    <p:extLst>
      <p:ext uri="{BB962C8B-B14F-4D97-AF65-F5344CB8AC3E}">
        <p14:creationId xmlns:p14="http://schemas.microsoft.com/office/powerpoint/2010/main" val="13649003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Titel, tekst en afbeelding (L)">
    <p:bg>
      <p:bgPr>
        <a:solidFill>
          <a:srgbClr val="F2F2F2"/>
        </a:solidFill>
        <a:effectLst/>
      </p:bgPr>
    </p:bg>
    <p:spTree>
      <p:nvGrpSpPr>
        <p:cNvPr id="1" name=""/>
        <p:cNvGrpSpPr/>
        <p:nvPr/>
      </p:nvGrpSpPr>
      <p:grpSpPr>
        <a:xfrm>
          <a:off x="0" y="0"/>
          <a:ext cx="0" cy="0"/>
          <a:chOff x="0" y="0"/>
          <a:chExt cx="0" cy="0"/>
        </a:xfrm>
      </p:grpSpPr>
      <p:sp>
        <p:nvSpPr>
          <p:cNvPr id="14" name="Tijdelijke aanduiding voor afbeelding 13"/>
          <p:cNvSpPr>
            <a:spLocks noGrp="1" noSelect="1"/>
          </p:cNvSpPr>
          <p:nvPr>
            <p:ph type="pic" sz="quarter" idx="14" hasCustomPrompt="1"/>
          </p:nvPr>
        </p:nvSpPr>
        <p:spPr>
          <a:xfrm>
            <a:off x="0" y="0"/>
            <a:ext cx="6094800" cy="6208560"/>
          </a:xfrm>
        </p:spPr>
        <p:txBody>
          <a:bodyPr/>
          <a:lstStyle>
            <a:lvl1pPr marL="0" indent="0">
              <a:buNone/>
              <a:defRPr/>
            </a:lvl1pPr>
          </a:lstStyle>
          <a:p>
            <a:r>
              <a:rPr lang="nl-NL" dirty="0"/>
              <a:t>[Afbeelding]</a:t>
            </a:r>
          </a:p>
        </p:txBody>
      </p:sp>
      <p:sp>
        <p:nvSpPr>
          <p:cNvPr id="17" name="Achtergrondvlak"/>
          <p:cNvSpPr>
            <a:spLocks noSelect="1"/>
          </p:cNvSpPr>
          <p:nvPr/>
        </p:nvSpPr>
        <p:spPr>
          <a:xfrm>
            <a:off x="0" y="6210000"/>
            <a:ext cx="12196800" cy="792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Tijdelijke aanduiding voor datum 6"/>
          <p:cNvSpPr>
            <a:spLocks noGrp="1" noSelect="1"/>
          </p:cNvSpPr>
          <p:nvPr>
            <p:ph type="dt" sz="half" idx="10"/>
          </p:nvPr>
        </p:nvSpPr>
        <p:spPr/>
        <p:txBody>
          <a:bodyPr/>
          <a:lstStyle/>
          <a:p>
            <a:fld id="{70E3892F-F20C-634E-B276-521714C7D13F}" type="datetimeFigureOut">
              <a:rPr lang="nl-NL" smtClean="0"/>
              <a:t>8-10-2024</a:t>
            </a:fld>
            <a:endParaRPr lang="nl-NL"/>
          </a:p>
        </p:txBody>
      </p:sp>
      <p:sp>
        <p:nvSpPr>
          <p:cNvPr id="8" name="Tijdelijke aanduiding voor voettekst 7"/>
          <p:cNvSpPr>
            <a:spLocks noGrp="1" noSelect="1"/>
          </p:cNvSpPr>
          <p:nvPr>
            <p:ph type="ftr" sz="quarter" idx="11"/>
          </p:nvPr>
        </p:nvSpPr>
        <p:spPr/>
        <p:txBody>
          <a:bodyPr/>
          <a:lstStyle/>
          <a:p>
            <a:endParaRPr lang="nl-NL"/>
          </a:p>
        </p:txBody>
      </p:sp>
      <p:sp>
        <p:nvSpPr>
          <p:cNvPr id="9" name="Tijdelijke aanduiding voor dianummer 8"/>
          <p:cNvSpPr>
            <a:spLocks noGrp="1" noSelect="1"/>
          </p:cNvSpPr>
          <p:nvPr>
            <p:ph type="sldNum" sz="quarter" idx="12"/>
          </p:nvPr>
        </p:nvSpPr>
        <p:spPr/>
        <p:txBody>
          <a:bodyPr/>
          <a:lstStyle/>
          <a:p>
            <a:fld id="{D29FEEF9-BC8F-A540-B9E0-B5BF8FC4A0EA}" type="slidenum">
              <a:rPr lang="nl-NL" smtClean="0"/>
              <a:t>‹nr.›</a:t>
            </a:fld>
            <a:endParaRPr lang="nl-NL"/>
          </a:p>
        </p:txBody>
      </p:sp>
      <p:sp>
        <p:nvSpPr>
          <p:cNvPr id="15" name="Vrije vorm: vorm 107">
            <a:extLst>
              <a:ext uri="{FF2B5EF4-FFF2-40B4-BE49-F238E27FC236}">
                <a16:creationId xmlns:a16="http://schemas.microsoft.com/office/drawing/2014/main" id="{81B5CE18-EE40-44F4-B54F-4217089F2ADF}"/>
              </a:ext>
            </a:extLst>
          </p:cNvPr>
          <p:cNvSpPr>
            <a:spLocks noSelect="1"/>
          </p:cNvSpPr>
          <p:nvPr/>
        </p:nvSpPr>
        <p:spPr bwMode="auto">
          <a:xfrm>
            <a:off x="4578351" y="6500812"/>
            <a:ext cx="1303338" cy="103188"/>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82B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nl-NL"/>
          </a:p>
        </p:txBody>
      </p:sp>
      <p:sp>
        <p:nvSpPr>
          <p:cNvPr id="16" name="Vrije vorm: vorm 112">
            <a:extLst>
              <a:ext uri="{FF2B5EF4-FFF2-40B4-BE49-F238E27FC236}">
                <a16:creationId xmlns:a16="http://schemas.microsoft.com/office/drawing/2014/main" id="{9668B9EC-76A2-44F2-BE3A-70ABD9A97E44}"/>
              </a:ext>
            </a:extLst>
          </p:cNvPr>
          <p:cNvSpPr>
            <a:spLocks noSelect="1"/>
          </p:cNvSpPr>
          <p:nvPr/>
        </p:nvSpPr>
        <p:spPr bwMode="auto">
          <a:xfrm>
            <a:off x="5966129" y="6361113"/>
            <a:ext cx="274335" cy="352426"/>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nl-NL"/>
          </a:p>
        </p:txBody>
      </p:sp>
      <p:sp>
        <p:nvSpPr>
          <p:cNvPr id="12" name="Tijdelijke aanduiding voor tekst 11"/>
          <p:cNvSpPr>
            <a:spLocks noGrp="1" noSelect="1"/>
          </p:cNvSpPr>
          <p:nvPr>
            <p:ph type="body" sz="quarter" idx="13" hasCustomPrompt="1"/>
          </p:nvPr>
        </p:nvSpPr>
        <p:spPr>
          <a:xfrm>
            <a:off x="6624000" y="1683998"/>
            <a:ext cx="4526344" cy="4321175"/>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nl-NL" dirty="0"/>
              <a:t>[Tekst]</a:t>
            </a:r>
          </a:p>
        </p:txBody>
      </p:sp>
      <p:sp>
        <p:nvSpPr>
          <p:cNvPr id="5" name="***Titel 4"/>
          <p:cNvSpPr>
            <a:spLocks noGrp="1" noSelect="1"/>
          </p:cNvSpPr>
          <p:nvPr>
            <p:ph type="title" hasCustomPrompt="1"/>
          </p:nvPr>
        </p:nvSpPr>
        <p:spPr>
          <a:xfrm>
            <a:off x="6400425" y="469373"/>
            <a:ext cx="4727127" cy="720000"/>
          </a:xfrm>
        </p:spPr>
        <p:txBody>
          <a:bodyPr/>
          <a:lstStyle>
            <a:lvl1pPr>
              <a:defRPr/>
            </a:lvl1pPr>
          </a:lstStyle>
          <a:p>
            <a:r>
              <a:rPr lang="nl-NL" dirty="0"/>
              <a:t>[titel]</a:t>
            </a:r>
          </a:p>
        </p:txBody>
      </p:sp>
    </p:spTree>
    <p:extLst>
      <p:ext uri="{BB962C8B-B14F-4D97-AF65-F5344CB8AC3E}">
        <p14:creationId xmlns:p14="http://schemas.microsoft.com/office/powerpoint/2010/main" val="24724638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Titel (wit), afbeelding en wit logo">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p:nvSpPr>
        <p:spPr bwMode="auto">
          <a:xfrm>
            <a:off x="4578351" y="6502400"/>
            <a:ext cx="1303338" cy="103188"/>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91440" tIns="45720" rIns="91440" bIns="45720" numCol="1" anchor="t" anchorCtr="0" compatLnSpc="1">
            <a:prstTxWarp prst="textNoShape">
              <a:avLst/>
            </a:prstTxWarp>
            <a:noAutofit/>
          </a:bodyPr>
          <a:lstStyle/>
          <a:p>
            <a:endParaRPr lang="nl-NL"/>
          </a:p>
        </p:txBody>
      </p:sp>
      <p:sp>
        <p:nvSpPr>
          <p:cNvPr id="146" name="Vrije vorm: vorm 145">
            <a:extLst>
              <a:ext uri="{FF2B5EF4-FFF2-40B4-BE49-F238E27FC236}">
                <a16:creationId xmlns:a16="http://schemas.microsoft.com/office/drawing/2014/main" id="{B997C24F-7213-4041-B645-BD0D1D2A27A7}"/>
              </a:ext>
            </a:extLst>
          </p:cNvPr>
          <p:cNvSpPr>
            <a:spLocks noSelect="1"/>
          </p:cNvSpPr>
          <p:nvPr/>
        </p:nvSpPr>
        <p:spPr bwMode="auto">
          <a:xfrm>
            <a:off x="5966129" y="6362701"/>
            <a:ext cx="274335" cy="352426"/>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91440" tIns="45720" rIns="91440" bIns="45720" numCol="1" anchor="t" anchorCtr="0" compatLnSpc="1">
            <a:prstTxWarp prst="textNoShape">
              <a:avLst/>
            </a:prstTxWarp>
            <a:noAutofit/>
          </a:bodyPr>
          <a:lstStyle/>
          <a:p>
            <a:endParaRPr lang="nl-NL"/>
          </a:p>
        </p:txBody>
      </p:sp>
      <p:sp>
        <p:nvSpPr>
          <p:cNvPr id="118" name="Placeholder">
            <a:extLst>
              <a:ext uri="{FF2B5EF4-FFF2-40B4-BE49-F238E27FC236}">
                <a16:creationId xmlns:a16="http://schemas.microsoft.com/office/drawing/2014/main" id="{620FC3B0-4963-4F3B-89E4-07835CB27B52}"/>
              </a:ext>
            </a:extLst>
          </p:cNvPr>
          <p:cNvSpPr>
            <a:spLocks noGrp="1" noSelect="1"/>
          </p:cNvSpPr>
          <p:nvPr>
            <p:ph type="pic" sz="quarter" idx="10" hasCustomPrompt="1"/>
          </p:nvPr>
        </p:nvSpPr>
        <p:spPr>
          <a:xfrm>
            <a:off x="0" y="0"/>
            <a:ext cx="12193200" cy="6858000"/>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dirty="0"/>
              <a:t>[Klik hier en voeg via Invoegen | Afbeeldingen een foto in]</a:t>
            </a:r>
          </a:p>
        </p:txBody>
      </p:sp>
      <p:sp>
        <p:nvSpPr>
          <p:cNvPr id="2" name="Titel 1"/>
          <p:cNvSpPr>
            <a:spLocks noGrp="1" noSelect="1"/>
          </p:cNvSpPr>
          <p:nvPr>
            <p:ph type="title" hasCustomPrompt="1"/>
          </p:nvPr>
        </p:nvSpPr>
        <p:spPr>
          <a:xfrm>
            <a:off x="0" y="2925076"/>
            <a:ext cx="12204000" cy="1188000"/>
          </a:xfrm>
        </p:spPr>
        <p:txBody>
          <a:bodyPr/>
          <a:lstStyle>
            <a:lvl1pPr algn="ctr">
              <a:defRPr sz="6800" b="1" cap="none" baseline="0">
                <a:solidFill>
                  <a:schemeClr val="bg1"/>
                </a:solidFill>
                <a:latin typeface="+mn-lt"/>
              </a:defRPr>
            </a:lvl1pPr>
          </a:lstStyle>
          <a:p>
            <a:r>
              <a:rPr lang="nl-NL" dirty="0"/>
              <a:t>[Tekst]</a:t>
            </a:r>
          </a:p>
        </p:txBody>
      </p:sp>
      <p:sp>
        <p:nvSpPr>
          <p:cNvPr id="8" name="Rechthoek: afgeronde hoeken 7">
            <a:extLst>
              <a:ext uri="{FF2B5EF4-FFF2-40B4-BE49-F238E27FC236}">
                <a16:creationId xmlns:a16="http://schemas.microsoft.com/office/drawing/2014/main" id="{A5AF17E4-4F96-4AF7-81E8-4E18E40B55CB}"/>
              </a:ext>
            </a:extLst>
          </p:cNvPr>
          <p:cNvSpPr>
            <a:spLocks noSelect="1"/>
          </p:cNvSpPr>
          <p:nvPr/>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nl-NL"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000" noProof="0"/>
          </a:p>
        </p:txBody>
      </p:sp>
    </p:spTree>
    <p:extLst>
      <p:ext uri="{BB962C8B-B14F-4D97-AF65-F5344CB8AC3E}">
        <p14:creationId xmlns:p14="http://schemas.microsoft.com/office/powerpoint/2010/main" val="8243353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Titel (wit), afbeelding en rood/zwart logo">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47E6A862-E120-4FC9-B4A7-DCAF17FA2D10}"/>
              </a:ext>
            </a:extLst>
          </p:cNvPr>
          <p:cNvSpPr>
            <a:spLocks noGrp="1" noSelect="1"/>
          </p:cNvSpPr>
          <p:nvPr>
            <p:ph type="pic" sz="quarter" idx="10" hasCustomPrompt="1"/>
          </p:nvPr>
        </p:nvSpPr>
        <p:spPr>
          <a:xfrm>
            <a:off x="0" y="0"/>
            <a:ext cx="12193200" cy="6210000"/>
          </a:xfrm>
        </p:spPr>
        <p:txBody>
          <a:bodyPr/>
          <a:lstStyle>
            <a:lvl1pPr marL="0" indent="0">
              <a:buFontTx/>
              <a:buNone/>
              <a:defRPr/>
            </a:lvl1pPr>
          </a:lstStyle>
          <a:p>
            <a:r>
              <a:rPr lang="nl-NL" dirty="0"/>
              <a:t>[Klik hier en voeg via Invoegen | Afbeeldingen een foto in</a:t>
            </a:r>
            <a:r>
              <a:rPr lang="en-US" dirty="0"/>
              <a:t>]</a:t>
            </a:r>
            <a:endParaRPr lang="nl-NL" dirty="0"/>
          </a:p>
        </p:txBody>
      </p:sp>
      <p:sp>
        <p:nvSpPr>
          <p:cNvPr id="12" name="Achtergrondvlak">
            <a:extLst>
              <a:ext uri="{FF2B5EF4-FFF2-40B4-BE49-F238E27FC236}">
                <a16:creationId xmlns:a16="http://schemas.microsoft.com/office/drawing/2014/main" id="{C92C52A1-98B3-4A17-9378-B421B9C2FEC3}"/>
              </a:ext>
            </a:extLst>
          </p:cNvPr>
          <p:cNvSpPr>
            <a:spLocks noSelect="1"/>
          </p:cNvSpPr>
          <p:nvPr/>
        </p:nvSpPr>
        <p:spPr>
          <a:xfrm>
            <a:off x="0" y="6210000"/>
            <a:ext cx="12196800" cy="684000"/>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Vrije vorm: vorm 107">
            <a:extLst>
              <a:ext uri="{FF2B5EF4-FFF2-40B4-BE49-F238E27FC236}">
                <a16:creationId xmlns:a16="http://schemas.microsoft.com/office/drawing/2014/main" id="{08C9B435-9A6D-4FBC-B5FC-BC3FD068A9A4}"/>
              </a:ext>
            </a:extLst>
          </p:cNvPr>
          <p:cNvSpPr>
            <a:spLocks noSelect="1"/>
          </p:cNvSpPr>
          <p:nvPr/>
        </p:nvSpPr>
        <p:spPr bwMode="auto">
          <a:xfrm>
            <a:off x="4578351" y="6500812"/>
            <a:ext cx="1303338" cy="103188"/>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14" name="Vrije vorm: vorm 112">
            <a:extLst>
              <a:ext uri="{FF2B5EF4-FFF2-40B4-BE49-F238E27FC236}">
                <a16:creationId xmlns:a16="http://schemas.microsoft.com/office/drawing/2014/main" id="{82E02DE9-BB24-4F2E-94C5-5D1C6A09ADC3}"/>
              </a:ext>
            </a:extLst>
          </p:cNvPr>
          <p:cNvSpPr>
            <a:spLocks noSelect="1"/>
          </p:cNvSpPr>
          <p:nvPr/>
        </p:nvSpPr>
        <p:spPr bwMode="auto">
          <a:xfrm>
            <a:off x="5966129" y="6361113"/>
            <a:ext cx="274335" cy="352426"/>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2" name="Titel 1"/>
          <p:cNvSpPr>
            <a:spLocks noGrp="1" noSelect="1"/>
          </p:cNvSpPr>
          <p:nvPr>
            <p:ph type="title" hasCustomPrompt="1"/>
          </p:nvPr>
        </p:nvSpPr>
        <p:spPr>
          <a:xfrm>
            <a:off x="0" y="2925076"/>
            <a:ext cx="12204000" cy="1188000"/>
          </a:xfrm>
        </p:spPr>
        <p:txBody>
          <a:bodyPr/>
          <a:lstStyle>
            <a:lvl1pPr algn="ctr">
              <a:defRPr sz="6800" b="1" cap="none" baseline="0">
                <a:solidFill>
                  <a:schemeClr val="bg1"/>
                </a:solidFill>
                <a:latin typeface="+mn-lt"/>
              </a:defRPr>
            </a:lvl1pPr>
          </a:lstStyle>
          <a:p>
            <a:r>
              <a:rPr lang="nl-NL" dirty="0"/>
              <a:t>[Tekst]</a:t>
            </a:r>
          </a:p>
        </p:txBody>
      </p:sp>
      <p:sp>
        <p:nvSpPr>
          <p:cNvPr id="8" name="Rechthoek: afgeronde hoeken 7">
            <a:extLst>
              <a:ext uri="{FF2B5EF4-FFF2-40B4-BE49-F238E27FC236}">
                <a16:creationId xmlns:a16="http://schemas.microsoft.com/office/drawing/2014/main" id="{A5AF17E4-4F96-4AF7-81E8-4E18E40B55CB}"/>
              </a:ext>
            </a:extLst>
          </p:cNvPr>
          <p:cNvSpPr>
            <a:spLocks noSelect="1"/>
          </p:cNvSpPr>
          <p:nvPr/>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nl-NL"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000" noProof="0"/>
          </a:p>
        </p:txBody>
      </p:sp>
    </p:spTree>
    <p:extLst>
      <p:ext uri="{BB962C8B-B14F-4D97-AF65-F5344CB8AC3E}">
        <p14:creationId xmlns:p14="http://schemas.microsoft.com/office/powerpoint/2010/main" val="12647846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Titel (rood), afbeelding en wit logo">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p:nvSpPr>
        <p:spPr bwMode="auto">
          <a:xfrm>
            <a:off x="4578351" y="6502400"/>
            <a:ext cx="1303338" cy="103188"/>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91440" tIns="45720" rIns="91440" bIns="45720" numCol="1" anchor="t" anchorCtr="0" compatLnSpc="1">
            <a:prstTxWarp prst="textNoShape">
              <a:avLst/>
            </a:prstTxWarp>
            <a:noAutofit/>
          </a:bodyPr>
          <a:lstStyle/>
          <a:p>
            <a:endParaRPr lang="nl-NL"/>
          </a:p>
        </p:txBody>
      </p:sp>
      <p:sp>
        <p:nvSpPr>
          <p:cNvPr id="146" name="Vrije vorm: vorm 145">
            <a:extLst>
              <a:ext uri="{FF2B5EF4-FFF2-40B4-BE49-F238E27FC236}">
                <a16:creationId xmlns:a16="http://schemas.microsoft.com/office/drawing/2014/main" id="{B997C24F-7213-4041-B645-BD0D1D2A27A7}"/>
              </a:ext>
            </a:extLst>
          </p:cNvPr>
          <p:cNvSpPr>
            <a:spLocks noSelect="1"/>
          </p:cNvSpPr>
          <p:nvPr/>
        </p:nvSpPr>
        <p:spPr bwMode="auto">
          <a:xfrm>
            <a:off x="5966129" y="6362701"/>
            <a:ext cx="274335" cy="352426"/>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91440" tIns="45720" rIns="91440" bIns="45720" numCol="1" anchor="t" anchorCtr="0" compatLnSpc="1">
            <a:prstTxWarp prst="textNoShape">
              <a:avLst/>
            </a:prstTxWarp>
            <a:noAutofit/>
          </a:bodyPr>
          <a:lstStyle/>
          <a:p>
            <a:endParaRPr lang="nl-NL"/>
          </a:p>
        </p:txBody>
      </p:sp>
      <p:sp>
        <p:nvSpPr>
          <p:cNvPr id="118" name="Placeholder">
            <a:extLst>
              <a:ext uri="{FF2B5EF4-FFF2-40B4-BE49-F238E27FC236}">
                <a16:creationId xmlns:a16="http://schemas.microsoft.com/office/drawing/2014/main" id="{620FC3B0-4963-4F3B-89E4-07835CB27B52}"/>
              </a:ext>
            </a:extLst>
          </p:cNvPr>
          <p:cNvSpPr>
            <a:spLocks noGrp="1" noSelect="1"/>
          </p:cNvSpPr>
          <p:nvPr>
            <p:ph type="pic" sz="quarter" idx="10" hasCustomPrompt="1"/>
          </p:nvPr>
        </p:nvSpPr>
        <p:spPr>
          <a:xfrm>
            <a:off x="0" y="0"/>
            <a:ext cx="12193200" cy="6858000"/>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dirty="0"/>
              <a:t>[Klik hier en voeg via Invoegen | Afbeeldingen een foto in]</a:t>
            </a:r>
          </a:p>
        </p:txBody>
      </p:sp>
      <p:sp>
        <p:nvSpPr>
          <p:cNvPr id="2" name="Titel 1"/>
          <p:cNvSpPr>
            <a:spLocks noGrp="1" noSelect="1"/>
          </p:cNvSpPr>
          <p:nvPr>
            <p:ph type="title" hasCustomPrompt="1"/>
          </p:nvPr>
        </p:nvSpPr>
        <p:spPr>
          <a:xfrm>
            <a:off x="0" y="2925076"/>
            <a:ext cx="12204000" cy="1188000"/>
          </a:xfrm>
        </p:spPr>
        <p:txBody>
          <a:bodyPr/>
          <a:lstStyle>
            <a:lvl1pPr algn="ctr">
              <a:defRPr sz="6800" b="1" cap="none" baseline="0">
                <a:solidFill>
                  <a:schemeClr val="accent1"/>
                </a:solidFill>
                <a:latin typeface="+mn-lt"/>
              </a:defRPr>
            </a:lvl1pPr>
          </a:lstStyle>
          <a:p>
            <a:r>
              <a:rPr lang="nl-NL" dirty="0"/>
              <a:t>[Tekst]</a:t>
            </a:r>
          </a:p>
        </p:txBody>
      </p:sp>
      <p:sp>
        <p:nvSpPr>
          <p:cNvPr id="8" name="Rechthoek: afgeronde hoeken 7">
            <a:extLst>
              <a:ext uri="{FF2B5EF4-FFF2-40B4-BE49-F238E27FC236}">
                <a16:creationId xmlns:a16="http://schemas.microsoft.com/office/drawing/2014/main" id="{3ED40BA7-74AB-43EA-AF96-AC34C7F24EB5}"/>
              </a:ext>
            </a:extLst>
          </p:cNvPr>
          <p:cNvSpPr>
            <a:spLocks noSelect="1"/>
          </p:cNvSpPr>
          <p:nvPr/>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nl-NL"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000" noProof="0"/>
          </a:p>
        </p:txBody>
      </p:sp>
    </p:spTree>
    <p:extLst>
      <p:ext uri="{BB962C8B-B14F-4D97-AF65-F5344CB8AC3E}">
        <p14:creationId xmlns:p14="http://schemas.microsoft.com/office/powerpoint/2010/main" val="9552539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Titel (rood), afbeelding en rood/zwart logo">
    <p:spTree>
      <p:nvGrpSpPr>
        <p:cNvPr id="1" name=""/>
        <p:cNvGrpSpPr/>
        <p:nvPr/>
      </p:nvGrpSpPr>
      <p:grpSpPr>
        <a:xfrm>
          <a:off x="0" y="0"/>
          <a:ext cx="0" cy="0"/>
          <a:chOff x="0" y="0"/>
          <a:chExt cx="0" cy="0"/>
        </a:xfrm>
      </p:grpSpPr>
      <p:sp>
        <p:nvSpPr>
          <p:cNvPr id="7" name="Tijdelijke aanduiding voor afbeelding 3">
            <a:extLst>
              <a:ext uri="{FF2B5EF4-FFF2-40B4-BE49-F238E27FC236}">
                <a16:creationId xmlns:a16="http://schemas.microsoft.com/office/drawing/2014/main" id="{37A0C05B-97C3-4483-BD31-B9DD9BC70509}"/>
              </a:ext>
            </a:extLst>
          </p:cNvPr>
          <p:cNvSpPr>
            <a:spLocks noGrp="1" noSelect="1"/>
          </p:cNvSpPr>
          <p:nvPr>
            <p:ph type="pic" sz="quarter" idx="10" hasCustomPrompt="1"/>
          </p:nvPr>
        </p:nvSpPr>
        <p:spPr>
          <a:xfrm>
            <a:off x="0" y="0"/>
            <a:ext cx="12193200" cy="6210000"/>
          </a:xfrm>
        </p:spPr>
        <p:txBody>
          <a:bodyPr/>
          <a:lstStyle>
            <a:lvl1pPr marL="0" indent="0">
              <a:buFontTx/>
              <a:buNone/>
              <a:defRPr/>
            </a:lvl1pPr>
          </a:lstStyle>
          <a:p>
            <a:r>
              <a:rPr lang="nl-NL" dirty="0"/>
              <a:t>[Klik hier en voeg via Invoegen | Afbeeldingen een foto in</a:t>
            </a:r>
            <a:r>
              <a:rPr lang="en-US" dirty="0"/>
              <a:t>]</a:t>
            </a:r>
            <a:endParaRPr lang="nl-NL" dirty="0"/>
          </a:p>
        </p:txBody>
      </p:sp>
      <p:sp>
        <p:nvSpPr>
          <p:cNvPr id="9" name="Achtergrondvlak">
            <a:extLst>
              <a:ext uri="{FF2B5EF4-FFF2-40B4-BE49-F238E27FC236}">
                <a16:creationId xmlns:a16="http://schemas.microsoft.com/office/drawing/2014/main" id="{61754AF3-BC4E-4713-948D-AEF78A2110BC}"/>
              </a:ext>
            </a:extLst>
          </p:cNvPr>
          <p:cNvSpPr>
            <a:spLocks noSelect="1"/>
          </p:cNvSpPr>
          <p:nvPr/>
        </p:nvSpPr>
        <p:spPr>
          <a:xfrm>
            <a:off x="0" y="6210000"/>
            <a:ext cx="12196800" cy="684000"/>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Vrije vorm: vorm 107">
            <a:extLst>
              <a:ext uri="{FF2B5EF4-FFF2-40B4-BE49-F238E27FC236}">
                <a16:creationId xmlns:a16="http://schemas.microsoft.com/office/drawing/2014/main" id="{E52552F1-E15A-4CFD-8FD7-EAD818A9AF30}"/>
              </a:ext>
            </a:extLst>
          </p:cNvPr>
          <p:cNvSpPr>
            <a:spLocks noSelect="1"/>
          </p:cNvSpPr>
          <p:nvPr/>
        </p:nvSpPr>
        <p:spPr bwMode="auto">
          <a:xfrm>
            <a:off x="4578351" y="6500812"/>
            <a:ext cx="1303338" cy="103188"/>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11" name="Vrije vorm: vorm 112">
            <a:extLst>
              <a:ext uri="{FF2B5EF4-FFF2-40B4-BE49-F238E27FC236}">
                <a16:creationId xmlns:a16="http://schemas.microsoft.com/office/drawing/2014/main" id="{A11B0AF3-358F-4787-896C-CEF76E79B3CE}"/>
              </a:ext>
            </a:extLst>
          </p:cNvPr>
          <p:cNvSpPr>
            <a:spLocks noSelect="1"/>
          </p:cNvSpPr>
          <p:nvPr/>
        </p:nvSpPr>
        <p:spPr bwMode="auto">
          <a:xfrm>
            <a:off x="5966129" y="6361113"/>
            <a:ext cx="274335" cy="352426"/>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2" name="Titel 1"/>
          <p:cNvSpPr>
            <a:spLocks noGrp="1" noSelect="1"/>
          </p:cNvSpPr>
          <p:nvPr>
            <p:ph type="title" hasCustomPrompt="1"/>
          </p:nvPr>
        </p:nvSpPr>
        <p:spPr>
          <a:xfrm>
            <a:off x="0" y="2925076"/>
            <a:ext cx="12204000" cy="1188000"/>
          </a:xfrm>
        </p:spPr>
        <p:txBody>
          <a:bodyPr/>
          <a:lstStyle>
            <a:lvl1pPr algn="ctr">
              <a:defRPr sz="6800" b="1" cap="none" baseline="0">
                <a:solidFill>
                  <a:schemeClr val="accent1"/>
                </a:solidFill>
                <a:latin typeface="+mn-lt"/>
              </a:defRPr>
            </a:lvl1pPr>
          </a:lstStyle>
          <a:p>
            <a:r>
              <a:rPr lang="nl-NL" dirty="0"/>
              <a:t>[Tekst]</a:t>
            </a:r>
          </a:p>
        </p:txBody>
      </p:sp>
      <p:sp>
        <p:nvSpPr>
          <p:cNvPr id="8" name="Rechthoek: afgeronde hoeken 7">
            <a:extLst>
              <a:ext uri="{FF2B5EF4-FFF2-40B4-BE49-F238E27FC236}">
                <a16:creationId xmlns:a16="http://schemas.microsoft.com/office/drawing/2014/main" id="{3ED40BA7-74AB-43EA-AF96-AC34C7F24EB5}"/>
              </a:ext>
            </a:extLst>
          </p:cNvPr>
          <p:cNvSpPr>
            <a:spLocks noSelect="1"/>
          </p:cNvSpPr>
          <p:nvPr/>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nl-NL"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000" noProof="0"/>
          </a:p>
        </p:txBody>
      </p:sp>
    </p:spTree>
    <p:extLst>
      <p:ext uri="{BB962C8B-B14F-4D97-AF65-F5344CB8AC3E}">
        <p14:creationId xmlns:p14="http://schemas.microsoft.com/office/powerpoint/2010/main" val="3734576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ighlights (1)">
    <p:spTree>
      <p:nvGrpSpPr>
        <p:cNvPr id="1" name=""/>
        <p:cNvGrpSpPr/>
        <p:nvPr/>
      </p:nvGrpSpPr>
      <p:grpSpPr>
        <a:xfrm>
          <a:off x="0" y="0"/>
          <a:ext cx="0" cy="0"/>
          <a:chOff x="0" y="0"/>
          <a:chExt cx="0" cy="0"/>
        </a:xfrm>
      </p:grpSpPr>
      <p:pic>
        <p:nvPicPr>
          <p:cNvPr id="6" name="ZsysJUPNG" hidden="1">
            <a:extLst>
              <a:ext uri="{FF2B5EF4-FFF2-40B4-BE49-F238E27FC236}">
                <a16:creationId xmlns:a16="http://schemas.microsoft.com/office/drawing/2014/main" id="{6B7C3A3D-5663-421A-8587-B00A1A91FEC0}"/>
              </a:ext>
            </a:extLst>
          </p:cNvPr>
          <p:cNvPicPr>
            <a:picLocks noSelect="1"/>
          </p:cNvPicPr>
          <p:nvPr/>
        </p:nvPicPr>
        <p:blipFill>
          <a:blip r:embed="rId2"/>
          <a:stretch>
            <a:fillRect/>
          </a:stretch>
        </p:blipFill>
        <p:spPr>
          <a:xfrm>
            <a:off x="0" y="0"/>
            <a:ext cx="12207239" cy="6858000"/>
          </a:xfrm>
          <a:prstGeom prst="rect">
            <a:avLst/>
          </a:prstGeom>
        </p:spPr>
      </p:pic>
      <p:sp>
        <p:nvSpPr>
          <p:cNvPr id="3" name="Tijdelijke aanduiding voor datum 2"/>
          <p:cNvSpPr>
            <a:spLocks noGrp="1" noSelect="1"/>
          </p:cNvSpPr>
          <p:nvPr>
            <p:ph type="dt" sz="half" idx="10"/>
          </p:nvPr>
        </p:nvSpPr>
        <p:spPr/>
        <p:txBody>
          <a:bodyPr/>
          <a:lstStyle/>
          <a:p>
            <a:fld id="{70E3892F-F20C-634E-B276-521714C7D13F}" type="datetimeFigureOut">
              <a:rPr lang="nl-NL" smtClean="0"/>
              <a:t>8-10-2024</a:t>
            </a:fld>
            <a:endParaRPr lang="nl-NL"/>
          </a:p>
        </p:txBody>
      </p:sp>
      <p:sp>
        <p:nvSpPr>
          <p:cNvPr id="4" name="Tijdelijke aanduiding voor voettekst 3"/>
          <p:cNvSpPr>
            <a:spLocks noGrp="1" noSelect="1"/>
          </p:cNvSpPr>
          <p:nvPr>
            <p:ph type="ftr" sz="quarter" idx="11"/>
          </p:nvPr>
        </p:nvSpPr>
        <p:spPr/>
        <p:txBody>
          <a:bodyPr/>
          <a:lstStyle/>
          <a:p>
            <a:endParaRPr lang="nl-NL"/>
          </a:p>
        </p:txBody>
      </p:sp>
      <p:sp>
        <p:nvSpPr>
          <p:cNvPr id="5" name="Tijdelijke aanduiding voor dianummer 4"/>
          <p:cNvSpPr>
            <a:spLocks noGrp="1" noSelect="1"/>
          </p:cNvSpPr>
          <p:nvPr>
            <p:ph type="sldNum" sz="quarter" idx="12"/>
          </p:nvPr>
        </p:nvSpPr>
        <p:spPr/>
        <p:txBody>
          <a:bodyPr/>
          <a:lstStyle/>
          <a:p>
            <a:fld id="{D29FEEF9-BC8F-A540-B9E0-B5BF8FC4A0EA}" type="slidenum">
              <a:rPr lang="nl-NL" smtClean="0"/>
              <a:t>‹nr.›</a:t>
            </a:fld>
            <a:endParaRPr lang="nl-NL"/>
          </a:p>
        </p:txBody>
      </p:sp>
      <p:sp>
        <p:nvSpPr>
          <p:cNvPr id="13" name="Tijdelijke aanduiding voor tekst 1 (JU-Free)"/>
          <p:cNvSpPr>
            <a:spLocks noGrp="1"/>
          </p:cNvSpPr>
          <p:nvPr>
            <p:ph type="body" sz="quarter" idx="13" hasCustomPrompt="1"/>
          </p:nvPr>
        </p:nvSpPr>
        <p:spPr>
          <a:xfrm>
            <a:off x="1017712" y="2215838"/>
            <a:ext cx="10298980"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nl-NL" dirty="0"/>
              <a:t>[Kopje]</a:t>
            </a:r>
          </a:p>
          <a:p>
            <a:pPr lvl="0"/>
            <a:r>
              <a:rPr lang="nl-NL" dirty="0"/>
              <a:t>JU-LEVEL1=Standaard</a:t>
            </a:r>
          </a:p>
          <a:p>
            <a:pPr lvl="1"/>
            <a:r>
              <a:rPr lang="nl-NL" dirty="0"/>
              <a:t>JU-LEVEL2=Basistekst</a:t>
            </a:r>
          </a:p>
          <a:p>
            <a:pPr lvl="2"/>
            <a:r>
              <a:rPr lang="nl-NL" dirty="0"/>
              <a:t>JU-LEVEL3=Opsomming</a:t>
            </a:r>
          </a:p>
          <a:p>
            <a:pPr lvl="3"/>
            <a:r>
              <a:rPr lang="nl-NL" dirty="0"/>
              <a:t>JU-LEVEL4=Zwevend 1e niveau </a:t>
            </a:r>
          </a:p>
        </p:txBody>
      </p:sp>
      <p:sp>
        <p:nvSpPr>
          <p:cNvPr id="2" name="***Titel 1"/>
          <p:cNvSpPr>
            <a:spLocks noGrp="1" noSelect="1"/>
          </p:cNvSpPr>
          <p:nvPr>
            <p:ph type="title" hasCustomPrompt="1"/>
          </p:nvPr>
        </p:nvSpPr>
        <p:spPr>
          <a:xfrm>
            <a:off x="876692" y="931413"/>
            <a:ext cx="10440000" cy="720000"/>
          </a:xfrm>
        </p:spPr>
        <p:txBody>
          <a:bodyPr/>
          <a:lstStyle>
            <a:lvl1pPr>
              <a:defRPr sz="4400" b="0" cap="none" spc="-210" baseline="0">
                <a:solidFill>
                  <a:schemeClr val="accent1"/>
                </a:solidFill>
              </a:defRPr>
            </a:lvl1pPr>
          </a:lstStyle>
          <a:p>
            <a:r>
              <a:rPr lang="nl-NL" dirty="0"/>
              <a:t>[</a:t>
            </a:r>
            <a:r>
              <a:rPr lang="nl-NL" dirty="0" err="1"/>
              <a:t>Highlights</a:t>
            </a:r>
            <a:r>
              <a:rPr lang="nl-NL" dirty="0"/>
              <a:t>]</a:t>
            </a:r>
          </a:p>
        </p:txBody>
      </p:sp>
      <p:sp>
        <p:nvSpPr>
          <p:cNvPr id="10" name="Kopregel (JU-Free)"/>
          <p:cNvSpPr>
            <a:spLocks noGrp="1"/>
          </p:cNvSpPr>
          <p:nvPr>
            <p:ph type="body" sz="quarter" idx="1002" hasCustomPrompt="1"/>
          </p:nvPr>
        </p:nvSpPr>
        <p:spPr>
          <a:xfrm>
            <a:off x="854075" y="609569"/>
            <a:ext cx="10440000" cy="2880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endParaRPr lang="nl-NL" dirty="0"/>
          </a:p>
        </p:txBody>
      </p:sp>
    </p:spTree>
    <p:extLst>
      <p:ext uri="{BB962C8B-B14F-4D97-AF65-F5344CB8AC3E}">
        <p14:creationId xmlns:p14="http://schemas.microsoft.com/office/powerpoint/2010/main" val="20553394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noSelect="1"/>
          </p:cNvSpPr>
          <p:nvPr>
            <p:ph type="title" hasCustomPrompt="1"/>
          </p:nvPr>
        </p:nvSpPr>
        <p:spPr bwMode="gray"/>
        <p:txBody>
          <a:bodyPr/>
          <a:lstStyle/>
          <a:p>
            <a:r>
              <a:rPr lang="nl-NL" noProof="1"/>
              <a:t>[Titel]</a:t>
            </a:r>
          </a:p>
        </p:txBody>
      </p:sp>
      <p:sp>
        <p:nvSpPr>
          <p:cNvPr id="6" name="Tijdelijke aanduiding voor datum 5"/>
          <p:cNvSpPr>
            <a:spLocks noGrp="1" noSelect="1"/>
          </p:cNvSpPr>
          <p:nvPr>
            <p:ph type="dt" sz="half" idx="10"/>
          </p:nvPr>
        </p:nvSpPr>
        <p:spPr/>
        <p:txBody>
          <a:bodyPr/>
          <a:lstStyle/>
          <a:p>
            <a:fld id="{70E3892F-F20C-634E-B276-521714C7D13F}" type="datetimeFigureOut">
              <a:rPr lang="nl-NL" smtClean="0"/>
              <a:t>8-10-2024</a:t>
            </a:fld>
            <a:endParaRPr lang="nl-NL"/>
          </a:p>
        </p:txBody>
      </p:sp>
      <p:sp>
        <p:nvSpPr>
          <p:cNvPr id="7" name="Tijdelijke aanduiding voor voettekst 6"/>
          <p:cNvSpPr>
            <a:spLocks noGrp="1" noSelect="1"/>
          </p:cNvSpPr>
          <p:nvPr>
            <p:ph type="ftr" sz="quarter" idx="11"/>
          </p:nvPr>
        </p:nvSpPr>
        <p:spPr/>
        <p:txBody>
          <a:bodyPr/>
          <a:lstStyle/>
          <a:p>
            <a:endParaRPr lang="nl-NL"/>
          </a:p>
        </p:txBody>
      </p:sp>
      <p:sp>
        <p:nvSpPr>
          <p:cNvPr id="8" name="Tijdelijke aanduiding voor dianummer 7"/>
          <p:cNvSpPr>
            <a:spLocks noGrp="1" noSelect="1"/>
          </p:cNvSpPr>
          <p:nvPr>
            <p:ph type="sldNum" sz="quarter" idx="12"/>
          </p:nvPr>
        </p:nvSpPr>
        <p:spPr/>
        <p:txBody>
          <a:bodyPr/>
          <a:lstStyle/>
          <a:p>
            <a:fld id="{D29FEEF9-BC8F-A540-B9E0-B5BF8FC4A0EA}" type="slidenum">
              <a:rPr lang="nl-NL" smtClean="0"/>
              <a:t>‹nr.›</a:t>
            </a:fld>
            <a:endParaRPr lang="nl-NL"/>
          </a:p>
        </p:txBody>
      </p:sp>
    </p:spTree>
    <p:extLst>
      <p:ext uri="{BB962C8B-B14F-4D97-AF65-F5344CB8AC3E}">
        <p14:creationId xmlns:p14="http://schemas.microsoft.com/office/powerpoint/2010/main" val="21166450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cSld name="1_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4D59D0-3272-5239-17A5-F308C279665C}"/>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63417C01-BC9C-7739-5773-8BC6BAAE810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96EBBD13-CE37-E80E-39F2-DD3798AF0A94}"/>
              </a:ext>
            </a:extLst>
          </p:cNvPr>
          <p:cNvSpPr>
            <a:spLocks noGrp="1"/>
          </p:cNvSpPr>
          <p:nvPr>
            <p:ph type="dt" sz="half" idx="10"/>
          </p:nvPr>
        </p:nvSpPr>
        <p:spPr/>
        <p:txBody>
          <a:bodyPr/>
          <a:lstStyle/>
          <a:p>
            <a:fld id="{70E3892F-F20C-634E-B276-521714C7D13F}" type="datetimeFigureOut">
              <a:rPr lang="nl-NL" smtClean="0"/>
              <a:t>8-10-2024</a:t>
            </a:fld>
            <a:endParaRPr lang="nl-NL"/>
          </a:p>
        </p:txBody>
      </p:sp>
      <p:sp>
        <p:nvSpPr>
          <p:cNvPr id="5" name="Tijdelijke aanduiding voor voettekst 4">
            <a:extLst>
              <a:ext uri="{FF2B5EF4-FFF2-40B4-BE49-F238E27FC236}">
                <a16:creationId xmlns:a16="http://schemas.microsoft.com/office/drawing/2014/main" id="{B645E5B2-FA10-8A06-AF63-724FCB643E8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B81BB27-5DCB-A3CC-5AE0-F95CF1A20F22}"/>
              </a:ext>
            </a:extLst>
          </p:cNvPr>
          <p:cNvSpPr>
            <a:spLocks noGrp="1"/>
          </p:cNvSpPr>
          <p:nvPr>
            <p:ph type="sldNum" sz="quarter" idx="12"/>
          </p:nvPr>
        </p:nvSpPr>
        <p:spPr/>
        <p:txBody>
          <a:bodyPr/>
          <a:lstStyle/>
          <a:p>
            <a:fld id="{D29FEEF9-BC8F-A540-B9E0-B5BF8FC4A0EA}" type="slidenum">
              <a:rPr lang="nl-NL" smtClean="0"/>
              <a:t>‹nr.›</a:t>
            </a:fld>
            <a:endParaRPr lang="nl-NL"/>
          </a:p>
        </p:txBody>
      </p:sp>
    </p:spTree>
    <p:extLst>
      <p:ext uri="{BB962C8B-B14F-4D97-AF65-F5344CB8AC3E}">
        <p14:creationId xmlns:p14="http://schemas.microsoft.com/office/powerpoint/2010/main" val="29024117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Highlights (2)">
    <p:spTree>
      <p:nvGrpSpPr>
        <p:cNvPr id="1" name=""/>
        <p:cNvGrpSpPr/>
        <p:nvPr/>
      </p:nvGrpSpPr>
      <p:grpSpPr>
        <a:xfrm>
          <a:off x="0" y="0"/>
          <a:ext cx="0" cy="0"/>
          <a:chOff x="0" y="0"/>
          <a:chExt cx="0" cy="0"/>
        </a:xfrm>
      </p:grpSpPr>
      <p:sp>
        <p:nvSpPr>
          <p:cNvPr id="3" name="Tijdelijke aanduiding voor datum 2"/>
          <p:cNvSpPr>
            <a:spLocks noGrp="1" noSelect="1"/>
          </p:cNvSpPr>
          <p:nvPr>
            <p:ph type="dt" sz="half" idx="10"/>
          </p:nvPr>
        </p:nvSpPr>
        <p:spPr/>
        <p:txBody>
          <a:bodyPr/>
          <a:lstStyle/>
          <a:p>
            <a:fld id="{70E3892F-F20C-634E-B276-521714C7D13F}" type="datetimeFigureOut">
              <a:rPr lang="nl-NL" smtClean="0"/>
              <a:t>8-10-2024</a:t>
            </a:fld>
            <a:endParaRPr lang="nl-NL"/>
          </a:p>
        </p:txBody>
      </p:sp>
      <p:sp>
        <p:nvSpPr>
          <p:cNvPr id="4" name="Tijdelijke aanduiding voor voettekst 3"/>
          <p:cNvSpPr>
            <a:spLocks noGrp="1" noSelect="1"/>
          </p:cNvSpPr>
          <p:nvPr>
            <p:ph type="ftr" sz="quarter" idx="11"/>
          </p:nvPr>
        </p:nvSpPr>
        <p:spPr/>
        <p:txBody>
          <a:bodyPr/>
          <a:lstStyle/>
          <a:p>
            <a:endParaRPr lang="nl-NL"/>
          </a:p>
        </p:txBody>
      </p:sp>
      <p:sp>
        <p:nvSpPr>
          <p:cNvPr id="5" name="Tijdelijke aanduiding voor dianummer 4"/>
          <p:cNvSpPr>
            <a:spLocks noGrp="1" noSelect="1"/>
          </p:cNvSpPr>
          <p:nvPr>
            <p:ph type="sldNum" sz="quarter" idx="12"/>
          </p:nvPr>
        </p:nvSpPr>
        <p:spPr/>
        <p:txBody>
          <a:bodyPr/>
          <a:lstStyle/>
          <a:p>
            <a:fld id="{D29FEEF9-BC8F-A540-B9E0-B5BF8FC4A0EA}" type="slidenum">
              <a:rPr lang="nl-NL" smtClean="0"/>
              <a:t>‹nr.›</a:t>
            </a:fld>
            <a:endParaRPr lang="nl-NL"/>
          </a:p>
        </p:txBody>
      </p:sp>
      <p:sp>
        <p:nvSpPr>
          <p:cNvPr id="14" name="Tijdelijke aanduiding voor tekst 2"/>
          <p:cNvSpPr>
            <a:spLocks noGrp="1" noSelect="1"/>
          </p:cNvSpPr>
          <p:nvPr>
            <p:ph type="body" sz="quarter" idx="14" hasCustomPrompt="1"/>
          </p:nvPr>
        </p:nvSpPr>
        <p:spPr>
          <a:xfrm>
            <a:off x="5541900" y="2217600"/>
            <a:ext cx="5774792"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 typeface="Open Sans" panose="020B0606030504020204" pitchFamily="34" charset="0"/>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Open Sans" panose="020B0606030504020204" pitchFamily="34" charset="0"/>
                <a:ea typeface="Open Sans" panose="020B0606030504020204" pitchFamily="34" charset="0"/>
                <a:cs typeface="Open Sans" panose="020B0606030504020204" pitchFamily="34" charset="0"/>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nl-NL" dirty="0"/>
              <a:t>[Kopje]</a:t>
            </a:r>
          </a:p>
        </p:txBody>
      </p:sp>
      <p:sp>
        <p:nvSpPr>
          <p:cNvPr id="13" name="Tijdelijke aanduiding voor tekst 1 (JU-Free)"/>
          <p:cNvSpPr>
            <a:spLocks noGrp="1"/>
          </p:cNvSpPr>
          <p:nvPr>
            <p:ph type="body" sz="quarter" idx="13" hasCustomPrompt="1"/>
          </p:nvPr>
        </p:nvSpPr>
        <p:spPr>
          <a:xfrm>
            <a:off x="1017712" y="2215838"/>
            <a:ext cx="4034171"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nl-NL" dirty="0"/>
              <a:t>[Kopje]</a:t>
            </a:r>
          </a:p>
          <a:p>
            <a:pPr lvl="0"/>
            <a:r>
              <a:rPr lang="nl-NL" dirty="0"/>
              <a:t>JU-LEVEL1=Standaard</a:t>
            </a:r>
          </a:p>
          <a:p>
            <a:pPr lvl="1"/>
            <a:r>
              <a:rPr lang="nl-NL" dirty="0"/>
              <a:t>JU-LEVEL2=Basistekst</a:t>
            </a:r>
          </a:p>
          <a:p>
            <a:pPr lvl="2"/>
            <a:r>
              <a:rPr lang="nl-NL" dirty="0"/>
              <a:t>JU-LEVEL3=Opsomming</a:t>
            </a:r>
          </a:p>
          <a:p>
            <a:pPr lvl="3"/>
            <a:r>
              <a:rPr lang="nl-NL" dirty="0"/>
              <a:t>JU-LEVEL4=Zwevend 1e niveau </a:t>
            </a:r>
          </a:p>
        </p:txBody>
      </p:sp>
      <p:sp>
        <p:nvSpPr>
          <p:cNvPr id="2" name="***Titel 1"/>
          <p:cNvSpPr>
            <a:spLocks noGrp="1" noSelect="1"/>
          </p:cNvSpPr>
          <p:nvPr>
            <p:ph type="title" hasCustomPrompt="1"/>
          </p:nvPr>
        </p:nvSpPr>
        <p:spPr>
          <a:xfrm>
            <a:off x="876692" y="931413"/>
            <a:ext cx="10440000" cy="720000"/>
          </a:xfrm>
        </p:spPr>
        <p:txBody>
          <a:bodyPr/>
          <a:lstStyle>
            <a:lvl1pPr>
              <a:defRPr sz="4400" b="0" cap="none" spc="-210" baseline="0">
                <a:solidFill>
                  <a:schemeClr val="accent1"/>
                </a:solidFill>
              </a:defRPr>
            </a:lvl1pPr>
          </a:lstStyle>
          <a:p>
            <a:r>
              <a:rPr lang="nl-NL" dirty="0"/>
              <a:t>[</a:t>
            </a:r>
            <a:r>
              <a:rPr lang="nl-NL" dirty="0" err="1"/>
              <a:t>Highlights</a:t>
            </a:r>
            <a:r>
              <a:rPr lang="nl-NL" dirty="0"/>
              <a:t>]</a:t>
            </a:r>
          </a:p>
        </p:txBody>
      </p:sp>
      <p:sp>
        <p:nvSpPr>
          <p:cNvPr id="10" name="Kopregel (JU-Free)"/>
          <p:cNvSpPr>
            <a:spLocks noGrp="1"/>
          </p:cNvSpPr>
          <p:nvPr>
            <p:ph type="body" sz="quarter" idx="1002" hasCustomPrompt="1"/>
          </p:nvPr>
        </p:nvSpPr>
        <p:spPr>
          <a:xfrm>
            <a:off x="854075" y="609569"/>
            <a:ext cx="10440000" cy="2880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endParaRPr lang="nl-NL" dirty="0"/>
          </a:p>
        </p:txBody>
      </p:sp>
    </p:spTree>
    <p:extLst>
      <p:ext uri="{BB962C8B-B14F-4D97-AF65-F5344CB8AC3E}">
        <p14:creationId xmlns:p14="http://schemas.microsoft.com/office/powerpoint/2010/main" val="3016176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Highlights (4)">
    <p:spTree>
      <p:nvGrpSpPr>
        <p:cNvPr id="1" name=""/>
        <p:cNvGrpSpPr/>
        <p:nvPr/>
      </p:nvGrpSpPr>
      <p:grpSpPr>
        <a:xfrm>
          <a:off x="0" y="0"/>
          <a:ext cx="0" cy="0"/>
          <a:chOff x="0" y="0"/>
          <a:chExt cx="0" cy="0"/>
        </a:xfrm>
      </p:grpSpPr>
      <p:sp>
        <p:nvSpPr>
          <p:cNvPr id="3" name="Tijdelijke aanduiding voor datum 2"/>
          <p:cNvSpPr>
            <a:spLocks noGrp="1" noSelect="1"/>
          </p:cNvSpPr>
          <p:nvPr>
            <p:ph type="dt" sz="half" idx="10"/>
          </p:nvPr>
        </p:nvSpPr>
        <p:spPr/>
        <p:txBody>
          <a:bodyPr/>
          <a:lstStyle/>
          <a:p>
            <a:fld id="{70E3892F-F20C-634E-B276-521714C7D13F}" type="datetimeFigureOut">
              <a:rPr lang="nl-NL" smtClean="0"/>
              <a:t>8-10-2024</a:t>
            </a:fld>
            <a:endParaRPr lang="nl-NL"/>
          </a:p>
        </p:txBody>
      </p:sp>
      <p:sp>
        <p:nvSpPr>
          <p:cNvPr id="4" name="Tijdelijke aanduiding voor voettekst 3"/>
          <p:cNvSpPr>
            <a:spLocks noGrp="1" noSelect="1"/>
          </p:cNvSpPr>
          <p:nvPr>
            <p:ph type="ftr" sz="quarter" idx="11"/>
          </p:nvPr>
        </p:nvSpPr>
        <p:spPr/>
        <p:txBody>
          <a:bodyPr/>
          <a:lstStyle/>
          <a:p>
            <a:endParaRPr lang="nl-NL"/>
          </a:p>
        </p:txBody>
      </p:sp>
      <p:sp>
        <p:nvSpPr>
          <p:cNvPr id="5" name="Tijdelijke aanduiding voor dianummer 4"/>
          <p:cNvSpPr>
            <a:spLocks noGrp="1" noSelect="1"/>
          </p:cNvSpPr>
          <p:nvPr>
            <p:ph type="sldNum" sz="quarter" idx="12"/>
          </p:nvPr>
        </p:nvSpPr>
        <p:spPr/>
        <p:txBody>
          <a:bodyPr/>
          <a:lstStyle/>
          <a:p>
            <a:fld id="{D29FEEF9-BC8F-A540-B9E0-B5BF8FC4A0EA}" type="slidenum">
              <a:rPr lang="nl-NL" smtClean="0"/>
              <a:t>‹nr.›</a:t>
            </a:fld>
            <a:endParaRPr lang="nl-NL"/>
          </a:p>
        </p:txBody>
      </p:sp>
      <p:sp>
        <p:nvSpPr>
          <p:cNvPr id="16" name="Tijdelijke aanduiding voor tekst 4"/>
          <p:cNvSpPr>
            <a:spLocks noGrp="1" noSelect="1"/>
          </p:cNvSpPr>
          <p:nvPr>
            <p:ph type="body" sz="quarter" idx="16" hasCustomPrompt="1"/>
          </p:nvPr>
        </p:nvSpPr>
        <p:spPr>
          <a:xfrm>
            <a:off x="9249904" y="2203963"/>
            <a:ext cx="2366962"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nl-NL" dirty="0"/>
              <a:t>[Kopje]</a:t>
            </a:r>
          </a:p>
        </p:txBody>
      </p:sp>
      <p:sp>
        <p:nvSpPr>
          <p:cNvPr id="15" name="Tijdelijke aanduiding voor tekst 3"/>
          <p:cNvSpPr>
            <a:spLocks noGrp="1" noSelect="1"/>
          </p:cNvSpPr>
          <p:nvPr>
            <p:ph type="body" sz="quarter" idx="15" hasCustomPrompt="1"/>
          </p:nvPr>
        </p:nvSpPr>
        <p:spPr>
          <a:xfrm>
            <a:off x="6509241" y="2203963"/>
            <a:ext cx="2366962"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nl-NL" dirty="0"/>
              <a:t>[Kopje]</a:t>
            </a:r>
          </a:p>
        </p:txBody>
      </p:sp>
      <p:sp>
        <p:nvSpPr>
          <p:cNvPr id="14" name="Tijdelijke aanduiding voor tekst 2"/>
          <p:cNvSpPr>
            <a:spLocks noGrp="1" noSelect="1"/>
          </p:cNvSpPr>
          <p:nvPr>
            <p:ph type="body" sz="quarter" idx="14" hasCustomPrompt="1"/>
          </p:nvPr>
        </p:nvSpPr>
        <p:spPr>
          <a:xfrm>
            <a:off x="3768579" y="2203963"/>
            <a:ext cx="2366962"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nl-NL" dirty="0"/>
              <a:t>[Kopje]</a:t>
            </a:r>
          </a:p>
        </p:txBody>
      </p:sp>
      <p:sp>
        <p:nvSpPr>
          <p:cNvPr id="13" name="Tijdelijke aanduiding voor tekst 1 (JU-Free)"/>
          <p:cNvSpPr>
            <a:spLocks noGrp="1"/>
          </p:cNvSpPr>
          <p:nvPr>
            <p:ph type="body" sz="quarter" idx="13" hasCustomPrompt="1"/>
          </p:nvPr>
        </p:nvSpPr>
        <p:spPr>
          <a:xfrm>
            <a:off x="1027917" y="2203963"/>
            <a:ext cx="2366962"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nl-NL" dirty="0"/>
              <a:t>[Kopje]</a:t>
            </a:r>
          </a:p>
          <a:p>
            <a:pPr lvl="0"/>
            <a:r>
              <a:rPr lang="nl-NL" dirty="0"/>
              <a:t>JU-LEVEL1=Standaard</a:t>
            </a:r>
          </a:p>
          <a:p>
            <a:pPr lvl="1"/>
            <a:r>
              <a:rPr lang="nl-NL" dirty="0"/>
              <a:t>JU-LEVEL2=Basistekst</a:t>
            </a:r>
          </a:p>
          <a:p>
            <a:pPr lvl="2"/>
            <a:r>
              <a:rPr lang="nl-NL" dirty="0"/>
              <a:t>JU-LEVEL3=Opsomming</a:t>
            </a:r>
          </a:p>
          <a:p>
            <a:pPr lvl="3"/>
            <a:r>
              <a:rPr lang="nl-NL" dirty="0"/>
              <a:t>JU-LEVEL4=Zwevend 1e  niveau</a:t>
            </a:r>
          </a:p>
        </p:txBody>
      </p:sp>
      <p:sp>
        <p:nvSpPr>
          <p:cNvPr id="2" name="***Titel 1"/>
          <p:cNvSpPr>
            <a:spLocks noGrp="1" noSelect="1"/>
          </p:cNvSpPr>
          <p:nvPr>
            <p:ph type="title" hasCustomPrompt="1"/>
          </p:nvPr>
        </p:nvSpPr>
        <p:spPr>
          <a:xfrm>
            <a:off x="876692" y="931413"/>
            <a:ext cx="10440000" cy="720000"/>
          </a:xfrm>
        </p:spPr>
        <p:txBody>
          <a:bodyPr/>
          <a:lstStyle>
            <a:lvl1pPr>
              <a:defRPr sz="4400" b="0" cap="none" spc="-210" baseline="0">
                <a:solidFill>
                  <a:schemeClr val="accent1"/>
                </a:solidFill>
              </a:defRPr>
            </a:lvl1pPr>
          </a:lstStyle>
          <a:p>
            <a:r>
              <a:rPr lang="nl-NL" dirty="0"/>
              <a:t>[</a:t>
            </a:r>
            <a:r>
              <a:rPr lang="nl-NL" dirty="0" err="1"/>
              <a:t>Highlights</a:t>
            </a:r>
            <a:r>
              <a:rPr lang="nl-NL" dirty="0"/>
              <a:t>]</a:t>
            </a:r>
          </a:p>
        </p:txBody>
      </p:sp>
      <p:sp>
        <p:nvSpPr>
          <p:cNvPr id="17" name="Kopregel (JU-Free)"/>
          <p:cNvSpPr>
            <a:spLocks noGrp="1"/>
          </p:cNvSpPr>
          <p:nvPr>
            <p:ph type="body" sz="quarter" idx="1002" hasCustomPrompt="1"/>
          </p:nvPr>
        </p:nvSpPr>
        <p:spPr>
          <a:xfrm>
            <a:off x="854075" y="609569"/>
            <a:ext cx="10440000" cy="2880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[kopregel]J</a:t>
            </a:r>
          </a:p>
          <a:p>
            <a:pPr lvl="0"/>
            <a:r>
              <a:rPr lang="nl-NL"/>
              <a:t>JU-LEVEL1=Standaard</a:t>
            </a:r>
            <a:endParaRPr lang="nl-NL" dirty="0"/>
          </a:p>
        </p:txBody>
      </p:sp>
    </p:spTree>
    <p:extLst>
      <p:ext uri="{BB962C8B-B14F-4D97-AF65-F5344CB8AC3E}">
        <p14:creationId xmlns:p14="http://schemas.microsoft.com/office/powerpoint/2010/main" val="2185701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ussendia wit">
    <p:bg>
      <p:bgPr>
        <a:solidFill>
          <a:srgbClr val="FFFFFF"/>
        </a:solidFill>
        <a:effectLst/>
      </p:bgPr>
    </p:bg>
    <p:spTree>
      <p:nvGrpSpPr>
        <p:cNvPr id="1" name=""/>
        <p:cNvGrpSpPr/>
        <p:nvPr/>
      </p:nvGrpSpPr>
      <p:grpSpPr>
        <a:xfrm>
          <a:off x="0" y="0"/>
          <a:ext cx="0" cy="0"/>
          <a:chOff x="0" y="0"/>
          <a:chExt cx="0" cy="0"/>
        </a:xfrm>
      </p:grpSpPr>
      <p:sp>
        <p:nvSpPr>
          <p:cNvPr id="4" name="Tijdelijke aanduiding voor tekst 3 (JU-Free)">
            <a:extLst>
              <a:ext uri="{FF2B5EF4-FFF2-40B4-BE49-F238E27FC236}">
                <a16:creationId xmlns:a16="http://schemas.microsoft.com/office/drawing/2014/main" id="{47B08040-1AC6-4424-AC77-34664CAA4BE7}"/>
              </a:ext>
            </a:extLst>
          </p:cNvPr>
          <p:cNvSpPr>
            <a:spLocks noGrp="1"/>
          </p:cNvSpPr>
          <p:nvPr>
            <p:ph type="body" sz="quarter" idx="10" hasCustomPrompt="1"/>
          </p:nvPr>
        </p:nvSpPr>
        <p:spPr>
          <a:xfrm>
            <a:off x="864719" y="2808000"/>
            <a:ext cx="10440000" cy="2160000"/>
          </a:xfrm>
        </p:spPr>
        <p:txBody>
          <a:bodyPr/>
          <a:lstStyle>
            <a:lvl1pPr marL="0" indent="0" algn="ctr">
              <a:spcBef>
                <a:spcPts val="0"/>
              </a:spcBef>
              <a:buFontTx/>
              <a:buNone/>
              <a:defRPr sz="6800" cap="all" baseline="0">
                <a:solidFill>
                  <a:schemeClr val="accent1"/>
                </a:solidFill>
                <a:latin typeface="+mj-lt"/>
              </a:defRPr>
            </a:lvl1pPr>
            <a:lvl2pPr marL="0" indent="0" algn="ctr">
              <a:spcBef>
                <a:spcPts val="0"/>
              </a:spcBef>
              <a:buFontTx/>
              <a:buNone/>
              <a:defRPr sz="3600" i="0" cap="all" baseline="0">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dirty="0"/>
              <a:t>[Titel]</a:t>
            </a:r>
          </a:p>
          <a:p>
            <a:pPr lvl="0"/>
            <a:r>
              <a:rPr lang="nl-NL" dirty="0"/>
              <a:t>JU-LEVEL1=Standaard</a:t>
            </a:r>
          </a:p>
          <a:p>
            <a:pPr lvl="1"/>
            <a:r>
              <a:rPr lang="nl-NL" dirty="0"/>
              <a:t>JU-LEVEL2=Titel light</a:t>
            </a:r>
          </a:p>
        </p:txBody>
      </p:sp>
    </p:spTree>
    <p:extLst>
      <p:ext uri="{BB962C8B-B14F-4D97-AF65-F5344CB8AC3E}">
        <p14:creationId xmlns:p14="http://schemas.microsoft.com/office/powerpoint/2010/main" val="32096778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Tussendia Red Impact">
    <p:bg>
      <p:bgPr>
        <a:solidFill>
          <a:srgbClr val="E3000B"/>
        </a:solidFill>
        <a:effectLst/>
      </p:bgPr>
    </p:bg>
    <p:spTree>
      <p:nvGrpSpPr>
        <p:cNvPr id="1" name=""/>
        <p:cNvGrpSpPr/>
        <p:nvPr/>
      </p:nvGrpSpPr>
      <p:grpSpPr>
        <a:xfrm>
          <a:off x="0" y="0"/>
          <a:ext cx="0" cy="0"/>
          <a:chOff x="0" y="0"/>
          <a:chExt cx="0" cy="0"/>
        </a:xfrm>
      </p:grpSpPr>
      <p:sp>
        <p:nvSpPr>
          <p:cNvPr id="7" name="Vrije vorm: vorm 107">
            <a:extLst>
              <a:ext uri="{FF2B5EF4-FFF2-40B4-BE49-F238E27FC236}">
                <a16:creationId xmlns:a16="http://schemas.microsoft.com/office/drawing/2014/main" id="{81B5CE18-EE40-44F4-B54F-4217089F2ADF}"/>
              </a:ext>
            </a:extLst>
          </p:cNvPr>
          <p:cNvSpPr>
            <a:spLocks noSelect="1"/>
          </p:cNvSpPr>
          <p:nvPr/>
        </p:nvSpPr>
        <p:spPr bwMode="auto">
          <a:xfrm>
            <a:off x="4578351" y="6500812"/>
            <a:ext cx="1303338" cy="103188"/>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8" name="Vrije vorm: vorm 112">
            <a:extLst>
              <a:ext uri="{FF2B5EF4-FFF2-40B4-BE49-F238E27FC236}">
                <a16:creationId xmlns:a16="http://schemas.microsoft.com/office/drawing/2014/main" id="{9668B9EC-76A2-44F2-BE3A-70ABD9A97E44}"/>
              </a:ext>
            </a:extLst>
          </p:cNvPr>
          <p:cNvSpPr>
            <a:spLocks noSelect="1"/>
          </p:cNvSpPr>
          <p:nvPr/>
        </p:nvSpPr>
        <p:spPr bwMode="auto">
          <a:xfrm>
            <a:off x="5966129" y="6361113"/>
            <a:ext cx="274335" cy="352426"/>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5" name="Tijdelijke aanduiding voor tekst 3 (JU-Free)">
            <a:extLst>
              <a:ext uri="{FF2B5EF4-FFF2-40B4-BE49-F238E27FC236}">
                <a16:creationId xmlns:a16="http://schemas.microsoft.com/office/drawing/2014/main" id="{9003792C-E96E-4CD5-83F8-FBFE78F93C83}"/>
              </a:ext>
            </a:extLst>
          </p:cNvPr>
          <p:cNvSpPr>
            <a:spLocks noGrp="1"/>
          </p:cNvSpPr>
          <p:nvPr>
            <p:ph type="body" sz="quarter" idx="10" hasCustomPrompt="1"/>
          </p:nvPr>
        </p:nvSpPr>
        <p:spPr>
          <a:xfrm>
            <a:off x="864719" y="2808000"/>
            <a:ext cx="10440000" cy="2160000"/>
          </a:xfrm>
        </p:spPr>
        <p:txBody>
          <a:bodyPr/>
          <a:lstStyle>
            <a:lvl1pPr marL="0" indent="0" algn="ctr">
              <a:spcBef>
                <a:spcPts val="0"/>
              </a:spcBef>
              <a:buFontTx/>
              <a:buNone/>
              <a:defRPr sz="6800" cap="all" baseline="0">
                <a:solidFill>
                  <a:srgbClr val="8C201B"/>
                </a:solidFill>
                <a:latin typeface="+mj-lt"/>
              </a:defRPr>
            </a:lvl1pPr>
            <a:lvl2pPr marL="0" indent="0" algn="ctr">
              <a:spcBef>
                <a:spcPts val="0"/>
              </a:spcBef>
              <a:buFontTx/>
              <a:buNone/>
              <a:defRPr sz="3600"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dirty="0"/>
              <a:t>[Titel]</a:t>
            </a:r>
          </a:p>
          <a:p>
            <a:pPr lvl="0"/>
            <a:r>
              <a:rPr lang="nl-NL" dirty="0"/>
              <a:t>JU-LEVEL1=Standaard</a:t>
            </a:r>
          </a:p>
          <a:p>
            <a:pPr lvl="1"/>
            <a:r>
              <a:rPr lang="nl-NL" dirty="0"/>
              <a:t>JU-LEVEL2=Titel light</a:t>
            </a:r>
          </a:p>
        </p:txBody>
      </p:sp>
    </p:spTree>
    <p:extLst>
      <p:ext uri="{BB962C8B-B14F-4D97-AF65-F5344CB8AC3E}">
        <p14:creationId xmlns:p14="http://schemas.microsoft.com/office/powerpoint/2010/main" val="2233293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Tussendia Lady bug">
    <p:bg>
      <p:bgPr>
        <a:solidFill>
          <a:srgbClr val="8C201B"/>
        </a:solidFill>
        <a:effectLst/>
      </p:bgPr>
    </p:bg>
    <p:spTree>
      <p:nvGrpSpPr>
        <p:cNvPr id="1" name=""/>
        <p:cNvGrpSpPr/>
        <p:nvPr/>
      </p:nvGrpSpPr>
      <p:grpSpPr>
        <a:xfrm>
          <a:off x="0" y="0"/>
          <a:ext cx="0" cy="0"/>
          <a:chOff x="0" y="0"/>
          <a:chExt cx="0" cy="0"/>
        </a:xfrm>
      </p:grpSpPr>
      <p:sp>
        <p:nvSpPr>
          <p:cNvPr id="6" name="Vrije vorm: vorm 107">
            <a:extLst>
              <a:ext uri="{FF2B5EF4-FFF2-40B4-BE49-F238E27FC236}">
                <a16:creationId xmlns:a16="http://schemas.microsoft.com/office/drawing/2014/main" id="{81B5CE18-EE40-44F4-B54F-4217089F2ADF}"/>
              </a:ext>
            </a:extLst>
          </p:cNvPr>
          <p:cNvSpPr>
            <a:spLocks noSelect="1"/>
          </p:cNvSpPr>
          <p:nvPr/>
        </p:nvSpPr>
        <p:spPr bwMode="auto">
          <a:xfrm>
            <a:off x="4578351" y="6500812"/>
            <a:ext cx="1303338" cy="103188"/>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7" name="Vrije vorm: vorm 112">
            <a:extLst>
              <a:ext uri="{FF2B5EF4-FFF2-40B4-BE49-F238E27FC236}">
                <a16:creationId xmlns:a16="http://schemas.microsoft.com/office/drawing/2014/main" id="{9668B9EC-76A2-44F2-BE3A-70ABD9A97E44}"/>
              </a:ext>
            </a:extLst>
          </p:cNvPr>
          <p:cNvSpPr>
            <a:spLocks noSelect="1"/>
          </p:cNvSpPr>
          <p:nvPr/>
        </p:nvSpPr>
        <p:spPr bwMode="auto">
          <a:xfrm>
            <a:off x="5966129" y="6361113"/>
            <a:ext cx="274335" cy="352426"/>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5" name="Tijdelijke aanduiding voor tekst 3 (JU-Free)">
            <a:extLst>
              <a:ext uri="{FF2B5EF4-FFF2-40B4-BE49-F238E27FC236}">
                <a16:creationId xmlns:a16="http://schemas.microsoft.com/office/drawing/2014/main" id="{7309AEE2-23F3-4485-AB59-68003885CF23}"/>
              </a:ext>
            </a:extLst>
          </p:cNvPr>
          <p:cNvSpPr>
            <a:spLocks noGrp="1"/>
          </p:cNvSpPr>
          <p:nvPr>
            <p:ph type="body" sz="quarter" idx="10" hasCustomPrompt="1"/>
          </p:nvPr>
        </p:nvSpPr>
        <p:spPr>
          <a:xfrm>
            <a:off x="864719" y="2808000"/>
            <a:ext cx="10440000" cy="2160000"/>
          </a:xfrm>
        </p:spPr>
        <p:txBody>
          <a:bodyPr/>
          <a:lstStyle>
            <a:lvl1pPr marL="0" indent="0" algn="ctr">
              <a:spcBef>
                <a:spcPts val="0"/>
              </a:spcBef>
              <a:buFontTx/>
              <a:buNone/>
              <a:defRPr sz="6800" cap="all" baseline="0">
                <a:solidFill>
                  <a:schemeClr val="accent1"/>
                </a:solidFill>
                <a:latin typeface="+mj-lt"/>
              </a:defRPr>
            </a:lvl1pPr>
            <a:lvl2pPr marL="0" indent="0" algn="ctr">
              <a:spcBef>
                <a:spcPts val="0"/>
              </a:spcBef>
              <a:buFontTx/>
              <a:buNone/>
              <a:defRPr sz="3600"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dirty="0"/>
              <a:t>[Titel]</a:t>
            </a:r>
          </a:p>
          <a:p>
            <a:pPr lvl="0"/>
            <a:r>
              <a:rPr lang="nl-NL" dirty="0"/>
              <a:t>JU-LEVEL1=Standaard</a:t>
            </a:r>
          </a:p>
          <a:p>
            <a:pPr lvl="1"/>
            <a:r>
              <a:rPr lang="nl-NL" dirty="0"/>
              <a:t>JU-LEVEL2=Titel light</a:t>
            </a:r>
          </a:p>
        </p:txBody>
      </p:sp>
    </p:spTree>
    <p:extLst>
      <p:ext uri="{BB962C8B-B14F-4D97-AF65-F5344CB8AC3E}">
        <p14:creationId xmlns:p14="http://schemas.microsoft.com/office/powerpoint/2010/main" val="2537287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ussendia Maroon">
    <p:bg>
      <p:bgPr>
        <a:solidFill>
          <a:srgbClr val="730E04"/>
        </a:solidFill>
        <a:effectLst/>
      </p:bgPr>
    </p:bg>
    <p:spTree>
      <p:nvGrpSpPr>
        <p:cNvPr id="1" name=""/>
        <p:cNvGrpSpPr/>
        <p:nvPr/>
      </p:nvGrpSpPr>
      <p:grpSpPr>
        <a:xfrm>
          <a:off x="0" y="0"/>
          <a:ext cx="0" cy="0"/>
          <a:chOff x="0" y="0"/>
          <a:chExt cx="0" cy="0"/>
        </a:xfrm>
      </p:grpSpPr>
      <p:sp>
        <p:nvSpPr>
          <p:cNvPr id="6" name="Vrije vorm: vorm 107">
            <a:extLst>
              <a:ext uri="{FF2B5EF4-FFF2-40B4-BE49-F238E27FC236}">
                <a16:creationId xmlns:a16="http://schemas.microsoft.com/office/drawing/2014/main" id="{81B5CE18-EE40-44F4-B54F-4217089F2ADF}"/>
              </a:ext>
            </a:extLst>
          </p:cNvPr>
          <p:cNvSpPr>
            <a:spLocks noSelect="1"/>
          </p:cNvSpPr>
          <p:nvPr/>
        </p:nvSpPr>
        <p:spPr bwMode="auto">
          <a:xfrm>
            <a:off x="4578351" y="6500812"/>
            <a:ext cx="1303338" cy="103188"/>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7" name="Vrije vorm: vorm 112">
            <a:extLst>
              <a:ext uri="{FF2B5EF4-FFF2-40B4-BE49-F238E27FC236}">
                <a16:creationId xmlns:a16="http://schemas.microsoft.com/office/drawing/2014/main" id="{9668B9EC-76A2-44F2-BE3A-70ABD9A97E44}"/>
              </a:ext>
            </a:extLst>
          </p:cNvPr>
          <p:cNvSpPr>
            <a:spLocks noSelect="1"/>
          </p:cNvSpPr>
          <p:nvPr/>
        </p:nvSpPr>
        <p:spPr bwMode="auto">
          <a:xfrm>
            <a:off x="5966129" y="6361113"/>
            <a:ext cx="274335" cy="352426"/>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5" name="Tijdelijke aanduiding voor tekst 3 (JU-Free)">
            <a:extLst>
              <a:ext uri="{FF2B5EF4-FFF2-40B4-BE49-F238E27FC236}">
                <a16:creationId xmlns:a16="http://schemas.microsoft.com/office/drawing/2014/main" id="{FE10598B-5335-4C41-B925-F9DA24742C91}"/>
              </a:ext>
            </a:extLst>
          </p:cNvPr>
          <p:cNvSpPr>
            <a:spLocks noGrp="1"/>
          </p:cNvSpPr>
          <p:nvPr>
            <p:ph type="body" sz="quarter" idx="10" hasCustomPrompt="1"/>
          </p:nvPr>
        </p:nvSpPr>
        <p:spPr>
          <a:xfrm>
            <a:off x="864719" y="2808000"/>
            <a:ext cx="10440000" cy="2160000"/>
          </a:xfrm>
        </p:spPr>
        <p:txBody>
          <a:bodyPr/>
          <a:lstStyle>
            <a:lvl1pPr marL="0" indent="0" algn="ctr">
              <a:spcBef>
                <a:spcPts val="0"/>
              </a:spcBef>
              <a:buFontTx/>
              <a:buNone/>
              <a:defRPr sz="6800" cap="all" baseline="0">
                <a:solidFill>
                  <a:srgbClr val="EE1C25"/>
                </a:solidFill>
                <a:latin typeface="+mj-lt"/>
              </a:defRPr>
            </a:lvl1pPr>
            <a:lvl2pPr marL="0" indent="0" algn="ctr">
              <a:spcBef>
                <a:spcPts val="0"/>
              </a:spcBef>
              <a:buFontTx/>
              <a:buNone/>
              <a:defRPr sz="3600"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dirty="0"/>
              <a:t>[Titel]</a:t>
            </a:r>
          </a:p>
          <a:p>
            <a:pPr lvl="0"/>
            <a:r>
              <a:rPr lang="nl-NL" dirty="0"/>
              <a:t>JU-LEVEL1=Standaard</a:t>
            </a:r>
          </a:p>
          <a:p>
            <a:pPr lvl="1"/>
            <a:r>
              <a:rPr lang="nl-NL" dirty="0"/>
              <a:t>JU-LEVEL2=Titel light</a:t>
            </a:r>
          </a:p>
        </p:txBody>
      </p:sp>
    </p:spTree>
    <p:extLst>
      <p:ext uri="{BB962C8B-B14F-4D97-AF65-F5344CB8AC3E}">
        <p14:creationId xmlns:p14="http://schemas.microsoft.com/office/powerpoint/2010/main" val="38097826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el en tekst 2-kolomsindeling">
    <p:bg>
      <p:bgPr>
        <a:solidFill>
          <a:srgbClr val="F2F2F2"/>
        </a:solidFill>
        <a:effectLst/>
      </p:bgPr>
    </p:bg>
    <p:spTree>
      <p:nvGrpSpPr>
        <p:cNvPr id="1" name=""/>
        <p:cNvGrpSpPr/>
        <p:nvPr/>
      </p:nvGrpSpPr>
      <p:grpSpPr>
        <a:xfrm>
          <a:off x="0" y="0"/>
          <a:ext cx="0" cy="0"/>
          <a:chOff x="0" y="0"/>
          <a:chExt cx="0" cy="0"/>
        </a:xfrm>
      </p:grpSpPr>
      <p:sp>
        <p:nvSpPr>
          <p:cNvPr id="11" name="Achtergrondvlak"/>
          <p:cNvSpPr>
            <a:spLocks noSelect="1"/>
          </p:cNvSpPr>
          <p:nvPr/>
        </p:nvSpPr>
        <p:spPr>
          <a:xfrm>
            <a:off x="864000" y="1484784"/>
            <a:ext cx="10440000" cy="4716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Tijdelijke aanduiding voor datum 6"/>
          <p:cNvSpPr>
            <a:spLocks noGrp="1" noSelect="1"/>
          </p:cNvSpPr>
          <p:nvPr>
            <p:ph type="dt" sz="half" idx="10"/>
          </p:nvPr>
        </p:nvSpPr>
        <p:spPr/>
        <p:txBody>
          <a:bodyPr/>
          <a:lstStyle/>
          <a:p>
            <a:fld id="{70E3892F-F20C-634E-B276-521714C7D13F}" type="datetimeFigureOut">
              <a:rPr lang="nl-NL" smtClean="0"/>
              <a:t>8-10-2024</a:t>
            </a:fld>
            <a:endParaRPr lang="nl-NL"/>
          </a:p>
        </p:txBody>
      </p:sp>
      <p:sp>
        <p:nvSpPr>
          <p:cNvPr id="8" name="Tijdelijke aanduiding voor voettekst 7"/>
          <p:cNvSpPr>
            <a:spLocks noGrp="1" noSelect="1"/>
          </p:cNvSpPr>
          <p:nvPr>
            <p:ph type="ftr" sz="quarter" idx="11"/>
          </p:nvPr>
        </p:nvSpPr>
        <p:spPr/>
        <p:txBody>
          <a:bodyPr/>
          <a:lstStyle/>
          <a:p>
            <a:endParaRPr lang="nl-NL"/>
          </a:p>
        </p:txBody>
      </p:sp>
      <p:sp>
        <p:nvSpPr>
          <p:cNvPr id="9" name="Tijdelijke aanduiding voor dianummer 8"/>
          <p:cNvSpPr>
            <a:spLocks noGrp="1" noSelect="1"/>
          </p:cNvSpPr>
          <p:nvPr>
            <p:ph type="sldNum" sz="quarter" idx="12"/>
          </p:nvPr>
        </p:nvSpPr>
        <p:spPr/>
        <p:txBody>
          <a:bodyPr/>
          <a:lstStyle/>
          <a:p>
            <a:fld id="{D29FEEF9-BC8F-A540-B9E0-B5BF8FC4A0EA}" type="slidenum">
              <a:rPr lang="nl-NL" smtClean="0"/>
              <a:t>‹nr.›</a:t>
            </a:fld>
            <a:endParaRPr lang="nl-NL"/>
          </a:p>
        </p:txBody>
      </p:sp>
      <p:sp>
        <p:nvSpPr>
          <p:cNvPr id="2" name="Titel 1"/>
          <p:cNvSpPr>
            <a:spLocks noGrp="1" noSelect="1"/>
          </p:cNvSpPr>
          <p:nvPr>
            <p:ph type="title" hasCustomPrompt="1"/>
          </p:nvPr>
        </p:nvSpPr>
        <p:spPr bwMode="gray">
          <a:xfrm>
            <a:off x="864000" y="895740"/>
            <a:ext cx="10440000" cy="288000"/>
          </a:xfrm>
        </p:spPr>
        <p:txBody>
          <a:bodyPr/>
          <a:lstStyle>
            <a:lvl1pPr>
              <a:defRPr sz="2000"/>
            </a:lvl1pPr>
          </a:lstStyle>
          <a:p>
            <a:r>
              <a:rPr lang="nl-NL" noProof="1"/>
              <a:t>[Titel]</a:t>
            </a:r>
          </a:p>
        </p:txBody>
      </p:sp>
      <p:sp>
        <p:nvSpPr>
          <p:cNvPr id="10" name="Kopregel (JU-Free)"/>
          <p:cNvSpPr>
            <a:spLocks noGrp="1"/>
          </p:cNvSpPr>
          <p:nvPr>
            <p:ph type="body" sz="quarter" idx="1002" hasCustomPrompt="1"/>
          </p:nvPr>
        </p:nvSpPr>
        <p:spPr>
          <a:xfrm>
            <a:off x="864000" y="680400"/>
            <a:ext cx="10440000" cy="2160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endParaRPr lang="nl-NL" dirty="0"/>
          </a:p>
        </p:txBody>
      </p:sp>
      <p:sp>
        <p:nvSpPr>
          <p:cNvPr id="5" name="Tijdelijke aanduiding voor tekst 4 (JU-Free)"/>
          <p:cNvSpPr>
            <a:spLocks noGrp="1"/>
          </p:cNvSpPr>
          <p:nvPr>
            <p:ph type="body" sz="quarter" idx="1003" hasCustomPrompt="1"/>
          </p:nvPr>
        </p:nvSpPr>
        <p:spPr>
          <a:xfrm>
            <a:off x="1065213" y="2134800"/>
            <a:ext cx="10062000" cy="3636000"/>
          </a:xfrm>
        </p:spPr>
        <p:txBody>
          <a:bodyPr numCol="2" spcCol="1080000"/>
          <a:lstStyle>
            <a:lvl1pPr>
              <a:defRPr/>
            </a:lvl1pPr>
            <a:lvl4pPr>
              <a:defRPr/>
            </a:lvl4pPr>
            <a:lvl5pPr>
              <a:defRPr/>
            </a:lvl5pPr>
            <a:lvl6pPr>
              <a:defRPr baseline="0"/>
            </a:lvl6pPr>
            <a:lvl7pPr>
              <a:defRPr/>
            </a:lvl7pPr>
          </a:lstStyle>
          <a:p>
            <a:pPr lvl="0"/>
            <a:r>
              <a:rPr lang="nl-NL" dirty="0"/>
              <a:t>[Tekst 2-kolomsindeling]</a:t>
            </a:r>
          </a:p>
          <a:p>
            <a:pPr lvl="0"/>
            <a:r>
              <a:rPr lang="nl-NL" dirty="0"/>
              <a:t>JU-LEVEL1=Standaard</a:t>
            </a:r>
          </a:p>
          <a:p>
            <a:pPr lvl="1"/>
            <a:r>
              <a:rPr lang="nl-NL" dirty="0"/>
              <a:t>JU-LEVEL2=</a:t>
            </a:r>
            <a:r>
              <a:rPr lang="nl-NL" noProof="1"/>
              <a:t> Opsomming 2e niveau</a:t>
            </a:r>
            <a:endParaRPr lang="nl-NL" dirty="0"/>
          </a:p>
          <a:p>
            <a:pPr lvl="2"/>
            <a:r>
              <a:rPr lang="nl-NL" dirty="0"/>
              <a:t>JU-LEVEL3=</a:t>
            </a:r>
            <a:r>
              <a:rPr lang="nl-NL" noProof="1"/>
              <a:t> Opsomming nummer 1e niveau</a:t>
            </a:r>
            <a:endParaRPr lang="nl-NL" dirty="0"/>
          </a:p>
          <a:p>
            <a:pPr lvl="3"/>
            <a:r>
              <a:rPr lang="nl-NL" dirty="0"/>
              <a:t>JU-LEVEL4=Kop</a:t>
            </a:r>
          </a:p>
          <a:p>
            <a:pPr lvl="4"/>
            <a:r>
              <a:rPr lang="nl-NL" dirty="0"/>
              <a:t>JU-LEVEL5=Basistekst</a:t>
            </a:r>
          </a:p>
          <a:p>
            <a:pPr lvl="5"/>
            <a:r>
              <a:rPr lang="nl-NL" dirty="0"/>
              <a:t>JU-LEVEL6=Zwevend 1e niveau</a:t>
            </a:r>
          </a:p>
          <a:p>
            <a:pPr lvl="6"/>
            <a:r>
              <a:rPr lang="nl-NL" dirty="0"/>
              <a:t>JU-LEVEL7=Zwevend 2e niveau</a:t>
            </a:r>
          </a:p>
        </p:txBody>
      </p:sp>
    </p:spTree>
    <p:extLst>
      <p:ext uri="{BB962C8B-B14F-4D97-AF65-F5344CB8AC3E}">
        <p14:creationId xmlns:p14="http://schemas.microsoft.com/office/powerpoint/2010/main" val="4133861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7" name="Vrije vorm: vorm 107">
            <a:extLst>
              <a:ext uri="{FF2B5EF4-FFF2-40B4-BE49-F238E27FC236}">
                <a16:creationId xmlns:a16="http://schemas.microsoft.com/office/drawing/2014/main" id="{81B5CE18-EE40-44F4-B54F-4217089F2ADF}"/>
              </a:ext>
            </a:extLst>
          </p:cNvPr>
          <p:cNvSpPr>
            <a:spLocks noSelect="1"/>
          </p:cNvSpPr>
          <p:nvPr/>
        </p:nvSpPr>
        <p:spPr bwMode="auto">
          <a:xfrm>
            <a:off x="4578351" y="6500812"/>
            <a:ext cx="1303338" cy="103188"/>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91440" tIns="45720" rIns="91440" bIns="45720" numCol="1" anchor="t" anchorCtr="0" compatLnSpc="1">
            <a:prstTxWarp prst="textNoShape">
              <a:avLst/>
            </a:prstTxWarp>
            <a:noAutofit/>
          </a:bodyPr>
          <a:lstStyle/>
          <a:p>
            <a:endParaRPr lang="nl-NL"/>
          </a:p>
        </p:txBody>
      </p:sp>
      <p:sp>
        <p:nvSpPr>
          <p:cNvPr id="4" name="Tijdelijke aanduiding voor datum 3"/>
          <p:cNvSpPr>
            <a:spLocks noGrp="1" noSelect="1"/>
          </p:cNvSpPr>
          <p:nvPr>
            <p:ph type="dt" sz="half" idx="2"/>
          </p:nvPr>
        </p:nvSpPr>
        <p:spPr bwMode="gray">
          <a:xfrm>
            <a:off x="9816205" y="6489368"/>
            <a:ext cx="1260222" cy="252000"/>
          </a:xfrm>
          <a:prstGeom prst="rect">
            <a:avLst/>
          </a:prstGeom>
        </p:spPr>
        <p:txBody>
          <a:bodyPr vert="horz" lIns="0" tIns="0" rIns="0" bIns="0" rtlCol="0" anchor="t">
            <a:noAutofit/>
          </a:bodyPr>
          <a:lstStyle>
            <a:lvl1pPr algn="r">
              <a:defRPr sz="1000">
                <a:solidFill>
                  <a:schemeClr val="tx1"/>
                </a:solidFill>
                <a:latin typeface="+mn-lt"/>
              </a:defRPr>
            </a:lvl1pPr>
          </a:lstStyle>
          <a:p>
            <a:fld id="{70E3892F-F20C-634E-B276-521714C7D13F}" type="datetimeFigureOut">
              <a:rPr lang="nl-NL" smtClean="0"/>
              <a:t>8-10-2024</a:t>
            </a:fld>
            <a:endParaRPr lang="nl-NL"/>
          </a:p>
        </p:txBody>
      </p:sp>
      <p:sp>
        <p:nvSpPr>
          <p:cNvPr id="5" name="Tijdelijke aanduiding voor voettekst 4"/>
          <p:cNvSpPr>
            <a:spLocks noGrp="1" noSelect="1"/>
          </p:cNvSpPr>
          <p:nvPr>
            <p:ph type="ftr" sz="quarter" idx="3"/>
          </p:nvPr>
        </p:nvSpPr>
        <p:spPr bwMode="gray">
          <a:xfrm>
            <a:off x="1065600" y="6489368"/>
            <a:ext cx="3060000" cy="252000"/>
          </a:xfrm>
          <a:prstGeom prst="rect">
            <a:avLst/>
          </a:prstGeom>
        </p:spPr>
        <p:txBody>
          <a:bodyPr vert="horz" lIns="0" tIns="0" rIns="0" bIns="0" rtlCol="0" anchor="t">
            <a:noAutofit/>
          </a:bodyPr>
          <a:lstStyle>
            <a:lvl1pPr algn="l">
              <a:defRPr sz="1000">
                <a:solidFill>
                  <a:schemeClr val="tx1"/>
                </a:solidFill>
                <a:latin typeface="+mn-lt"/>
              </a:defRPr>
            </a:lvl1pPr>
          </a:lstStyle>
          <a:p>
            <a:endParaRPr lang="nl-NL"/>
          </a:p>
        </p:txBody>
      </p:sp>
      <p:sp>
        <p:nvSpPr>
          <p:cNvPr id="6" name="Tijdelijke aanduiding voor dianummer 5"/>
          <p:cNvSpPr>
            <a:spLocks noGrp="1" noSelect="1"/>
          </p:cNvSpPr>
          <p:nvPr>
            <p:ph type="sldNum" sz="quarter" idx="4"/>
          </p:nvPr>
        </p:nvSpPr>
        <p:spPr bwMode="gray">
          <a:xfrm>
            <a:off x="11116439" y="6489368"/>
            <a:ext cx="389588" cy="252000"/>
          </a:xfrm>
          <a:prstGeom prst="rect">
            <a:avLst/>
          </a:prstGeom>
        </p:spPr>
        <p:txBody>
          <a:bodyPr vert="horz" lIns="0" tIns="0" rIns="0" bIns="0" rtlCol="0" anchor="t">
            <a:noAutofit/>
          </a:bodyPr>
          <a:lstStyle>
            <a:lvl1pPr algn="l">
              <a:defRPr sz="1000">
                <a:solidFill>
                  <a:schemeClr val="tx1"/>
                </a:solidFill>
                <a:latin typeface="+mn-lt"/>
              </a:defRPr>
            </a:lvl1pPr>
          </a:lstStyle>
          <a:p>
            <a:fld id="{D29FEEF9-BC8F-A540-B9E0-B5BF8FC4A0EA}" type="slidenum">
              <a:rPr lang="nl-NL" smtClean="0"/>
              <a:t>‹nr.›</a:t>
            </a:fld>
            <a:endParaRPr lang="nl-NL"/>
          </a:p>
        </p:txBody>
      </p:sp>
      <p:sp>
        <p:nvSpPr>
          <p:cNvPr id="3" name="Tijdelijke aanduiding voor tekst 2 (JU-Free)"/>
          <p:cNvSpPr>
            <a:spLocks noGrp="1"/>
          </p:cNvSpPr>
          <p:nvPr>
            <p:ph type="body" idx="1"/>
          </p:nvPr>
        </p:nvSpPr>
        <p:spPr bwMode="gray">
          <a:xfrm>
            <a:off x="1066027" y="1773930"/>
            <a:ext cx="10440000" cy="4428000"/>
          </a:xfrm>
          <a:prstGeom prst="rect">
            <a:avLst/>
          </a:prstGeom>
        </p:spPr>
        <p:txBody>
          <a:bodyPr vert="horz" lIns="0" tIns="0" rIns="0" bIns="0" rtlCol="0">
            <a:noAutofit/>
          </a:bodyPr>
          <a:lstStyle/>
          <a:p>
            <a:pPr lvl="0"/>
            <a:r>
              <a:rPr lang="nl-NL" noProof="1"/>
              <a:t>JU-LEVEL1=Opsomming 1e niveau</a:t>
            </a:r>
          </a:p>
          <a:p>
            <a:pPr lvl="1"/>
            <a:r>
              <a:rPr lang="nl-NL" noProof="1"/>
              <a:t>JU-LEVEL2=Opsomming 2e niveau</a:t>
            </a:r>
          </a:p>
          <a:p>
            <a:pPr lvl="2"/>
            <a:r>
              <a:rPr lang="nl-NL" noProof="1"/>
              <a:t>JU-LEVEL3=Opsomming nummer 1e niveau</a:t>
            </a:r>
          </a:p>
          <a:p>
            <a:pPr lvl="3"/>
            <a:r>
              <a:rPr lang="nl-NL" noProof="1"/>
              <a:t>JU-LEVEL4=Kop</a:t>
            </a:r>
          </a:p>
          <a:p>
            <a:pPr lvl="4"/>
            <a:r>
              <a:rPr lang="nl-NL" noProof="1"/>
              <a:t>JU-LEVEL5=Basistekst</a:t>
            </a:r>
          </a:p>
          <a:p>
            <a:pPr lvl="5"/>
            <a:r>
              <a:rPr lang="nl-NL" noProof="1"/>
              <a:t>JU-LEVEL6=Zwevend 1e niveau</a:t>
            </a:r>
          </a:p>
          <a:p>
            <a:pPr lvl="6"/>
            <a:r>
              <a:rPr lang="nl-NL" noProof="1"/>
              <a:t>JU-LEVEL7=Zwevend 2e niveau</a:t>
            </a:r>
          </a:p>
        </p:txBody>
      </p:sp>
      <p:sp>
        <p:nvSpPr>
          <p:cNvPr id="2" name="Tijdelijke aanduiding voor titel 1"/>
          <p:cNvSpPr>
            <a:spLocks noGrp="1" noSelect="1"/>
          </p:cNvSpPr>
          <p:nvPr>
            <p:ph type="title"/>
          </p:nvPr>
        </p:nvSpPr>
        <p:spPr bwMode="gray">
          <a:xfrm>
            <a:off x="864817" y="469373"/>
            <a:ext cx="10440000" cy="720000"/>
          </a:xfrm>
          <a:prstGeom prst="rect">
            <a:avLst/>
          </a:prstGeom>
        </p:spPr>
        <p:txBody>
          <a:bodyPr vert="horz" lIns="0" tIns="0" rIns="0" bIns="0" rtlCol="0" anchor="t">
            <a:noAutofit/>
          </a:bodyPr>
          <a:lstStyle/>
          <a:p>
            <a:r>
              <a:rPr lang="nl-NL" noProof="1"/>
              <a:t>[Titel]</a:t>
            </a:r>
          </a:p>
        </p:txBody>
      </p:sp>
      <p:sp>
        <p:nvSpPr>
          <p:cNvPr id="8" name="Vrije vorm: vorm 112">
            <a:extLst>
              <a:ext uri="{FF2B5EF4-FFF2-40B4-BE49-F238E27FC236}">
                <a16:creationId xmlns:a16="http://schemas.microsoft.com/office/drawing/2014/main" id="{9668B9EC-76A2-44F2-BE3A-70ABD9A97E44}"/>
              </a:ext>
            </a:extLst>
          </p:cNvPr>
          <p:cNvSpPr>
            <a:spLocks noSelect="1"/>
          </p:cNvSpPr>
          <p:nvPr/>
        </p:nvSpPr>
        <p:spPr bwMode="auto">
          <a:xfrm>
            <a:off x="5966129" y="6361113"/>
            <a:ext cx="274335" cy="352426"/>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91440" tIns="45720" rIns="91440" bIns="45720" numCol="1" anchor="t" anchorCtr="0" compatLnSpc="1">
            <a:prstTxWarp prst="textNoShape">
              <a:avLst/>
            </a:prstTxWarp>
            <a:noAutofit/>
          </a:bodyPr>
          <a:lstStyle/>
          <a:p>
            <a:endParaRPr lang="nl-NL"/>
          </a:p>
        </p:txBody>
      </p:sp>
    </p:spTree>
    <p:extLst>
      <p:ext uri="{BB962C8B-B14F-4D97-AF65-F5344CB8AC3E}">
        <p14:creationId xmlns:p14="http://schemas.microsoft.com/office/powerpoint/2010/main" val="37600561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Lst>
  <p:txStyles>
    <p:titleStyle>
      <a:lvl1pPr algn="l" defTabSz="1088610" rtl="0" eaLnBrk="1" latinLnBrk="0" hangingPunct="1">
        <a:spcBef>
          <a:spcPct val="0"/>
        </a:spcBef>
        <a:buNone/>
        <a:defRPr sz="1700" b="0" kern="1200" cap="all" baseline="0">
          <a:solidFill>
            <a:schemeClr val="accent1"/>
          </a:solidFill>
          <a:latin typeface="+mj-lt"/>
          <a:ea typeface="+mj-ea"/>
          <a:cs typeface="+mj-cs"/>
        </a:defRPr>
      </a:lvl1pPr>
    </p:titleStyle>
    <p:bodyStyle>
      <a:lvl1pPr marL="324000" indent="-324000" algn="l" defTabSz="1088610" rtl="0" eaLnBrk="1" latinLnBrk="0" hangingPunct="1">
        <a:spcBef>
          <a:spcPts val="900"/>
        </a:spcBef>
        <a:buFont typeface="Arial" pitchFamily="34" charset="0"/>
        <a:buChar char="•"/>
        <a:defRPr sz="1600" b="0" kern="1200" baseline="0">
          <a:solidFill>
            <a:schemeClr val="tx1"/>
          </a:solidFill>
          <a:latin typeface="+mn-lt"/>
          <a:ea typeface="+mn-ea"/>
          <a:cs typeface="+mn-cs"/>
        </a:defRPr>
      </a:lvl1pPr>
      <a:lvl2pPr marL="648000" indent="-324000" algn="l" defTabSz="1088610" rtl="0" eaLnBrk="1" latinLnBrk="0" hangingPunct="1">
        <a:spcBef>
          <a:spcPts val="600"/>
        </a:spcBef>
        <a:buFont typeface="Arial" pitchFamily="34" charset="0"/>
        <a:buChar char="•"/>
        <a:defRPr sz="1600" kern="1200">
          <a:solidFill>
            <a:schemeClr val="tx1"/>
          </a:solidFill>
          <a:latin typeface="+mn-lt"/>
          <a:ea typeface="+mn-ea"/>
          <a:cs typeface="+mn-cs"/>
        </a:defRPr>
      </a:lvl2pPr>
      <a:lvl3pPr marL="324000" indent="-324000" algn="l" defTabSz="1088610" rtl="0" eaLnBrk="1" latinLnBrk="0" hangingPunct="1">
        <a:spcBef>
          <a:spcPts val="0"/>
        </a:spcBef>
        <a:buFont typeface="+mj-lt"/>
        <a:buAutoNum type="arabicPeriod"/>
        <a:defRPr sz="1600" b="0" kern="1200">
          <a:solidFill>
            <a:schemeClr val="tx1"/>
          </a:solidFill>
          <a:latin typeface="+mn-lt"/>
          <a:ea typeface="+mn-ea"/>
          <a:cs typeface="+mn-cs"/>
        </a:defRPr>
      </a:lvl3pPr>
      <a:lvl4pPr marL="0" indent="0" algn="l" defTabSz="1088610" rtl="0" eaLnBrk="1" latinLnBrk="0" hangingPunct="1">
        <a:spcBef>
          <a:spcPts val="1800"/>
        </a:spcBef>
        <a:buFont typeface="Arial" pitchFamily="34" charset="0"/>
        <a:buNone/>
        <a:defRPr sz="1600" b="0" kern="1200">
          <a:solidFill>
            <a:schemeClr val="accent1"/>
          </a:solidFill>
          <a:latin typeface="+mj-lt"/>
          <a:ea typeface="Open Sans SemiBold" panose="020B0706030804020204" pitchFamily="34" charset="0"/>
          <a:cs typeface="Open Sans SemiBold" panose="020B0706030804020204" pitchFamily="34" charset="0"/>
        </a:defRPr>
      </a:lvl4pPr>
      <a:lvl5pPr marL="0" indent="0" algn="l" defTabSz="1088610" rtl="0" eaLnBrk="1" latinLnBrk="0" hangingPunct="1">
        <a:spcBef>
          <a:spcPts val="0"/>
        </a:spcBef>
        <a:buFont typeface="Arial" pitchFamily="34" charset="0"/>
        <a:buNone/>
        <a:defRPr sz="1600" kern="1200">
          <a:solidFill>
            <a:schemeClr val="tx1"/>
          </a:solidFill>
          <a:latin typeface="+mn-lt"/>
          <a:ea typeface="+mn-ea"/>
          <a:cs typeface="+mn-cs"/>
        </a:defRPr>
      </a:lvl5pPr>
      <a:lvl6pPr marL="324000" indent="0" algn="l" defTabSz="1088610" rtl="0" eaLnBrk="1" latinLnBrk="0" hangingPunct="1">
        <a:spcBef>
          <a:spcPts val="0"/>
        </a:spcBef>
        <a:buFont typeface="Arial" pitchFamily="34" charset="0"/>
        <a:buNone/>
        <a:defRPr sz="1600" kern="1200">
          <a:solidFill>
            <a:schemeClr val="tx1"/>
          </a:solidFill>
          <a:latin typeface="+mn-lt"/>
          <a:ea typeface="+mn-ea"/>
          <a:cs typeface="+mn-cs"/>
        </a:defRPr>
      </a:lvl6pPr>
      <a:lvl7pPr marL="648000" indent="0" algn="l" defTabSz="1088610" rtl="0" eaLnBrk="1" latinLnBrk="0" hangingPunct="1">
        <a:spcBef>
          <a:spcPts val="0"/>
        </a:spcBef>
        <a:buFont typeface="Arial" pitchFamily="34" charset="0"/>
        <a:buNone/>
        <a:defRPr sz="1600" kern="1200">
          <a:solidFill>
            <a:schemeClr val="tx1"/>
          </a:solidFill>
          <a:latin typeface="+mn-lt"/>
          <a:ea typeface="+mn-ea"/>
          <a:cs typeface="+mn-cs"/>
        </a:defRPr>
      </a:lvl7pPr>
      <a:lvl8pPr marL="810081" indent="0" algn="l" defTabSz="1088610" rtl="0" eaLnBrk="1" latinLnBrk="0" hangingPunct="1">
        <a:spcBef>
          <a:spcPts val="0"/>
        </a:spcBef>
        <a:buFont typeface="Arial" pitchFamily="34" charset="0"/>
        <a:buNone/>
        <a:defRPr sz="1600" kern="1200">
          <a:solidFill>
            <a:schemeClr val="tx1"/>
          </a:solidFill>
          <a:latin typeface="+mn-lt"/>
          <a:ea typeface="+mn-ea"/>
          <a:cs typeface="+mn-cs"/>
        </a:defRPr>
      </a:lvl8pPr>
      <a:lvl9pPr marL="0" indent="0" algn="l" defTabSz="1088610" rtl="0" eaLnBrk="1" latinLnBrk="0" hangingPunct="1">
        <a:spcBef>
          <a:spcPts val="0"/>
        </a:spcBef>
        <a:buFont typeface="Arial" pitchFamily="34" charset="0"/>
        <a:buNone/>
        <a:defRPr sz="1600" kern="1200">
          <a:solidFill>
            <a:schemeClr val="tx1"/>
          </a:solidFill>
          <a:latin typeface="+mn-lt"/>
          <a:ea typeface="+mn-ea"/>
          <a:cs typeface="+mn-cs"/>
        </a:defRPr>
      </a:lvl9pPr>
    </p:bodyStyle>
    <p:otherStyle>
      <a:defPPr>
        <a:defRPr lang="nl-NL"/>
      </a:defPPr>
      <a:lvl1pPr marL="0" algn="l" defTabSz="1088610" rtl="0" eaLnBrk="1" latinLnBrk="0" hangingPunct="1">
        <a:defRPr sz="2100" kern="1200">
          <a:solidFill>
            <a:schemeClr val="tx1"/>
          </a:solidFill>
          <a:latin typeface="+mn-lt"/>
          <a:ea typeface="+mn-ea"/>
          <a:cs typeface="+mn-cs"/>
        </a:defRPr>
      </a:lvl1pPr>
      <a:lvl2pPr marL="544306" algn="l" defTabSz="1088610" rtl="0" eaLnBrk="1" latinLnBrk="0" hangingPunct="1">
        <a:defRPr sz="2100" kern="1200">
          <a:solidFill>
            <a:schemeClr val="tx1"/>
          </a:solidFill>
          <a:latin typeface="+mn-lt"/>
          <a:ea typeface="+mn-ea"/>
          <a:cs typeface="+mn-cs"/>
        </a:defRPr>
      </a:lvl2pPr>
      <a:lvl3pPr marL="1088610" algn="l" defTabSz="1088610" rtl="0" eaLnBrk="1" latinLnBrk="0" hangingPunct="1">
        <a:defRPr sz="2100" kern="1200">
          <a:solidFill>
            <a:schemeClr val="tx1"/>
          </a:solidFill>
          <a:latin typeface="+mn-lt"/>
          <a:ea typeface="+mn-ea"/>
          <a:cs typeface="+mn-cs"/>
        </a:defRPr>
      </a:lvl3pPr>
      <a:lvl4pPr marL="1632916" algn="l" defTabSz="1088610" rtl="0" eaLnBrk="1" latinLnBrk="0" hangingPunct="1">
        <a:defRPr sz="2100" kern="1200">
          <a:solidFill>
            <a:schemeClr val="tx1"/>
          </a:solidFill>
          <a:latin typeface="+mn-lt"/>
          <a:ea typeface="+mn-ea"/>
          <a:cs typeface="+mn-cs"/>
        </a:defRPr>
      </a:lvl4pPr>
      <a:lvl5pPr marL="2177222" algn="l" defTabSz="1088610" rtl="0" eaLnBrk="1" latinLnBrk="0" hangingPunct="1">
        <a:defRPr sz="2100" kern="1200">
          <a:solidFill>
            <a:schemeClr val="tx1"/>
          </a:solidFill>
          <a:latin typeface="+mn-lt"/>
          <a:ea typeface="+mn-ea"/>
          <a:cs typeface="+mn-cs"/>
        </a:defRPr>
      </a:lvl5pPr>
      <a:lvl6pPr marL="2721526" algn="l" defTabSz="1088610" rtl="0" eaLnBrk="1" latinLnBrk="0" hangingPunct="1">
        <a:defRPr sz="2100" kern="1200">
          <a:solidFill>
            <a:schemeClr val="tx1"/>
          </a:solidFill>
          <a:latin typeface="+mn-lt"/>
          <a:ea typeface="+mn-ea"/>
          <a:cs typeface="+mn-cs"/>
        </a:defRPr>
      </a:lvl6pPr>
      <a:lvl7pPr marL="3265831" algn="l" defTabSz="1088610" rtl="0" eaLnBrk="1" latinLnBrk="0" hangingPunct="1">
        <a:defRPr sz="2100" kern="1200">
          <a:solidFill>
            <a:schemeClr val="tx1"/>
          </a:solidFill>
          <a:latin typeface="+mn-lt"/>
          <a:ea typeface="+mn-ea"/>
          <a:cs typeface="+mn-cs"/>
        </a:defRPr>
      </a:lvl7pPr>
      <a:lvl8pPr marL="3810137" algn="l" defTabSz="1088610" rtl="0" eaLnBrk="1" latinLnBrk="0" hangingPunct="1">
        <a:defRPr sz="2100" kern="1200">
          <a:solidFill>
            <a:schemeClr val="tx1"/>
          </a:solidFill>
          <a:latin typeface="+mn-lt"/>
          <a:ea typeface="+mn-ea"/>
          <a:cs typeface="+mn-cs"/>
        </a:defRPr>
      </a:lvl8pPr>
      <a:lvl9pPr marL="4354442" algn="l" defTabSz="1088610"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0.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0.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BE430EFC-400F-2B24-B8C3-6C4AEC93DAEF}"/>
              </a:ext>
            </a:extLst>
          </p:cNvPr>
          <p:cNvSpPr/>
          <p:nvPr/>
        </p:nvSpPr>
        <p:spPr>
          <a:xfrm>
            <a:off x="9161923" y="3990004"/>
            <a:ext cx="3029892" cy="2867995"/>
          </a:xfrm>
          <a:prstGeom prst="rect">
            <a:avLst/>
          </a:prstGeom>
          <a:solidFill>
            <a:schemeClr val="accent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bg1"/>
              </a:solidFill>
            </a:endParaRPr>
          </a:p>
        </p:txBody>
      </p:sp>
      <p:sp>
        <p:nvSpPr>
          <p:cNvPr id="43" name="Rechthoek 42">
            <a:extLst>
              <a:ext uri="{FF2B5EF4-FFF2-40B4-BE49-F238E27FC236}">
                <a16:creationId xmlns:a16="http://schemas.microsoft.com/office/drawing/2014/main" id="{A17CD65B-CA99-9ED1-D50B-39D8AF714360}"/>
              </a:ext>
            </a:extLst>
          </p:cNvPr>
          <p:cNvSpPr/>
          <p:nvPr/>
        </p:nvSpPr>
        <p:spPr>
          <a:xfrm>
            <a:off x="9161922" y="1679"/>
            <a:ext cx="3029892" cy="3988319"/>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a:p>
        </p:txBody>
      </p:sp>
      <p:sp>
        <p:nvSpPr>
          <p:cNvPr id="5" name="Tekstvak 4">
            <a:extLst>
              <a:ext uri="{FF2B5EF4-FFF2-40B4-BE49-F238E27FC236}">
                <a16:creationId xmlns:a16="http://schemas.microsoft.com/office/drawing/2014/main" id="{908CBB11-7412-AB63-6F77-4333796F414A}"/>
              </a:ext>
            </a:extLst>
          </p:cNvPr>
          <p:cNvSpPr txBox="1"/>
          <p:nvPr/>
        </p:nvSpPr>
        <p:spPr>
          <a:xfrm>
            <a:off x="411891" y="345989"/>
            <a:ext cx="6630039" cy="492443"/>
          </a:xfrm>
          <a:prstGeom prst="rect">
            <a:avLst/>
          </a:prstGeom>
          <a:noFill/>
        </p:spPr>
        <p:txBody>
          <a:bodyPr wrap="square" lIns="0" tIns="0" rIns="0" bIns="0" rtlCol="0">
            <a:spAutoFit/>
          </a:bodyPr>
          <a:lstStyle/>
          <a:p>
            <a:r>
              <a:rPr lang="nl-NL" sz="3200" dirty="0">
                <a:solidFill>
                  <a:schemeClr val="accent6"/>
                </a:solidFill>
                <a:latin typeface="+mj-lt"/>
              </a:rPr>
              <a:t>Code of </a:t>
            </a:r>
            <a:r>
              <a:rPr lang="nl-NL" sz="3200" dirty="0" err="1">
                <a:solidFill>
                  <a:schemeClr val="accent6"/>
                </a:solidFill>
                <a:latin typeface="+mj-lt"/>
              </a:rPr>
              <a:t>Conduct</a:t>
            </a:r>
            <a:r>
              <a:rPr lang="nl-NL" sz="3200" dirty="0">
                <a:solidFill>
                  <a:schemeClr val="accent6"/>
                </a:solidFill>
                <a:latin typeface="+mj-lt"/>
              </a:rPr>
              <a:t> </a:t>
            </a:r>
            <a:r>
              <a:rPr lang="nl-NL" sz="3200" dirty="0" err="1">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for</a:t>
            </a:r>
            <a:r>
              <a:rPr lang="nl-NL" sz="32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 </a:t>
            </a:r>
            <a:r>
              <a:rPr lang="nl-NL" sz="3200" dirty="0" err="1">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this</a:t>
            </a:r>
            <a:r>
              <a:rPr lang="nl-NL" sz="32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 course</a:t>
            </a:r>
          </a:p>
        </p:txBody>
      </p:sp>
      <p:sp>
        <p:nvSpPr>
          <p:cNvPr id="7" name="Tekstvak 6">
            <a:extLst>
              <a:ext uri="{FF2B5EF4-FFF2-40B4-BE49-F238E27FC236}">
                <a16:creationId xmlns:a16="http://schemas.microsoft.com/office/drawing/2014/main" id="{A2F8FB5C-4D8B-60C4-ABF1-DD689146B7B7}"/>
              </a:ext>
            </a:extLst>
          </p:cNvPr>
          <p:cNvSpPr txBox="1"/>
          <p:nvPr/>
        </p:nvSpPr>
        <p:spPr>
          <a:xfrm>
            <a:off x="411891" y="847402"/>
            <a:ext cx="7260661" cy="492443"/>
          </a:xfrm>
          <a:prstGeom prst="rect">
            <a:avLst/>
          </a:prstGeom>
          <a:noFill/>
        </p:spPr>
        <p:txBody>
          <a:bodyPr wrap="square" lIns="0" tIns="0" rIns="0" bIns="0" rtlCol="0">
            <a:spAutoFit/>
          </a:bodyPr>
          <a:lstStyle/>
          <a:p>
            <a:r>
              <a:rPr lang="nl-NL" sz="1600" dirty="0">
                <a:solidFill>
                  <a:schemeClr val="accent6"/>
                </a:solidFill>
              </a:rPr>
              <a:t>We </a:t>
            </a:r>
            <a:r>
              <a:rPr lang="nl-NL" sz="1600" dirty="0" err="1">
                <a:solidFill>
                  <a:schemeClr val="accent6"/>
                </a:solidFill>
              </a:rPr>
              <a:t>treat</a:t>
            </a:r>
            <a:r>
              <a:rPr lang="nl-NL" sz="1600" dirty="0">
                <a:solidFill>
                  <a:schemeClr val="accent6"/>
                </a:solidFill>
              </a:rPr>
              <a:t> </a:t>
            </a:r>
            <a:r>
              <a:rPr lang="nl-NL" sz="1600" dirty="0" err="1">
                <a:solidFill>
                  <a:schemeClr val="accent6"/>
                </a:solidFill>
              </a:rPr>
              <a:t>each</a:t>
            </a:r>
            <a:r>
              <a:rPr lang="nl-NL" sz="1600" dirty="0">
                <a:solidFill>
                  <a:schemeClr val="accent6"/>
                </a:solidFill>
              </a:rPr>
              <a:t> </a:t>
            </a:r>
            <a:r>
              <a:rPr lang="nl-NL" sz="1600" dirty="0" err="1">
                <a:solidFill>
                  <a:schemeClr val="accent6"/>
                </a:solidFill>
              </a:rPr>
              <a:t>other</a:t>
            </a:r>
            <a:r>
              <a:rPr lang="nl-NL" sz="1600" dirty="0">
                <a:solidFill>
                  <a:schemeClr val="accent6"/>
                </a:solidFill>
              </a:rPr>
              <a:t> </a:t>
            </a:r>
            <a:r>
              <a:rPr lang="nl-NL" sz="1600" dirty="0" err="1">
                <a:solidFill>
                  <a:schemeClr val="accent6"/>
                </a:solidFill>
              </a:rPr>
              <a:t>with</a:t>
            </a:r>
            <a:r>
              <a:rPr lang="nl-NL" sz="1600" dirty="0">
                <a:solidFill>
                  <a:schemeClr val="accent6"/>
                </a:solidFill>
              </a:rPr>
              <a:t> respect, </a:t>
            </a:r>
            <a:r>
              <a:rPr lang="nl-NL" sz="1600" dirty="0" err="1">
                <a:solidFill>
                  <a:schemeClr val="accent6"/>
                </a:solidFill>
              </a:rPr>
              <a:t>regardless</a:t>
            </a:r>
            <a:r>
              <a:rPr lang="nl-NL" sz="1600" dirty="0">
                <a:solidFill>
                  <a:schemeClr val="accent6"/>
                </a:solidFill>
              </a:rPr>
              <a:t> of gender, </a:t>
            </a:r>
            <a:r>
              <a:rPr lang="nl-NL" sz="1600" dirty="0" err="1">
                <a:solidFill>
                  <a:schemeClr val="accent6"/>
                </a:solidFill>
              </a:rPr>
              <a:t>origin</a:t>
            </a:r>
            <a:r>
              <a:rPr lang="nl-NL" sz="1600" dirty="0">
                <a:solidFill>
                  <a:schemeClr val="accent6"/>
                </a:solidFill>
              </a:rPr>
              <a:t>, </a:t>
            </a:r>
            <a:r>
              <a:rPr lang="nl-NL" sz="1600" dirty="0" err="1">
                <a:solidFill>
                  <a:schemeClr val="accent6"/>
                </a:solidFill>
              </a:rPr>
              <a:t>religious</a:t>
            </a:r>
            <a:r>
              <a:rPr lang="nl-NL" sz="1600" dirty="0">
                <a:solidFill>
                  <a:schemeClr val="accent6"/>
                </a:solidFill>
              </a:rPr>
              <a:t> </a:t>
            </a:r>
            <a:r>
              <a:rPr lang="nl-NL" sz="1600" dirty="0" err="1">
                <a:solidFill>
                  <a:schemeClr val="accent6"/>
                </a:solidFill>
              </a:rPr>
              <a:t>and</a:t>
            </a:r>
            <a:r>
              <a:rPr lang="nl-NL" sz="1600" dirty="0">
                <a:solidFill>
                  <a:schemeClr val="accent6"/>
                </a:solidFill>
              </a:rPr>
              <a:t> </a:t>
            </a:r>
            <a:r>
              <a:rPr lang="nl-NL" sz="1600" dirty="0" err="1">
                <a:solidFill>
                  <a:schemeClr val="accent6"/>
                </a:solidFill>
              </a:rPr>
              <a:t>political</a:t>
            </a:r>
            <a:r>
              <a:rPr lang="nl-NL" sz="1600" dirty="0">
                <a:solidFill>
                  <a:schemeClr val="accent6"/>
                </a:solidFill>
              </a:rPr>
              <a:t> </a:t>
            </a:r>
            <a:r>
              <a:rPr lang="nl-NL" sz="1600" dirty="0" err="1">
                <a:solidFill>
                  <a:schemeClr val="accent6"/>
                </a:solidFill>
              </a:rPr>
              <a:t>beliefs</a:t>
            </a:r>
            <a:r>
              <a:rPr lang="nl-NL" sz="1600" dirty="0">
                <a:solidFill>
                  <a:schemeClr val="accent6"/>
                </a:solidFill>
              </a:rPr>
              <a:t>, </a:t>
            </a:r>
            <a:r>
              <a:rPr lang="nl-NL" sz="1600" dirty="0" err="1">
                <a:solidFill>
                  <a:schemeClr val="accent6"/>
                </a:solidFill>
              </a:rPr>
              <a:t>sexual</a:t>
            </a:r>
            <a:r>
              <a:rPr lang="nl-NL" sz="1600" dirty="0">
                <a:solidFill>
                  <a:schemeClr val="accent6"/>
                </a:solidFill>
              </a:rPr>
              <a:t> </a:t>
            </a:r>
            <a:r>
              <a:rPr lang="nl-NL" sz="1600" dirty="0" err="1">
                <a:solidFill>
                  <a:schemeClr val="accent6"/>
                </a:solidFill>
              </a:rPr>
              <a:t>preference</a:t>
            </a:r>
            <a:r>
              <a:rPr lang="nl-NL" sz="1600" dirty="0">
                <a:solidFill>
                  <a:schemeClr val="accent6"/>
                </a:solidFill>
              </a:rPr>
              <a:t>, </a:t>
            </a:r>
            <a:r>
              <a:rPr lang="nl-NL" sz="1600" dirty="0" err="1">
                <a:solidFill>
                  <a:schemeClr val="accent6"/>
                </a:solidFill>
              </a:rPr>
              <a:t>disability</a:t>
            </a:r>
            <a:r>
              <a:rPr lang="nl-NL" sz="1600" dirty="0">
                <a:solidFill>
                  <a:schemeClr val="accent6"/>
                </a:solidFill>
              </a:rPr>
              <a:t>, </a:t>
            </a:r>
            <a:r>
              <a:rPr lang="nl-NL" sz="1600" dirty="0" err="1">
                <a:solidFill>
                  <a:schemeClr val="accent6"/>
                </a:solidFill>
              </a:rPr>
              <a:t>role</a:t>
            </a:r>
            <a:r>
              <a:rPr lang="nl-NL" sz="1600" dirty="0">
                <a:solidFill>
                  <a:schemeClr val="accent6"/>
                </a:solidFill>
              </a:rPr>
              <a:t> or </a:t>
            </a:r>
            <a:r>
              <a:rPr lang="nl-NL" sz="1600" dirty="0" err="1">
                <a:solidFill>
                  <a:schemeClr val="accent6"/>
                </a:solidFill>
              </a:rPr>
              <a:t>position</a:t>
            </a:r>
            <a:r>
              <a:rPr lang="nl-NL" sz="1600" dirty="0">
                <a:solidFill>
                  <a:schemeClr val="accent6"/>
                </a:solidFill>
              </a:rPr>
              <a:t>.</a:t>
            </a:r>
          </a:p>
        </p:txBody>
      </p:sp>
      <p:sp>
        <p:nvSpPr>
          <p:cNvPr id="15" name="Tekstvak 14">
            <a:extLst>
              <a:ext uri="{FF2B5EF4-FFF2-40B4-BE49-F238E27FC236}">
                <a16:creationId xmlns:a16="http://schemas.microsoft.com/office/drawing/2014/main" id="{B2D2176E-7B2B-F276-1218-6832AD661592}"/>
              </a:ext>
            </a:extLst>
          </p:cNvPr>
          <p:cNvSpPr txBox="1"/>
          <p:nvPr/>
        </p:nvSpPr>
        <p:spPr>
          <a:xfrm>
            <a:off x="5981687" y="3369816"/>
            <a:ext cx="2418271" cy="553998"/>
          </a:xfrm>
          <a:prstGeom prst="rect">
            <a:avLst/>
          </a:prstGeom>
          <a:noFill/>
        </p:spPr>
        <p:txBody>
          <a:bodyPr wrap="square" lIns="0" tIns="0" rIns="0" bIns="0" rtlCol="0">
            <a:spAutoFit/>
          </a:bodyPr>
          <a:lstStyle/>
          <a:p>
            <a:pPr algn="ctr"/>
            <a:r>
              <a:rPr lang="nl-NL" sz="1800" dirty="0"/>
              <a:t>I act </a:t>
            </a:r>
            <a:r>
              <a:rPr lang="nl-NL" sz="1800" dirty="0" err="1"/>
              <a:t>with</a:t>
            </a:r>
            <a:r>
              <a:rPr lang="nl-NL" sz="1800" dirty="0"/>
              <a:t> </a:t>
            </a:r>
            <a:br>
              <a:rPr lang="nl-NL" sz="1800" dirty="0"/>
            </a:br>
            <a:r>
              <a:rPr lang="nl-NL" sz="1800" dirty="0" err="1">
                <a:latin typeface="+mj-lt"/>
              </a:rPr>
              <a:t>academic</a:t>
            </a:r>
            <a:r>
              <a:rPr lang="nl-NL" sz="1800" dirty="0">
                <a:latin typeface="+mj-lt"/>
              </a:rPr>
              <a:t> </a:t>
            </a:r>
            <a:r>
              <a:rPr lang="nl-NL" sz="1800" dirty="0" err="1">
                <a:latin typeface="+mj-lt"/>
              </a:rPr>
              <a:t>integrity</a:t>
            </a:r>
            <a:endParaRPr lang="nl-NL" sz="1800" dirty="0">
              <a:latin typeface="+mj-lt"/>
            </a:endParaRPr>
          </a:p>
        </p:txBody>
      </p:sp>
      <p:sp>
        <p:nvSpPr>
          <p:cNvPr id="21" name="Tekstvak 20">
            <a:extLst>
              <a:ext uri="{FF2B5EF4-FFF2-40B4-BE49-F238E27FC236}">
                <a16:creationId xmlns:a16="http://schemas.microsoft.com/office/drawing/2014/main" id="{AC438C7F-2C5F-0E3B-456B-04ACEFF260C1}"/>
              </a:ext>
            </a:extLst>
          </p:cNvPr>
          <p:cNvSpPr txBox="1"/>
          <p:nvPr/>
        </p:nvSpPr>
        <p:spPr>
          <a:xfrm>
            <a:off x="413006" y="1647917"/>
            <a:ext cx="2156039" cy="276999"/>
          </a:xfrm>
          <a:prstGeom prst="rect">
            <a:avLst/>
          </a:prstGeom>
          <a:noFill/>
        </p:spPr>
        <p:txBody>
          <a:bodyPr wrap="none" lIns="0" tIns="0" rIns="0" bIns="0" rtlCol="0">
            <a:spAutoFit/>
          </a:bodyPr>
          <a:lstStyle/>
          <a:p>
            <a:r>
              <a:rPr lang="nl-NL" sz="1800" dirty="0" err="1">
                <a:solidFill>
                  <a:schemeClr val="accent1"/>
                </a:solidFill>
                <a:latin typeface="+mj-lt"/>
              </a:rPr>
              <a:t>Guiding</a:t>
            </a:r>
            <a:r>
              <a:rPr lang="nl-NL" sz="1800" dirty="0">
                <a:solidFill>
                  <a:schemeClr val="accent1"/>
                </a:solidFill>
                <a:latin typeface="+mj-lt"/>
              </a:rPr>
              <a:t> </a:t>
            </a:r>
            <a:r>
              <a:rPr lang="nl-NL" sz="1800" dirty="0" err="1">
                <a:solidFill>
                  <a:schemeClr val="accent1"/>
                </a:solidFill>
                <a:latin typeface="+mj-lt"/>
              </a:rPr>
              <a:t>principles</a:t>
            </a:r>
            <a:endParaRPr lang="nl-NL" sz="1800" dirty="0">
              <a:solidFill>
                <a:schemeClr val="accent1"/>
              </a:solidFill>
              <a:latin typeface="+mj-lt"/>
            </a:endParaRPr>
          </a:p>
        </p:txBody>
      </p:sp>
      <p:sp>
        <p:nvSpPr>
          <p:cNvPr id="44" name="Tekstvak 43">
            <a:extLst>
              <a:ext uri="{FF2B5EF4-FFF2-40B4-BE49-F238E27FC236}">
                <a16:creationId xmlns:a16="http://schemas.microsoft.com/office/drawing/2014/main" id="{A8F55518-648C-B52D-A434-8AEB6ED4EE6D}"/>
              </a:ext>
            </a:extLst>
          </p:cNvPr>
          <p:cNvSpPr txBox="1"/>
          <p:nvPr/>
        </p:nvSpPr>
        <p:spPr>
          <a:xfrm>
            <a:off x="9485842" y="5798626"/>
            <a:ext cx="2465503" cy="215444"/>
          </a:xfrm>
          <a:prstGeom prst="rect">
            <a:avLst/>
          </a:prstGeom>
          <a:noFill/>
        </p:spPr>
        <p:txBody>
          <a:bodyPr wrap="square" lIns="0" tIns="0" rIns="0" bIns="0" rtlCol="0">
            <a:spAutoFit/>
          </a:bodyPr>
          <a:lstStyle/>
          <a:p>
            <a:pPr algn="r"/>
            <a:r>
              <a:rPr lang="nl-NL" sz="1400" dirty="0" err="1">
                <a:solidFill>
                  <a:schemeClr val="bg1"/>
                </a:solidFill>
              </a:rPr>
              <a:t>Your</a:t>
            </a:r>
            <a:r>
              <a:rPr lang="nl-NL" sz="1400" dirty="0">
                <a:solidFill>
                  <a:schemeClr val="bg1"/>
                </a:solidFill>
              </a:rPr>
              <a:t> student </a:t>
            </a:r>
            <a:r>
              <a:rPr lang="nl-NL" sz="1400" dirty="0" err="1">
                <a:solidFill>
                  <a:schemeClr val="bg1"/>
                </a:solidFill>
              </a:rPr>
              <a:t>advisor</a:t>
            </a:r>
            <a:endParaRPr lang="nl-NL" sz="1400" dirty="0">
              <a:solidFill>
                <a:schemeClr val="bg1"/>
              </a:solidFill>
            </a:endParaRPr>
          </a:p>
        </p:txBody>
      </p:sp>
      <p:sp>
        <p:nvSpPr>
          <p:cNvPr id="45" name="Tekstvak 44">
            <a:extLst>
              <a:ext uri="{FF2B5EF4-FFF2-40B4-BE49-F238E27FC236}">
                <a16:creationId xmlns:a16="http://schemas.microsoft.com/office/drawing/2014/main" id="{28546EE0-144B-71A7-E8A2-09B53B8EDB5C}"/>
              </a:ext>
            </a:extLst>
          </p:cNvPr>
          <p:cNvSpPr txBox="1"/>
          <p:nvPr/>
        </p:nvSpPr>
        <p:spPr>
          <a:xfrm>
            <a:off x="9485843" y="6181661"/>
            <a:ext cx="2465502" cy="215444"/>
          </a:xfrm>
          <a:prstGeom prst="rect">
            <a:avLst/>
          </a:prstGeom>
          <a:noFill/>
        </p:spPr>
        <p:txBody>
          <a:bodyPr wrap="square" lIns="0" tIns="0" rIns="0" bIns="0" rtlCol="0">
            <a:spAutoFit/>
          </a:bodyPr>
          <a:lstStyle/>
          <a:p>
            <a:pPr algn="r"/>
            <a:r>
              <a:rPr lang="nl-NL" sz="1400" dirty="0" err="1">
                <a:solidFill>
                  <a:schemeClr val="bg1"/>
                </a:solidFill>
              </a:rPr>
              <a:t>Confidential</a:t>
            </a:r>
            <a:r>
              <a:rPr lang="nl-NL" sz="1400" dirty="0">
                <a:solidFill>
                  <a:schemeClr val="bg1"/>
                </a:solidFill>
              </a:rPr>
              <a:t> Advisor</a:t>
            </a:r>
          </a:p>
        </p:txBody>
      </p:sp>
      <p:sp>
        <p:nvSpPr>
          <p:cNvPr id="52" name="Tekstvak 51">
            <a:extLst>
              <a:ext uri="{FF2B5EF4-FFF2-40B4-BE49-F238E27FC236}">
                <a16:creationId xmlns:a16="http://schemas.microsoft.com/office/drawing/2014/main" id="{7773A98C-C17D-2E71-AC1D-380225AE598E}"/>
              </a:ext>
            </a:extLst>
          </p:cNvPr>
          <p:cNvSpPr txBox="1"/>
          <p:nvPr/>
        </p:nvSpPr>
        <p:spPr>
          <a:xfrm>
            <a:off x="9473242" y="6389983"/>
            <a:ext cx="2465502" cy="184666"/>
          </a:xfrm>
          <a:prstGeom prst="rect">
            <a:avLst/>
          </a:prstGeom>
          <a:noFill/>
        </p:spPr>
        <p:txBody>
          <a:bodyPr wrap="square" lIns="0" tIns="0" rIns="0" bIns="0" rtlCol="0">
            <a:spAutoFit/>
          </a:bodyPr>
          <a:lstStyle/>
          <a:p>
            <a:pPr algn="r"/>
            <a:r>
              <a:rPr lang="nl-NL" sz="1200" dirty="0" err="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vertrouwenspersonen@ru.nl</a:t>
            </a:r>
            <a:endParaRPr lang="nl-NL"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cxnSp>
        <p:nvCxnSpPr>
          <p:cNvPr id="55" name="Rechte verbindingslijn 54">
            <a:extLst>
              <a:ext uri="{FF2B5EF4-FFF2-40B4-BE49-F238E27FC236}">
                <a16:creationId xmlns:a16="http://schemas.microsoft.com/office/drawing/2014/main" id="{6891BF89-4325-66BB-8EDA-9E7A37A15216}"/>
              </a:ext>
            </a:extLst>
          </p:cNvPr>
          <p:cNvCxnSpPr>
            <a:cxnSpLocks/>
          </p:cNvCxnSpPr>
          <p:nvPr/>
        </p:nvCxnSpPr>
        <p:spPr>
          <a:xfrm>
            <a:off x="379025" y="1966957"/>
            <a:ext cx="8388457"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kstvak 17">
            <a:extLst>
              <a:ext uri="{FF2B5EF4-FFF2-40B4-BE49-F238E27FC236}">
                <a16:creationId xmlns:a16="http://schemas.microsoft.com/office/drawing/2014/main" id="{E5AE6518-9989-9889-F52D-F1E79A7EA1E8}"/>
              </a:ext>
            </a:extLst>
          </p:cNvPr>
          <p:cNvSpPr txBox="1"/>
          <p:nvPr/>
        </p:nvSpPr>
        <p:spPr>
          <a:xfrm>
            <a:off x="763823" y="3335170"/>
            <a:ext cx="1920684" cy="553998"/>
          </a:xfrm>
          <a:prstGeom prst="rect">
            <a:avLst/>
          </a:prstGeom>
          <a:noFill/>
        </p:spPr>
        <p:txBody>
          <a:bodyPr wrap="square" lIns="0" tIns="0" rIns="0" bIns="0" rtlCol="0" anchor="t">
            <a:spAutoFit/>
          </a:bodyPr>
          <a:lstStyle/>
          <a:p>
            <a:pPr algn="ctr"/>
            <a:r>
              <a:rPr lang="nl-NL" sz="1800" dirty="0"/>
              <a:t>I </a:t>
            </a:r>
            <a:r>
              <a:rPr lang="nl-NL" sz="1800" dirty="0" err="1"/>
              <a:t>treat</a:t>
            </a:r>
            <a:r>
              <a:rPr lang="nl-NL" sz="1800" dirty="0"/>
              <a:t> </a:t>
            </a:r>
            <a:r>
              <a:rPr lang="nl-NL" sz="1800" dirty="0" err="1"/>
              <a:t>everyone</a:t>
            </a:r>
            <a:r>
              <a:rPr lang="nl-NL" sz="1800" dirty="0"/>
              <a:t> </a:t>
            </a:r>
            <a:r>
              <a:rPr lang="nl-NL" sz="1800" dirty="0" err="1"/>
              <a:t>with</a:t>
            </a:r>
            <a:r>
              <a:rPr lang="nl-NL" sz="1800" dirty="0"/>
              <a:t> </a:t>
            </a:r>
            <a:r>
              <a:rPr lang="nl-NL" sz="1800" dirty="0">
                <a:latin typeface="+mj-lt"/>
              </a:rPr>
              <a:t>respect</a:t>
            </a:r>
          </a:p>
        </p:txBody>
      </p:sp>
      <p:sp>
        <p:nvSpPr>
          <p:cNvPr id="22" name="Tekstvak 21">
            <a:extLst>
              <a:ext uri="{FF2B5EF4-FFF2-40B4-BE49-F238E27FC236}">
                <a16:creationId xmlns:a16="http://schemas.microsoft.com/office/drawing/2014/main" id="{0AD20EE9-19E6-69B8-4C00-6562E5170723}"/>
              </a:ext>
            </a:extLst>
          </p:cNvPr>
          <p:cNvSpPr txBox="1"/>
          <p:nvPr/>
        </p:nvSpPr>
        <p:spPr>
          <a:xfrm>
            <a:off x="3580331" y="3369816"/>
            <a:ext cx="1796331" cy="553998"/>
          </a:xfrm>
          <a:prstGeom prst="rect">
            <a:avLst/>
          </a:prstGeom>
          <a:noFill/>
        </p:spPr>
        <p:txBody>
          <a:bodyPr wrap="square" lIns="0" tIns="0" rIns="0" bIns="0" rtlCol="0" anchor="t">
            <a:spAutoFit/>
          </a:bodyPr>
          <a:lstStyle/>
          <a:p>
            <a:pPr algn="ctr"/>
            <a:r>
              <a:rPr lang="nl-NL" sz="1800" dirty="0"/>
              <a:t>I do </a:t>
            </a:r>
            <a:r>
              <a:rPr lang="nl-NL" sz="1800" b="1" err="1"/>
              <a:t>not</a:t>
            </a:r>
            <a:r>
              <a:rPr lang="nl-NL" sz="1800" b="1" dirty="0"/>
              <a:t> </a:t>
            </a:r>
            <a:r>
              <a:rPr lang="nl-NL" sz="1800" b="1" err="1"/>
              <a:t>discriminate</a:t>
            </a:r>
            <a:endParaRPr lang="nl-NL" sz="1800" b="1" err="1">
              <a:latin typeface="+mj-lt"/>
              <a:ea typeface="Open Sans ExtraBold"/>
              <a:cs typeface="Open Sans ExtraBold"/>
            </a:endParaRPr>
          </a:p>
        </p:txBody>
      </p:sp>
      <p:sp>
        <p:nvSpPr>
          <p:cNvPr id="26" name="Tekstvak 25">
            <a:extLst>
              <a:ext uri="{FF2B5EF4-FFF2-40B4-BE49-F238E27FC236}">
                <a16:creationId xmlns:a16="http://schemas.microsoft.com/office/drawing/2014/main" id="{3690E5D4-850F-0CB3-6DBC-605862D3B9A3}"/>
              </a:ext>
            </a:extLst>
          </p:cNvPr>
          <p:cNvSpPr txBox="1"/>
          <p:nvPr/>
        </p:nvSpPr>
        <p:spPr>
          <a:xfrm>
            <a:off x="6008294" y="5240457"/>
            <a:ext cx="2418271" cy="830997"/>
          </a:xfrm>
          <a:prstGeom prst="rect">
            <a:avLst/>
          </a:prstGeom>
          <a:noFill/>
        </p:spPr>
        <p:txBody>
          <a:bodyPr wrap="square" lIns="0" tIns="0" rIns="0" bIns="0" rtlCol="0" anchor="t">
            <a:spAutoFit/>
          </a:bodyPr>
          <a:lstStyle/>
          <a:p>
            <a:pPr algn="ctr"/>
            <a:r>
              <a:rPr lang="nl-NL" sz="1800" dirty="0" err="1"/>
              <a:t>If</a:t>
            </a:r>
            <a:r>
              <a:rPr lang="nl-NL" sz="1800" dirty="0"/>
              <a:t> I (</a:t>
            </a:r>
            <a:r>
              <a:rPr lang="nl-NL" sz="1800" dirty="0" err="1"/>
              <a:t>unintentionally</a:t>
            </a:r>
            <a:r>
              <a:rPr lang="nl-NL" sz="1800" dirty="0"/>
              <a:t>) </a:t>
            </a:r>
            <a:r>
              <a:rPr lang="nl-NL" sz="1800" dirty="0" err="1"/>
              <a:t>hurt</a:t>
            </a:r>
            <a:r>
              <a:rPr lang="nl-NL" sz="1800" dirty="0"/>
              <a:t> </a:t>
            </a:r>
            <a:r>
              <a:rPr lang="nl-NL" sz="1800" dirty="0" err="1"/>
              <a:t>someone</a:t>
            </a:r>
            <a:r>
              <a:rPr lang="nl-NL" sz="1800" dirty="0"/>
              <a:t>, I </a:t>
            </a:r>
            <a:r>
              <a:rPr lang="nl-NL" sz="1800" b="1" dirty="0" err="1"/>
              <a:t>apologize</a:t>
            </a:r>
            <a:endParaRPr lang="nl-NL" sz="1800" b="1" dirty="0" err="1">
              <a:latin typeface="+mj-lt"/>
            </a:endParaRPr>
          </a:p>
        </p:txBody>
      </p:sp>
      <p:sp>
        <p:nvSpPr>
          <p:cNvPr id="27" name="Tekstvak 26">
            <a:extLst>
              <a:ext uri="{FF2B5EF4-FFF2-40B4-BE49-F238E27FC236}">
                <a16:creationId xmlns:a16="http://schemas.microsoft.com/office/drawing/2014/main" id="{10761986-85A2-0309-C3F5-C21D93BCD9F7}"/>
              </a:ext>
            </a:extLst>
          </p:cNvPr>
          <p:cNvSpPr txBox="1"/>
          <p:nvPr/>
        </p:nvSpPr>
        <p:spPr>
          <a:xfrm>
            <a:off x="445712" y="5224608"/>
            <a:ext cx="2556906" cy="830997"/>
          </a:xfrm>
          <a:prstGeom prst="rect">
            <a:avLst/>
          </a:prstGeom>
          <a:noFill/>
        </p:spPr>
        <p:txBody>
          <a:bodyPr wrap="square" lIns="0" tIns="0" rIns="0" bIns="0" rtlCol="0" anchor="t">
            <a:spAutoFit/>
          </a:bodyPr>
          <a:lstStyle/>
          <a:p>
            <a:pPr algn="ctr"/>
            <a:r>
              <a:rPr lang="nl-NL" sz="1800" dirty="0"/>
              <a:t>I</a:t>
            </a:r>
            <a:r>
              <a:rPr lang="nl-NL" sz="1800" dirty="0">
                <a:latin typeface="+mj-lt"/>
              </a:rPr>
              <a:t> </a:t>
            </a:r>
            <a:r>
              <a:rPr lang="nl-NL" sz="1800" dirty="0" err="1">
                <a:latin typeface="+mj-lt"/>
              </a:rPr>
              <a:t>speak</a:t>
            </a:r>
            <a:r>
              <a:rPr lang="nl-NL" sz="1800" dirty="0">
                <a:latin typeface="+mj-lt"/>
              </a:rPr>
              <a:t> up </a:t>
            </a:r>
            <a:r>
              <a:rPr lang="nl-NL" sz="1800" dirty="0" err="1"/>
              <a:t>when</a:t>
            </a:r>
            <a:r>
              <a:rPr lang="nl-NL" sz="1800" dirty="0"/>
              <a:t> </a:t>
            </a:r>
            <a:r>
              <a:rPr lang="nl-NL" sz="1800" dirty="0" err="1"/>
              <a:t>something</a:t>
            </a:r>
            <a:r>
              <a:rPr lang="nl-NL" sz="1800" dirty="0"/>
              <a:t> </a:t>
            </a:r>
            <a:r>
              <a:rPr lang="nl-NL" sz="1800" dirty="0" err="1"/>
              <a:t>upsets</a:t>
            </a:r>
            <a:r>
              <a:rPr lang="nl-NL" sz="1800" dirty="0"/>
              <a:t> or </a:t>
            </a:r>
            <a:r>
              <a:rPr lang="nl-NL" sz="1800" dirty="0" err="1"/>
              <a:t>worries</a:t>
            </a:r>
            <a:r>
              <a:rPr lang="nl-NL" sz="1800" dirty="0"/>
              <a:t> me</a:t>
            </a:r>
            <a:endParaRPr lang="nl-NL" sz="1800" dirty="0">
              <a:latin typeface="+mj-lt"/>
            </a:endParaRPr>
          </a:p>
        </p:txBody>
      </p:sp>
      <p:sp>
        <p:nvSpPr>
          <p:cNvPr id="28" name="Tekstvak 27">
            <a:extLst>
              <a:ext uri="{FF2B5EF4-FFF2-40B4-BE49-F238E27FC236}">
                <a16:creationId xmlns:a16="http://schemas.microsoft.com/office/drawing/2014/main" id="{847BBF54-6938-0A8B-D587-654A51069629}"/>
              </a:ext>
            </a:extLst>
          </p:cNvPr>
          <p:cNvSpPr txBox="1"/>
          <p:nvPr/>
        </p:nvSpPr>
        <p:spPr>
          <a:xfrm>
            <a:off x="3440404" y="5248520"/>
            <a:ext cx="2047745" cy="830997"/>
          </a:xfrm>
          <a:prstGeom prst="rect">
            <a:avLst/>
          </a:prstGeom>
          <a:noFill/>
        </p:spPr>
        <p:txBody>
          <a:bodyPr wrap="square" lIns="0" tIns="0" rIns="0" bIns="0" rtlCol="0" anchor="t">
            <a:spAutoFit/>
          </a:bodyPr>
          <a:lstStyle/>
          <a:p>
            <a:pPr algn="ctr"/>
            <a:r>
              <a:rPr lang="nl-NL" sz="1800" dirty="0"/>
              <a:t>I </a:t>
            </a:r>
            <a:r>
              <a:rPr lang="nl-NL" sz="1800" dirty="0">
                <a:latin typeface="+mj-lt"/>
              </a:rPr>
              <a:t>look out </a:t>
            </a:r>
            <a:r>
              <a:rPr lang="nl-NL" sz="1800" dirty="0" err="1">
                <a:latin typeface="Open Sans"/>
                <a:ea typeface="Open Sans"/>
                <a:cs typeface="Open Sans"/>
              </a:rPr>
              <a:t>for</a:t>
            </a:r>
            <a:r>
              <a:rPr lang="nl-NL" sz="1800" dirty="0">
                <a:latin typeface="Open Sans"/>
                <a:ea typeface="Open Sans"/>
                <a:cs typeface="Open Sans"/>
              </a:rPr>
              <a:t> </a:t>
            </a:r>
            <a:r>
              <a:rPr lang="nl-NL" sz="1800" dirty="0" err="1">
                <a:latin typeface="Open Sans"/>
                <a:ea typeface="Open Sans"/>
                <a:cs typeface="Open Sans"/>
              </a:rPr>
              <a:t>others</a:t>
            </a:r>
            <a:r>
              <a:rPr lang="nl-NL" sz="1800" dirty="0"/>
              <a:t> at </a:t>
            </a:r>
            <a:r>
              <a:rPr lang="nl-NL" sz="1800" dirty="0" err="1"/>
              <a:t>university</a:t>
            </a:r>
            <a:endParaRPr lang="nl-NL" sz="1800" dirty="0" err="1">
              <a:latin typeface="+mj-lt"/>
              <a:ea typeface="Open Sans ExtraBold"/>
              <a:cs typeface="Open Sans ExtraBold"/>
            </a:endParaRPr>
          </a:p>
        </p:txBody>
      </p:sp>
      <p:sp>
        <p:nvSpPr>
          <p:cNvPr id="30" name="Tekstvak 29">
            <a:extLst>
              <a:ext uri="{FF2B5EF4-FFF2-40B4-BE49-F238E27FC236}">
                <a16:creationId xmlns:a16="http://schemas.microsoft.com/office/drawing/2014/main" id="{2F95B34C-C534-D572-7F77-E7342EF6EA1A}"/>
              </a:ext>
            </a:extLst>
          </p:cNvPr>
          <p:cNvSpPr txBox="1"/>
          <p:nvPr/>
        </p:nvSpPr>
        <p:spPr>
          <a:xfrm>
            <a:off x="10150764" y="215629"/>
            <a:ext cx="1949611" cy="492443"/>
          </a:xfrm>
          <a:prstGeom prst="rect">
            <a:avLst/>
          </a:prstGeom>
          <a:noFill/>
        </p:spPr>
        <p:txBody>
          <a:bodyPr wrap="square" lIns="0" tIns="0" rIns="0" bIns="0" rtlCol="0">
            <a:spAutoFit/>
          </a:bodyPr>
          <a:lstStyle/>
          <a:p>
            <a:r>
              <a:rPr lang="nl-NL" sz="1600" dirty="0">
                <a:solidFill>
                  <a:schemeClr val="accent6"/>
                </a:solidFill>
              </a:rPr>
              <a:t>In </a:t>
            </a:r>
            <a:r>
              <a:rPr lang="nl-NL" sz="1600" dirty="0" err="1">
                <a:solidFill>
                  <a:schemeClr val="accent6"/>
                </a:solidFill>
              </a:rPr>
              <a:t>this</a:t>
            </a:r>
            <a:r>
              <a:rPr lang="nl-NL" sz="1600" dirty="0">
                <a:solidFill>
                  <a:schemeClr val="accent6"/>
                </a:solidFill>
              </a:rPr>
              <a:t> classroom, we </a:t>
            </a:r>
            <a:r>
              <a:rPr lang="nl-NL" sz="1600" dirty="0" err="1">
                <a:solidFill>
                  <a:schemeClr val="accent6"/>
                </a:solidFill>
              </a:rPr>
              <a:t>speak</a:t>
            </a:r>
            <a:r>
              <a:rPr lang="nl-NL" sz="1600" dirty="0">
                <a:solidFill>
                  <a:schemeClr val="accent6"/>
                </a:solidFill>
              </a:rPr>
              <a:t> </a:t>
            </a:r>
            <a:r>
              <a:rPr lang="nl-NL" sz="1600" dirty="0">
                <a:solidFill>
                  <a:schemeClr val="accent6"/>
                </a:solidFill>
                <a:latin typeface="+mj-lt"/>
              </a:rPr>
              <a:t>English</a:t>
            </a:r>
            <a:endParaRPr lang="nl-NL" sz="1600" dirty="0">
              <a:solidFill>
                <a:schemeClr val="accent6"/>
              </a:solidFill>
            </a:endParaRPr>
          </a:p>
        </p:txBody>
      </p:sp>
      <p:pic>
        <p:nvPicPr>
          <p:cNvPr id="35" name="Afbeelding 34" descr="Afbeelding met kunst, symbool, patroon, schermopname&#10;&#10;Automatisch gegenereerde beschrijving">
            <a:extLst>
              <a:ext uri="{FF2B5EF4-FFF2-40B4-BE49-F238E27FC236}">
                <a16:creationId xmlns:a16="http://schemas.microsoft.com/office/drawing/2014/main" id="{37A11927-C195-1B54-8AD3-7376B84B05CC}"/>
              </a:ext>
            </a:extLst>
          </p:cNvPr>
          <p:cNvPicPr>
            <a:picLocks noChangeAspect="1"/>
          </p:cNvPicPr>
          <p:nvPr/>
        </p:nvPicPr>
        <p:blipFill>
          <a:blip r:embed="rId2"/>
          <a:stretch>
            <a:fillRect/>
          </a:stretch>
        </p:blipFill>
        <p:spPr>
          <a:xfrm>
            <a:off x="9408874" y="137229"/>
            <a:ext cx="592444" cy="592444"/>
          </a:xfrm>
          <a:prstGeom prst="rect">
            <a:avLst/>
          </a:prstGeom>
        </p:spPr>
      </p:pic>
      <p:sp>
        <p:nvSpPr>
          <p:cNvPr id="36" name="Tekstvak 35">
            <a:extLst>
              <a:ext uri="{FF2B5EF4-FFF2-40B4-BE49-F238E27FC236}">
                <a16:creationId xmlns:a16="http://schemas.microsoft.com/office/drawing/2014/main" id="{50FF9D07-D1B7-51E4-5CB2-F0005B9B8B2E}"/>
              </a:ext>
            </a:extLst>
          </p:cNvPr>
          <p:cNvSpPr txBox="1"/>
          <p:nvPr/>
        </p:nvSpPr>
        <p:spPr>
          <a:xfrm>
            <a:off x="9485841" y="5219897"/>
            <a:ext cx="2465503" cy="430887"/>
          </a:xfrm>
          <a:prstGeom prst="rect">
            <a:avLst/>
          </a:prstGeom>
          <a:noFill/>
        </p:spPr>
        <p:txBody>
          <a:bodyPr wrap="square" lIns="0" tIns="0" rIns="0" bIns="0" rtlCol="0">
            <a:spAutoFit/>
          </a:bodyPr>
          <a:lstStyle/>
          <a:p>
            <a:pPr algn="r"/>
            <a:r>
              <a:rPr lang="nl-NL" sz="1400" dirty="0">
                <a:solidFill>
                  <a:schemeClr val="bg1"/>
                </a:solidFill>
              </a:rPr>
              <a:t>Course teacher or </a:t>
            </a:r>
            <a:r>
              <a:rPr lang="nl-NL" sz="1400" dirty="0" err="1">
                <a:solidFill>
                  <a:schemeClr val="bg1"/>
                </a:solidFill>
              </a:rPr>
              <a:t>coordinator</a:t>
            </a:r>
            <a:endParaRPr lang="nl-NL" sz="1400" dirty="0">
              <a:solidFill>
                <a:schemeClr val="bg1"/>
              </a:solidFill>
            </a:endParaRPr>
          </a:p>
        </p:txBody>
      </p:sp>
      <p:sp>
        <p:nvSpPr>
          <p:cNvPr id="2" name="Tekstvak 1">
            <a:extLst>
              <a:ext uri="{FF2B5EF4-FFF2-40B4-BE49-F238E27FC236}">
                <a16:creationId xmlns:a16="http://schemas.microsoft.com/office/drawing/2014/main" id="{686FB416-FD18-CF65-ED23-61E6D80380B0}"/>
              </a:ext>
            </a:extLst>
          </p:cNvPr>
          <p:cNvSpPr txBox="1"/>
          <p:nvPr/>
        </p:nvSpPr>
        <p:spPr>
          <a:xfrm>
            <a:off x="9550917" y="4186413"/>
            <a:ext cx="2378856" cy="861774"/>
          </a:xfrm>
          <a:prstGeom prst="rect">
            <a:avLst/>
          </a:prstGeom>
          <a:noFill/>
        </p:spPr>
        <p:txBody>
          <a:bodyPr wrap="none" lIns="0" tIns="0" rIns="0" bIns="0" rtlCol="0" anchor="t">
            <a:spAutoFit/>
          </a:bodyPr>
          <a:lstStyle/>
          <a:p>
            <a:pPr algn="r"/>
            <a:r>
              <a:rPr lang="nl-NL" sz="1400" dirty="0" err="1">
                <a:solidFill>
                  <a:schemeClr val="bg1"/>
                </a:solidFill>
                <a:latin typeface="+mj-lt"/>
              </a:rPr>
              <a:t>Experienced</a:t>
            </a:r>
            <a:r>
              <a:rPr lang="nl-NL" sz="1400" dirty="0">
                <a:solidFill>
                  <a:schemeClr val="bg1"/>
                </a:solidFill>
                <a:latin typeface="+mj-lt"/>
              </a:rPr>
              <a:t> or </a:t>
            </a:r>
            <a:r>
              <a:rPr lang="nl-NL" sz="1400" dirty="0" err="1">
                <a:solidFill>
                  <a:schemeClr val="bg1"/>
                </a:solidFill>
                <a:latin typeface="+mj-lt"/>
              </a:rPr>
              <a:t>witnessed</a:t>
            </a:r>
            <a:br>
              <a:rPr lang="nl-NL" sz="1400" dirty="0">
                <a:solidFill>
                  <a:schemeClr val="bg1"/>
                </a:solidFill>
                <a:latin typeface="+mj-lt"/>
              </a:rPr>
            </a:br>
            <a:r>
              <a:rPr lang="nl-NL" sz="1400" dirty="0" err="1">
                <a:solidFill>
                  <a:schemeClr val="bg1"/>
                </a:solidFill>
                <a:latin typeface="+mj-lt"/>
              </a:rPr>
              <a:t>unwanted</a:t>
            </a:r>
            <a:r>
              <a:rPr lang="nl-NL" sz="1400" dirty="0">
                <a:solidFill>
                  <a:schemeClr val="bg1"/>
                </a:solidFill>
                <a:latin typeface="+mj-lt"/>
              </a:rPr>
              <a:t> </a:t>
            </a:r>
            <a:r>
              <a:rPr lang="nl-NL" sz="1400" dirty="0" err="1">
                <a:solidFill>
                  <a:schemeClr val="bg1"/>
                </a:solidFill>
                <a:latin typeface="+mj-lt"/>
              </a:rPr>
              <a:t>behaviour</a:t>
            </a:r>
            <a:r>
              <a:rPr lang="nl-NL" sz="1400" dirty="0">
                <a:solidFill>
                  <a:schemeClr val="bg1"/>
                </a:solidFill>
                <a:latin typeface="+mj-lt"/>
              </a:rPr>
              <a:t>?</a:t>
            </a:r>
            <a:br>
              <a:rPr lang="nl-NL" sz="1400" dirty="0">
                <a:solidFill>
                  <a:schemeClr val="bg1"/>
                </a:solidFill>
                <a:latin typeface="+mj-lt"/>
              </a:rPr>
            </a:br>
            <a:r>
              <a:rPr lang="nl-NL" sz="1400" dirty="0">
                <a:solidFill>
                  <a:schemeClr val="bg1"/>
                </a:solidFill>
                <a:latin typeface="+mj-lt"/>
              </a:rPr>
              <a:t>Or do </a:t>
            </a:r>
            <a:r>
              <a:rPr lang="nl-NL" sz="1400" dirty="0" err="1">
                <a:solidFill>
                  <a:schemeClr val="bg1"/>
                </a:solidFill>
                <a:latin typeface="+mj-lt"/>
              </a:rPr>
              <a:t>you</a:t>
            </a:r>
            <a:r>
              <a:rPr lang="nl-NL" sz="1400" dirty="0">
                <a:solidFill>
                  <a:schemeClr val="bg1"/>
                </a:solidFill>
                <a:latin typeface="+mj-lt"/>
              </a:rPr>
              <a:t> </a:t>
            </a:r>
            <a:r>
              <a:rPr lang="nl-NL" sz="1400" dirty="0" err="1">
                <a:solidFill>
                  <a:schemeClr val="bg1"/>
                </a:solidFill>
                <a:latin typeface="+mj-lt"/>
              </a:rPr>
              <a:t>just</a:t>
            </a:r>
            <a:r>
              <a:rPr lang="nl-NL" sz="1400" dirty="0">
                <a:solidFill>
                  <a:schemeClr val="bg1"/>
                </a:solidFill>
                <a:latin typeface="+mj-lt"/>
              </a:rPr>
              <a:t> </a:t>
            </a:r>
            <a:r>
              <a:rPr lang="nl-NL" sz="1400" dirty="0" err="1">
                <a:solidFill>
                  <a:schemeClr val="bg1"/>
                </a:solidFill>
                <a:latin typeface="+mj-lt"/>
              </a:rPr>
              <a:t>need</a:t>
            </a:r>
            <a:br>
              <a:rPr lang="nl-NL" sz="1400" dirty="0">
                <a:solidFill>
                  <a:schemeClr val="bg1"/>
                </a:solidFill>
                <a:latin typeface="+mj-lt"/>
              </a:rPr>
            </a:br>
            <a:r>
              <a:rPr lang="nl-NL" sz="1400" dirty="0">
                <a:solidFill>
                  <a:schemeClr val="bg1"/>
                </a:solidFill>
                <a:latin typeface="+mj-lt"/>
              </a:rPr>
              <a:t>help?</a:t>
            </a:r>
          </a:p>
        </p:txBody>
      </p:sp>
      <p:sp>
        <p:nvSpPr>
          <p:cNvPr id="8" name="Rechthoek 7">
            <a:extLst>
              <a:ext uri="{FF2B5EF4-FFF2-40B4-BE49-F238E27FC236}">
                <a16:creationId xmlns:a16="http://schemas.microsoft.com/office/drawing/2014/main" id="{34ED7167-A0C0-4638-3FBD-53F8B469A8C5}"/>
              </a:ext>
            </a:extLst>
          </p:cNvPr>
          <p:cNvSpPr/>
          <p:nvPr/>
        </p:nvSpPr>
        <p:spPr>
          <a:xfrm>
            <a:off x="4408474" y="6222559"/>
            <a:ext cx="1936376" cy="578904"/>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9" name="Afbeelding 8">
            <a:extLst>
              <a:ext uri="{FF2B5EF4-FFF2-40B4-BE49-F238E27FC236}">
                <a16:creationId xmlns:a16="http://schemas.microsoft.com/office/drawing/2014/main" id="{F7C01AE4-769D-1BA0-4CED-4267B86DA34A}"/>
              </a:ext>
            </a:extLst>
          </p:cNvPr>
          <p:cNvPicPr>
            <a:picLocks noChangeAspect="1"/>
          </p:cNvPicPr>
          <p:nvPr/>
        </p:nvPicPr>
        <p:blipFill>
          <a:blip r:embed="rId3"/>
          <a:stretch>
            <a:fillRect/>
          </a:stretch>
        </p:blipFill>
        <p:spPr>
          <a:xfrm>
            <a:off x="4076945" y="2489812"/>
            <a:ext cx="803103" cy="803103"/>
          </a:xfrm>
          <a:prstGeom prst="rect">
            <a:avLst/>
          </a:prstGeom>
        </p:spPr>
      </p:pic>
      <p:pic>
        <p:nvPicPr>
          <p:cNvPr id="13" name="Afbeelding 12" descr="Afbeelding met Graphics, Lettertype, logo, symbool&#10;&#10;Automatisch gegenereerde beschrijving">
            <a:extLst>
              <a:ext uri="{FF2B5EF4-FFF2-40B4-BE49-F238E27FC236}">
                <a16:creationId xmlns:a16="http://schemas.microsoft.com/office/drawing/2014/main" id="{84E973EE-08C0-227F-4985-1DBC9705AFF5}"/>
              </a:ext>
            </a:extLst>
          </p:cNvPr>
          <p:cNvPicPr>
            <a:picLocks noChangeAspect="1"/>
          </p:cNvPicPr>
          <p:nvPr/>
        </p:nvPicPr>
        <p:blipFill>
          <a:blip r:embed="rId4"/>
          <a:stretch>
            <a:fillRect/>
          </a:stretch>
        </p:blipFill>
        <p:spPr>
          <a:xfrm>
            <a:off x="1322614" y="2460121"/>
            <a:ext cx="803102" cy="803102"/>
          </a:xfrm>
          <a:prstGeom prst="rect">
            <a:avLst/>
          </a:prstGeom>
        </p:spPr>
      </p:pic>
      <p:pic>
        <p:nvPicPr>
          <p:cNvPr id="37" name="Afbeelding 36" descr="Afbeelding met Verkeersbord, teken&#10;&#10;Automatisch gegenereerde beschrijving">
            <a:extLst>
              <a:ext uri="{FF2B5EF4-FFF2-40B4-BE49-F238E27FC236}">
                <a16:creationId xmlns:a16="http://schemas.microsoft.com/office/drawing/2014/main" id="{1F384644-647C-8AC9-0BF5-D594BE7B0E6B}"/>
              </a:ext>
            </a:extLst>
          </p:cNvPr>
          <p:cNvPicPr>
            <a:picLocks noChangeAspect="1"/>
          </p:cNvPicPr>
          <p:nvPr/>
        </p:nvPicPr>
        <p:blipFill>
          <a:blip r:embed="rId5"/>
          <a:stretch>
            <a:fillRect/>
          </a:stretch>
        </p:blipFill>
        <p:spPr>
          <a:xfrm>
            <a:off x="1324328" y="4382951"/>
            <a:ext cx="803103" cy="803103"/>
          </a:xfrm>
          <a:prstGeom prst="rect">
            <a:avLst/>
          </a:prstGeom>
        </p:spPr>
      </p:pic>
      <p:pic>
        <p:nvPicPr>
          <p:cNvPr id="38" name="Afbeelding 37" descr="Afbeelding met Graphics, symbool, Lettertype, grafische vormgeving&#10;&#10;Automatisch gegenereerde beschrijving">
            <a:extLst>
              <a:ext uri="{FF2B5EF4-FFF2-40B4-BE49-F238E27FC236}">
                <a16:creationId xmlns:a16="http://schemas.microsoft.com/office/drawing/2014/main" id="{74D4A139-CF6C-C254-E020-638F557A28F6}"/>
              </a:ext>
            </a:extLst>
          </p:cNvPr>
          <p:cNvPicPr>
            <a:picLocks noChangeAspect="1"/>
          </p:cNvPicPr>
          <p:nvPr/>
        </p:nvPicPr>
        <p:blipFill>
          <a:blip r:embed="rId6"/>
          <a:stretch>
            <a:fillRect/>
          </a:stretch>
        </p:blipFill>
        <p:spPr>
          <a:xfrm>
            <a:off x="4076945" y="4337115"/>
            <a:ext cx="803102" cy="803102"/>
          </a:xfrm>
          <a:prstGeom prst="rect">
            <a:avLst/>
          </a:prstGeom>
        </p:spPr>
      </p:pic>
      <p:pic>
        <p:nvPicPr>
          <p:cNvPr id="40" name="Afbeelding 39" descr="Afbeelding met schermopname, Graphics, Kleurrijkheid, cirkel&#10;&#10;Automatisch gegenereerde beschrijving">
            <a:extLst>
              <a:ext uri="{FF2B5EF4-FFF2-40B4-BE49-F238E27FC236}">
                <a16:creationId xmlns:a16="http://schemas.microsoft.com/office/drawing/2014/main" id="{84C0AEC7-1E94-A567-7085-0AC0F9EB57A5}"/>
              </a:ext>
            </a:extLst>
          </p:cNvPr>
          <p:cNvPicPr>
            <a:picLocks noChangeAspect="1"/>
          </p:cNvPicPr>
          <p:nvPr/>
        </p:nvPicPr>
        <p:blipFill>
          <a:blip r:embed="rId7"/>
          <a:stretch>
            <a:fillRect/>
          </a:stretch>
        </p:blipFill>
        <p:spPr>
          <a:xfrm>
            <a:off x="6871326" y="4382950"/>
            <a:ext cx="803103" cy="803103"/>
          </a:xfrm>
          <a:prstGeom prst="rect">
            <a:avLst/>
          </a:prstGeom>
        </p:spPr>
      </p:pic>
      <p:pic>
        <p:nvPicPr>
          <p:cNvPr id="42" name="Afbeelding 41" descr="Afbeelding met tekst, Graphics, Lettertype, ontwerp&#10;&#10;Automatisch gegenereerde beschrijving">
            <a:extLst>
              <a:ext uri="{FF2B5EF4-FFF2-40B4-BE49-F238E27FC236}">
                <a16:creationId xmlns:a16="http://schemas.microsoft.com/office/drawing/2014/main" id="{8A5AD829-1C7C-4A06-EE50-F225C64ECED6}"/>
              </a:ext>
            </a:extLst>
          </p:cNvPr>
          <p:cNvPicPr>
            <a:picLocks noChangeAspect="1"/>
          </p:cNvPicPr>
          <p:nvPr/>
        </p:nvPicPr>
        <p:blipFill>
          <a:blip r:embed="rId8"/>
          <a:stretch>
            <a:fillRect/>
          </a:stretch>
        </p:blipFill>
        <p:spPr>
          <a:xfrm>
            <a:off x="6831278" y="2460121"/>
            <a:ext cx="803102" cy="803102"/>
          </a:xfrm>
          <a:prstGeom prst="rect">
            <a:avLst/>
          </a:prstGeom>
        </p:spPr>
      </p:pic>
    </p:spTree>
    <p:extLst>
      <p:ext uri="{BB962C8B-B14F-4D97-AF65-F5344CB8AC3E}">
        <p14:creationId xmlns:p14="http://schemas.microsoft.com/office/powerpoint/2010/main" val="21933233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BE430EFC-400F-2B24-B8C3-6C4AEC93DAEF}"/>
              </a:ext>
            </a:extLst>
          </p:cNvPr>
          <p:cNvSpPr/>
          <p:nvPr/>
        </p:nvSpPr>
        <p:spPr>
          <a:xfrm>
            <a:off x="9161923" y="4382949"/>
            <a:ext cx="3029892" cy="2475049"/>
          </a:xfrm>
          <a:prstGeom prst="rect">
            <a:avLst/>
          </a:prstGeom>
          <a:solidFill>
            <a:schemeClr val="accent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bg1"/>
              </a:solidFill>
            </a:endParaRPr>
          </a:p>
        </p:txBody>
      </p:sp>
      <p:sp>
        <p:nvSpPr>
          <p:cNvPr id="43" name="Rechthoek 42">
            <a:extLst>
              <a:ext uri="{FF2B5EF4-FFF2-40B4-BE49-F238E27FC236}">
                <a16:creationId xmlns:a16="http://schemas.microsoft.com/office/drawing/2014/main" id="{A17CD65B-CA99-9ED1-D50B-39D8AF714360}"/>
              </a:ext>
            </a:extLst>
          </p:cNvPr>
          <p:cNvSpPr/>
          <p:nvPr/>
        </p:nvSpPr>
        <p:spPr>
          <a:xfrm>
            <a:off x="9161922" y="1679"/>
            <a:ext cx="3029892" cy="4381267"/>
          </a:xfrm>
          <a:prstGeom prst="rect">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a:p>
        </p:txBody>
      </p:sp>
      <p:sp>
        <p:nvSpPr>
          <p:cNvPr id="5" name="Tekstvak 4">
            <a:extLst>
              <a:ext uri="{FF2B5EF4-FFF2-40B4-BE49-F238E27FC236}">
                <a16:creationId xmlns:a16="http://schemas.microsoft.com/office/drawing/2014/main" id="{908CBB11-7412-AB63-6F77-4333796F414A}"/>
              </a:ext>
            </a:extLst>
          </p:cNvPr>
          <p:cNvSpPr txBox="1"/>
          <p:nvPr/>
        </p:nvSpPr>
        <p:spPr>
          <a:xfrm>
            <a:off x="411891" y="345989"/>
            <a:ext cx="7222489" cy="492443"/>
          </a:xfrm>
          <a:prstGeom prst="rect">
            <a:avLst/>
          </a:prstGeom>
          <a:noFill/>
        </p:spPr>
        <p:txBody>
          <a:bodyPr wrap="square" lIns="0" tIns="0" rIns="0" bIns="0" rtlCol="0">
            <a:spAutoFit/>
          </a:bodyPr>
          <a:lstStyle/>
          <a:p>
            <a:r>
              <a:rPr lang="nl-NL" sz="3200" dirty="0">
                <a:solidFill>
                  <a:schemeClr val="accent6"/>
                </a:solidFill>
                <a:latin typeface="+mj-lt"/>
              </a:rPr>
              <a:t>Gedragscode</a:t>
            </a:r>
            <a:r>
              <a:rPr lang="nl-NL" sz="32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 voor deze cursus</a:t>
            </a:r>
          </a:p>
        </p:txBody>
      </p:sp>
      <p:sp>
        <p:nvSpPr>
          <p:cNvPr id="7" name="Tekstvak 6">
            <a:extLst>
              <a:ext uri="{FF2B5EF4-FFF2-40B4-BE49-F238E27FC236}">
                <a16:creationId xmlns:a16="http://schemas.microsoft.com/office/drawing/2014/main" id="{A2F8FB5C-4D8B-60C4-ABF1-DD689146B7B7}"/>
              </a:ext>
            </a:extLst>
          </p:cNvPr>
          <p:cNvSpPr txBox="1"/>
          <p:nvPr/>
        </p:nvSpPr>
        <p:spPr>
          <a:xfrm>
            <a:off x="411891" y="847402"/>
            <a:ext cx="7554950" cy="492443"/>
          </a:xfrm>
          <a:prstGeom prst="rect">
            <a:avLst/>
          </a:prstGeom>
          <a:noFill/>
        </p:spPr>
        <p:txBody>
          <a:bodyPr wrap="square" lIns="0" tIns="0" rIns="0" bIns="0" rtlCol="0">
            <a:spAutoFit/>
          </a:bodyPr>
          <a:lstStyle/>
          <a:p>
            <a:r>
              <a:rPr lang="nl-NL" sz="1600" dirty="0">
                <a:solidFill>
                  <a:schemeClr val="accent6"/>
                </a:solidFill>
              </a:rPr>
              <a:t>We behandelen elkaar met respect, onafhankelijk van gender, afkomst, geloofs- en politieke overtuigingen, seksuele voorkeur, handicap, rol of positie.</a:t>
            </a:r>
          </a:p>
        </p:txBody>
      </p:sp>
      <p:sp>
        <p:nvSpPr>
          <p:cNvPr id="15" name="Tekstvak 14">
            <a:extLst>
              <a:ext uri="{FF2B5EF4-FFF2-40B4-BE49-F238E27FC236}">
                <a16:creationId xmlns:a16="http://schemas.microsoft.com/office/drawing/2014/main" id="{B2D2176E-7B2B-F276-1218-6832AD661592}"/>
              </a:ext>
            </a:extLst>
          </p:cNvPr>
          <p:cNvSpPr txBox="1"/>
          <p:nvPr/>
        </p:nvSpPr>
        <p:spPr>
          <a:xfrm>
            <a:off x="5981687" y="3369816"/>
            <a:ext cx="2418271" cy="553998"/>
          </a:xfrm>
          <a:prstGeom prst="rect">
            <a:avLst/>
          </a:prstGeom>
          <a:noFill/>
        </p:spPr>
        <p:txBody>
          <a:bodyPr wrap="square" lIns="0" tIns="0" rIns="0" bIns="0" rtlCol="0">
            <a:spAutoFit/>
          </a:bodyPr>
          <a:lstStyle/>
          <a:p>
            <a:pPr algn="ctr"/>
            <a:r>
              <a:rPr lang="nl-NL" sz="1800" dirty="0"/>
              <a:t>Ik gedraag me </a:t>
            </a:r>
            <a:r>
              <a:rPr lang="nl-NL" sz="1800" b="1" dirty="0">
                <a:latin typeface="+mj-lt"/>
              </a:rPr>
              <a:t>academisch integer</a:t>
            </a:r>
          </a:p>
        </p:txBody>
      </p:sp>
      <p:sp>
        <p:nvSpPr>
          <p:cNvPr id="21" name="Tekstvak 20">
            <a:extLst>
              <a:ext uri="{FF2B5EF4-FFF2-40B4-BE49-F238E27FC236}">
                <a16:creationId xmlns:a16="http://schemas.microsoft.com/office/drawing/2014/main" id="{AC438C7F-2C5F-0E3B-456B-04ACEFF260C1}"/>
              </a:ext>
            </a:extLst>
          </p:cNvPr>
          <p:cNvSpPr txBox="1"/>
          <p:nvPr/>
        </p:nvSpPr>
        <p:spPr>
          <a:xfrm>
            <a:off x="413006" y="1647917"/>
            <a:ext cx="2252220" cy="276999"/>
          </a:xfrm>
          <a:prstGeom prst="rect">
            <a:avLst/>
          </a:prstGeom>
          <a:noFill/>
        </p:spPr>
        <p:txBody>
          <a:bodyPr wrap="none" lIns="0" tIns="0" rIns="0" bIns="0" rtlCol="0">
            <a:spAutoFit/>
          </a:bodyPr>
          <a:lstStyle/>
          <a:p>
            <a:r>
              <a:rPr lang="nl-NL" sz="1800" dirty="0">
                <a:solidFill>
                  <a:schemeClr val="accent1"/>
                </a:solidFill>
                <a:latin typeface="+mj-lt"/>
              </a:rPr>
              <a:t>Leidende principes</a:t>
            </a:r>
          </a:p>
        </p:txBody>
      </p:sp>
      <p:sp>
        <p:nvSpPr>
          <p:cNvPr id="44" name="Tekstvak 43">
            <a:extLst>
              <a:ext uri="{FF2B5EF4-FFF2-40B4-BE49-F238E27FC236}">
                <a16:creationId xmlns:a16="http://schemas.microsoft.com/office/drawing/2014/main" id="{A8F55518-648C-B52D-A434-8AEB6ED4EE6D}"/>
              </a:ext>
            </a:extLst>
          </p:cNvPr>
          <p:cNvSpPr txBox="1"/>
          <p:nvPr/>
        </p:nvSpPr>
        <p:spPr>
          <a:xfrm>
            <a:off x="9485842" y="5798626"/>
            <a:ext cx="2465503" cy="215444"/>
          </a:xfrm>
          <a:prstGeom prst="rect">
            <a:avLst/>
          </a:prstGeom>
          <a:noFill/>
        </p:spPr>
        <p:txBody>
          <a:bodyPr wrap="square" lIns="0" tIns="0" rIns="0" bIns="0" rtlCol="0">
            <a:spAutoFit/>
          </a:bodyPr>
          <a:lstStyle/>
          <a:p>
            <a:pPr algn="r"/>
            <a:r>
              <a:rPr lang="nl-NL" sz="1400" dirty="0">
                <a:solidFill>
                  <a:schemeClr val="bg1"/>
                </a:solidFill>
              </a:rPr>
              <a:t>Je studieadviseur</a:t>
            </a:r>
          </a:p>
        </p:txBody>
      </p:sp>
      <p:sp>
        <p:nvSpPr>
          <p:cNvPr id="45" name="Tekstvak 44">
            <a:extLst>
              <a:ext uri="{FF2B5EF4-FFF2-40B4-BE49-F238E27FC236}">
                <a16:creationId xmlns:a16="http://schemas.microsoft.com/office/drawing/2014/main" id="{28546EE0-144B-71A7-E8A2-09B53B8EDB5C}"/>
              </a:ext>
            </a:extLst>
          </p:cNvPr>
          <p:cNvSpPr txBox="1"/>
          <p:nvPr/>
        </p:nvSpPr>
        <p:spPr>
          <a:xfrm>
            <a:off x="9485843" y="6181661"/>
            <a:ext cx="2465502" cy="215444"/>
          </a:xfrm>
          <a:prstGeom prst="rect">
            <a:avLst/>
          </a:prstGeom>
          <a:noFill/>
        </p:spPr>
        <p:txBody>
          <a:bodyPr wrap="square" lIns="0" tIns="0" rIns="0" bIns="0" rtlCol="0">
            <a:spAutoFit/>
          </a:bodyPr>
          <a:lstStyle/>
          <a:p>
            <a:pPr algn="r"/>
            <a:r>
              <a:rPr lang="nl-NL" sz="1400" dirty="0">
                <a:solidFill>
                  <a:schemeClr val="bg1"/>
                </a:solidFill>
              </a:rPr>
              <a:t>De vertrouwenspersoon</a:t>
            </a:r>
          </a:p>
        </p:txBody>
      </p:sp>
      <p:sp>
        <p:nvSpPr>
          <p:cNvPr id="52" name="Tekstvak 51">
            <a:extLst>
              <a:ext uri="{FF2B5EF4-FFF2-40B4-BE49-F238E27FC236}">
                <a16:creationId xmlns:a16="http://schemas.microsoft.com/office/drawing/2014/main" id="{7773A98C-C17D-2E71-AC1D-380225AE598E}"/>
              </a:ext>
            </a:extLst>
          </p:cNvPr>
          <p:cNvSpPr txBox="1"/>
          <p:nvPr/>
        </p:nvSpPr>
        <p:spPr>
          <a:xfrm>
            <a:off x="9473242" y="6389983"/>
            <a:ext cx="2465502" cy="184666"/>
          </a:xfrm>
          <a:prstGeom prst="rect">
            <a:avLst/>
          </a:prstGeom>
          <a:noFill/>
        </p:spPr>
        <p:txBody>
          <a:bodyPr wrap="square" lIns="0" tIns="0" rIns="0" bIns="0" rtlCol="0">
            <a:spAutoFit/>
          </a:bodyPr>
          <a:lstStyle/>
          <a:p>
            <a:pPr algn="r"/>
            <a:r>
              <a:rPr lang="nl-NL" sz="1200" dirty="0" err="1">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vertrouwenspersonen@ru.nl</a:t>
            </a:r>
            <a:endParaRPr lang="nl-NL"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cxnSp>
        <p:nvCxnSpPr>
          <p:cNvPr id="55" name="Rechte verbindingslijn 54">
            <a:extLst>
              <a:ext uri="{FF2B5EF4-FFF2-40B4-BE49-F238E27FC236}">
                <a16:creationId xmlns:a16="http://schemas.microsoft.com/office/drawing/2014/main" id="{6891BF89-4325-66BB-8EDA-9E7A37A15216}"/>
              </a:ext>
            </a:extLst>
          </p:cNvPr>
          <p:cNvCxnSpPr>
            <a:cxnSpLocks/>
          </p:cNvCxnSpPr>
          <p:nvPr/>
        </p:nvCxnSpPr>
        <p:spPr>
          <a:xfrm>
            <a:off x="379025" y="1966957"/>
            <a:ext cx="8388457"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kstvak 17">
            <a:extLst>
              <a:ext uri="{FF2B5EF4-FFF2-40B4-BE49-F238E27FC236}">
                <a16:creationId xmlns:a16="http://schemas.microsoft.com/office/drawing/2014/main" id="{E5AE6518-9989-9889-F52D-F1E79A7EA1E8}"/>
              </a:ext>
            </a:extLst>
          </p:cNvPr>
          <p:cNvSpPr txBox="1"/>
          <p:nvPr/>
        </p:nvSpPr>
        <p:spPr>
          <a:xfrm>
            <a:off x="763823" y="3335170"/>
            <a:ext cx="1920684" cy="830997"/>
          </a:xfrm>
          <a:prstGeom prst="rect">
            <a:avLst/>
          </a:prstGeom>
          <a:noFill/>
        </p:spPr>
        <p:txBody>
          <a:bodyPr wrap="square" lIns="0" tIns="0" rIns="0" bIns="0" rtlCol="0">
            <a:spAutoFit/>
          </a:bodyPr>
          <a:lstStyle/>
          <a:p>
            <a:pPr algn="ctr"/>
            <a:r>
              <a:rPr lang="nl-NL" sz="1800" dirty="0"/>
              <a:t>Ik behandel iedereen met </a:t>
            </a:r>
            <a:r>
              <a:rPr lang="nl-NL" sz="1800" b="1" dirty="0">
                <a:latin typeface="+mj-lt"/>
              </a:rPr>
              <a:t>respect</a:t>
            </a:r>
          </a:p>
        </p:txBody>
      </p:sp>
      <p:sp>
        <p:nvSpPr>
          <p:cNvPr id="22" name="Tekstvak 21">
            <a:extLst>
              <a:ext uri="{FF2B5EF4-FFF2-40B4-BE49-F238E27FC236}">
                <a16:creationId xmlns:a16="http://schemas.microsoft.com/office/drawing/2014/main" id="{0AD20EE9-19E6-69B8-4C00-6562E5170723}"/>
              </a:ext>
            </a:extLst>
          </p:cNvPr>
          <p:cNvSpPr txBox="1"/>
          <p:nvPr/>
        </p:nvSpPr>
        <p:spPr>
          <a:xfrm>
            <a:off x="3580331" y="3369816"/>
            <a:ext cx="1796331" cy="830997"/>
          </a:xfrm>
          <a:prstGeom prst="rect">
            <a:avLst/>
          </a:prstGeom>
          <a:noFill/>
        </p:spPr>
        <p:txBody>
          <a:bodyPr wrap="square" lIns="0" tIns="0" rIns="0" bIns="0" rtlCol="0" anchor="t">
            <a:spAutoFit/>
          </a:bodyPr>
          <a:lstStyle/>
          <a:p>
            <a:pPr algn="ctr"/>
            <a:r>
              <a:rPr lang="nl-NL" sz="1800" dirty="0"/>
              <a:t>Ik </a:t>
            </a:r>
            <a:r>
              <a:rPr lang="nl-NL" sz="1800" b="1" dirty="0">
                <a:latin typeface="+mj-lt"/>
              </a:rPr>
              <a:t>sluit </a:t>
            </a:r>
            <a:r>
              <a:rPr lang="nl-NL" sz="1800" b="1">
                <a:latin typeface="+mj-lt"/>
              </a:rPr>
              <a:t>niemand </a:t>
            </a:r>
            <a:r>
              <a:rPr lang="nl-NL" sz="1800" b="1">
                <a:latin typeface="Open Sans ExtraBold"/>
                <a:ea typeface="Open Sans ExtraBold"/>
                <a:cs typeface="Open Sans ExtraBold"/>
              </a:rPr>
              <a:t>buiten</a:t>
            </a:r>
            <a:endParaRPr lang="nl-NL" sz="1800">
              <a:latin typeface="Open Sans"/>
              <a:ea typeface="Open Sans"/>
              <a:cs typeface="Open Sans"/>
            </a:endParaRPr>
          </a:p>
        </p:txBody>
      </p:sp>
      <p:sp>
        <p:nvSpPr>
          <p:cNvPr id="26" name="Tekstvak 25">
            <a:extLst>
              <a:ext uri="{FF2B5EF4-FFF2-40B4-BE49-F238E27FC236}">
                <a16:creationId xmlns:a16="http://schemas.microsoft.com/office/drawing/2014/main" id="{3690E5D4-850F-0CB3-6DBC-605862D3B9A3}"/>
              </a:ext>
            </a:extLst>
          </p:cNvPr>
          <p:cNvSpPr txBox="1"/>
          <p:nvPr/>
        </p:nvSpPr>
        <p:spPr>
          <a:xfrm>
            <a:off x="6008294" y="5240457"/>
            <a:ext cx="2418271" cy="1107996"/>
          </a:xfrm>
          <a:prstGeom prst="rect">
            <a:avLst/>
          </a:prstGeom>
          <a:noFill/>
        </p:spPr>
        <p:txBody>
          <a:bodyPr wrap="square" lIns="0" tIns="0" rIns="0" bIns="0" rtlCol="0" anchor="t">
            <a:spAutoFit/>
          </a:bodyPr>
          <a:lstStyle/>
          <a:p>
            <a:pPr algn="ctr"/>
            <a:r>
              <a:rPr lang="nl-NL" sz="1800" dirty="0"/>
              <a:t>Als ik iemand (onbedoeld) pijn doe, bied ik </a:t>
            </a:r>
            <a:r>
              <a:rPr lang="nl-NL" sz="1800" b="1" dirty="0" err="1"/>
              <a:t>veront-schuldigingen</a:t>
            </a:r>
            <a:r>
              <a:rPr lang="nl-NL" sz="1800" dirty="0"/>
              <a:t> aan </a:t>
            </a:r>
            <a:endParaRPr lang="nl-NL" sz="1800" dirty="0">
              <a:latin typeface="+mj-lt"/>
              <a:ea typeface="Open Sans ExtraBold"/>
              <a:cs typeface="Open Sans ExtraBold"/>
            </a:endParaRPr>
          </a:p>
        </p:txBody>
      </p:sp>
      <p:sp>
        <p:nvSpPr>
          <p:cNvPr id="27" name="Tekstvak 26">
            <a:extLst>
              <a:ext uri="{FF2B5EF4-FFF2-40B4-BE49-F238E27FC236}">
                <a16:creationId xmlns:a16="http://schemas.microsoft.com/office/drawing/2014/main" id="{10761986-85A2-0309-C3F5-C21D93BCD9F7}"/>
              </a:ext>
            </a:extLst>
          </p:cNvPr>
          <p:cNvSpPr txBox="1"/>
          <p:nvPr/>
        </p:nvSpPr>
        <p:spPr>
          <a:xfrm>
            <a:off x="445712" y="5224608"/>
            <a:ext cx="2556906" cy="830997"/>
          </a:xfrm>
          <a:prstGeom prst="rect">
            <a:avLst/>
          </a:prstGeom>
          <a:noFill/>
        </p:spPr>
        <p:txBody>
          <a:bodyPr wrap="square" lIns="0" tIns="0" rIns="0" bIns="0" rtlCol="0">
            <a:spAutoFit/>
          </a:bodyPr>
          <a:lstStyle/>
          <a:p>
            <a:pPr algn="ctr"/>
            <a:r>
              <a:rPr lang="nl-NL" sz="1800" dirty="0"/>
              <a:t>Ik </a:t>
            </a:r>
            <a:r>
              <a:rPr lang="nl-NL" sz="1800" b="1" dirty="0">
                <a:latin typeface="+mj-lt"/>
              </a:rPr>
              <a:t>benoem</a:t>
            </a:r>
            <a:r>
              <a:rPr lang="nl-NL" sz="1800" dirty="0"/>
              <a:t> het als iets me raakt of me zorgen baart.</a:t>
            </a:r>
            <a:endParaRPr lang="nl-NL" sz="1800" dirty="0">
              <a:latin typeface="+mj-lt"/>
            </a:endParaRPr>
          </a:p>
        </p:txBody>
      </p:sp>
      <p:sp>
        <p:nvSpPr>
          <p:cNvPr id="28" name="Tekstvak 27">
            <a:extLst>
              <a:ext uri="{FF2B5EF4-FFF2-40B4-BE49-F238E27FC236}">
                <a16:creationId xmlns:a16="http://schemas.microsoft.com/office/drawing/2014/main" id="{847BBF54-6938-0A8B-D587-654A51069629}"/>
              </a:ext>
            </a:extLst>
          </p:cNvPr>
          <p:cNvSpPr txBox="1"/>
          <p:nvPr/>
        </p:nvSpPr>
        <p:spPr>
          <a:xfrm>
            <a:off x="3440404" y="5248520"/>
            <a:ext cx="2047745" cy="830997"/>
          </a:xfrm>
          <a:prstGeom prst="rect">
            <a:avLst/>
          </a:prstGeom>
          <a:noFill/>
        </p:spPr>
        <p:txBody>
          <a:bodyPr wrap="square" lIns="0" tIns="0" rIns="0" bIns="0" rtlCol="0">
            <a:spAutoFit/>
          </a:bodyPr>
          <a:lstStyle/>
          <a:p>
            <a:pPr algn="ctr"/>
            <a:r>
              <a:rPr lang="nl-NL" sz="1800" dirty="0"/>
              <a:t>Ik </a:t>
            </a:r>
            <a:r>
              <a:rPr lang="nl-NL" sz="1800" b="1" dirty="0">
                <a:latin typeface="+mj-lt"/>
              </a:rPr>
              <a:t>kijk om </a:t>
            </a:r>
            <a:r>
              <a:rPr lang="nl-NL" sz="1800" dirty="0"/>
              <a:t>naar anderen op de universiteit</a:t>
            </a:r>
            <a:endParaRPr lang="nl-NL" sz="1800" dirty="0">
              <a:latin typeface="+mj-lt"/>
            </a:endParaRPr>
          </a:p>
        </p:txBody>
      </p:sp>
      <p:sp>
        <p:nvSpPr>
          <p:cNvPr id="36" name="Tekstvak 35">
            <a:extLst>
              <a:ext uri="{FF2B5EF4-FFF2-40B4-BE49-F238E27FC236}">
                <a16:creationId xmlns:a16="http://schemas.microsoft.com/office/drawing/2014/main" id="{50FF9D07-D1B7-51E4-5CB2-F0005B9B8B2E}"/>
              </a:ext>
            </a:extLst>
          </p:cNvPr>
          <p:cNvSpPr txBox="1"/>
          <p:nvPr/>
        </p:nvSpPr>
        <p:spPr>
          <a:xfrm>
            <a:off x="9485841" y="5445914"/>
            <a:ext cx="2465503" cy="215444"/>
          </a:xfrm>
          <a:prstGeom prst="rect">
            <a:avLst/>
          </a:prstGeom>
          <a:noFill/>
        </p:spPr>
        <p:txBody>
          <a:bodyPr wrap="square" lIns="0" tIns="0" rIns="0" bIns="0" rtlCol="0">
            <a:spAutoFit/>
          </a:bodyPr>
          <a:lstStyle/>
          <a:p>
            <a:pPr algn="r"/>
            <a:r>
              <a:rPr lang="nl-NL" sz="1400" dirty="0">
                <a:solidFill>
                  <a:schemeClr val="bg1"/>
                </a:solidFill>
              </a:rPr>
              <a:t>Cursusdocent of -coördinator</a:t>
            </a:r>
          </a:p>
        </p:txBody>
      </p:sp>
      <p:sp>
        <p:nvSpPr>
          <p:cNvPr id="2" name="Tekstvak 1">
            <a:extLst>
              <a:ext uri="{FF2B5EF4-FFF2-40B4-BE49-F238E27FC236}">
                <a16:creationId xmlns:a16="http://schemas.microsoft.com/office/drawing/2014/main" id="{686FB416-FD18-CF65-ED23-61E6D80380B0}"/>
              </a:ext>
            </a:extLst>
          </p:cNvPr>
          <p:cNvSpPr txBox="1"/>
          <p:nvPr/>
        </p:nvSpPr>
        <p:spPr>
          <a:xfrm>
            <a:off x="9570088" y="4631744"/>
            <a:ext cx="2359685" cy="646331"/>
          </a:xfrm>
          <a:prstGeom prst="rect">
            <a:avLst/>
          </a:prstGeom>
          <a:noFill/>
        </p:spPr>
        <p:txBody>
          <a:bodyPr wrap="none" lIns="0" tIns="0" rIns="0" bIns="0" rtlCol="0">
            <a:spAutoFit/>
          </a:bodyPr>
          <a:lstStyle/>
          <a:p>
            <a:pPr algn="r"/>
            <a:r>
              <a:rPr lang="nl-NL" sz="1400" dirty="0">
                <a:solidFill>
                  <a:schemeClr val="bg1"/>
                </a:solidFill>
                <a:latin typeface="+mj-lt"/>
              </a:rPr>
              <a:t>Ongewenst gedrag </a:t>
            </a:r>
            <a:br>
              <a:rPr lang="nl-NL" sz="1400" dirty="0">
                <a:solidFill>
                  <a:schemeClr val="bg1"/>
                </a:solidFill>
                <a:latin typeface="+mj-lt"/>
              </a:rPr>
            </a:br>
            <a:r>
              <a:rPr lang="nl-NL" sz="1400" dirty="0">
                <a:solidFill>
                  <a:schemeClr val="bg1"/>
                </a:solidFill>
                <a:latin typeface="+mj-lt"/>
              </a:rPr>
              <a:t>ervaren of gezien? Of heb</a:t>
            </a:r>
            <a:br>
              <a:rPr lang="nl-NL" sz="1400" dirty="0">
                <a:solidFill>
                  <a:schemeClr val="bg1"/>
                </a:solidFill>
                <a:latin typeface="+mj-lt"/>
              </a:rPr>
            </a:br>
            <a:r>
              <a:rPr lang="nl-NL" sz="1400" dirty="0">
                <a:solidFill>
                  <a:schemeClr val="bg1"/>
                </a:solidFill>
                <a:latin typeface="+mj-lt"/>
              </a:rPr>
              <a:t>je gewoon hulp nodig?</a:t>
            </a:r>
          </a:p>
        </p:txBody>
      </p:sp>
      <p:pic>
        <p:nvPicPr>
          <p:cNvPr id="9" name="Afbeelding 8">
            <a:extLst>
              <a:ext uri="{FF2B5EF4-FFF2-40B4-BE49-F238E27FC236}">
                <a16:creationId xmlns:a16="http://schemas.microsoft.com/office/drawing/2014/main" id="{F7C01AE4-769D-1BA0-4CED-4267B86DA34A}"/>
              </a:ext>
            </a:extLst>
          </p:cNvPr>
          <p:cNvPicPr>
            <a:picLocks noChangeAspect="1"/>
          </p:cNvPicPr>
          <p:nvPr/>
        </p:nvPicPr>
        <p:blipFill>
          <a:blip r:embed="rId2"/>
          <a:stretch>
            <a:fillRect/>
          </a:stretch>
        </p:blipFill>
        <p:spPr>
          <a:xfrm>
            <a:off x="4076945" y="2489812"/>
            <a:ext cx="803103" cy="803103"/>
          </a:xfrm>
          <a:prstGeom prst="rect">
            <a:avLst/>
          </a:prstGeom>
        </p:spPr>
      </p:pic>
      <p:pic>
        <p:nvPicPr>
          <p:cNvPr id="13" name="Afbeelding 12" descr="Afbeelding met Graphics, Lettertype, logo, symbool&#10;&#10;Automatisch gegenereerde beschrijving">
            <a:extLst>
              <a:ext uri="{FF2B5EF4-FFF2-40B4-BE49-F238E27FC236}">
                <a16:creationId xmlns:a16="http://schemas.microsoft.com/office/drawing/2014/main" id="{84E973EE-08C0-227F-4985-1DBC9705AFF5}"/>
              </a:ext>
            </a:extLst>
          </p:cNvPr>
          <p:cNvPicPr>
            <a:picLocks noChangeAspect="1"/>
          </p:cNvPicPr>
          <p:nvPr/>
        </p:nvPicPr>
        <p:blipFill>
          <a:blip r:embed="rId3"/>
          <a:stretch>
            <a:fillRect/>
          </a:stretch>
        </p:blipFill>
        <p:spPr>
          <a:xfrm>
            <a:off x="1322614" y="2460121"/>
            <a:ext cx="803102" cy="803102"/>
          </a:xfrm>
          <a:prstGeom prst="rect">
            <a:avLst/>
          </a:prstGeom>
        </p:spPr>
      </p:pic>
      <p:pic>
        <p:nvPicPr>
          <p:cNvPr id="37" name="Afbeelding 36" descr="Afbeelding met Verkeersbord, teken&#10;&#10;Automatisch gegenereerde beschrijving">
            <a:extLst>
              <a:ext uri="{FF2B5EF4-FFF2-40B4-BE49-F238E27FC236}">
                <a16:creationId xmlns:a16="http://schemas.microsoft.com/office/drawing/2014/main" id="{1F384644-647C-8AC9-0BF5-D594BE7B0E6B}"/>
              </a:ext>
            </a:extLst>
          </p:cNvPr>
          <p:cNvPicPr>
            <a:picLocks noChangeAspect="1"/>
          </p:cNvPicPr>
          <p:nvPr/>
        </p:nvPicPr>
        <p:blipFill>
          <a:blip r:embed="rId4"/>
          <a:stretch>
            <a:fillRect/>
          </a:stretch>
        </p:blipFill>
        <p:spPr>
          <a:xfrm>
            <a:off x="1324328" y="4382951"/>
            <a:ext cx="803103" cy="803103"/>
          </a:xfrm>
          <a:prstGeom prst="rect">
            <a:avLst/>
          </a:prstGeom>
        </p:spPr>
      </p:pic>
      <p:pic>
        <p:nvPicPr>
          <p:cNvPr id="38" name="Afbeelding 37" descr="Afbeelding met Graphics, symbool, Lettertype, grafische vormgeving&#10;&#10;Automatisch gegenereerde beschrijving">
            <a:extLst>
              <a:ext uri="{FF2B5EF4-FFF2-40B4-BE49-F238E27FC236}">
                <a16:creationId xmlns:a16="http://schemas.microsoft.com/office/drawing/2014/main" id="{74D4A139-CF6C-C254-E020-638F557A28F6}"/>
              </a:ext>
            </a:extLst>
          </p:cNvPr>
          <p:cNvPicPr>
            <a:picLocks noChangeAspect="1"/>
          </p:cNvPicPr>
          <p:nvPr/>
        </p:nvPicPr>
        <p:blipFill>
          <a:blip r:embed="rId5"/>
          <a:stretch>
            <a:fillRect/>
          </a:stretch>
        </p:blipFill>
        <p:spPr>
          <a:xfrm>
            <a:off x="4076945" y="4337115"/>
            <a:ext cx="803102" cy="803102"/>
          </a:xfrm>
          <a:prstGeom prst="rect">
            <a:avLst/>
          </a:prstGeom>
        </p:spPr>
      </p:pic>
      <p:pic>
        <p:nvPicPr>
          <p:cNvPr id="40" name="Afbeelding 39" descr="Afbeelding met schermopname, Graphics, Kleurrijkheid, cirkel&#10;&#10;Automatisch gegenereerde beschrijving">
            <a:extLst>
              <a:ext uri="{FF2B5EF4-FFF2-40B4-BE49-F238E27FC236}">
                <a16:creationId xmlns:a16="http://schemas.microsoft.com/office/drawing/2014/main" id="{84C0AEC7-1E94-A567-7085-0AC0F9EB57A5}"/>
              </a:ext>
            </a:extLst>
          </p:cNvPr>
          <p:cNvPicPr>
            <a:picLocks noChangeAspect="1"/>
          </p:cNvPicPr>
          <p:nvPr/>
        </p:nvPicPr>
        <p:blipFill>
          <a:blip r:embed="rId6"/>
          <a:stretch>
            <a:fillRect/>
          </a:stretch>
        </p:blipFill>
        <p:spPr>
          <a:xfrm>
            <a:off x="6871326" y="4382950"/>
            <a:ext cx="803103" cy="803103"/>
          </a:xfrm>
          <a:prstGeom prst="rect">
            <a:avLst/>
          </a:prstGeom>
        </p:spPr>
      </p:pic>
      <p:pic>
        <p:nvPicPr>
          <p:cNvPr id="42" name="Afbeelding 41" descr="Afbeelding met tekst, Graphics, Lettertype, ontwerp&#10;&#10;Automatisch gegenereerde beschrijving">
            <a:extLst>
              <a:ext uri="{FF2B5EF4-FFF2-40B4-BE49-F238E27FC236}">
                <a16:creationId xmlns:a16="http://schemas.microsoft.com/office/drawing/2014/main" id="{8A5AD829-1C7C-4A06-EE50-F225C64ECED6}"/>
              </a:ext>
            </a:extLst>
          </p:cNvPr>
          <p:cNvPicPr>
            <a:picLocks noChangeAspect="1"/>
          </p:cNvPicPr>
          <p:nvPr/>
        </p:nvPicPr>
        <p:blipFill>
          <a:blip r:embed="rId7"/>
          <a:stretch>
            <a:fillRect/>
          </a:stretch>
        </p:blipFill>
        <p:spPr>
          <a:xfrm>
            <a:off x="6831278" y="2460121"/>
            <a:ext cx="803102" cy="803102"/>
          </a:xfrm>
          <a:prstGeom prst="rect">
            <a:avLst/>
          </a:prstGeom>
        </p:spPr>
      </p:pic>
    </p:spTree>
    <p:extLst>
      <p:ext uri="{BB962C8B-B14F-4D97-AF65-F5344CB8AC3E}">
        <p14:creationId xmlns:p14="http://schemas.microsoft.com/office/powerpoint/2010/main" val="3557321996"/>
      </p:ext>
    </p:extLst>
  </p:cSld>
  <p:clrMapOvr>
    <a:masterClrMapping/>
  </p:clrMapOvr>
</p:sld>
</file>

<file path=ppt/theme/theme1.xml><?xml version="1.0" encoding="utf-8"?>
<a:theme xmlns:a="http://schemas.openxmlformats.org/drawingml/2006/main" name="Radboud_NL">
  <a:themeElements>
    <a:clrScheme name="Kleuren Radboud University PP">
      <a:dk1>
        <a:sysClr val="windowText" lastClr="000000"/>
      </a:dk1>
      <a:lt1>
        <a:sysClr val="window" lastClr="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Lettertypen Radboud University PP">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800" dirty="0" err="1" smtClean="0"/>
        </a:defPPr>
      </a:lstStyle>
    </a:txDef>
  </a:objectDefaults>
  <a:extraClrSchemeLst/>
  <a:custClrLst>
    <a:custClr name="Poppy">
      <a:srgbClr val="FF424B"/>
    </a:custClr>
    <a:custClr name="Poppy tekst 1">
      <a:srgbClr val="EE1C25"/>
    </a:custClr>
    <a:custClr name="Poppy tekst 2">
      <a:srgbClr val="730E04"/>
    </a:custClr>
    <a:custClr>
      <a:srgbClr val="FFFFFF"/>
    </a:custClr>
    <a:custClr name="Red Impact">
      <a:srgbClr val="E3000B"/>
    </a:custClr>
    <a:custClr name="Red Impact tekst 1">
      <a:srgbClr val="8C201B"/>
    </a:custClr>
    <a:custClr name="Red Impact tekst 2">
      <a:srgbClr val="41000E"/>
    </a:custClr>
    <a:custClr>
      <a:srgbClr val="FFFFFF"/>
    </a:custClr>
    <a:custClr>
      <a:srgbClr val="FFFFFF"/>
    </a:custClr>
    <a:custClr>
      <a:srgbClr val="FFFFFF"/>
    </a:custClr>
    <a:custClr name="Lady bug">
      <a:srgbClr val="BE311A"/>
    </a:custClr>
    <a:custClr name="Lady bug tekst 1">
      <a:srgbClr val="F15A5C"/>
    </a:custClr>
    <a:custClr name="Lady bug tekst 2">
      <a:srgbClr val="8C201B"/>
    </a:custClr>
    <a:custClr>
      <a:srgbClr val="FFFFFF"/>
    </a:custClr>
    <a:custClr name="Berry">
      <a:srgbClr val="8F2011"/>
    </a:custClr>
    <a:custClr name="Berry tekst 1">
      <a:srgbClr val="F15A5C"/>
    </a:custClr>
    <a:custClr name="Berry tekst 2">
      <a:srgbClr val="EE1C25"/>
    </a:custClr>
    <a:custClr>
      <a:srgbClr val="FFFFFF"/>
    </a:custClr>
    <a:custClr>
      <a:srgbClr val="FFFFFF"/>
    </a:custClr>
    <a:custClr>
      <a:srgbClr val="FFFFFF"/>
    </a:custClr>
    <a:custClr name="Maroon">
      <a:srgbClr val="730E04"/>
    </a:custClr>
    <a:custClr name="Maroon tekst 1">
      <a:srgbClr val="F15A5C"/>
    </a:custClr>
    <a:custClr name="Maroon tekst 2">
      <a:srgbClr val="EE1C25"/>
    </a:custClr>
    <a:custClr>
      <a:srgbClr val="FFFFFF"/>
    </a:custClr>
    <a:custClr name="Mahogany">
      <a:srgbClr val="4A0004"/>
    </a:custClr>
    <a:custClr name="Mahogany tekst 1">
      <a:srgbClr val="F15A5C"/>
    </a:custClr>
    <a:custClr name="Mahogany tekst 2">
      <a:srgbClr val="EE1C25"/>
    </a:custClr>
    <a:custClr>
      <a:srgbClr val="FFFFFF"/>
    </a:custClr>
    <a:custClr>
      <a:srgbClr val="FFFFFF"/>
    </a:custClr>
    <a:custClr>
      <a:srgbClr val="FFFFFF"/>
    </a:custClr>
    <a:custClr name="Gray (Charts and table only)">
      <a:srgbClr val="797777"/>
    </a:custClr>
    <a:custClr name="Orange (Charts and table only)">
      <a:srgbClr val="D05208"/>
    </a:custClr>
    <a:custClr name="Blue (Charts and table only)">
      <a:srgbClr val="008ACB"/>
    </a:custClr>
    <a:custClr name="Petrol (Charts and table only)">
      <a:srgbClr val="008F89"/>
    </a:custClr>
    <a:custClr name="Green (Charts and table only)">
      <a:srgbClr val="4AA943"/>
    </a:custClr>
    <a:custClr name="Yellow (Charts and table only)">
      <a:srgbClr val="CCAF00"/>
    </a:custClr>
  </a:custClrLst>
  <a:extLst>
    <a:ext uri="{05A4C25C-085E-4340-85A3-A5531E510DB2}">
      <thm15:themeFamily xmlns:thm15="http://schemas.microsoft.com/office/thememl/2012/main" name="Radboud_NL" id="{A81C3DF7-D82B-6A42-B76F-FD680EA2EC28}" vid="{E5207687-02CC-DB47-8932-F0C0DE50F898}"/>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ACB10747DDD241BE3781E200238713" ma:contentTypeVersion="17" ma:contentTypeDescription="Een nieuw document maken." ma:contentTypeScope="" ma:versionID="63358f99477c4de52c6dcc81031127db">
  <xsd:schema xmlns:xsd="http://www.w3.org/2001/XMLSchema" xmlns:xs="http://www.w3.org/2001/XMLSchema" xmlns:p="http://schemas.microsoft.com/office/2006/metadata/properties" xmlns:ns2="30d54eff-2a2c-4861-bf1d-5b74ace642bb" xmlns:ns3="46812d0a-b054-4c51-957c-422c22014e55" targetNamespace="http://schemas.microsoft.com/office/2006/metadata/properties" ma:root="true" ma:fieldsID="b67ee7d160c26b82beb5c38d26a862e7" ns2:_="" ns3:_="">
    <xsd:import namespace="30d54eff-2a2c-4861-bf1d-5b74ace642bb"/>
    <xsd:import namespace="46812d0a-b054-4c51-957c-422c22014e5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lcf76f155ced4ddcb4097134ff3c332f" minOccurs="0"/>
                <xsd:element ref="ns3:TaxCatchAll" minOccurs="0"/>
                <xsd:element ref="ns2:MediaServiceDateTaken" minOccurs="0"/>
                <xsd:element ref="ns2:MediaServiceLocation" minOccurs="0"/>
                <xsd:element ref="ns2:MediaServiceGenerationTime" minOccurs="0"/>
                <xsd:element ref="ns2:MediaServiceEventHashCode" minOccurs="0"/>
                <xsd:element ref="ns2:MediaServiceOCR" minOccurs="0"/>
                <xsd:element ref="ns3:SharedWithUsers" minOccurs="0"/>
                <xsd:element ref="ns3:SharedWithDetails"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0d54eff-2a2c-4861-bf1d-5b74ace642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3" nillable="true" ma:taxonomy="true" ma:internalName="lcf76f155ced4ddcb4097134ff3c332f" ma:taxonomyFieldName="MediaServiceImageTags" ma:displayName="Afbeeldingtags" ma:readOnly="false" ma:fieldId="{5cf76f15-5ced-4ddc-b409-7134ff3c332f}" ma:taxonomyMulti="true" ma:sspId="9479e1c4-431f-42ea-b6f3-1b0615c9ce1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Location" ma:index="16" nillable="true" ma:displayName="Location" ma:indexed="true"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LengthInSeconds" ma:index="22" nillable="true" ma:displayName="MediaLengthInSeconds" ma:hidden="true" ma:internalName="MediaLengthInSeconds" ma:readOnly="true">
      <xsd:simpleType>
        <xsd:restriction base="dms:Unknown"/>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6812d0a-b054-4c51-957c-422c22014e55"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0e49441e-2460-4ebc-afdb-909070183b6f}" ma:internalName="TaxCatchAll" ma:showField="CatchAllData" ma:web="46812d0a-b054-4c51-957c-422c22014e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F8BDF02-C095-4B9D-82B1-B01FDB4B9E86}">
  <ds:schemaRefs>
    <ds:schemaRef ds:uri="30d54eff-2a2c-4861-bf1d-5b74ace642bb"/>
    <ds:schemaRef ds:uri="46812d0a-b054-4c51-957c-422c22014e5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D1836BDA-FB15-498B-B337-D3D07ED17E8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Radboud_NL</Template>
  <TotalTime>224</TotalTime>
  <Words>220</Words>
  <Application>Microsoft Office PowerPoint</Application>
  <PresentationFormat>Breedbeeld</PresentationFormat>
  <Paragraphs>29</Paragraphs>
  <Slides>2</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vt:i4>
      </vt:variant>
    </vt:vector>
  </HeadingPairs>
  <TitlesOfParts>
    <vt:vector size="8" baseType="lpstr">
      <vt:lpstr>Arial</vt:lpstr>
      <vt:lpstr>Open Sans</vt:lpstr>
      <vt:lpstr>Open Sans ExtraBold</vt:lpstr>
      <vt:lpstr>Open Sans Light</vt:lpstr>
      <vt:lpstr>Open Sans SemiBold</vt:lpstr>
      <vt:lpstr>Radboud_NL</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Bob Stienen</dc:creator>
  <cp:lastModifiedBy>Janine Gossen</cp:lastModifiedBy>
  <cp:revision>50</cp:revision>
  <dcterms:created xsi:type="dcterms:W3CDTF">2024-05-22T15:48:47Z</dcterms:created>
  <dcterms:modified xsi:type="dcterms:W3CDTF">2024-10-08T11:52:57Z</dcterms:modified>
</cp:coreProperties>
</file>