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8" r:id="rId10"/>
  </p:sldMasterIdLst>
  <p:notesMasterIdLst>
    <p:notesMasterId r:id="rId26"/>
  </p:notesMasterIdLst>
  <p:handoutMasterIdLst>
    <p:handoutMasterId r:id="rId27"/>
  </p:handoutMasterIdLst>
  <p:sldIdLst>
    <p:sldId id="264" r:id="rId11"/>
    <p:sldId id="279" r:id="rId12"/>
    <p:sldId id="278" r:id="rId13"/>
    <p:sldId id="286" r:id="rId14"/>
    <p:sldId id="287" r:id="rId15"/>
    <p:sldId id="265" r:id="rId16"/>
    <p:sldId id="288" r:id="rId17"/>
    <p:sldId id="266" r:id="rId18"/>
    <p:sldId id="282" r:id="rId19"/>
    <p:sldId id="274" r:id="rId20"/>
    <p:sldId id="283" r:id="rId21"/>
    <p:sldId id="280" r:id="rId22"/>
    <p:sldId id="284" r:id="rId23"/>
    <p:sldId id="285" r:id="rId24"/>
    <p:sldId id="281" r:id="rId25"/>
  </p:sldIdLst>
  <p:sldSz cx="12192000" cy="6858000"/>
  <p:notesSz cx="6858000" cy="9144000"/>
  <p:defaultTextStyle>
    <a:defPPr lvl="0">
      <a:defRPr lang="nl-NL"/>
    </a:defPPr>
    <a:lvl1pPr marL="0" lvl="1" algn="l" defTabSz="1088502" rtl="0" eaLnBrk="1" latinLnBrk="0" hangingPunct="1">
      <a:defRPr sz="2100" kern="1200">
        <a:solidFill>
          <a:schemeClr val="tx1"/>
        </a:solidFill>
        <a:latin typeface="+mn-lt"/>
        <a:ea typeface="+mn-ea"/>
        <a:cs typeface="+mn-cs"/>
      </a:defRPr>
    </a:lvl1pPr>
    <a:lvl2pPr marL="544251" lvl="2" algn="l" defTabSz="1088502" rtl="0" eaLnBrk="1" latinLnBrk="0" hangingPunct="1">
      <a:defRPr sz="2100" kern="1200">
        <a:solidFill>
          <a:schemeClr val="tx1"/>
        </a:solidFill>
        <a:latin typeface="+mn-lt"/>
        <a:ea typeface="+mn-ea"/>
        <a:cs typeface="+mn-cs"/>
      </a:defRPr>
    </a:lvl2pPr>
    <a:lvl3pPr marL="1088502" lvl="3" algn="l" defTabSz="1088502" rtl="0" eaLnBrk="1" latinLnBrk="0" hangingPunct="1">
      <a:defRPr sz="2100" kern="1200">
        <a:solidFill>
          <a:schemeClr val="tx1"/>
        </a:solidFill>
        <a:latin typeface="+mn-lt"/>
        <a:ea typeface="+mn-ea"/>
        <a:cs typeface="+mn-cs"/>
      </a:defRPr>
    </a:lvl3pPr>
    <a:lvl4pPr marL="1632753" lvl="4"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DE5CB88-11E0-9AC8-D86B-4A957E90005D}" name="Derks, N.M. (Nicole)" initials="DN(" userId="Derks, N.M. (Nicole)" providerId="None"/>
  <p188:author id="{8A1F8B9A-FC85-79BF-E0CB-45CDE943E2D9}" name="Bosch, K. (Kari)" initials="KB" userId="S::kari.bosch@ru.nl::95b88df8-6452-4f3b-83cd-d35da8a6047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Derks, N.M. (Nicole)" initials="DN(" lastIdx="4" clrIdx="0">
    <p:extLst>
      <p:ext uri="{19B8F6BF-5375-455C-9EA6-DF929625EA0E}">
        <p15:presenceInfo xmlns:p15="http://schemas.microsoft.com/office/powerpoint/2012/main" userId="Derks, N.M. (Nico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53" autoAdjust="0"/>
    <p:restoredTop sz="92231" autoAdjust="0"/>
  </p:normalViewPr>
  <p:slideViewPr>
    <p:cSldViewPr>
      <p:cViewPr varScale="1">
        <p:scale>
          <a:sx n="98" d="100"/>
          <a:sy n="98" d="100"/>
        </p:scale>
        <p:origin x="408" y="90"/>
      </p:cViewPr>
      <p:guideLst/>
    </p:cSldViewPr>
  </p:slideViewPr>
  <p:notesTextViewPr>
    <p:cViewPr>
      <p:scale>
        <a:sx n="100" d="100"/>
        <a:sy n="100" d="100"/>
      </p:scale>
      <p:origin x="0" y="0"/>
    </p:cViewPr>
  </p:notesTextViewPr>
  <p:notesViewPr>
    <p:cSldViewPr>
      <p:cViewPr varScale="1">
        <p:scale>
          <a:sx n="42" d="100"/>
          <a:sy n="42" d="100"/>
        </p:scale>
        <p:origin x="2342" y="3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customXml" Target="../customXml/item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commentAuthors" Target="commentAuthors.xml"/><Relationship Id="rId10" Type="http://schemas.openxmlformats.org/officeDocument/2006/relationships/slideMaster" Target="slideMasters/slideMaster1.xml"/><Relationship Id="rId19" Type="http://schemas.openxmlformats.org/officeDocument/2006/relationships/slide" Target="slides/slide9.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customXml" Target="../customXml/item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479612" y="360000"/>
            <a:ext cx="2790000" cy="457200"/>
          </a:xfrm>
          <a:prstGeom prst="rect">
            <a:avLst/>
          </a:prstGeom>
        </p:spPr>
        <p:txBody>
          <a:bodyPr vert="horz" lIns="91440" tIns="45720" rIns="91440" bIns="45720" rtlCol="0"/>
          <a:lstStyle>
            <a:lvl1pPr algn="l">
              <a:defRPr sz="1200"/>
            </a:lvl1pPr>
          </a:lstStyle>
          <a:p>
            <a:endParaRPr lang="en-GB" dirty="0"/>
          </a:p>
        </p:txBody>
      </p:sp>
      <p:sp>
        <p:nvSpPr>
          <p:cNvPr id="3" name="Tijdelijke aanduiding voor datum 2"/>
          <p:cNvSpPr>
            <a:spLocks noGrp="1"/>
          </p:cNvSpPr>
          <p:nvPr>
            <p:ph type="dt" sz="quarter" idx="1"/>
          </p:nvPr>
        </p:nvSpPr>
        <p:spPr>
          <a:xfrm>
            <a:off x="3573016" y="360000"/>
            <a:ext cx="2790000" cy="457200"/>
          </a:xfrm>
          <a:prstGeom prst="rect">
            <a:avLst/>
          </a:prstGeom>
        </p:spPr>
        <p:txBody>
          <a:bodyPr vert="horz" lIns="91440" tIns="45720" rIns="91440" bIns="45720" rtlCol="0"/>
          <a:lstStyle>
            <a:lvl1pPr algn="r">
              <a:defRPr sz="1200"/>
            </a:lvl1pPr>
          </a:lstStyle>
          <a:p>
            <a:fld id="{2D7757D0-0DA8-4B50-962C-F8908CCD91C6}" type="datetimeFigureOut">
              <a:rPr lang="en-GB" smtClean="0"/>
              <a:pPr/>
              <a:t>27/06/2024</a:t>
            </a:fld>
            <a:endParaRPr lang="en-GB" dirty="0"/>
          </a:p>
        </p:txBody>
      </p:sp>
      <p:sp>
        <p:nvSpPr>
          <p:cNvPr id="4" name="Tijdelijke aanduiding voor voettekst 3"/>
          <p:cNvSpPr>
            <a:spLocks noGrp="1"/>
          </p:cNvSpPr>
          <p:nvPr>
            <p:ph type="ftr" sz="quarter" idx="2"/>
          </p:nvPr>
        </p:nvSpPr>
        <p:spPr>
          <a:xfrm>
            <a:off x="479520" y="8326800"/>
            <a:ext cx="2790000" cy="457200"/>
          </a:xfrm>
          <a:prstGeom prst="rect">
            <a:avLst/>
          </a:prstGeom>
        </p:spPr>
        <p:txBody>
          <a:bodyPr vert="horz" lIns="91440" tIns="45720" rIns="91440" bIns="45720" rtlCol="0" anchor="b"/>
          <a:lstStyle>
            <a:lvl1pPr algn="l">
              <a:defRPr sz="1200"/>
            </a:lvl1pPr>
          </a:lstStyle>
          <a:p>
            <a:endParaRPr lang="en-GB" dirty="0"/>
          </a:p>
        </p:txBody>
      </p:sp>
      <p:sp>
        <p:nvSpPr>
          <p:cNvPr id="5" name="Tijdelijke aanduiding voor dianummer 4"/>
          <p:cNvSpPr>
            <a:spLocks noGrp="1"/>
          </p:cNvSpPr>
          <p:nvPr>
            <p:ph type="sldNum" sz="quarter" idx="3"/>
          </p:nvPr>
        </p:nvSpPr>
        <p:spPr>
          <a:xfrm>
            <a:off x="3573000" y="8326800"/>
            <a:ext cx="2790000" cy="457200"/>
          </a:xfrm>
          <a:prstGeom prst="rect">
            <a:avLst/>
          </a:prstGeom>
        </p:spPr>
        <p:txBody>
          <a:bodyPr vert="horz" lIns="91440" tIns="45720" rIns="91440" bIns="45720" rtlCol="0" anchor="b"/>
          <a:lstStyle>
            <a:lvl1pPr algn="r">
              <a:defRPr sz="1200"/>
            </a:lvl1pPr>
          </a:lstStyle>
          <a:p>
            <a:fld id="{8393B2BB-416B-4E85-A754-0B695991D3F5}" type="slidenum">
              <a:rPr lang="en-GB" smtClean="0"/>
              <a:pPr/>
              <a:t>‹#›</a:t>
            </a:fld>
            <a:endParaRPr lang="en-GB" dirty="0"/>
          </a:p>
        </p:txBody>
      </p:sp>
    </p:spTree>
    <p:extLst>
      <p:ext uri="{BB962C8B-B14F-4D97-AF65-F5344CB8AC3E}">
        <p14:creationId xmlns:p14="http://schemas.microsoft.com/office/powerpoint/2010/main" val="2267354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380880" y="360000"/>
            <a:ext cx="2971800" cy="457200"/>
          </a:xfrm>
          <a:prstGeom prst="rect">
            <a:avLst/>
          </a:prstGeom>
        </p:spPr>
        <p:txBody>
          <a:bodyPr vert="horz" lIns="91440" tIns="45720" rIns="91440" bIns="45720" rtlCol="0"/>
          <a:lstStyle>
            <a:lvl1pPr algn="l">
              <a:defRPr sz="1200"/>
            </a:lvl1pPr>
          </a:lstStyle>
          <a:p>
            <a:endParaRPr lang="en-GB" dirty="0"/>
          </a:p>
        </p:txBody>
      </p:sp>
      <p:sp>
        <p:nvSpPr>
          <p:cNvPr id="3" name="Tijdelijke aanduiding voor datum 2"/>
          <p:cNvSpPr>
            <a:spLocks noGrp="1"/>
          </p:cNvSpPr>
          <p:nvPr>
            <p:ph type="dt" idx="1"/>
          </p:nvPr>
        </p:nvSpPr>
        <p:spPr>
          <a:xfrm>
            <a:off x="3505200" y="360000"/>
            <a:ext cx="2971800" cy="457200"/>
          </a:xfrm>
          <a:prstGeom prst="rect">
            <a:avLst/>
          </a:prstGeom>
        </p:spPr>
        <p:txBody>
          <a:bodyPr vert="horz" lIns="91440" tIns="45720" rIns="91440" bIns="45720" rtlCol="0"/>
          <a:lstStyle>
            <a:lvl1pPr algn="r">
              <a:defRPr sz="1200"/>
            </a:lvl1pPr>
          </a:lstStyle>
          <a:p>
            <a:fld id="{7CAC0B33-3943-42F1-973C-9CDD51C76BBD}" type="datetimeFigureOut">
              <a:rPr lang="en-GB" smtClean="0"/>
              <a:pPr/>
              <a:t>27/06/2024</a:t>
            </a:fld>
            <a:endParaRPr lang="en-GB" dirty="0"/>
          </a:p>
        </p:txBody>
      </p:sp>
      <p:sp>
        <p:nvSpPr>
          <p:cNvPr id="4" name="Tijdelijke aanduiding voor dia-afbeelding 3"/>
          <p:cNvSpPr>
            <a:spLocks noGrp="1" noRot="1" noChangeAspect="1"/>
          </p:cNvSpPr>
          <p:nvPr>
            <p:ph type="sldImg" idx="2"/>
          </p:nvPr>
        </p:nvSpPr>
        <p:spPr>
          <a:xfrm>
            <a:off x="381000" y="963613"/>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Tijdelijke aanduiding voor notities 4"/>
          <p:cNvSpPr>
            <a:spLocks noGrp="1"/>
          </p:cNvSpPr>
          <p:nvPr>
            <p:ph type="body" sz="quarter" idx="3"/>
          </p:nvPr>
        </p:nvSpPr>
        <p:spPr>
          <a:xfrm>
            <a:off x="685800" y="4525652"/>
            <a:ext cx="5486400" cy="3636000"/>
          </a:xfrm>
          <a:prstGeom prst="rect">
            <a:avLst/>
          </a:prstGeom>
        </p:spPr>
        <p:txBody>
          <a:bodyPr vert="horz" lIns="91440" tIns="45720" rIns="91440" bIns="45720" rtlCol="0">
            <a:normAutofit/>
          </a:bodyPr>
          <a:lstStyle/>
          <a:p>
            <a:pPr lvl="0"/>
            <a:r>
              <a:rPr lang="en-GB"/>
              <a:t>Klik om de modelstijlen te bewerken</a:t>
            </a:r>
          </a:p>
          <a:p>
            <a:pPr lvl="1"/>
            <a:r>
              <a:rPr lang="en-GB"/>
              <a:t>Tweede niveau</a:t>
            </a:r>
          </a:p>
          <a:p>
            <a:pPr lvl="2"/>
            <a:r>
              <a:rPr lang="en-GB"/>
              <a:t>Derde niveau</a:t>
            </a:r>
          </a:p>
          <a:p>
            <a:pPr lvl="3"/>
            <a:r>
              <a:rPr lang="en-GB"/>
              <a:t>Vierde niveau</a:t>
            </a:r>
          </a:p>
          <a:p>
            <a:pPr lvl="4"/>
            <a:r>
              <a:rPr lang="en-GB"/>
              <a:t>Vijfde niveau</a:t>
            </a:r>
            <a:endParaRPr lang="en-GB" dirty="0"/>
          </a:p>
        </p:txBody>
      </p:sp>
      <p:sp>
        <p:nvSpPr>
          <p:cNvPr id="6" name="Tijdelijke aanduiding voor voettekst 5"/>
          <p:cNvSpPr>
            <a:spLocks noGrp="1"/>
          </p:cNvSpPr>
          <p:nvPr>
            <p:ph type="ftr" sz="quarter" idx="4"/>
          </p:nvPr>
        </p:nvSpPr>
        <p:spPr>
          <a:xfrm>
            <a:off x="380880" y="8326800"/>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Tijdelijke aanduiding voor dianummer 6"/>
          <p:cNvSpPr>
            <a:spLocks noGrp="1"/>
          </p:cNvSpPr>
          <p:nvPr>
            <p:ph type="sldNum" sz="quarter" idx="5"/>
          </p:nvPr>
        </p:nvSpPr>
        <p:spPr>
          <a:xfrm>
            <a:off x="3505320" y="8326800"/>
            <a:ext cx="2971800" cy="457200"/>
          </a:xfrm>
          <a:prstGeom prst="rect">
            <a:avLst/>
          </a:prstGeom>
        </p:spPr>
        <p:txBody>
          <a:bodyPr vert="horz" lIns="91440" tIns="45720" rIns="91440" bIns="45720" rtlCol="0" anchor="b"/>
          <a:lstStyle>
            <a:lvl1pPr algn="r">
              <a:defRPr sz="1200"/>
            </a:lvl1pPr>
          </a:lstStyle>
          <a:p>
            <a:fld id="{697381A9-0C9E-4D3A-A28B-AC4E168A57BC}" type="slidenum">
              <a:rPr lang="en-GB" smtClean="0"/>
              <a:pPr/>
              <a:t>‹#›</a:t>
            </a:fld>
            <a:endParaRPr lang="en-GB" dirty="0"/>
          </a:p>
        </p:txBody>
      </p:sp>
    </p:spTree>
    <p:extLst>
      <p:ext uri="{BB962C8B-B14F-4D97-AF65-F5344CB8AC3E}">
        <p14:creationId xmlns:p14="http://schemas.microsoft.com/office/powerpoint/2010/main" val="3545252254"/>
      </p:ext>
    </p:extLst>
  </p:cSld>
  <p:clrMap bg1="lt1" tx1="dk1" bg2="lt2" tx2="dk2" accent1="accent1" accent2="accent2" accent3="accent3" accent4="accent4" accent5="accent5" accent6="accent6" hlink="hlink" folHlink="folHlink"/>
  <p:notesStyle>
    <a:lvl1pPr marL="0" algn="l" defTabSz="1088502" rtl="0" eaLnBrk="1" latinLnBrk="0" hangingPunct="1">
      <a:defRPr sz="1400" kern="1200">
        <a:solidFill>
          <a:schemeClr val="tx1"/>
        </a:solidFill>
        <a:latin typeface="+mn-lt"/>
        <a:ea typeface="+mn-ea"/>
        <a:cs typeface="+mn-cs"/>
      </a:defRPr>
    </a:lvl1pPr>
    <a:lvl2pPr marL="544251" algn="l" defTabSz="1088502" rtl="0" eaLnBrk="1" latinLnBrk="0" hangingPunct="1">
      <a:defRPr sz="1400" kern="1200">
        <a:solidFill>
          <a:schemeClr val="tx1"/>
        </a:solidFill>
        <a:latin typeface="+mn-lt"/>
        <a:ea typeface="+mn-ea"/>
        <a:cs typeface="+mn-cs"/>
      </a:defRPr>
    </a:lvl2pPr>
    <a:lvl3pPr marL="1088502" algn="l" defTabSz="1088502" rtl="0" eaLnBrk="1" latinLnBrk="0" hangingPunct="1">
      <a:defRPr sz="1400" kern="1200">
        <a:solidFill>
          <a:schemeClr val="tx1"/>
        </a:solidFill>
        <a:latin typeface="+mn-lt"/>
        <a:ea typeface="+mn-ea"/>
        <a:cs typeface="+mn-cs"/>
      </a:defRPr>
    </a:lvl3pPr>
    <a:lvl4pPr marL="1632753" algn="l" defTabSz="1088502" rtl="0" eaLnBrk="1" latinLnBrk="0" hangingPunct="1">
      <a:defRPr sz="1400" kern="1200">
        <a:solidFill>
          <a:schemeClr val="tx1"/>
        </a:solidFill>
        <a:latin typeface="+mn-lt"/>
        <a:ea typeface="+mn-ea"/>
        <a:cs typeface="+mn-cs"/>
      </a:defRPr>
    </a:lvl4pPr>
    <a:lvl5pPr marL="2177004" algn="l" defTabSz="1088502" rtl="0" eaLnBrk="1" latinLnBrk="0" hangingPunct="1">
      <a:defRPr sz="1400" kern="1200">
        <a:solidFill>
          <a:schemeClr val="tx1"/>
        </a:solidFill>
        <a:latin typeface="+mn-lt"/>
        <a:ea typeface="+mn-ea"/>
        <a:cs typeface="+mn-cs"/>
      </a:defRPr>
    </a:lvl5pPr>
    <a:lvl6pPr marL="2721254" algn="l" defTabSz="1088502" rtl="0" eaLnBrk="1" latinLnBrk="0" hangingPunct="1">
      <a:defRPr sz="1400" kern="1200">
        <a:solidFill>
          <a:schemeClr val="tx1"/>
        </a:solidFill>
        <a:latin typeface="+mn-lt"/>
        <a:ea typeface="+mn-ea"/>
        <a:cs typeface="+mn-cs"/>
      </a:defRPr>
    </a:lvl6pPr>
    <a:lvl7pPr marL="3265505" algn="l" defTabSz="1088502" rtl="0" eaLnBrk="1" latinLnBrk="0" hangingPunct="1">
      <a:defRPr sz="1400" kern="1200">
        <a:solidFill>
          <a:schemeClr val="tx1"/>
        </a:solidFill>
        <a:latin typeface="+mn-lt"/>
        <a:ea typeface="+mn-ea"/>
        <a:cs typeface="+mn-cs"/>
      </a:defRPr>
    </a:lvl7pPr>
    <a:lvl8pPr marL="3809756" algn="l" defTabSz="1088502" rtl="0" eaLnBrk="1" latinLnBrk="0" hangingPunct="1">
      <a:defRPr sz="1400" kern="1200">
        <a:solidFill>
          <a:schemeClr val="tx1"/>
        </a:solidFill>
        <a:latin typeface="+mn-lt"/>
        <a:ea typeface="+mn-ea"/>
        <a:cs typeface="+mn-cs"/>
      </a:defRPr>
    </a:lvl8pPr>
    <a:lvl9pPr marL="4354007" algn="l" defTabSz="108850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697381A9-0C9E-4D3A-A28B-AC4E168A57BC}" type="slidenum">
              <a:rPr lang="en-GB" smtClean="0"/>
              <a:pPr/>
              <a:t>1</a:t>
            </a:fld>
            <a:endParaRPr lang="en-GB" dirty="0"/>
          </a:p>
        </p:txBody>
      </p:sp>
    </p:spTree>
    <p:extLst>
      <p:ext uri="{BB962C8B-B14F-4D97-AF65-F5344CB8AC3E}">
        <p14:creationId xmlns:p14="http://schemas.microsoft.com/office/powerpoint/2010/main" val="2151857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10</a:t>
            </a:fld>
            <a:endParaRPr lang="en-GB" dirty="0"/>
          </a:p>
        </p:txBody>
      </p:sp>
    </p:spTree>
    <p:extLst>
      <p:ext uri="{BB962C8B-B14F-4D97-AF65-F5344CB8AC3E}">
        <p14:creationId xmlns:p14="http://schemas.microsoft.com/office/powerpoint/2010/main" val="488284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11</a:t>
            </a:fld>
            <a:endParaRPr lang="en-GB" dirty="0"/>
          </a:p>
        </p:txBody>
      </p:sp>
    </p:spTree>
    <p:extLst>
      <p:ext uri="{BB962C8B-B14F-4D97-AF65-F5344CB8AC3E}">
        <p14:creationId xmlns:p14="http://schemas.microsoft.com/office/powerpoint/2010/main" val="36094635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12</a:t>
            </a:fld>
            <a:endParaRPr lang="en-GB" dirty="0"/>
          </a:p>
        </p:txBody>
      </p:sp>
    </p:spTree>
    <p:extLst>
      <p:ext uri="{BB962C8B-B14F-4D97-AF65-F5344CB8AC3E}">
        <p14:creationId xmlns:p14="http://schemas.microsoft.com/office/powerpoint/2010/main" val="284799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13</a:t>
            </a:fld>
            <a:endParaRPr lang="en-GB" dirty="0"/>
          </a:p>
        </p:txBody>
      </p:sp>
    </p:spTree>
    <p:extLst>
      <p:ext uri="{BB962C8B-B14F-4D97-AF65-F5344CB8AC3E}">
        <p14:creationId xmlns:p14="http://schemas.microsoft.com/office/powerpoint/2010/main" val="2500532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14</a:t>
            </a:fld>
            <a:endParaRPr lang="en-GB" dirty="0"/>
          </a:p>
        </p:txBody>
      </p:sp>
    </p:spTree>
    <p:extLst>
      <p:ext uri="{BB962C8B-B14F-4D97-AF65-F5344CB8AC3E}">
        <p14:creationId xmlns:p14="http://schemas.microsoft.com/office/powerpoint/2010/main" val="2946251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15</a:t>
            </a:fld>
            <a:endParaRPr lang="en-GB" dirty="0"/>
          </a:p>
        </p:txBody>
      </p:sp>
    </p:spTree>
    <p:extLst>
      <p:ext uri="{BB962C8B-B14F-4D97-AF65-F5344CB8AC3E}">
        <p14:creationId xmlns:p14="http://schemas.microsoft.com/office/powerpoint/2010/main" val="2685385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697381A9-0C9E-4D3A-A28B-AC4E168A57BC}" type="slidenum">
              <a:rPr lang="en-GB" smtClean="0"/>
              <a:pPr/>
              <a:t>2</a:t>
            </a:fld>
            <a:endParaRPr lang="en-GB" dirty="0"/>
          </a:p>
        </p:txBody>
      </p:sp>
    </p:spTree>
    <p:extLst>
      <p:ext uri="{BB962C8B-B14F-4D97-AF65-F5344CB8AC3E}">
        <p14:creationId xmlns:p14="http://schemas.microsoft.com/office/powerpoint/2010/main" val="2201801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3</a:t>
            </a:fld>
            <a:endParaRPr lang="en-GB" dirty="0"/>
          </a:p>
        </p:txBody>
      </p:sp>
    </p:spTree>
    <p:extLst>
      <p:ext uri="{BB962C8B-B14F-4D97-AF65-F5344CB8AC3E}">
        <p14:creationId xmlns:p14="http://schemas.microsoft.com/office/powerpoint/2010/main" val="483830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4</a:t>
            </a:fld>
            <a:endParaRPr lang="en-GB" dirty="0"/>
          </a:p>
        </p:txBody>
      </p:sp>
    </p:spTree>
    <p:extLst>
      <p:ext uri="{BB962C8B-B14F-4D97-AF65-F5344CB8AC3E}">
        <p14:creationId xmlns:p14="http://schemas.microsoft.com/office/powerpoint/2010/main" val="3393836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5</a:t>
            </a:fld>
            <a:endParaRPr lang="en-GB" dirty="0"/>
          </a:p>
        </p:txBody>
      </p:sp>
    </p:spTree>
    <p:extLst>
      <p:ext uri="{BB962C8B-B14F-4D97-AF65-F5344CB8AC3E}">
        <p14:creationId xmlns:p14="http://schemas.microsoft.com/office/powerpoint/2010/main" val="2678067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6</a:t>
            </a:fld>
            <a:endParaRPr lang="en-GB" dirty="0"/>
          </a:p>
        </p:txBody>
      </p:sp>
    </p:spTree>
    <p:extLst>
      <p:ext uri="{BB962C8B-B14F-4D97-AF65-F5344CB8AC3E}">
        <p14:creationId xmlns:p14="http://schemas.microsoft.com/office/powerpoint/2010/main" val="435796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7</a:t>
            </a:fld>
            <a:endParaRPr lang="en-GB" dirty="0"/>
          </a:p>
        </p:txBody>
      </p:sp>
    </p:spTree>
    <p:extLst>
      <p:ext uri="{BB962C8B-B14F-4D97-AF65-F5344CB8AC3E}">
        <p14:creationId xmlns:p14="http://schemas.microsoft.com/office/powerpoint/2010/main" val="4156001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8</a:t>
            </a:fld>
            <a:endParaRPr lang="en-GB" dirty="0"/>
          </a:p>
        </p:txBody>
      </p:sp>
    </p:spTree>
    <p:extLst>
      <p:ext uri="{BB962C8B-B14F-4D97-AF65-F5344CB8AC3E}">
        <p14:creationId xmlns:p14="http://schemas.microsoft.com/office/powerpoint/2010/main" val="3571005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9</a:t>
            </a:fld>
            <a:endParaRPr lang="en-GB" dirty="0"/>
          </a:p>
        </p:txBody>
      </p:sp>
    </p:spTree>
    <p:extLst>
      <p:ext uri="{BB962C8B-B14F-4D97-AF65-F5344CB8AC3E}">
        <p14:creationId xmlns:p14="http://schemas.microsoft.com/office/powerpoint/2010/main" val="4166328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6.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p:cNvSpPr>
            <a:spLocks noGrp="1" noSelect="1"/>
          </p:cNvSpPr>
          <p:nvPr>
            <p:ph type="body" sz="quarter" idx="16" hasCustomPrompt="1"/>
          </p:nvPr>
        </p:nvSpPr>
        <p:spPr>
          <a:xfrm>
            <a:off x="939613" y="5018400"/>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dirty="0"/>
              <a:t>[Optional text line for explanation] </a:t>
            </a:r>
          </a:p>
        </p:txBody>
      </p:sp>
      <p:sp>
        <p:nvSpPr>
          <p:cNvPr id="12" name="Naam van presentator 2"/>
          <p:cNvSpPr>
            <a:spLocks noGrp="1" noSelect="1"/>
          </p:cNvSpPr>
          <p:nvPr>
            <p:ph type="body" sz="quarter" idx="15" hasCustomPrompt="1"/>
          </p:nvPr>
        </p:nvSpPr>
        <p:spPr>
          <a:xfrm>
            <a:off x="939613" y="4774496"/>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dirty="0"/>
              <a:t>[Name of presenter]</a:t>
            </a:r>
          </a:p>
        </p:txBody>
      </p:sp>
      <p:sp>
        <p:nvSpPr>
          <p:cNvPr id="11" name="date 3 (JU-Free)"/>
          <p:cNvSpPr>
            <a:spLocks noGrp="1"/>
          </p:cNvSpPr>
          <p:nvPr>
            <p:ph type="body" sz="quarter" idx="14" hasCustomPrompt="1"/>
          </p:nvPr>
        </p:nvSpPr>
        <p:spPr>
          <a:xfrm>
            <a:off x="939613" y="4528107"/>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dirty="0"/>
              <a:t>[Date of presentation]</a:t>
            </a:r>
          </a:p>
          <a:p>
            <a:pPr lvl="0"/>
            <a:r>
              <a:rPr lang="en-GB" dirty="0"/>
              <a:t>JU-LEVEL1=</a:t>
            </a:r>
            <a:r>
              <a:rPr lang="en-GB" dirty="0" err="1"/>
              <a:t>Standaard</a:t>
            </a:r>
            <a:endParaRPr lang="en-GB" dirty="0"/>
          </a:p>
        </p:txBody>
      </p:sp>
      <p:sp>
        <p:nvSpPr>
          <p:cNvPr id="6" name="Title 4 (JU-Free)"/>
          <p:cNvSpPr>
            <a:spLocks noGrp="1"/>
          </p:cNvSpPr>
          <p:nvPr>
            <p:ph type="body" sz="quarter" idx="13" hasCustomPrompt="1"/>
          </p:nvPr>
        </p:nvSpPr>
        <p:spPr>
          <a:xfrm>
            <a:off x="863545" y="512677"/>
            <a:ext cx="10080000" cy="3647900"/>
          </a:xfrm>
        </p:spPr>
        <p:txBody>
          <a:bodyPr anchor="b"/>
          <a:lstStyle>
            <a:lvl1pPr marL="0" indent="0">
              <a:lnSpc>
                <a:spcPct val="85000"/>
              </a:lnSpc>
              <a:spcBef>
                <a:spcPts val="0"/>
              </a:spcBef>
              <a:buNone/>
              <a:defRPr sz="6800" b="0">
                <a:solidFill>
                  <a:schemeClr val="bg1"/>
                </a:solidFill>
                <a:latin typeface="+mj-lt"/>
              </a:defRPr>
            </a:lvl1pPr>
            <a:lvl2pPr marL="0" indent="0">
              <a:lnSpc>
                <a:spcPct val="85000"/>
              </a:lnSpc>
              <a:spcBef>
                <a:spcPts val="0"/>
              </a:spcBef>
              <a:buNone/>
              <a:defRPr sz="6800"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dirty="0"/>
              <a:t>[Title]</a:t>
            </a:r>
          </a:p>
          <a:p>
            <a:pPr lvl="0"/>
            <a:r>
              <a:rPr lang="en-GB" dirty="0"/>
              <a:t>JU-LEVEL1=</a:t>
            </a:r>
            <a:r>
              <a:rPr lang="en-GB" dirty="0" err="1"/>
              <a:t>Standaard</a:t>
            </a:r>
            <a:endParaRPr lang="en-GB" dirty="0"/>
          </a:p>
          <a:p>
            <a:pPr lvl="1"/>
            <a:r>
              <a:rPr lang="en-GB" dirty="0"/>
              <a:t>JU-LEVEL2=</a:t>
            </a:r>
            <a:r>
              <a:rPr lang="en-GB" dirty="0" err="1"/>
              <a:t>Titel</a:t>
            </a:r>
            <a:r>
              <a:rPr lang="en-GB" dirty="0"/>
              <a:t> light</a:t>
            </a:r>
          </a:p>
        </p:txBody>
      </p:sp>
      <p:sp>
        <p:nvSpPr>
          <p:cNvPr id="9"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83525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tand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Frame content 2 (JU-Free)"/>
          <p:cNvSpPr>
            <a:spLocks noGrp="1"/>
          </p:cNvSpPr>
          <p:nvPr>
            <p:ph idx="1" hasCustomPrompt="1"/>
          </p:nvPr>
        </p:nvSpPr>
        <p:spPr bwMode="gray">
          <a:xfrm>
            <a:off x="1066027" y="1773930"/>
            <a:ext cx="10062000" cy="4212000"/>
          </a:xfrm>
        </p:spPr>
        <p:txBody>
          <a:bodyPr/>
          <a:lstStyle>
            <a:lvl1pPr>
              <a:defRPr baseline="0"/>
            </a:lvl1pPr>
          </a:lstStyle>
          <a:p>
            <a:pPr lvl="0"/>
            <a:r>
              <a:rPr lang="en-GB" dirty="0"/>
              <a:t>[</a:t>
            </a:r>
            <a:r>
              <a:rPr lang="en-GB" dirty="0" err="1"/>
              <a:t>Tekst</a:t>
            </a:r>
            <a:r>
              <a:rPr lang="en-GB" dirty="0"/>
              <a:t> 2-kolomsindeling]</a:t>
            </a:r>
          </a:p>
          <a:p>
            <a:pPr lvl="0"/>
            <a:r>
              <a:rPr lang="en-GB" dirty="0"/>
              <a:t>JU-LEVEL1=</a:t>
            </a:r>
            <a:r>
              <a:rPr lang="en-GB" dirty="0" err="1"/>
              <a:t>Standaard</a:t>
            </a:r>
            <a:endParaRPr lang="en-GB" dirty="0"/>
          </a:p>
          <a:p>
            <a:pPr lvl="1"/>
            <a:r>
              <a:rPr lang="en-GB" dirty="0"/>
              <a:t>JU-LEVEL2=</a:t>
            </a:r>
            <a:r>
              <a:rPr lang="en-GB" noProof="1"/>
              <a:t> Opsomming 2e niveau</a:t>
            </a:r>
            <a:endParaRPr lang="en-GB" dirty="0"/>
          </a:p>
          <a:p>
            <a:pPr lvl="2"/>
            <a:r>
              <a:rPr lang="en-GB" dirty="0"/>
              <a:t>JU-LEVEL3=</a:t>
            </a:r>
            <a:r>
              <a:rPr lang="en-GB" noProof="1"/>
              <a:t> Opsomming nummer 1e niveau</a:t>
            </a:r>
            <a:endParaRPr lang="en-GB" dirty="0"/>
          </a:p>
          <a:p>
            <a:pPr lvl="3"/>
            <a:r>
              <a:rPr lang="en-GB" dirty="0"/>
              <a:t>JU-LEVEL4=Kop</a:t>
            </a:r>
          </a:p>
          <a:p>
            <a:pPr lvl="4"/>
            <a:r>
              <a:rPr lang="en-GB" dirty="0"/>
              <a:t>JU-LEVEL5=</a:t>
            </a:r>
            <a:r>
              <a:rPr lang="en-GB" dirty="0" err="1"/>
              <a:t>Basistekst</a:t>
            </a:r>
            <a:endParaRPr lang="en-GB" dirty="0"/>
          </a:p>
          <a:p>
            <a:pPr lvl="5"/>
            <a:r>
              <a:rPr lang="en-GB" dirty="0"/>
              <a:t>JU-LEVEL6=</a:t>
            </a:r>
            <a:r>
              <a:rPr lang="en-GB" dirty="0" err="1"/>
              <a:t>Zwevend</a:t>
            </a:r>
            <a:r>
              <a:rPr lang="en-GB" dirty="0"/>
              <a:t> 1e </a:t>
            </a:r>
            <a:r>
              <a:rPr lang="en-GB" dirty="0" err="1"/>
              <a:t>niveau</a:t>
            </a:r>
            <a:endParaRPr lang="en-GB" dirty="0"/>
          </a:p>
          <a:p>
            <a:pPr lvl="6"/>
            <a:r>
              <a:rPr lang="en-GB" dirty="0"/>
              <a:t>JU-LEVEL7=</a:t>
            </a:r>
            <a:r>
              <a:rPr lang="en-GB" dirty="0" err="1"/>
              <a:t>Zwevend</a:t>
            </a:r>
            <a:r>
              <a:rPr lang="en-GB" dirty="0"/>
              <a:t> 2e </a:t>
            </a:r>
            <a:r>
              <a:rPr lang="en-GB" dirty="0" err="1"/>
              <a:t>niveau</a:t>
            </a:r>
            <a:endParaRPr lang="en-GB" dirty="0"/>
          </a:p>
          <a:p>
            <a:pPr lvl="0"/>
            <a:endParaRPr lang="en-GB" noProof="1"/>
          </a:p>
        </p:txBody>
      </p:sp>
      <p:sp>
        <p:nvSpPr>
          <p:cNvPr id="2" name="Title 6"/>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7 (JU-Free)"/>
          <p:cNvSpPr>
            <a:spLocks noGrp="1"/>
          </p:cNvSpPr>
          <p:nvPr>
            <p:ph type="body" sz="quarter" idx="1002" hasCustomPrompt="1"/>
          </p:nvPr>
        </p:nvSpPr>
        <p:spPr>
          <a:xfrm>
            <a:off x="864000" y="670673"/>
            <a:ext cx="10463213" cy="216000"/>
          </a:xfrm>
        </p:spPr>
        <p:txBody>
          <a:bodyPr/>
          <a:lstStyle>
            <a:lvl1pPr marL="0" indent="0">
              <a:spcBef>
                <a:spcPts val="0"/>
              </a:spcBef>
              <a:buNone/>
              <a:defRPr cap="all" baseline="0">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dirty="0"/>
              <a:t>[header line]</a:t>
            </a:r>
          </a:p>
          <a:p>
            <a:pPr lvl="0"/>
            <a:r>
              <a:rPr lang="en-GB" dirty="0"/>
              <a:t>1=</a:t>
            </a:r>
            <a:r>
              <a:rPr lang="en-GB" dirty="0" err="1"/>
              <a:t>Standaard</a:t>
            </a:r>
            <a:endParaRPr lang="en-GB" dirty="0"/>
          </a:p>
        </p:txBody>
      </p:sp>
    </p:spTree>
    <p:extLst>
      <p:ext uri="{BB962C8B-B14F-4D97-AF65-F5344CB8AC3E}">
        <p14:creationId xmlns:p14="http://schemas.microsoft.com/office/powerpoint/2010/main" val="355309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frame">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2"/>
          <p:cNvSpPr>
            <a:spLocks noGrp="1" noSelect="1"/>
          </p:cNvSpPr>
          <p:nvPr>
            <p:ph type="dt" sz="half" idx="10"/>
          </p:nvPr>
        </p:nvSpPr>
        <p:spPr/>
        <p:txBody>
          <a:bodyPr/>
          <a:lstStyle/>
          <a:p>
            <a:fld id="{3173DE11-90EF-4400-A6F5-8A2DCCBD9698}" type="datetime4">
              <a:rPr lang="en-GB" noProof="1" smtClean="0"/>
              <a:t>27 June 2024</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3" name="Frame content 5"/>
          <p:cNvSpPr>
            <a:spLocks noGrp="1" noSelect="1"/>
          </p:cNvSpPr>
          <p:nvPr>
            <p:ph idx="1004" hasCustomPrompt="1"/>
          </p:nvPr>
        </p:nvSpPr>
        <p:spPr bwMode="gray">
          <a:xfrm>
            <a:off x="6638827" y="1773930"/>
            <a:ext cx="4489200" cy="4212000"/>
          </a:xfrm>
        </p:spPr>
        <p:txBody>
          <a:bodyPr/>
          <a:lstStyle>
            <a:lvl1pPr>
              <a:defRPr baseline="0"/>
            </a:lvl1pPr>
          </a:lstStyle>
          <a:p>
            <a:pPr lvl="0"/>
            <a:r>
              <a:rPr lang="en-GB"/>
              <a:t>[Tekst 2-kolomsindeling]</a:t>
            </a:r>
            <a:endParaRPr lang="en-GB" dirty="0"/>
          </a:p>
        </p:txBody>
      </p:sp>
      <p:sp>
        <p:nvSpPr>
          <p:cNvPr id="12" name="Frame content 6 (JU-Free)"/>
          <p:cNvSpPr>
            <a:spLocks noGrp="1"/>
          </p:cNvSpPr>
          <p:nvPr>
            <p:ph idx="1003" hasCustomPrompt="1"/>
          </p:nvPr>
        </p:nvSpPr>
        <p:spPr bwMode="gray">
          <a:xfrm>
            <a:off x="1066027" y="1773930"/>
            <a:ext cx="4489200" cy="421200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2" name="Title 7"/>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8 (JU-Free)"/>
          <p:cNvSpPr>
            <a:spLocks noGrp="1"/>
          </p:cNvSpPr>
          <p:nvPr>
            <p:ph type="body" sz="quarter" idx="1002" hasCustomPrompt="1"/>
          </p:nvPr>
        </p:nvSpPr>
        <p:spPr>
          <a:xfrm>
            <a:off x="864000" y="680400"/>
            <a:ext cx="10463213" cy="216000"/>
          </a:xfrm>
        </p:spPr>
        <p:txBody>
          <a:bodyPr/>
          <a:lstStyle>
            <a:lvl1pPr marL="0" indent="0">
              <a:spcBef>
                <a:spcPts val="0"/>
              </a:spcBef>
              <a:buNone/>
              <a:defRPr cap="all" baseline="0">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dirty="0"/>
              <a:t>[header line]</a:t>
            </a:r>
          </a:p>
          <a:p>
            <a:pPr lvl="0"/>
            <a:r>
              <a:rPr lang="en-GB" dirty="0"/>
              <a:t>JU-LEVEL1=</a:t>
            </a:r>
            <a:r>
              <a:rPr lang="en-GB" dirty="0" err="1"/>
              <a:t>Standaard</a:t>
            </a:r>
            <a:endParaRPr lang="en-GB" dirty="0"/>
          </a:p>
        </p:txBody>
      </p:sp>
    </p:spTree>
    <p:extLst>
      <p:ext uri="{BB962C8B-B14F-4D97-AF65-F5344CB8AC3E}">
        <p14:creationId xmlns:p14="http://schemas.microsoft.com/office/powerpoint/2010/main" val="2788175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Image white plane">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8474400" y="3160800"/>
            <a:ext cx="3445200" cy="34452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en-GB"/>
              <a:t> </a:t>
            </a:r>
            <a:endParaRPr lang="en-GB" dirty="0"/>
          </a:p>
        </p:txBody>
      </p:sp>
      <p:sp>
        <p:nvSpPr>
          <p:cNvPr id="6" name="Frame text 2 (JU-Free)"/>
          <p:cNvSpPr>
            <a:spLocks noGrp="1"/>
          </p:cNvSpPr>
          <p:nvPr>
            <p:ph type="body" sz="quarter" idx="11" hasCustomPrompt="1"/>
          </p:nvPr>
        </p:nvSpPr>
        <p:spPr>
          <a:xfrm>
            <a:off x="8651875" y="3860613"/>
            <a:ext cx="3097213" cy="2232025"/>
          </a:xfrm>
        </p:spPr>
        <p:txBody>
          <a:bodyPr/>
          <a:lstStyle>
            <a:lvl1pPr marL="0" indent="0">
              <a:lnSpc>
                <a:spcPct val="85000"/>
              </a:lnSpc>
              <a:spcBef>
                <a:spcPts val="0"/>
              </a:spcBef>
              <a:buNone/>
              <a:defRPr sz="3000" b="1" baseline="0">
                <a:solidFill>
                  <a:schemeClr val="accent1"/>
                </a:solidFill>
                <a:latin typeface="+mn-lt"/>
              </a:defRPr>
            </a:lvl1pPr>
            <a:lvl2pPr marL="0" indent="0">
              <a:spcBef>
                <a:spcPts val="2400"/>
              </a:spcBef>
              <a:buNone/>
              <a:defRPr sz="1400"/>
            </a:lvl2pPr>
            <a:lvl3pPr marL="0" indent="0">
              <a:spcBef>
                <a:spcPts val="0"/>
              </a:spcBef>
              <a:buFont typeface="Arial" panose="020B0604020202020204" pitchFamily="34" charset="0"/>
              <a:buNone/>
              <a:defRPr sz="1400"/>
            </a:lvl3pPr>
            <a:lvl4pPr marL="0" indent="0">
              <a:spcBef>
                <a:spcPts val="0"/>
              </a:spcBef>
              <a:buFont typeface="Arial" panose="020B0604020202020204" pitchFamily="34" charset="0"/>
              <a:buNone/>
              <a:defRPr sz="1400"/>
            </a:lvl4pPr>
            <a:lvl5pPr marL="0" indent="0">
              <a:spcBef>
                <a:spcPts val="0"/>
              </a:spcBef>
              <a:buFont typeface="Arial" panose="020B0604020202020204" pitchFamily="34" charset="0"/>
              <a:buNone/>
              <a:defRPr sz="1400"/>
            </a:lvl5pPr>
            <a:lvl6pPr marL="0" indent="0">
              <a:spcBef>
                <a:spcPts val="0"/>
              </a:spcBef>
              <a:buFont typeface="Arial" panose="020B0604020202020204" pitchFamily="34" charset="0"/>
              <a:buNone/>
              <a:defRPr sz="1400"/>
            </a:lvl6pPr>
            <a:lvl7pPr marL="0" indent="0">
              <a:spcBef>
                <a:spcPts val="0"/>
              </a:spcBef>
              <a:buFont typeface="Arial" panose="020B0604020202020204" pitchFamily="34" charset="0"/>
              <a:buNone/>
              <a:defRPr sz="1400"/>
            </a:lvl7pPr>
            <a:lvl8pPr marL="0" indent="0">
              <a:spcBef>
                <a:spcPts val="0"/>
              </a:spcBef>
              <a:buFont typeface="Arial" panose="020B0604020202020204" pitchFamily="34" charset="0"/>
              <a:buNone/>
              <a:defRPr sz="1400"/>
            </a:lvl8pPr>
            <a:lvl9pPr marL="0" indent="0">
              <a:spcBef>
                <a:spcPts val="0"/>
              </a:spcBef>
              <a:buFont typeface="Arial" panose="020B0604020202020204" pitchFamily="34" charset="0"/>
              <a:buNone/>
              <a:defRPr sz="1400"/>
            </a:lvl9pPr>
          </a:lstStyle>
          <a:p>
            <a:pPr lvl="0"/>
            <a:r>
              <a:rPr lang="en-GB"/>
              <a:t>[Kop]</a:t>
            </a:r>
          </a:p>
          <a:p>
            <a:pPr lvl="0"/>
            <a:r>
              <a:rPr lang="en-GB"/>
              <a:t>JU-LEVEL1=Kop</a:t>
            </a:r>
          </a:p>
          <a:p>
            <a:pPr lvl="1"/>
            <a:r>
              <a:rPr lang="en-GB"/>
              <a:t>JU-LEVEL2=Basistekst</a:t>
            </a:r>
            <a:endParaRPr lang="en-GB" dirty="0"/>
          </a:p>
        </p:txBody>
      </p:sp>
      <p:sp>
        <p:nvSpPr>
          <p:cNvPr id="2" name="Rounded Rectangle 3">
            <a:extLst>
              <a:ext uri="{FF2B5EF4-FFF2-40B4-BE49-F238E27FC236}">
                <a16:creationId xmlns:a16="http://schemas.microsoft.com/office/drawing/2014/main" id="{658BE619-73D5-4A0A-9AB2-3E869478FB4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8"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Vrije vorm 6"/>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endParaRPr lang="en-GB" dirty="0"/>
          </a:p>
        </p:txBody>
      </p:sp>
    </p:spTree>
    <p:extLst>
      <p:ext uri="{BB962C8B-B14F-4D97-AF65-F5344CB8AC3E}">
        <p14:creationId xmlns:p14="http://schemas.microsoft.com/office/powerpoint/2010/main" val="797707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Image red plane">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280800" y="280800"/>
            <a:ext cx="3445200" cy="3445200"/>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en-GB"/>
              <a:t> </a:t>
            </a:r>
            <a:endParaRPr lang="en-GB" dirty="0"/>
          </a:p>
        </p:txBody>
      </p:sp>
      <p:sp>
        <p:nvSpPr>
          <p:cNvPr id="6" name="Frame text 2 (JU-Free)"/>
          <p:cNvSpPr>
            <a:spLocks noGrp="1"/>
          </p:cNvSpPr>
          <p:nvPr>
            <p:ph type="body" sz="quarter" idx="11" hasCustomPrompt="1"/>
          </p:nvPr>
        </p:nvSpPr>
        <p:spPr>
          <a:xfrm>
            <a:off x="457200" y="979200"/>
            <a:ext cx="3097213" cy="2232025"/>
          </a:xfrm>
        </p:spPr>
        <p:txBody>
          <a:bodyPr/>
          <a:lstStyle>
            <a:lvl1pPr marL="0" indent="0">
              <a:lnSpc>
                <a:spcPct val="85000"/>
              </a:lnSpc>
              <a:spcBef>
                <a:spcPts val="0"/>
              </a:spcBef>
              <a:buNone/>
              <a:defRPr sz="3000" b="1" baseline="0">
                <a:solidFill>
                  <a:schemeClr val="bg1"/>
                </a:solidFill>
                <a:latin typeface="+mn-lt"/>
              </a:defRPr>
            </a:lvl1pPr>
            <a:lvl2pPr marL="0" indent="0">
              <a:spcBef>
                <a:spcPts val="2400"/>
              </a:spcBef>
              <a:buNone/>
              <a:defRPr sz="1400">
                <a:solidFill>
                  <a:schemeClr val="bg1"/>
                </a:solidFill>
              </a:defRPr>
            </a:lvl2pPr>
            <a:lvl3pPr marL="0" indent="0">
              <a:spcBef>
                <a:spcPts val="0"/>
              </a:spcBef>
              <a:buFont typeface="Arial" panose="020B0604020202020204" pitchFamily="34" charset="0"/>
              <a:buNone/>
              <a:defRPr sz="1400">
                <a:solidFill>
                  <a:schemeClr val="bg1"/>
                </a:solidFill>
              </a:defRPr>
            </a:lvl3pPr>
            <a:lvl4pPr marL="0" indent="0">
              <a:spcBef>
                <a:spcPts val="0"/>
              </a:spcBef>
              <a:buFont typeface="Arial" panose="020B0604020202020204" pitchFamily="34" charset="0"/>
              <a:buNone/>
              <a:defRPr sz="1400">
                <a:solidFill>
                  <a:schemeClr val="bg1"/>
                </a:solidFill>
                <a:latin typeface="+mn-lt"/>
              </a:defRPr>
            </a:lvl4pPr>
            <a:lvl5pPr marL="0" indent="0">
              <a:spcBef>
                <a:spcPts val="0"/>
              </a:spcBef>
              <a:buFont typeface="Arial" panose="020B0604020202020204" pitchFamily="34" charset="0"/>
              <a:buNone/>
              <a:defRPr sz="1400">
                <a:solidFill>
                  <a:schemeClr val="bg1"/>
                </a:solidFill>
              </a:defRPr>
            </a:lvl5pPr>
            <a:lvl6pPr marL="0" indent="0">
              <a:spcBef>
                <a:spcPts val="0"/>
              </a:spcBef>
              <a:buFont typeface="Arial" panose="020B0604020202020204" pitchFamily="34" charset="0"/>
              <a:buNone/>
              <a:defRPr sz="1400">
                <a:solidFill>
                  <a:schemeClr val="bg1"/>
                </a:solidFill>
              </a:defRPr>
            </a:lvl6pPr>
            <a:lvl7pPr marL="0" indent="0">
              <a:spcBef>
                <a:spcPts val="0"/>
              </a:spcBef>
              <a:buFont typeface="Arial" panose="020B0604020202020204" pitchFamily="34" charset="0"/>
              <a:buNone/>
              <a:defRPr sz="1400">
                <a:solidFill>
                  <a:schemeClr val="bg1"/>
                </a:solidFill>
              </a:defRPr>
            </a:lvl7pPr>
            <a:lvl8pPr marL="0" indent="0">
              <a:spcBef>
                <a:spcPts val="0"/>
              </a:spcBef>
              <a:buFont typeface="Arial" panose="020B0604020202020204" pitchFamily="34" charset="0"/>
              <a:buNone/>
              <a:defRPr sz="1400">
                <a:solidFill>
                  <a:schemeClr val="bg1"/>
                </a:solidFill>
              </a:defRPr>
            </a:lvl8pPr>
            <a:lvl9pPr marL="0" indent="0">
              <a:spcBef>
                <a:spcPts val="0"/>
              </a:spcBef>
              <a:buFont typeface="Arial" panose="020B0604020202020204" pitchFamily="34" charset="0"/>
              <a:buNone/>
              <a:defRPr sz="1400">
                <a:solidFill>
                  <a:schemeClr val="bg1"/>
                </a:solidFill>
              </a:defRPr>
            </a:lvl9pPr>
          </a:lstStyle>
          <a:p>
            <a:pPr lvl="0"/>
            <a:r>
              <a:rPr lang="en-GB"/>
              <a:t>[Kop]</a:t>
            </a:r>
          </a:p>
          <a:p>
            <a:pPr lvl="0"/>
            <a:r>
              <a:rPr lang="en-GB"/>
              <a:t>JU-LEVEL1=Kop</a:t>
            </a:r>
          </a:p>
          <a:p>
            <a:pPr lvl="1"/>
            <a:r>
              <a:rPr lang="en-GB"/>
              <a:t>JU-LEVEL2=Basistekst</a:t>
            </a:r>
            <a:endParaRPr lang="en-GB" dirty="0"/>
          </a:p>
        </p:txBody>
      </p:sp>
      <p:sp>
        <p:nvSpPr>
          <p:cNvPr id="9" name="Rounded Rectangle 3">
            <a:extLst>
              <a:ext uri="{FF2B5EF4-FFF2-40B4-BE49-F238E27FC236}">
                <a16:creationId xmlns:a16="http://schemas.microsoft.com/office/drawing/2014/main" id="{83609E12-BE53-4187-AD3F-CFB25812DE68}"/>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8"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1" name="Vrije vorm 6"/>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endParaRPr lang="en-GB" dirty="0"/>
          </a:p>
        </p:txBody>
      </p:sp>
    </p:spTree>
    <p:extLst>
      <p:ext uri="{BB962C8B-B14F-4D97-AF65-F5344CB8AC3E}">
        <p14:creationId xmlns:p14="http://schemas.microsoft.com/office/powerpoint/2010/main" val="1761144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text and image (R)">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6094800" y="0"/>
            <a:ext cx="6094800" cy="6208481"/>
          </a:xfrm>
          <a:noFill/>
        </p:spPr>
        <p:txBody>
          <a:bodyPr/>
          <a:lstStyle>
            <a:lvl1pPr marL="0" indent="0">
              <a:buNone/>
              <a:defRPr/>
            </a:lvl1pPr>
          </a:lstStyle>
          <a:p>
            <a:r>
              <a:rPr lang="en-GB"/>
              <a:t>[Afbeelding]</a:t>
            </a:r>
            <a:endParaRPr lang="en-GB" dirty="0"/>
          </a:p>
        </p:txBody>
      </p:sp>
      <p:sp>
        <p:nvSpPr>
          <p:cNvPr id="17" name="Achtergrondvlak 2"/>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3"/>
          <p:cNvSpPr>
            <a:spLocks noGrp="1" noSelect="1"/>
          </p:cNvSpPr>
          <p:nvPr>
            <p:ph type="dt" sz="half" idx="10"/>
          </p:nvPr>
        </p:nvSpPr>
        <p:spPr/>
        <p:txBody>
          <a:bodyPr/>
          <a:lstStyle/>
          <a:p>
            <a:fld id="{3173DE11-90EF-4400-A6F5-8A2DCCBD9698}" type="datetime4">
              <a:rPr lang="en-GB" noProof="1" smtClean="0"/>
              <a:t>27 June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10656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endParaRPr lang="en-GB" dirty="0"/>
          </a:p>
        </p:txBody>
      </p:sp>
      <p:sp>
        <p:nvSpPr>
          <p:cNvPr id="5" name="***Titel 7"/>
          <p:cNvSpPr>
            <a:spLocks noGrp="1" noSelect="1"/>
          </p:cNvSpPr>
          <p:nvPr>
            <p:ph type="title" hasCustomPrompt="1"/>
          </p:nvPr>
        </p:nvSpPr>
        <p:spPr>
          <a:xfrm>
            <a:off x="864817" y="469373"/>
            <a:ext cx="4727127" cy="720000"/>
          </a:xfrm>
        </p:spPr>
        <p:txBody>
          <a:bodyPr/>
          <a:lstStyle>
            <a:lvl1pPr>
              <a:defRPr/>
            </a:lvl1pPr>
          </a:lstStyle>
          <a:p>
            <a:r>
              <a:rPr lang="en-GB" dirty="0"/>
              <a:t>[title]</a:t>
            </a:r>
          </a:p>
        </p:txBody>
      </p:sp>
      <p:sp>
        <p:nvSpPr>
          <p:cNvPr id="11" name="Frame 8"/>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ame 9"/>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4174235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text and image (L)">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0" y="0"/>
            <a:ext cx="6094800" cy="6208560"/>
          </a:xfrm>
        </p:spPr>
        <p:txBody>
          <a:bodyPr/>
          <a:lstStyle>
            <a:lvl1pPr marL="0" indent="0">
              <a:buNone/>
              <a:defRPr/>
            </a:lvl1pPr>
          </a:lstStyle>
          <a:p>
            <a:r>
              <a:rPr lang="en-GB"/>
              <a:t>[Afbeelding]</a:t>
            </a:r>
            <a:endParaRPr lang="en-GB" dirty="0"/>
          </a:p>
        </p:txBody>
      </p:sp>
      <p:sp>
        <p:nvSpPr>
          <p:cNvPr id="17" name="Achtergrondvlak 2"/>
          <p:cNvSpPr>
            <a:spLocks noSelect="1"/>
          </p:cNvSpPr>
          <p:nvPr userDrawn="1"/>
        </p:nvSpPr>
        <p:spPr>
          <a:xfrm>
            <a:off x="0" y="6210000"/>
            <a:ext cx="12196800" cy="792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3"/>
          <p:cNvSpPr>
            <a:spLocks noGrp="1" noSelect="1"/>
          </p:cNvSpPr>
          <p:nvPr>
            <p:ph type="dt" sz="half" idx="10"/>
          </p:nvPr>
        </p:nvSpPr>
        <p:spPr/>
        <p:txBody>
          <a:bodyPr/>
          <a:lstStyle/>
          <a:p>
            <a:fld id="{3173DE11-90EF-4400-A6F5-8A2DCCBD9698}" type="datetime4">
              <a:rPr lang="en-GB" noProof="1" smtClean="0"/>
              <a:t>27 June 2024</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66240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dirty="0"/>
              <a:t>[</a:t>
            </a:r>
            <a:r>
              <a:rPr lang="en-GB" dirty="0" err="1"/>
              <a:t>Tekst</a:t>
            </a:r>
            <a:r>
              <a:rPr lang="en-GB" dirty="0"/>
              <a:t>]</a:t>
            </a:r>
          </a:p>
        </p:txBody>
      </p:sp>
      <p:sp>
        <p:nvSpPr>
          <p:cNvPr id="5" name="***Titel 7"/>
          <p:cNvSpPr>
            <a:spLocks noGrp="1" noSelect="1"/>
          </p:cNvSpPr>
          <p:nvPr>
            <p:ph type="title" hasCustomPrompt="1"/>
          </p:nvPr>
        </p:nvSpPr>
        <p:spPr>
          <a:xfrm>
            <a:off x="6400425" y="469373"/>
            <a:ext cx="4727127" cy="720000"/>
          </a:xfrm>
        </p:spPr>
        <p:txBody>
          <a:bodyPr/>
          <a:lstStyle>
            <a:lvl1pPr>
              <a:defRPr/>
            </a:lvl1pPr>
          </a:lstStyle>
          <a:p>
            <a:r>
              <a:rPr lang="en-GB"/>
              <a:t>[titel]</a:t>
            </a:r>
            <a:endParaRPr lang="en-GB" dirty="0"/>
          </a:p>
        </p:txBody>
      </p:sp>
      <p:sp>
        <p:nvSpPr>
          <p:cNvPr id="11" name="Frame 8"/>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ame 9"/>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152770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white), image and white logo">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endParaRPr lang="en-GB" dirty="0"/>
          </a:p>
        </p:txBody>
      </p:sp>
      <p:sp>
        <p:nvSpPr>
          <p:cNvPr id="2" name="Title 2"/>
          <p:cNvSpPr>
            <a:spLocks noGrp="1" noSelect="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en-GB"/>
              <a:t>[Tekst]</a:t>
            </a:r>
            <a:endParaRPr lang="en-GB" dirty="0"/>
          </a:p>
        </p:txBody>
      </p:sp>
      <p:sp>
        <p:nvSpPr>
          <p:cNvPr id="8" name="Rounded Rectangle 3">
            <a:extLst>
              <a:ext uri="{FF2B5EF4-FFF2-40B4-BE49-F238E27FC236}">
                <a16:creationId xmlns:a16="http://schemas.microsoft.com/office/drawing/2014/main" id="{A5AF17E4-4F96-4AF7-81E8-4E18E40B55C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7"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655096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white), image and red/black logo">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2193200" cy="6210000"/>
          </a:xfrm>
        </p:spPr>
        <p:txBody>
          <a:bodyPr/>
          <a:lstStyle>
            <a:lvl1pPr marL="0" indent="0">
              <a:buFontTx/>
              <a:buNone/>
              <a:defRPr/>
            </a:lvl1pPr>
          </a:lstStyle>
          <a:p>
            <a:r>
              <a:rPr lang="en-GB"/>
              <a:t>[Klik hier en voeg via Invoegen | Afbeeldingen een foto in]</a:t>
            </a:r>
            <a:endParaRPr lang="en-GB" dirty="0"/>
          </a:p>
        </p:txBody>
      </p:sp>
      <p:sp>
        <p:nvSpPr>
          <p:cNvPr id="12" name="Achtergrondvlak 2">
            <a:extLst>
              <a:ext uri="{FF2B5EF4-FFF2-40B4-BE49-F238E27FC236}">
                <a16:creationId xmlns:a16="http://schemas.microsoft.com/office/drawing/2014/main" id="{C92C52A1-98B3-4A17-9378-B421B9C2FEC3}"/>
              </a:ext>
            </a:extLst>
          </p:cNvPr>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3"/>
          <p:cNvSpPr>
            <a:spLocks noGrp="1" noSelect="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en-GB"/>
              <a:t>[Tekst]</a:t>
            </a:r>
            <a:endParaRPr lang="en-GB" dirty="0"/>
          </a:p>
        </p:txBody>
      </p:sp>
      <p:sp>
        <p:nvSpPr>
          <p:cNvPr id="8" name="Rounded Rectangle 4">
            <a:extLst>
              <a:ext uri="{FF2B5EF4-FFF2-40B4-BE49-F238E27FC236}">
                <a16:creationId xmlns:a16="http://schemas.microsoft.com/office/drawing/2014/main" id="{A5AF17E4-4F96-4AF7-81E8-4E18E40B55C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9"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720061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red), image and white logo">
    <p:spTree>
      <p:nvGrpSpPr>
        <p:cNvPr id="1" name=""/>
        <p:cNvGrpSpPr/>
        <p:nvPr/>
      </p:nvGrpSpPr>
      <p:grpSpPr>
        <a:xfrm>
          <a:off x="0" y="0"/>
          <a:ext cx="0" cy="0"/>
          <a:chOff x="0" y="0"/>
          <a:chExt cx="0" cy="0"/>
        </a:xfrm>
      </p:grpSpPr>
      <p:sp>
        <p:nvSpPr>
          <p:cNvPr id="7" name="Vrije vorm 1"/>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endParaRPr lang="en-GB" dirty="0"/>
          </a:p>
        </p:txBody>
      </p:sp>
      <p:sp>
        <p:nvSpPr>
          <p:cNvPr id="2" name="Title 2"/>
          <p:cNvSpPr>
            <a:spLocks noGrp="1" noSelect="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en-GB"/>
              <a:t>[Tekst]</a:t>
            </a:r>
            <a:endParaRPr lang="en-GB" dirty="0"/>
          </a:p>
        </p:txBody>
      </p:sp>
      <p:sp>
        <p:nvSpPr>
          <p:cNvPr id="8" name="Rounded Rectangle 3">
            <a:extLst>
              <a:ext uri="{FF2B5EF4-FFF2-40B4-BE49-F238E27FC236}">
                <a16:creationId xmlns:a16="http://schemas.microsoft.com/office/drawing/2014/main" id="{3ED40BA7-74AB-43EA-AF96-AC34C7F24EB5}"/>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9"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1076861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red), image and red/black logo">
    <p:spTree>
      <p:nvGrpSpPr>
        <p:cNvPr id="1" name=""/>
        <p:cNvGrpSpPr/>
        <p:nvPr/>
      </p:nvGrpSpPr>
      <p:grpSpPr>
        <a:xfrm>
          <a:off x="0" y="0"/>
          <a:ext cx="0" cy="0"/>
          <a:chOff x="0" y="0"/>
          <a:chExt cx="0" cy="0"/>
        </a:xfrm>
      </p:grpSpPr>
      <p:sp>
        <p:nvSpPr>
          <p:cNvPr id="7" name="Frame picture 1">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2193200" cy="6210000"/>
          </a:xfrm>
        </p:spPr>
        <p:txBody>
          <a:bodyPr/>
          <a:lstStyle>
            <a:lvl1pPr marL="0" indent="0">
              <a:buFontTx/>
              <a:buNone/>
              <a:defRPr/>
            </a:lvl1pPr>
          </a:lstStyle>
          <a:p>
            <a:r>
              <a:rPr lang="en-GB"/>
              <a:t>[Klik hier en voeg via Invoegen | Afbeeldingen een foto in]</a:t>
            </a:r>
            <a:endParaRPr lang="en-GB" dirty="0"/>
          </a:p>
        </p:txBody>
      </p:sp>
      <p:sp>
        <p:nvSpPr>
          <p:cNvPr id="9" name="Achtergrondvlak 2">
            <a:extLst>
              <a:ext uri="{FF2B5EF4-FFF2-40B4-BE49-F238E27FC236}">
                <a16:creationId xmlns:a16="http://schemas.microsoft.com/office/drawing/2014/main" id="{61754AF3-BC4E-4713-948D-AEF78A2110BC}"/>
              </a:ext>
            </a:extLst>
          </p:cNvPr>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3"/>
          <p:cNvSpPr>
            <a:spLocks noGrp="1" noSelect="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en-GB"/>
              <a:t>[Tekst]</a:t>
            </a:r>
            <a:endParaRPr lang="en-GB" dirty="0"/>
          </a:p>
        </p:txBody>
      </p:sp>
      <p:sp>
        <p:nvSpPr>
          <p:cNvPr id="8" name="Rounded Rectangle 4">
            <a:extLst>
              <a:ext uri="{FF2B5EF4-FFF2-40B4-BE49-F238E27FC236}">
                <a16:creationId xmlns:a16="http://schemas.microsoft.com/office/drawing/2014/main" id="{3ED40BA7-74AB-43EA-AF96-AC34C7F24EB5}"/>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12"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313066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27 June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017712" y="2215838"/>
            <a:ext cx="10298980"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dirty="0"/>
              <a:t>[Heading]</a:t>
            </a:r>
          </a:p>
          <a:p>
            <a:pPr lvl="0"/>
            <a:r>
              <a:rPr lang="en-GB" dirty="0"/>
              <a:t>JU-LEVEL1=</a:t>
            </a:r>
            <a:r>
              <a:rPr lang="en-GB" dirty="0" err="1"/>
              <a:t>Standaard</a:t>
            </a:r>
            <a:endParaRPr lang="en-GB" dirty="0"/>
          </a:p>
          <a:p>
            <a:pPr lvl="1"/>
            <a:r>
              <a:rPr lang="en-GB" dirty="0"/>
              <a:t>JU-LEVEL2=</a:t>
            </a:r>
            <a:r>
              <a:rPr lang="en-GB" dirty="0" err="1"/>
              <a:t>Basistekst</a:t>
            </a:r>
            <a:endParaRPr lang="en-GB" dirty="0"/>
          </a:p>
          <a:p>
            <a:pPr lvl="2"/>
            <a:r>
              <a:rPr lang="en-GB" dirty="0"/>
              <a:t>JU-LEVEL3=</a:t>
            </a:r>
            <a:r>
              <a:rPr lang="en-GB" dirty="0" err="1"/>
              <a:t>Opsomming</a:t>
            </a:r>
            <a:endParaRPr lang="en-GB" dirty="0"/>
          </a:p>
          <a:p>
            <a:pPr lvl="3"/>
            <a:r>
              <a:rPr lang="en-GB" dirty="0"/>
              <a:t>JU-LEVEL4=</a:t>
            </a:r>
            <a:r>
              <a:rPr lang="en-GB" dirty="0" err="1"/>
              <a:t>Zwevend</a:t>
            </a:r>
            <a:r>
              <a:rPr lang="en-GB" dirty="0"/>
              <a:t> 1e </a:t>
            </a:r>
            <a:r>
              <a:rPr lang="en-GB" dirty="0" err="1"/>
              <a:t>niveau</a:t>
            </a:r>
            <a:r>
              <a:rPr lang="en-GB" dirty="0"/>
              <a:t> </a:t>
            </a:r>
          </a:p>
        </p:txBody>
      </p:sp>
      <p:sp>
        <p:nvSpPr>
          <p:cNvPr id="2" name="***Titel 5"/>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endParaRPr lang="en-GB" dirty="0"/>
          </a:p>
        </p:txBody>
      </p:sp>
      <p:sp>
        <p:nvSpPr>
          <p:cNvPr id="10" name="Kopregel 6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dirty="0"/>
              <a:t>[Header line]</a:t>
            </a:r>
          </a:p>
          <a:p>
            <a:pPr lvl="0"/>
            <a:r>
              <a:rPr lang="en-GB" dirty="0"/>
              <a:t>JU-LEVEL1=</a:t>
            </a:r>
            <a:r>
              <a:rPr lang="en-GB" dirty="0" err="1"/>
              <a:t>Standaard</a:t>
            </a:r>
            <a:endParaRPr lang="en-GB" dirty="0"/>
          </a:p>
        </p:txBody>
      </p:sp>
    </p:spTree>
    <p:extLst>
      <p:ext uri="{BB962C8B-B14F-4D97-AF65-F5344CB8AC3E}">
        <p14:creationId xmlns:p14="http://schemas.microsoft.com/office/powerpoint/2010/main" val="2525546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lvl1pPr>
              <a:defRPr/>
            </a:lvl1pPr>
          </a:lstStyle>
          <a:p>
            <a:r>
              <a:rPr lang="en-GB" noProof="1"/>
              <a:t>[title]</a:t>
            </a:r>
          </a:p>
        </p:txBody>
      </p:sp>
      <p:sp>
        <p:nvSpPr>
          <p:cNvPr id="6" name="Date Placeholder 2"/>
          <p:cNvSpPr>
            <a:spLocks noGrp="1" noSelect="1"/>
          </p:cNvSpPr>
          <p:nvPr>
            <p:ph type="dt" sz="half" idx="10"/>
          </p:nvPr>
        </p:nvSpPr>
        <p:spPr/>
        <p:txBody>
          <a:bodyPr/>
          <a:lstStyle/>
          <a:p>
            <a:fld id="{C55B993B-3046-4D80-9DA9-AF3F7D602039}" type="datetime4">
              <a:rPr lang="en-GB" noProof="1" smtClean="0"/>
              <a:t>27 June 2024</a:t>
            </a:fld>
            <a:endParaRPr lang="en-GB" noProof="1"/>
          </a:p>
        </p:txBody>
      </p:sp>
      <p:sp>
        <p:nvSpPr>
          <p:cNvPr id="7" name="Footer Placeholder 3"/>
          <p:cNvSpPr>
            <a:spLocks noGrp="1" noSelect="1"/>
          </p:cNvSpPr>
          <p:nvPr>
            <p:ph type="ftr" sz="quarter" idx="11"/>
          </p:nvPr>
        </p:nvSpPr>
        <p:spPr/>
        <p:txBody>
          <a:bodyPr/>
          <a:lstStyle/>
          <a:p>
            <a:r>
              <a:rPr lang="en-GB" noProof="1"/>
              <a:t>[Voettekst]</a:t>
            </a:r>
          </a:p>
        </p:txBody>
      </p:sp>
      <p:sp>
        <p:nvSpPr>
          <p:cNvPr id="8"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27 June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4" name="Frame text 4"/>
          <p:cNvSpPr>
            <a:spLocks noGrp="1" noSelect="1"/>
          </p:cNvSpPr>
          <p:nvPr>
            <p:ph type="body" sz="quarter" idx="14" hasCustomPrompt="1"/>
          </p:nvPr>
        </p:nvSpPr>
        <p:spPr>
          <a:xfrm>
            <a:off x="5541900" y="2217600"/>
            <a:ext cx="577479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 typeface="Open Sans" panose="020B0606030504020204" pitchFamily="34" charset="0"/>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dirty="0"/>
              <a:t>[Heading]</a:t>
            </a:r>
          </a:p>
        </p:txBody>
      </p:sp>
      <p:sp>
        <p:nvSpPr>
          <p:cNvPr id="13" name="Frame text 5 (JU-Free)"/>
          <p:cNvSpPr>
            <a:spLocks noGrp="1"/>
          </p:cNvSpPr>
          <p:nvPr>
            <p:ph type="body" sz="quarter" idx="13" hasCustomPrompt="1"/>
          </p:nvPr>
        </p:nvSpPr>
        <p:spPr>
          <a:xfrm>
            <a:off x="1017712" y="2215838"/>
            <a:ext cx="4034171"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dirty="0"/>
              <a:t>[Heading]</a:t>
            </a:r>
          </a:p>
          <a:p>
            <a:pPr lvl="0"/>
            <a:r>
              <a:rPr lang="en-GB" dirty="0"/>
              <a:t>JU-LEVEL1=</a:t>
            </a:r>
            <a:r>
              <a:rPr lang="en-GB" dirty="0" err="1"/>
              <a:t>Standaard</a:t>
            </a:r>
            <a:endParaRPr lang="en-GB" dirty="0"/>
          </a:p>
          <a:p>
            <a:pPr lvl="1"/>
            <a:r>
              <a:rPr lang="en-GB" dirty="0"/>
              <a:t>JU-LEVEL2=</a:t>
            </a:r>
            <a:r>
              <a:rPr lang="en-GB" dirty="0" err="1"/>
              <a:t>Basistekst</a:t>
            </a:r>
            <a:endParaRPr lang="en-GB" dirty="0"/>
          </a:p>
          <a:p>
            <a:pPr lvl="2"/>
            <a:r>
              <a:rPr lang="en-GB" dirty="0"/>
              <a:t>JU-LEVEL3=</a:t>
            </a:r>
            <a:r>
              <a:rPr lang="en-GB" dirty="0" err="1"/>
              <a:t>Opsomming</a:t>
            </a:r>
            <a:endParaRPr lang="en-GB" dirty="0"/>
          </a:p>
          <a:p>
            <a:pPr lvl="3"/>
            <a:r>
              <a:rPr lang="en-GB" dirty="0"/>
              <a:t>JU-LEVEL4=</a:t>
            </a:r>
            <a:r>
              <a:rPr lang="en-GB" dirty="0" err="1"/>
              <a:t>Zwevend</a:t>
            </a:r>
            <a:r>
              <a:rPr lang="en-GB" dirty="0"/>
              <a:t> 1e </a:t>
            </a:r>
            <a:r>
              <a:rPr lang="en-GB" dirty="0" err="1"/>
              <a:t>niveau</a:t>
            </a:r>
            <a:r>
              <a:rPr lang="en-GB" dirty="0"/>
              <a:t> </a:t>
            </a:r>
          </a:p>
        </p:txBody>
      </p:sp>
      <p:sp>
        <p:nvSpPr>
          <p:cNvPr id="2" name="***Titel 6"/>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endParaRPr lang="en-GB" dirty="0"/>
          </a:p>
        </p:txBody>
      </p:sp>
      <p:sp>
        <p:nvSpPr>
          <p:cNvPr id="10" name="Kopregel 7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dirty="0"/>
              <a:t>[header line]</a:t>
            </a:r>
          </a:p>
          <a:p>
            <a:pPr lvl="0"/>
            <a:r>
              <a:rPr lang="en-GB" dirty="0"/>
              <a:t>JU-LEVEL1=</a:t>
            </a:r>
            <a:r>
              <a:rPr lang="en-GB" dirty="0" err="1"/>
              <a:t>Standaard</a:t>
            </a:r>
            <a:endParaRPr lang="en-GB" dirty="0"/>
          </a:p>
        </p:txBody>
      </p:sp>
    </p:spTree>
    <p:extLst>
      <p:ext uri="{BB962C8B-B14F-4D97-AF65-F5344CB8AC3E}">
        <p14:creationId xmlns:p14="http://schemas.microsoft.com/office/powerpoint/2010/main" val="346417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27 June 2024</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6" name="Frame text 4"/>
          <p:cNvSpPr>
            <a:spLocks noGrp="1" noSelect="1"/>
          </p:cNvSpPr>
          <p:nvPr>
            <p:ph type="body" sz="quarter" idx="16" hasCustomPrompt="1"/>
          </p:nvPr>
        </p:nvSpPr>
        <p:spPr>
          <a:xfrm>
            <a:off x="9249904"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dirty="0"/>
              <a:t>[Heading]</a:t>
            </a:r>
          </a:p>
        </p:txBody>
      </p:sp>
      <p:sp>
        <p:nvSpPr>
          <p:cNvPr id="15" name="Frame text 5"/>
          <p:cNvSpPr>
            <a:spLocks noGrp="1" noSelect="1"/>
          </p:cNvSpPr>
          <p:nvPr>
            <p:ph type="body" sz="quarter" idx="15" hasCustomPrompt="1"/>
          </p:nvPr>
        </p:nvSpPr>
        <p:spPr>
          <a:xfrm>
            <a:off x="6509241"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dirty="0"/>
              <a:t>[Heading]</a:t>
            </a:r>
          </a:p>
        </p:txBody>
      </p:sp>
      <p:sp>
        <p:nvSpPr>
          <p:cNvPr id="14" name="Frame text 6"/>
          <p:cNvSpPr>
            <a:spLocks noGrp="1" noSelect="1"/>
          </p:cNvSpPr>
          <p:nvPr>
            <p:ph type="body" sz="quarter" idx="14" hasCustomPrompt="1"/>
          </p:nvPr>
        </p:nvSpPr>
        <p:spPr>
          <a:xfrm>
            <a:off x="3768579"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dirty="0"/>
              <a:t>[Heading]</a:t>
            </a:r>
          </a:p>
        </p:txBody>
      </p:sp>
      <p:sp>
        <p:nvSpPr>
          <p:cNvPr id="13" name="Frame text 7 (JU-Free)"/>
          <p:cNvSpPr>
            <a:spLocks noGrp="1"/>
          </p:cNvSpPr>
          <p:nvPr>
            <p:ph type="body" sz="quarter" idx="13" hasCustomPrompt="1"/>
          </p:nvPr>
        </p:nvSpPr>
        <p:spPr>
          <a:xfrm>
            <a:off x="1027917"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dirty="0"/>
              <a:t>[Heading]</a:t>
            </a:r>
          </a:p>
          <a:p>
            <a:pPr lvl="0"/>
            <a:r>
              <a:rPr lang="en-GB" dirty="0"/>
              <a:t>JU-LEVEL1=</a:t>
            </a:r>
            <a:r>
              <a:rPr lang="en-GB" dirty="0" err="1"/>
              <a:t>Standaard</a:t>
            </a:r>
            <a:endParaRPr lang="en-GB" dirty="0"/>
          </a:p>
          <a:p>
            <a:pPr lvl="1"/>
            <a:r>
              <a:rPr lang="en-GB" dirty="0"/>
              <a:t>JU-LEVEL2=</a:t>
            </a:r>
            <a:r>
              <a:rPr lang="en-GB" dirty="0" err="1"/>
              <a:t>Basistekst</a:t>
            </a:r>
            <a:endParaRPr lang="en-GB" dirty="0"/>
          </a:p>
          <a:p>
            <a:pPr lvl="2"/>
            <a:r>
              <a:rPr lang="en-GB" dirty="0"/>
              <a:t>JU-LEVEL3=</a:t>
            </a:r>
            <a:r>
              <a:rPr lang="en-GB" dirty="0" err="1"/>
              <a:t>Opsomming</a:t>
            </a:r>
            <a:endParaRPr lang="en-GB" dirty="0"/>
          </a:p>
          <a:p>
            <a:pPr lvl="3"/>
            <a:r>
              <a:rPr lang="en-GB" dirty="0"/>
              <a:t>JU-LEVEL4=</a:t>
            </a:r>
            <a:r>
              <a:rPr lang="en-GB" dirty="0" err="1"/>
              <a:t>Zwevend</a:t>
            </a:r>
            <a:r>
              <a:rPr lang="en-GB" dirty="0"/>
              <a:t> 1e  </a:t>
            </a:r>
            <a:r>
              <a:rPr lang="en-GB" dirty="0" err="1"/>
              <a:t>niveau</a:t>
            </a:r>
            <a:endParaRPr lang="en-GB" dirty="0"/>
          </a:p>
        </p:txBody>
      </p:sp>
      <p:sp>
        <p:nvSpPr>
          <p:cNvPr id="2" name="***Titel 8"/>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endParaRPr lang="en-GB" dirty="0"/>
          </a:p>
        </p:txBody>
      </p:sp>
      <p:sp>
        <p:nvSpPr>
          <p:cNvPr id="17" name="Kopregel 9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baseline="0">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dirty="0"/>
              <a:t>[header line]</a:t>
            </a:r>
          </a:p>
          <a:p>
            <a:pPr lvl="0"/>
            <a:r>
              <a:rPr lang="en-GB" dirty="0"/>
              <a:t>JU-LEVEL1=</a:t>
            </a:r>
            <a:r>
              <a:rPr lang="en-GB" dirty="0" err="1"/>
              <a:t>Standaard</a:t>
            </a:r>
            <a:endParaRPr lang="en-GB" dirty="0"/>
          </a:p>
        </p:txBody>
      </p:sp>
    </p:spTree>
    <p:extLst>
      <p:ext uri="{BB962C8B-B14F-4D97-AF65-F5344CB8AC3E}">
        <p14:creationId xmlns:p14="http://schemas.microsoft.com/office/powerpoint/2010/main" val="10148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tween slide white">
    <p:bg>
      <p:bgPr>
        <a:solidFill>
          <a:srgbClr val="FFFFFF"/>
        </a:solidFill>
        <a:effectLst/>
      </p:bgPr>
    </p:bg>
    <p:spTree>
      <p:nvGrpSpPr>
        <p:cNvPr id="1" name=""/>
        <p:cNvGrpSpPr/>
        <p:nvPr/>
      </p:nvGrpSpPr>
      <p:grpSpPr>
        <a:xfrm>
          <a:off x="0" y="0"/>
          <a:ext cx="0" cy="0"/>
          <a:chOff x="0" y="0"/>
          <a:chExt cx="0" cy="0"/>
        </a:xfrm>
      </p:grpSpPr>
      <p:sp>
        <p:nvSpPr>
          <p:cNvPr id="4" name="Frame text 1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dirty="0"/>
              <a:t>[Title]</a:t>
            </a:r>
          </a:p>
          <a:p>
            <a:pPr lvl="0"/>
            <a:r>
              <a:rPr lang="en-GB" dirty="0"/>
              <a:t>JU-LEVEL1=</a:t>
            </a:r>
            <a:r>
              <a:rPr lang="en-GB" dirty="0" err="1"/>
              <a:t>Standaard</a:t>
            </a:r>
            <a:endParaRPr lang="en-GB" dirty="0"/>
          </a:p>
          <a:p>
            <a:pPr lvl="1"/>
            <a:r>
              <a:rPr lang="en-GB" dirty="0"/>
              <a:t>JU-LEVEL2=</a:t>
            </a:r>
            <a:r>
              <a:rPr lang="en-GB" dirty="0" err="1"/>
              <a:t>Titel</a:t>
            </a:r>
            <a:r>
              <a:rPr lang="en-GB" dirty="0"/>
              <a:t> light</a:t>
            </a:r>
          </a:p>
        </p:txBody>
      </p:sp>
    </p:spTree>
    <p:extLst>
      <p:ext uri="{BB962C8B-B14F-4D97-AF65-F5344CB8AC3E}">
        <p14:creationId xmlns:p14="http://schemas.microsoft.com/office/powerpoint/2010/main" val="1886260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etween slide Red Impact">
    <p:bg>
      <p:bgPr>
        <a:solidFill>
          <a:srgbClr val="E3000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8C201B"/>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dirty="0"/>
              <a:t>[Title]</a:t>
            </a:r>
          </a:p>
          <a:p>
            <a:pPr lvl="0"/>
            <a:r>
              <a:rPr lang="en-GB" dirty="0"/>
              <a:t>JU-LEVEL1=</a:t>
            </a:r>
            <a:r>
              <a:rPr lang="en-GB" dirty="0" err="1"/>
              <a:t>Standaard</a:t>
            </a:r>
            <a:endParaRPr lang="en-GB" dirty="0"/>
          </a:p>
          <a:p>
            <a:pPr lvl="1"/>
            <a:r>
              <a:rPr lang="en-GB" dirty="0"/>
              <a:t>JU-LEVEL2=</a:t>
            </a:r>
            <a:r>
              <a:rPr lang="en-GB" dirty="0" err="1"/>
              <a:t>Titel</a:t>
            </a:r>
            <a:r>
              <a:rPr lang="en-GB" dirty="0"/>
              <a:t> light</a:t>
            </a:r>
          </a:p>
        </p:txBody>
      </p:sp>
      <p:sp>
        <p:nvSpPr>
          <p:cNvPr id="6"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491521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etween slide Lady bug">
    <p:bg>
      <p:bgPr>
        <a:solidFill>
          <a:srgbClr val="8C201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dirty="0"/>
              <a:t>[Title]</a:t>
            </a:r>
          </a:p>
          <a:p>
            <a:pPr lvl="0"/>
            <a:r>
              <a:rPr lang="en-GB" dirty="0"/>
              <a:t>JU-LEVEL1=</a:t>
            </a:r>
            <a:r>
              <a:rPr lang="en-GB" dirty="0" err="1"/>
              <a:t>Standaard</a:t>
            </a:r>
            <a:endParaRPr lang="en-GB" dirty="0"/>
          </a:p>
          <a:p>
            <a:pPr lvl="1"/>
            <a:r>
              <a:rPr lang="en-GB" dirty="0"/>
              <a:t>JU-LEVEL2=</a:t>
            </a:r>
            <a:r>
              <a:rPr lang="en-GB" dirty="0" err="1"/>
              <a:t>Titel</a:t>
            </a:r>
            <a:r>
              <a:rPr lang="en-GB" dirty="0"/>
              <a:t> light</a:t>
            </a:r>
          </a:p>
        </p:txBody>
      </p:sp>
      <p:sp>
        <p:nvSpPr>
          <p:cNvPr id="8"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940013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etween slide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EE1C25"/>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dirty="0"/>
              <a:t>[Title]</a:t>
            </a:r>
          </a:p>
          <a:p>
            <a:pPr lvl="0"/>
            <a:r>
              <a:rPr lang="en-GB" dirty="0"/>
              <a:t>JU-LEVEL1=</a:t>
            </a:r>
            <a:r>
              <a:rPr lang="en-GB" dirty="0" err="1"/>
              <a:t>Standaard</a:t>
            </a:r>
            <a:endParaRPr lang="en-GB" dirty="0"/>
          </a:p>
          <a:p>
            <a:pPr lvl="1"/>
            <a:r>
              <a:rPr lang="en-GB" dirty="0"/>
              <a:t>JU-LEVEL2=</a:t>
            </a:r>
            <a:r>
              <a:rPr lang="en-GB" dirty="0" err="1"/>
              <a:t>Titel</a:t>
            </a:r>
            <a:r>
              <a:rPr lang="en-GB" dirty="0"/>
              <a:t> light</a:t>
            </a:r>
          </a:p>
        </p:txBody>
      </p:sp>
      <p:sp>
        <p:nvSpPr>
          <p:cNvPr id="8"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0574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column layout">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2"/>
          <p:cNvSpPr>
            <a:spLocks noGrp="1" noSelect="1"/>
          </p:cNvSpPr>
          <p:nvPr>
            <p:ph type="dt" sz="half" idx="10"/>
          </p:nvPr>
        </p:nvSpPr>
        <p:spPr/>
        <p:txBody>
          <a:bodyPr/>
          <a:lstStyle/>
          <a:p>
            <a:fld id="{3173DE11-90EF-4400-A6F5-8A2DCCBD9698}" type="datetime4">
              <a:rPr lang="en-GB" noProof="1" smtClean="0"/>
              <a:t>27 June 2024</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5"/>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6 (JU-Free)"/>
          <p:cNvSpPr>
            <a:spLocks noGrp="1"/>
          </p:cNvSpPr>
          <p:nvPr>
            <p:ph type="body" sz="quarter" idx="1002" hasCustomPrompt="1"/>
          </p:nvPr>
        </p:nvSpPr>
        <p:spPr>
          <a:xfrm>
            <a:off x="864000" y="680400"/>
            <a:ext cx="10440000" cy="216000"/>
          </a:xfrm>
        </p:spPr>
        <p:txBody>
          <a:bodyPr/>
          <a:lstStyle>
            <a:lvl1pPr marL="0" indent="0">
              <a:spcBef>
                <a:spcPts val="0"/>
              </a:spcBef>
              <a:buNone/>
              <a:defRPr cap="all" baseline="0">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dirty="0"/>
              <a:t>[header line]</a:t>
            </a:r>
          </a:p>
          <a:p>
            <a:pPr lvl="0"/>
            <a:r>
              <a:rPr lang="en-GB" dirty="0"/>
              <a:t>JU-LEVEL1=</a:t>
            </a:r>
            <a:r>
              <a:rPr lang="en-GB" dirty="0" err="1"/>
              <a:t>Standaard</a:t>
            </a:r>
            <a:endParaRPr lang="en-GB" dirty="0"/>
          </a:p>
        </p:txBody>
      </p:sp>
      <p:sp>
        <p:nvSpPr>
          <p:cNvPr id="5" name="Frame text 7 (JU-Free)"/>
          <p:cNvSpPr>
            <a:spLocks noGrp="1"/>
          </p:cNvSpPr>
          <p:nvPr>
            <p:ph type="body" sz="quarter" idx="1003" hasCustomPrompt="1"/>
          </p:nvPr>
        </p:nvSpPr>
        <p:spPr>
          <a:xfrm>
            <a:off x="1065213" y="2134800"/>
            <a:ext cx="10062000" cy="3636000"/>
          </a:xfrm>
        </p:spPr>
        <p:txBody>
          <a:bodyPr numCol="2" spcCol="1080000"/>
          <a:lstStyle>
            <a:lvl1pPr>
              <a:defRPr/>
            </a:lvl1pPr>
            <a:lvl4pPr>
              <a:defRPr/>
            </a:lvl4pPr>
            <a:lvl5pPr>
              <a:defRPr/>
            </a:lvl5pPr>
            <a:lvl6pPr>
              <a:defRPr baseline="0"/>
            </a:lvl6pPr>
            <a:lvl7pPr>
              <a:defRPr/>
            </a:lvl7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9816205" y="6489368"/>
            <a:ext cx="1260222" cy="252000"/>
          </a:xfrm>
          <a:prstGeom prst="rect">
            <a:avLst/>
          </a:prstGeom>
        </p:spPr>
        <p:txBody>
          <a:bodyPr vert="horz" lIns="0" tIns="0" rIns="0" bIns="0" rtlCol="0" anchor="t">
            <a:noAutofit/>
          </a:bodyPr>
          <a:lstStyle>
            <a:lvl1pPr algn="r">
              <a:defRPr sz="1000">
                <a:solidFill>
                  <a:schemeClr val="tx1"/>
                </a:solidFill>
                <a:latin typeface="+mn-lt"/>
              </a:defRPr>
            </a:lvl1pPr>
          </a:lstStyle>
          <a:p>
            <a:fld id="{2923B9C5-BE15-4844-92EA-6B5A4B794705}" type="datetime4">
              <a:rPr lang="en-GB" noProof="1" smtClean="0"/>
              <a:t>27 June 2024</a:t>
            </a:fld>
            <a:endParaRPr lang="en-GB" noProof="1"/>
          </a:p>
        </p:txBody>
      </p:sp>
      <p:sp>
        <p:nvSpPr>
          <p:cNvPr id="5" name="Footer Placeholder 2"/>
          <p:cNvSpPr>
            <a:spLocks noGrp="1" noSelect="1"/>
          </p:cNvSpPr>
          <p:nvPr>
            <p:ph type="ftr" sz="quarter" idx="3"/>
          </p:nvPr>
        </p:nvSpPr>
        <p:spPr bwMode="gray">
          <a:xfrm>
            <a:off x="1065600" y="6489368"/>
            <a:ext cx="3060000" cy="252000"/>
          </a:xfrm>
          <a:prstGeom prst="rect">
            <a:avLst/>
          </a:prstGeom>
        </p:spPr>
        <p:txBody>
          <a:bodyPr vert="horz" lIns="0" tIns="0" rIns="0" bIns="0" rtlCol="0" anchor="t">
            <a:noAutofit/>
          </a:bodyPr>
          <a:lstStyle>
            <a:lvl1pPr algn="l">
              <a:defRPr sz="1000">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1116439" y="6489368"/>
            <a:ext cx="389588" cy="252000"/>
          </a:xfrm>
          <a:prstGeom prst="rect">
            <a:avLst/>
          </a:prstGeom>
        </p:spPr>
        <p:txBody>
          <a:bodyPr vert="horz" lIns="0" tIns="0" rIns="0" bIns="0" rtlCol="0" anchor="t">
            <a:noAutofit/>
          </a:bodyPr>
          <a:lstStyle>
            <a:lvl1pPr algn="l">
              <a:defRPr sz="1000">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066027" y="1773930"/>
            <a:ext cx="10440000" cy="4428000"/>
          </a:xfrm>
          <a:prstGeom prst="rect">
            <a:avLst/>
          </a:prstGeom>
        </p:spPr>
        <p:txBody>
          <a:bodyPr vert="horz" lIns="0" tIns="0" rIns="0" bIns="0" rtlCol="0">
            <a:noAutofit/>
          </a:bodyPr>
          <a:lstStyle/>
          <a:p>
            <a:pPr lvl="0"/>
            <a:r>
              <a:rPr lang="en-GB" noProof="1"/>
              <a:t>JU-LEVEL1=Opsomming 1e niveau</a:t>
            </a:r>
          </a:p>
          <a:p>
            <a:pPr lvl="1"/>
            <a:r>
              <a:rPr lang="en-GB" noProof="1"/>
              <a:t>JU-LEVEL2=Opsomming 2e niveau</a:t>
            </a:r>
          </a:p>
          <a:p>
            <a:pPr lvl="2"/>
            <a:r>
              <a:rPr lang="en-GB" noProof="1"/>
              <a:t>JU-LEVEL3=Opsomming nummer 1e niveau</a:t>
            </a:r>
          </a:p>
          <a:p>
            <a:pPr lvl="3"/>
            <a:r>
              <a:rPr lang="en-GB" noProof="1"/>
              <a:t>JU-LEVEL4=Kop</a:t>
            </a:r>
          </a:p>
          <a:p>
            <a:pPr lvl="4"/>
            <a:r>
              <a:rPr lang="en-GB" noProof="1"/>
              <a:t>JU-LEVEL5=Basistekst</a:t>
            </a:r>
          </a:p>
          <a:p>
            <a:pPr lvl="5"/>
            <a:r>
              <a:rPr lang="en-GB" noProof="1"/>
              <a:t>JU-LEVEL6=Zwevend 1e niveau</a:t>
            </a:r>
          </a:p>
          <a:p>
            <a:pPr lvl="6"/>
            <a:r>
              <a:rPr lang="en-GB" noProof="1"/>
              <a:t>JU-LEVEL7=Zwevend 2e niveau</a:t>
            </a:r>
          </a:p>
        </p:txBody>
      </p:sp>
      <p:sp>
        <p:nvSpPr>
          <p:cNvPr id="2" name="Title Placeholder 5"/>
          <p:cNvSpPr>
            <a:spLocks noGrp="1" noSelect="1"/>
          </p:cNvSpPr>
          <p:nvPr>
            <p:ph type="title"/>
          </p:nvPr>
        </p:nvSpPr>
        <p:spPr bwMode="gray">
          <a:xfrm>
            <a:off x="864817" y="469373"/>
            <a:ext cx="10440000" cy="720000"/>
          </a:xfrm>
          <a:prstGeom prst="rect">
            <a:avLst/>
          </a:prstGeom>
        </p:spPr>
        <p:txBody>
          <a:bodyPr vert="horz" lIns="0" tIns="0" rIns="0" bIns="0" rtlCol="0" anchor="t">
            <a:noAutofit/>
          </a:bodyPr>
          <a:lstStyle/>
          <a:p>
            <a:r>
              <a:rPr lang="en-GB" noProof="1"/>
              <a:t>[Title]</a:t>
            </a:r>
          </a:p>
        </p:txBody>
      </p:sp>
      <p:sp>
        <p:nvSpPr>
          <p:cNvPr id="9" name="Frame 6"/>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 name="Frame 7"/>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cSld>
  <p:clrMap bg1="lt1" tx1="dk1" bg2="lt2" tx2="dk2" accent1="accent1" accent2="accent2" accent3="accent3" accent4="accent4" accent5="accent5" accent6="accent6" hlink="hlink" folHlink="folHlink"/>
  <p:sldLayoutIdLst>
    <p:sldLayoutId id="2147483715" r:id="rId1"/>
    <p:sldLayoutId id="2147483718" r:id="rId2"/>
    <p:sldLayoutId id="2147483719" r:id="rId3"/>
    <p:sldLayoutId id="2147483716" r:id="rId4"/>
    <p:sldLayoutId id="2147483737" r:id="rId5"/>
    <p:sldLayoutId id="2147483720" r:id="rId6"/>
    <p:sldLayoutId id="2147483721" r:id="rId7"/>
    <p:sldLayoutId id="2147483722" r:id="rId8"/>
    <p:sldLayoutId id="2147483710" r:id="rId9"/>
    <p:sldLayoutId id="2147483724" r:id="rId10"/>
    <p:sldLayoutId id="2147483732" r:id="rId11"/>
    <p:sldLayoutId id="2147483725" r:id="rId12"/>
    <p:sldLayoutId id="2147483726" r:id="rId13"/>
    <p:sldLayoutId id="2147483728" r:id="rId14"/>
    <p:sldLayoutId id="2147483729" r:id="rId15"/>
    <p:sldLayoutId id="2147483730" r:id="rId16"/>
    <p:sldLayoutId id="2147483740" r:id="rId17"/>
    <p:sldLayoutId id="2147483731" r:id="rId18"/>
    <p:sldLayoutId id="2147483741" r:id="rId19"/>
    <p:sldLayoutId id="2147483713" r:id="rId20"/>
  </p:sldLayoutIdLst>
  <p:hf sldNum="0" hdr="0" ftr="0" dt="0"/>
  <p:txStyles>
    <p:titleStyle>
      <a:lvl1pPr algn="l" defTabSz="1088610" rtl="0" eaLnBrk="1" latinLnBrk="0" hangingPunct="1">
        <a:spcBef>
          <a:spcPct val="0"/>
        </a:spcBef>
        <a:buNone/>
        <a:defRPr sz="1700" b="0" kern="1200" cap="all" baseline="0">
          <a:solidFill>
            <a:schemeClr val="accent1"/>
          </a:solidFill>
          <a:latin typeface="+mj-lt"/>
          <a:ea typeface="+mj-ea"/>
          <a:cs typeface="+mj-cs"/>
        </a:defRPr>
      </a:lvl1pPr>
    </p:titleStyle>
    <p:bodyStyle>
      <a:lvl1pPr marL="324000" indent="-324000" algn="l" defTabSz="1088610" rtl="0" eaLnBrk="1" latinLnBrk="0" hangingPunct="1">
        <a:spcBef>
          <a:spcPts val="900"/>
        </a:spcBef>
        <a:buFont typeface="Arial" pitchFamily="34" charset="0"/>
        <a:buChar char="•"/>
        <a:defRPr sz="1600" b="0" kern="1200" baseline="0">
          <a:solidFill>
            <a:schemeClr val="tx1"/>
          </a:solidFill>
          <a:latin typeface="+mn-lt"/>
          <a:ea typeface="+mn-ea"/>
          <a:cs typeface="+mn-cs"/>
        </a:defRPr>
      </a:lvl1pPr>
      <a:lvl2pPr marL="648000" indent="-324000" algn="l" defTabSz="1088610" rtl="0" eaLnBrk="1" latinLnBrk="0" hangingPunct="1">
        <a:spcBef>
          <a:spcPts val="600"/>
        </a:spcBef>
        <a:buFont typeface="Arial" pitchFamily="34" charset="0"/>
        <a:buChar char="•"/>
        <a:defRPr sz="1600" kern="1200">
          <a:solidFill>
            <a:schemeClr val="tx1"/>
          </a:solidFill>
          <a:latin typeface="+mn-lt"/>
          <a:ea typeface="+mn-ea"/>
          <a:cs typeface="+mn-cs"/>
        </a:defRPr>
      </a:lvl2pPr>
      <a:lvl3pPr marL="324000" indent="-324000" algn="l" defTabSz="1088610" rtl="0" eaLnBrk="1" latinLnBrk="0" hangingPunct="1">
        <a:spcBef>
          <a:spcPts val="0"/>
        </a:spcBef>
        <a:buFont typeface="+mj-lt"/>
        <a:buAutoNum type="arabicPeriod"/>
        <a:defRPr sz="1600" b="0" kern="1200">
          <a:solidFill>
            <a:schemeClr val="tx1"/>
          </a:solidFill>
          <a:latin typeface="+mn-lt"/>
          <a:ea typeface="+mn-ea"/>
          <a:cs typeface="+mn-cs"/>
        </a:defRPr>
      </a:lvl3pPr>
      <a:lvl4pPr marL="0" indent="0" algn="l" defTabSz="1088610" rtl="0" eaLnBrk="1" latinLnBrk="0" hangingPunct="1">
        <a:spcBef>
          <a:spcPts val="1800"/>
        </a:spcBef>
        <a:buFont typeface="Arial" pitchFamily="34" charset="0"/>
        <a:buNone/>
        <a:defRPr sz="1600"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5pPr>
      <a:lvl6pPr marL="324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6pPr>
      <a:lvl7pPr marL="648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7pPr>
      <a:lvl8pPr marL="810081"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8pPr>
      <a:lvl9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9pPr>
    </p:bodyStyle>
    <p:otherStyle>
      <a:defPPr>
        <a:defRPr lang="nl-NL"/>
      </a:defPPr>
      <a:lvl1pPr marL="0" algn="l" defTabSz="1088610" rtl="0" eaLnBrk="1" latinLnBrk="0" hangingPunct="1">
        <a:defRPr sz="2100" kern="1200">
          <a:solidFill>
            <a:schemeClr val="tx1"/>
          </a:solidFill>
          <a:latin typeface="+mn-lt"/>
          <a:ea typeface="+mn-ea"/>
          <a:cs typeface="+mn-cs"/>
        </a:defRPr>
      </a:lvl1pPr>
      <a:lvl2pPr marL="544306" algn="l" defTabSz="1088610" rtl="0" eaLnBrk="1" latinLnBrk="0" hangingPunct="1">
        <a:defRPr sz="2100" kern="1200">
          <a:solidFill>
            <a:schemeClr val="tx1"/>
          </a:solidFill>
          <a:latin typeface="+mn-lt"/>
          <a:ea typeface="+mn-ea"/>
          <a:cs typeface="+mn-cs"/>
        </a:defRPr>
      </a:lvl2pPr>
      <a:lvl3pPr marL="1088610" algn="l" defTabSz="1088610" rtl="0" eaLnBrk="1" latinLnBrk="0" hangingPunct="1">
        <a:defRPr sz="2100" kern="1200">
          <a:solidFill>
            <a:schemeClr val="tx1"/>
          </a:solidFill>
          <a:latin typeface="+mn-lt"/>
          <a:ea typeface="+mn-ea"/>
          <a:cs typeface="+mn-cs"/>
        </a:defRPr>
      </a:lvl3pPr>
      <a:lvl4pPr marL="1632916" algn="l" defTabSz="1088610" rtl="0" eaLnBrk="1" latinLnBrk="0" hangingPunct="1">
        <a:defRPr sz="2100" kern="1200">
          <a:solidFill>
            <a:schemeClr val="tx1"/>
          </a:solidFill>
          <a:latin typeface="+mn-lt"/>
          <a:ea typeface="+mn-ea"/>
          <a:cs typeface="+mn-cs"/>
        </a:defRPr>
      </a:lvl4pPr>
      <a:lvl5pPr marL="2177222" algn="l" defTabSz="1088610" rtl="0" eaLnBrk="1" latinLnBrk="0" hangingPunct="1">
        <a:defRPr sz="2100" kern="1200">
          <a:solidFill>
            <a:schemeClr val="tx1"/>
          </a:solidFill>
          <a:latin typeface="+mn-lt"/>
          <a:ea typeface="+mn-ea"/>
          <a:cs typeface="+mn-cs"/>
        </a:defRPr>
      </a:lvl5pPr>
      <a:lvl6pPr marL="2721526" algn="l" defTabSz="1088610" rtl="0" eaLnBrk="1" latinLnBrk="0" hangingPunct="1">
        <a:defRPr sz="2100" kern="1200">
          <a:solidFill>
            <a:schemeClr val="tx1"/>
          </a:solidFill>
          <a:latin typeface="+mn-lt"/>
          <a:ea typeface="+mn-ea"/>
          <a:cs typeface="+mn-cs"/>
        </a:defRPr>
      </a:lvl6pPr>
      <a:lvl7pPr marL="3265831" algn="l" defTabSz="1088610" rtl="0" eaLnBrk="1" latinLnBrk="0" hangingPunct="1">
        <a:defRPr sz="2100" kern="1200">
          <a:solidFill>
            <a:schemeClr val="tx1"/>
          </a:solidFill>
          <a:latin typeface="+mn-lt"/>
          <a:ea typeface="+mn-ea"/>
          <a:cs typeface="+mn-cs"/>
        </a:defRPr>
      </a:lvl7pPr>
      <a:lvl8pPr marL="3810137" algn="l" defTabSz="1088610" rtl="0" eaLnBrk="1" latinLnBrk="0" hangingPunct="1">
        <a:defRPr sz="2100" kern="1200">
          <a:solidFill>
            <a:schemeClr val="tx1"/>
          </a:solidFill>
          <a:latin typeface="+mn-lt"/>
          <a:ea typeface="+mn-ea"/>
          <a:cs typeface="+mn-cs"/>
        </a:defRPr>
      </a:lvl8pPr>
      <a:lvl9pPr marL="4354442" algn="l" defTabSz="108861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mailto:EduTeam.Biosciences@ru.nl" TargetMode="External"/><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2">
            <a:extLst>
              <a:ext uri="{FF2B5EF4-FFF2-40B4-BE49-F238E27FC236}">
                <a16:creationId xmlns:a16="http://schemas.microsoft.com/office/drawing/2014/main" id="{D3DA2521-808E-495E-88BB-D395FF88EB99}"/>
              </a:ext>
            </a:extLst>
          </p:cNvPr>
          <p:cNvSpPr>
            <a:spLocks noGrp="1"/>
          </p:cNvSpPr>
          <p:nvPr>
            <p:ph type="body" sz="quarter" idx="15"/>
          </p:nvPr>
        </p:nvSpPr>
        <p:spPr>
          <a:xfrm>
            <a:off x="939613" y="5057924"/>
            <a:ext cx="9900000" cy="216000"/>
          </a:xfrm>
        </p:spPr>
        <p:txBody>
          <a:bodyPr/>
          <a:lstStyle/>
          <a:p>
            <a:r>
              <a:rPr lang="en-GB" b="1" dirty="0">
                <a:solidFill>
                  <a:schemeClr val="accent6"/>
                </a:solidFill>
              </a:rPr>
              <a:t>Nicole Derks &amp; Kari Bosch</a:t>
            </a:r>
          </a:p>
        </p:txBody>
      </p:sp>
      <p:sp>
        <p:nvSpPr>
          <p:cNvPr id="7" name="Placeholder 3">
            <a:extLst>
              <a:ext uri="{FF2B5EF4-FFF2-40B4-BE49-F238E27FC236}">
                <a16:creationId xmlns:a16="http://schemas.microsoft.com/office/drawing/2014/main" id="{6BF34FB1-DA5E-4CB1-983E-E2A1F9F56F30}"/>
              </a:ext>
            </a:extLst>
          </p:cNvPr>
          <p:cNvSpPr>
            <a:spLocks noGrp="1"/>
          </p:cNvSpPr>
          <p:nvPr>
            <p:ph type="body" sz="quarter" idx="14"/>
          </p:nvPr>
        </p:nvSpPr>
        <p:spPr>
          <a:xfrm>
            <a:off x="962255" y="4800771"/>
            <a:ext cx="9900000" cy="216000"/>
          </a:xfrm>
        </p:spPr>
        <p:txBody>
          <a:bodyPr/>
          <a:lstStyle/>
          <a:p>
            <a:r>
              <a:rPr lang="en-GB" b="1" dirty="0">
                <a:solidFill>
                  <a:schemeClr val="accent6"/>
                </a:solidFill>
              </a:rPr>
              <a:t>June 18</a:t>
            </a:r>
            <a:r>
              <a:rPr lang="en-GB" b="1" baseline="30000" dirty="0">
                <a:solidFill>
                  <a:schemeClr val="accent6"/>
                </a:solidFill>
              </a:rPr>
              <a:t>th</a:t>
            </a:r>
            <a:r>
              <a:rPr lang="en-GB" b="1" dirty="0">
                <a:solidFill>
                  <a:schemeClr val="accent6"/>
                </a:solidFill>
              </a:rPr>
              <a:t>, 2024</a:t>
            </a:r>
          </a:p>
        </p:txBody>
      </p:sp>
      <p:sp>
        <p:nvSpPr>
          <p:cNvPr id="6" name="Placeholder 4">
            <a:extLst>
              <a:ext uri="{FF2B5EF4-FFF2-40B4-BE49-F238E27FC236}">
                <a16:creationId xmlns:a16="http://schemas.microsoft.com/office/drawing/2014/main" id="{9BDA1F51-3FE3-442D-824C-A417D5EB3EAD}"/>
              </a:ext>
            </a:extLst>
          </p:cNvPr>
          <p:cNvSpPr>
            <a:spLocks noGrp="1"/>
          </p:cNvSpPr>
          <p:nvPr>
            <p:ph type="body" sz="quarter" idx="13"/>
          </p:nvPr>
        </p:nvSpPr>
        <p:spPr>
          <a:xfrm>
            <a:off x="863544" y="512677"/>
            <a:ext cx="10345023" cy="3204355"/>
          </a:xfrm>
        </p:spPr>
        <p:txBody>
          <a:bodyPr/>
          <a:lstStyle/>
          <a:p>
            <a:r>
              <a:rPr lang="en-GB" sz="4400" dirty="0">
                <a:solidFill>
                  <a:schemeClr val="tx1">
                    <a:lumMod val="95000"/>
                    <a:lumOff val="5000"/>
                  </a:schemeClr>
                </a:solidFill>
              </a:rPr>
              <a:t>Course APK</a:t>
            </a:r>
            <a:endParaRPr lang="en-GB" dirty="0"/>
          </a:p>
        </p:txBody>
      </p:sp>
    </p:spTree>
    <p:extLst>
      <p:ext uri="{BB962C8B-B14F-4D97-AF65-F5344CB8AC3E}">
        <p14:creationId xmlns:p14="http://schemas.microsoft.com/office/powerpoint/2010/main" val="376100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err="1"/>
              <a:t>PiloT</a:t>
            </a:r>
            <a:endParaRPr lang="en-GB" dirty="0"/>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10" name="Content Placeholder 3">
            <a:extLst>
              <a:ext uri="{FF2B5EF4-FFF2-40B4-BE49-F238E27FC236}">
                <a16:creationId xmlns:a16="http://schemas.microsoft.com/office/drawing/2014/main" id="{566D887F-9900-0024-C210-9E6085F02B4A}"/>
              </a:ext>
            </a:extLst>
          </p:cNvPr>
          <p:cNvSpPr>
            <a:spLocks noGrp="1"/>
          </p:cNvSpPr>
          <p:nvPr>
            <p:ph idx="1"/>
          </p:nvPr>
        </p:nvSpPr>
        <p:spPr>
          <a:xfrm>
            <a:off x="1343472" y="1975327"/>
            <a:ext cx="10062000" cy="4212000"/>
          </a:xfrm>
        </p:spPr>
        <p:txBody>
          <a:bodyPr/>
          <a:lstStyle/>
          <a:p>
            <a:pPr marL="0" indent="0">
              <a:buNone/>
            </a:pPr>
            <a:r>
              <a:rPr lang="en-US" b="1" dirty="0">
                <a:solidFill>
                  <a:schemeClr val="tx1">
                    <a:lumMod val="95000"/>
                    <a:lumOff val="5000"/>
                  </a:schemeClr>
                </a:solidFill>
              </a:rPr>
              <a:t>Q3 2023/2024: BioScan pilot</a:t>
            </a:r>
          </a:p>
          <a:p>
            <a:pPr marL="0" indent="0">
              <a:buNone/>
            </a:pPr>
            <a:endParaRPr lang="en-US" b="1" dirty="0">
              <a:solidFill>
                <a:schemeClr val="tx1">
                  <a:lumMod val="95000"/>
                  <a:lumOff val="5000"/>
                </a:schemeClr>
              </a:solidFill>
            </a:endParaRPr>
          </a:p>
          <a:p>
            <a:r>
              <a:rPr lang="nl-NL" dirty="0">
                <a:solidFill>
                  <a:schemeClr val="tx2"/>
                </a:solidFill>
              </a:rPr>
              <a:t>3 bachelor courses</a:t>
            </a:r>
          </a:p>
          <a:p>
            <a:r>
              <a:rPr lang="nl-NL" dirty="0" err="1">
                <a:solidFill>
                  <a:schemeClr val="tx2"/>
                </a:solidFill>
              </a:rPr>
              <a:t>What</a:t>
            </a:r>
            <a:r>
              <a:rPr lang="nl-NL" dirty="0">
                <a:solidFill>
                  <a:schemeClr val="tx2"/>
                </a:solidFill>
              </a:rPr>
              <a:t> </a:t>
            </a:r>
            <a:r>
              <a:rPr lang="nl-NL" dirty="0" err="1">
                <a:solidFill>
                  <a:schemeClr val="tx2"/>
                </a:solidFill>
              </a:rPr>
              <a:t>works</a:t>
            </a:r>
            <a:r>
              <a:rPr lang="nl-NL" dirty="0">
                <a:solidFill>
                  <a:schemeClr val="tx2"/>
                </a:solidFill>
              </a:rPr>
              <a:t>? </a:t>
            </a:r>
            <a:r>
              <a:rPr lang="nl-NL" dirty="0" err="1">
                <a:solidFill>
                  <a:schemeClr val="tx2"/>
                </a:solidFill>
              </a:rPr>
              <a:t>What</a:t>
            </a:r>
            <a:r>
              <a:rPr lang="nl-NL" dirty="0">
                <a:solidFill>
                  <a:schemeClr val="tx2"/>
                </a:solidFill>
              </a:rPr>
              <a:t> </a:t>
            </a:r>
            <a:r>
              <a:rPr lang="nl-NL" dirty="0" err="1">
                <a:solidFill>
                  <a:schemeClr val="tx2"/>
                </a:solidFill>
              </a:rPr>
              <a:t>doesn’t</a:t>
            </a:r>
            <a:r>
              <a:rPr lang="nl-NL" dirty="0">
                <a:solidFill>
                  <a:schemeClr val="tx2"/>
                </a:solidFill>
              </a:rPr>
              <a:t>?</a:t>
            </a:r>
          </a:p>
          <a:p>
            <a:endParaRPr lang="nl-NL" dirty="0">
              <a:solidFill>
                <a:schemeClr val="tx2"/>
              </a:solidFill>
            </a:endParaRPr>
          </a:p>
          <a:p>
            <a:endParaRPr lang="nl-NL" dirty="0">
              <a:solidFill>
                <a:schemeClr val="tx2"/>
              </a:solidFill>
            </a:endParaRPr>
          </a:p>
          <a:p>
            <a:endParaRPr lang="nl-NL" dirty="0">
              <a:solidFill>
                <a:schemeClr val="tx2"/>
              </a:solidFill>
            </a:endParaRPr>
          </a:p>
          <a:p>
            <a:pPr marL="0" indent="0">
              <a:buNone/>
            </a:pPr>
            <a:endParaRPr lang="en-US" dirty="0"/>
          </a:p>
          <a:p>
            <a:pPr marL="0" indent="0">
              <a:buNone/>
            </a:pPr>
            <a:endParaRPr lang="en-US" dirty="0"/>
          </a:p>
          <a:p>
            <a:pPr marL="0" indent="0">
              <a:buNone/>
            </a:pPr>
            <a:br>
              <a:rPr lang="nl-NL" dirty="0"/>
            </a:br>
            <a:endParaRPr lang="en-US" b="1" dirty="0"/>
          </a:p>
        </p:txBody>
      </p:sp>
    </p:spTree>
    <p:extLst>
      <p:ext uri="{BB962C8B-B14F-4D97-AF65-F5344CB8AC3E}">
        <p14:creationId xmlns:p14="http://schemas.microsoft.com/office/powerpoint/2010/main" val="4028026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err="1"/>
              <a:t>PiloT</a:t>
            </a:r>
            <a:endParaRPr lang="en-GB" dirty="0"/>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10" name="Content Placeholder 3">
            <a:extLst>
              <a:ext uri="{FF2B5EF4-FFF2-40B4-BE49-F238E27FC236}">
                <a16:creationId xmlns:a16="http://schemas.microsoft.com/office/drawing/2014/main" id="{566D887F-9900-0024-C210-9E6085F02B4A}"/>
              </a:ext>
            </a:extLst>
          </p:cNvPr>
          <p:cNvSpPr>
            <a:spLocks noGrp="1"/>
          </p:cNvSpPr>
          <p:nvPr>
            <p:ph idx="1"/>
          </p:nvPr>
        </p:nvSpPr>
        <p:spPr>
          <a:xfrm>
            <a:off x="1343472" y="1975327"/>
            <a:ext cx="10062000" cy="4212000"/>
          </a:xfrm>
        </p:spPr>
        <p:txBody>
          <a:bodyPr/>
          <a:lstStyle/>
          <a:p>
            <a:pPr marL="0" indent="0">
              <a:buNone/>
            </a:pPr>
            <a:r>
              <a:rPr lang="en-US" b="1" dirty="0">
                <a:solidFill>
                  <a:schemeClr val="tx1">
                    <a:lumMod val="95000"/>
                    <a:lumOff val="5000"/>
                  </a:schemeClr>
                </a:solidFill>
              </a:rPr>
              <a:t>Q3 2023/2024: BioScan pilot</a:t>
            </a:r>
          </a:p>
          <a:p>
            <a:pPr marL="0" indent="0">
              <a:buNone/>
            </a:pPr>
            <a:endParaRPr lang="en-US" b="1" dirty="0">
              <a:solidFill>
                <a:schemeClr val="tx1">
                  <a:lumMod val="95000"/>
                  <a:lumOff val="5000"/>
                </a:schemeClr>
              </a:solidFill>
            </a:endParaRPr>
          </a:p>
          <a:p>
            <a:r>
              <a:rPr lang="nl-NL" dirty="0">
                <a:solidFill>
                  <a:schemeClr val="tx2"/>
                </a:solidFill>
              </a:rPr>
              <a:t>3 bachelor courses</a:t>
            </a:r>
          </a:p>
          <a:p>
            <a:r>
              <a:rPr lang="nl-NL" dirty="0" err="1">
                <a:solidFill>
                  <a:schemeClr val="tx2"/>
                </a:solidFill>
              </a:rPr>
              <a:t>What</a:t>
            </a:r>
            <a:r>
              <a:rPr lang="nl-NL" dirty="0">
                <a:solidFill>
                  <a:schemeClr val="tx2"/>
                </a:solidFill>
              </a:rPr>
              <a:t> </a:t>
            </a:r>
            <a:r>
              <a:rPr lang="nl-NL" dirty="0" err="1">
                <a:solidFill>
                  <a:schemeClr val="tx2"/>
                </a:solidFill>
              </a:rPr>
              <a:t>works</a:t>
            </a:r>
            <a:r>
              <a:rPr lang="nl-NL" dirty="0">
                <a:solidFill>
                  <a:schemeClr val="tx2"/>
                </a:solidFill>
              </a:rPr>
              <a:t>? </a:t>
            </a:r>
            <a:r>
              <a:rPr lang="nl-NL" dirty="0" err="1">
                <a:solidFill>
                  <a:schemeClr val="tx2"/>
                </a:solidFill>
              </a:rPr>
              <a:t>What</a:t>
            </a:r>
            <a:r>
              <a:rPr lang="nl-NL" dirty="0">
                <a:solidFill>
                  <a:schemeClr val="tx2"/>
                </a:solidFill>
              </a:rPr>
              <a:t> </a:t>
            </a:r>
            <a:r>
              <a:rPr lang="nl-NL" dirty="0" err="1">
                <a:solidFill>
                  <a:schemeClr val="tx2"/>
                </a:solidFill>
              </a:rPr>
              <a:t>doesn’t</a:t>
            </a:r>
            <a:r>
              <a:rPr lang="nl-NL" dirty="0">
                <a:solidFill>
                  <a:schemeClr val="tx2"/>
                </a:solidFill>
              </a:rPr>
              <a:t>?</a:t>
            </a:r>
          </a:p>
          <a:p>
            <a:endParaRPr lang="nl-NL" dirty="0">
              <a:solidFill>
                <a:schemeClr val="tx2"/>
              </a:solidFill>
            </a:endParaRPr>
          </a:p>
          <a:p>
            <a:pPr marL="0" indent="0">
              <a:buNone/>
            </a:pPr>
            <a:r>
              <a:rPr lang="nl-NL" b="1" dirty="0">
                <a:solidFill>
                  <a:schemeClr val="tx2"/>
                </a:solidFill>
              </a:rPr>
              <a:t>Learning points</a:t>
            </a:r>
          </a:p>
          <a:p>
            <a:pPr marL="0" indent="0">
              <a:buNone/>
            </a:pPr>
            <a:endParaRPr lang="nl-NL" b="1" dirty="0">
              <a:solidFill>
                <a:schemeClr val="tx2"/>
              </a:solidFill>
            </a:endParaRPr>
          </a:p>
          <a:p>
            <a:r>
              <a:rPr lang="nl-NL" dirty="0" err="1">
                <a:solidFill>
                  <a:schemeClr val="tx2"/>
                </a:solidFill>
              </a:rPr>
              <a:t>Preparation</a:t>
            </a:r>
            <a:r>
              <a:rPr lang="nl-NL" dirty="0">
                <a:solidFill>
                  <a:schemeClr val="tx2"/>
                </a:solidFill>
              </a:rPr>
              <a:t> form</a:t>
            </a:r>
          </a:p>
          <a:p>
            <a:r>
              <a:rPr lang="nl-NL" dirty="0" err="1">
                <a:solidFill>
                  <a:schemeClr val="tx2"/>
                </a:solidFill>
              </a:rPr>
              <a:t>Conversation</a:t>
            </a:r>
            <a:r>
              <a:rPr lang="nl-NL" dirty="0">
                <a:solidFill>
                  <a:schemeClr val="tx2"/>
                </a:solidFill>
              </a:rPr>
              <a:t> </a:t>
            </a:r>
            <a:r>
              <a:rPr lang="nl-NL" dirty="0" err="1">
                <a:solidFill>
                  <a:schemeClr val="tx2"/>
                </a:solidFill>
              </a:rPr>
              <a:t>structure</a:t>
            </a:r>
            <a:endParaRPr lang="nl-NL" dirty="0">
              <a:solidFill>
                <a:schemeClr val="tx2"/>
              </a:solidFill>
            </a:endParaRPr>
          </a:p>
          <a:p>
            <a:r>
              <a:rPr lang="nl-NL" dirty="0">
                <a:solidFill>
                  <a:schemeClr val="tx2"/>
                </a:solidFill>
              </a:rPr>
              <a:t>Action items</a:t>
            </a:r>
          </a:p>
          <a:p>
            <a:endParaRPr lang="nl-NL" dirty="0">
              <a:solidFill>
                <a:schemeClr val="tx2"/>
              </a:solidFill>
            </a:endParaRPr>
          </a:p>
          <a:p>
            <a:endParaRPr lang="nl-NL" dirty="0">
              <a:solidFill>
                <a:schemeClr val="tx2"/>
              </a:solidFill>
            </a:endParaRPr>
          </a:p>
          <a:p>
            <a:pPr marL="0" indent="0">
              <a:buNone/>
            </a:pPr>
            <a:endParaRPr lang="en-US" dirty="0"/>
          </a:p>
          <a:p>
            <a:pPr marL="0" indent="0">
              <a:buNone/>
            </a:pPr>
            <a:endParaRPr lang="en-US" dirty="0"/>
          </a:p>
          <a:p>
            <a:pPr marL="0" indent="0">
              <a:buNone/>
            </a:pPr>
            <a:br>
              <a:rPr lang="nl-NL" dirty="0"/>
            </a:br>
            <a:endParaRPr lang="en-US" b="1" dirty="0"/>
          </a:p>
        </p:txBody>
      </p:sp>
    </p:spTree>
    <p:extLst>
      <p:ext uri="{BB962C8B-B14F-4D97-AF65-F5344CB8AC3E}">
        <p14:creationId xmlns:p14="http://schemas.microsoft.com/office/powerpoint/2010/main" val="3232008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Going forward</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10" name="Content Placeholder 3">
            <a:extLst>
              <a:ext uri="{FF2B5EF4-FFF2-40B4-BE49-F238E27FC236}">
                <a16:creationId xmlns:a16="http://schemas.microsoft.com/office/drawing/2014/main" id="{566D887F-9900-0024-C210-9E6085F02B4A}"/>
              </a:ext>
            </a:extLst>
          </p:cNvPr>
          <p:cNvSpPr>
            <a:spLocks noGrp="1"/>
          </p:cNvSpPr>
          <p:nvPr>
            <p:ph idx="1"/>
          </p:nvPr>
        </p:nvSpPr>
        <p:spPr>
          <a:xfrm>
            <a:off x="1343472" y="1975327"/>
            <a:ext cx="8928992" cy="4212000"/>
          </a:xfrm>
        </p:spPr>
        <p:txBody>
          <a:bodyPr/>
          <a:lstStyle/>
          <a:p>
            <a:pPr marL="0" indent="0">
              <a:buNone/>
            </a:pPr>
            <a:r>
              <a:rPr lang="en-US" b="1" dirty="0">
                <a:solidFill>
                  <a:schemeClr val="tx1">
                    <a:lumMod val="95000"/>
                    <a:lumOff val="5000"/>
                  </a:schemeClr>
                </a:solidFill>
              </a:rPr>
              <a:t>Q1 2024/2025: First full round</a:t>
            </a:r>
          </a:p>
          <a:p>
            <a:r>
              <a:rPr lang="en-US" dirty="0">
                <a:solidFill>
                  <a:schemeClr val="tx1">
                    <a:lumMod val="95000"/>
                    <a:lumOff val="5000"/>
                  </a:schemeClr>
                </a:solidFill>
              </a:rPr>
              <a:t>5 bachelor courses</a:t>
            </a:r>
          </a:p>
          <a:p>
            <a:r>
              <a:rPr lang="en-US" dirty="0">
                <a:solidFill>
                  <a:schemeClr val="tx1">
                    <a:lumMod val="95000"/>
                    <a:lumOff val="5000"/>
                  </a:schemeClr>
                </a:solidFill>
              </a:rPr>
              <a:t>We’ll keep gathering feedback and improve the process as we go</a:t>
            </a:r>
          </a:p>
          <a:p>
            <a:r>
              <a:rPr lang="en-US" dirty="0">
                <a:solidFill>
                  <a:schemeClr val="tx1">
                    <a:lumMod val="95000"/>
                    <a:lumOff val="5000"/>
                  </a:schemeClr>
                </a:solidFill>
              </a:rPr>
              <a:t>Schedule will be available online soon</a:t>
            </a:r>
          </a:p>
          <a:p>
            <a:endParaRPr lang="en-US" dirty="0">
              <a:solidFill>
                <a:schemeClr val="tx1">
                  <a:lumMod val="95000"/>
                  <a:lumOff val="5000"/>
                </a:schemeClr>
              </a:solidFill>
            </a:endParaRPr>
          </a:p>
          <a:p>
            <a:endParaRPr lang="en-US" dirty="0">
              <a:solidFill>
                <a:schemeClr val="tx1">
                  <a:lumMod val="95000"/>
                  <a:lumOff val="5000"/>
                </a:schemeClr>
              </a:solidFill>
            </a:endParaRPr>
          </a:p>
          <a:p>
            <a:pPr marL="0" indent="0">
              <a:buNone/>
            </a:pPr>
            <a:endParaRPr lang="nl-NL" dirty="0">
              <a:solidFill>
                <a:schemeClr val="tx2"/>
              </a:solidFill>
            </a:endParaRPr>
          </a:p>
          <a:p>
            <a:endParaRPr lang="nl-NL" dirty="0">
              <a:solidFill>
                <a:schemeClr val="tx2"/>
              </a:solidFill>
            </a:endParaRPr>
          </a:p>
          <a:p>
            <a:endParaRPr lang="nl-NL" dirty="0">
              <a:solidFill>
                <a:schemeClr val="tx2"/>
              </a:solidFill>
            </a:endParaRPr>
          </a:p>
          <a:p>
            <a:pPr marL="0" indent="0">
              <a:buNone/>
            </a:pPr>
            <a:endParaRPr lang="en-US" dirty="0"/>
          </a:p>
          <a:p>
            <a:pPr marL="0" indent="0">
              <a:buNone/>
            </a:pPr>
            <a:endParaRPr lang="en-US" dirty="0"/>
          </a:p>
          <a:p>
            <a:pPr marL="0" indent="0">
              <a:buNone/>
            </a:pPr>
            <a:br>
              <a:rPr lang="nl-NL" dirty="0"/>
            </a:br>
            <a:endParaRPr lang="en-US" b="1" dirty="0"/>
          </a:p>
        </p:txBody>
      </p:sp>
    </p:spTree>
    <p:extLst>
      <p:ext uri="{BB962C8B-B14F-4D97-AF65-F5344CB8AC3E}">
        <p14:creationId xmlns:p14="http://schemas.microsoft.com/office/powerpoint/2010/main" val="1246020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Going forward</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10" name="Content Placeholder 3">
            <a:extLst>
              <a:ext uri="{FF2B5EF4-FFF2-40B4-BE49-F238E27FC236}">
                <a16:creationId xmlns:a16="http://schemas.microsoft.com/office/drawing/2014/main" id="{566D887F-9900-0024-C210-9E6085F02B4A}"/>
              </a:ext>
            </a:extLst>
          </p:cNvPr>
          <p:cNvSpPr>
            <a:spLocks noGrp="1"/>
          </p:cNvSpPr>
          <p:nvPr>
            <p:ph idx="1"/>
          </p:nvPr>
        </p:nvSpPr>
        <p:spPr>
          <a:xfrm>
            <a:off x="1343472" y="1975327"/>
            <a:ext cx="8928992" cy="4212000"/>
          </a:xfrm>
        </p:spPr>
        <p:txBody>
          <a:bodyPr/>
          <a:lstStyle/>
          <a:p>
            <a:pPr marL="0" indent="0">
              <a:buNone/>
            </a:pPr>
            <a:r>
              <a:rPr lang="en-US" b="1" dirty="0">
                <a:solidFill>
                  <a:schemeClr val="tx1">
                    <a:lumMod val="95000"/>
                    <a:lumOff val="5000"/>
                  </a:schemeClr>
                </a:solidFill>
              </a:rPr>
              <a:t>Q1 2024/2025: First full round</a:t>
            </a:r>
          </a:p>
          <a:p>
            <a:r>
              <a:rPr lang="en-US" dirty="0">
                <a:solidFill>
                  <a:schemeClr val="tx1">
                    <a:lumMod val="95000"/>
                    <a:lumOff val="5000"/>
                  </a:schemeClr>
                </a:solidFill>
              </a:rPr>
              <a:t>5 bachelor courses</a:t>
            </a:r>
          </a:p>
          <a:p>
            <a:r>
              <a:rPr lang="en-US" dirty="0">
                <a:solidFill>
                  <a:schemeClr val="tx1">
                    <a:lumMod val="95000"/>
                    <a:lumOff val="5000"/>
                  </a:schemeClr>
                </a:solidFill>
              </a:rPr>
              <a:t>We’ll keep gathering feedback and improve the process as we go</a:t>
            </a:r>
          </a:p>
          <a:p>
            <a:r>
              <a:rPr lang="en-US" dirty="0">
                <a:solidFill>
                  <a:schemeClr val="tx1">
                    <a:lumMod val="95000"/>
                    <a:lumOff val="5000"/>
                  </a:schemeClr>
                </a:solidFill>
              </a:rPr>
              <a:t>Schedule will be available online soon</a:t>
            </a:r>
          </a:p>
          <a:p>
            <a:endParaRPr lang="en-US" dirty="0">
              <a:solidFill>
                <a:schemeClr val="tx1">
                  <a:lumMod val="95000"/>
                  <a:lumOff val="5000"/>
                </a:schemeClr>
              </a:solidFill>
            </a:endParaRPr>
          </a:p>
          <a:p>
            <a:pPr marL="0" indent="0">
              <a:buNone/>
            </a:pPr>
            <a:r>
              <a:rPr lang="en-US" b="1" dirty="0">
                <a:solidFill>
                  <a:schemeClr val="tx1">
                    <a:lumMod val="95000"/>
                    <a:lumOff val="5000"/>
                  </a:schemeClr>
                </a:solidFill>
              </a:rPr>
              <a:t>What can you expect from us?</a:t>
            </a:r>
          </a:p>
          <a:p>
            <a:pPr marL="0" indent="0">
              <a:buNone/>
            </a:pPr>
            <a:r>
              <a:rPr lang="en-US" dirty="0">
                <a:solidFill>
                  <a:schemeClr val="tx1">
                    <a:lumMod val="95000"/>
                    <a:lumOff val="5000"/>
                  </a:schemeClr>
                </a:solidFill>
              </a:rPr>
              <a:t>We’ll prepare for the meetings by:	</a:t>
            </a:r>
          </a:p>
          <a:p>
            <a:r>
              <a:rPr lang="en-US" dirty="0">
                <a:solidFill>
                  <a:schemeClr val="tx1">
                    <a:lumMod val="95000"/>
                    <a:lumOff val="5000"/>
                  </a:schemeClr>
                </a:solidFill>
                <a:sym typeface="Wingdings" panose="05000000000000000000" pitchFamily="2" charset="2"/>
              </a:rPr>
              <a:t>Looking over the course Brightspace environment</a:t>
            </a:r>
          </a:p>
          <a:p>
            <a:r>
              <a:rPr lang="en-US" dirty="0">
                <a:solidFill>
                  <a:schemeClr val="tx1">
                    <a:lumMod val="95000"/>
                    <a:lumOff val="5000"/>
                  </a:schemeClr>
                </a:solidFill>
                <a:sym typeface="Wingdings" panose="05000000000000000000" pitchFamily="2" charset="2"/>
              </a:rPr>
              <a:t>Discussing course evaluations (student and teacher)</a:t>
            </a:r>
          </a:p>
          <a:p>
            <a:endParaRPr lang="en-US" dirty="0">
              <a:solidFill>
                <a:schemeClr val="tx1">
                  <a:lumMod val="95000"/>
                  <a:lumOff val="5000"/>
                </a:schemeClr>
              </a:solidFill>
            </a:endParaRPr>
          </a:p>
          <a:p>
            <a:pPr marL="0" indent="0">
              <a:buNone/>
            </a:pPr>
            <a:endParaRPr lang="nl-NL" dirty="0">
              <a:solidFill>
                <a:schemeClr val="tx2"/>
              </a:solidFill>
            </a:endParaRPr>
          </a:p>
          <a:p>
            <a:endParaRPr lang="nl-NL" dirty="0">
              <a:solidFill>
                <a:schemeClr val="tx2"/>
              </a:solidFill>
            </a:endParaRPr>
          </a:p>
          <a:p>
            <a:endParaRPr lang="nl-NL" dirty="0">
              <a:solidFill>
                <a:schemeClr val="tx2"/>
              </a:solidFill>
            </a:endParaRPr>
          </a:p>
          <a:p>
            <a:pPr marL="0" indent="0">
              <a:buNone/>
            </a:pPr>
            <a:endParaRPr lang="en-US" dirty="0"/>
          </a:p>
          <a:p>
            <a:pPr marL="0" indent="0">
              <a:buNone/>
            </a:pPr>
            <a:endParaRPr lang="en-US" dirty="0"/>
          </a:p>
          <a:p>
            <a:pPr marL="0" indent="0">
              <a:buNone/>
            </a:pPr>
            <a:br>
              <a:rPr lang="nl-NL" dirty="0"/>
            </a:br>
            <a:endParaRPr lang="en-US" b="1" dirty="0"/>
          </a:p>
        </p:txBody>
      </p:sp>
    </p:spTree>
    <p:extLst>
      <p:ext uri="{BB962C8B-B14F-4D97-AF65-F5344CB8AC3E}">
        <p14:creationId xmlns:p14="http://schemas.microsoft.com/office/powerpoint/2010/main" val="2593677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Going forward</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10" name="Content Placeholder 3">
            <a:extLst>
              <a:ext uri="{FF2B5EF4-FFF2-40B4-BE49-F238E27FC236}">
                <a16:creationId xmlns:a16="http://schemas.microsoft.com/office/drawing/2014/main" id="{566D887F-9900-0024-C210-9E6085F02B4A}"/>
              </a:ext>
            </a:extLst>
          </p:cNvPr>
          <p:cNvSpPr>
            <a:spLocks noGrp="1"/>
          </p:cNvSpPr>
          <p:nvPr>
            <p:ph idx="1"/>
          </p:nvPr>
        </p:nvSpPr>
        <p:spPr>
          <a:xfrm>
            <a:off x="1343472" y="1975327"/>
            <a:ext cx="8928992" cy="4212000"/>
          </a:xfrm>
        </p:spPr>
        <p:txBody>
          <a:bodyPr/>
          <a:lstStyle/>
          <a:p>
            <a:pPr marL="0" indent="0">
              <a:buNone/>
            </a:pPr>
            <a:r>
              <a:rPr lang="en-US" b="1" dirty="0">
                <a:solidFill>
                  <a:schemeClr val="tx1">
                    <a:lumMod val="95000"/>
                    <a:lumOff val="5000"/>
                  </a:schemeClr>
                </a:solidFill>
              </a:rPr>
              <a:t>Q1 2024/2025: First full round</a:t>
            </a:r>
          </a:p>
          <a:p>
            <a:r>
              <a:rPr lang="en-US" dirty="0">
                <a:solidFill>
                  <a:schemeClr val="tx1">
                    <a:lumMod val="95000"/>
                    <a:lumOff val="5000"/>
                  </a:schemeClr>
                </a:solidFill>
              </a:rPr>
              <a:t>5 bachelor courses</a:t>
            </a:r>
          </a:p>
          <a:p>
            <a:r>
              <a:rPr lang="en-US" dirty="0">
                <a:solidFill>
                  <a:schemeClr val="tx1">
                    <a:lumMod val="95000"/>
                    <a:lumOff val="5000"/>
                  </a:schemeClr>
                </a:solidFill>
              </a:rPr>
              <a:t>We’ll keep gathering feedback and improve the process as we go</a:t>
            </a:r>
          </a:p>
          <a:p>
            <a:r>
              <a:rPr lang="en-US" dirty="0">
                <a:solidFill>
                  <a:schemeClr val="tx1">
                    <a:lumMod val="95000"/>
                    <a:lumOff val="5000"/>
                  </a:schemeClr>
                </a:solidFill>
              </a:rPr>
              <a:t>Schedule will be available online soon</a:t>
            </a:r>
          </a:p>
          <a:p>
            <a:endParaRPr lang="en-US" dirty="0">
              <a:solidFill>
                <a:schemeClr val="tx1">
                  <a:lumMod val="95000"/>
                  <a:lumOff val="5000"/>
                </a:schemeClr>
              </a:solidFill>
            </a:endParaRPr>
          </a:p>
          <a:p>
            <a:pPr marL="0" indent="0">
              <a:buNone/>
            </a:pPr>
            <a:r>
              <a:rPr lang="en-US" b="1" dirty="0">
                <a:solidFill>
                  <a:schemeClr val="tx1">
                    <a:lumMod val="95000"/>
                    <a:lumOff val="5000"/>
                  </a:schemeClr>
                </a:solidFill>
              </a:rPr>
              <a:t>What can you expect from us?</a:t>
            </a:r>
          </a:p>
          <a:p>
            <a:pPr marL="0" indent="0">
              <a:buNone/>
            </a:pPr>
            <a:r>
              <a:rPr lang="en-US" dirty="0">
                <a:solidFill>
                  <a:schemeClr val="tx1">
                    <a:lumMod val="95000"/>
                    <a:lumOff val="5000"/>
                  </a:schemeClr>
                </a:solidFill>
              </a:rPr>
              <a:t>We’ll prepare for the meetings by:	</a:t>
            </a:r>
          </a:p>
          <a:p>
            <a:r>
              <a:rPr lang="en-US" dirty="0">
                <a:solidFill>
                  <a:schemeClr val="tx1">
                    <a:lumMod val="95000"/>
                    <a:lumOff val="5000"/>
                  </a:schemeClr>
                </a:solidFill>
                <a:sym typeface="Wingdings" panose="05000000000000000000" pitchFamily="2" charset="2"/>
              </a:rPr>
              <a:t>Looking over the course Brightspace environment</a:t>
            </a:r>
          </a:p>
          <a:p>
            <a:r>
              <a:rPr lang="en-US" dirty="0">
                <a:solidFill>
                  <a:schemeClr val="tx1">
                    <a:lumMod val="95000"/>
                    <a:lumOff val="5000"/>
                  </a:schemeClr>
                </a:solidFill>
                <a:sym typeface="Wingdings" panose="05000000000000000000" pitchFamily="2" charset="2"/>
              </a:rPr>
              <a:t>Discussing course evaluations (student and teacher)</a:t>
            </a:r>
          </a:p>
          <a:p>
            <a:endParaRPr lang="en-US" dirty="0">
              <a:solidFill>
                <a:schemeClr val="tx1">
                  <a:lumMod val="95000"/>
                  <a:lumOff val="5000"/>
                </a:schemeClr>
              </a:solidFill>
              <a:sym typeface="Wingdings" panose="05000000000000000000" pitchFamily="2" charset="2"/>
            </a:endParaRPr>
          </a:p>
          <a:p>
            <a:pPr marL="0" indent="0">
              <a:buNone/>
            </a:pPr>
            <a:r>
              <a:rPr lang="en-US" b="1" dirty="0">
                <a:solidFill>
                  <a:schemeClr val="accent1"/>
                </a:solidFill>
              </a:rPr>
              <a:t>We’ll happily take some weight off your shoulders!</a:t>
            </a:r>
          </a:p>
          <a:p>
            <a:endParaRPr lang="en-US" dirty="0">
              <a:solidFill>
                <a:schemeClr val="tx1">
                  <a:lumMod val="95000"/>
                  <a:lumOff val="5000"/>
                </a:schemeClr>
              </a:solidFill>
            </a:endParaRPr>
          </a:p>
          <a:p>
            <a:pPr marL="0" indent="0">
              <a:buNone/>
            </a:pPr>
            <a:endParaRPr lang="nl-NL" dirty="0">
              <a:solidFill>
                <a:schemeClr val="tx2"/>
              </a:solidFill>
            </a:endParaRPr>
          </a:p>
          <a:p>
            <a:endParaRPr lang="nl-NL" dirty="0">
              <a:solidFill>
                <a:schemeClr val="tx2"/>
              </a:solidFill>
            </a:endParaRPr>
          </a:p>
          <a:p>
            <a:endParaRPr lang="nl-NL" dirty="0">
              <a:solidFill>
                <a:schemeClr val="tx2"/>
              </a:solidFill>
            </a:endParaRPr>
          </a:p>
          <a:p>
            <a:pPr marL="0" indent="0">
              <a:buNone/>
            </a:pPr>
            <a:endParaRPr lang="en-US" dirty="0"/>
          </a:p>
          <a:p>
            <a:pPr marL="0" indent="0">
              <a:buNone/>
            </a:pPr>
            <a:endParaRPr lang="en-US" dirty="0"/>
          </a:p>
          <a:p>
            <a:pPr marL="0" indent="0">
              <a:buNone/>
            </a:pPr>
            <a:br>
              <a:rPr lang="nl-NL" dirty="0"/>
            </a:br>
            <a:endParaRPr lang="en-US" b="1" dirty="0"/>
          </a:p>
        </p:txBody>
      </p:sp>
    </p:spTree>
    <p:extLst>
      <p:ext uri="{BB962C8B-B14F-4D97-AF65-F5344CB8AC3E}">
        <p14:creationId xmlns:p14="http://schemas.microsoft.com/office/powerpoint/2010/main" val="1174909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err="1"/>
              <a:t>Eduteam</a:t>
            </a:r>
            <a:r>
              <a:rPr lang="en-GB" dirty="0"/>
              <a:t> biosciences</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10" name="Content Placeholder 3">
            <a:extLst>
              <a:ext uri="{FF2B5EF4-FFF2-40B4-BE49-F238E27FC236}">
                <a16:creationId xmlns:a16="http://schemas.microsoft.com/office/drawing/2014/main" id="{566D887F-9900-0024-C210-9E6085F02B4A}"/>
              </a:ext>
            </a:extLst>
          </p:cNvPr>
          <p:cNvSpPr>
            <a:spLocks noGrp="1"/>
          </p:cNvSpPr>
          <p:nvPr>
            <p:ph idx="1"/>
          </p:nvPr>
        </p:nvSpPr>
        <p:spPr>
          <a:xfrm>
            <a:off x="1343472" y="1975327"/>
            <a:ext cx="8928992" cy="4212000"/>
          </a:xfrm>
        </p:spPr>
        <p:txBody>
          <a:bodyPr/>
          <a:lstStyle/>
          <a:p>
            <a:pPr marL="0" indent="0">
              <a:buNone/>
            </a:pPr>
            <a:r>
              <a:rPr lang="en-US" b="1" dirty="0">
                <a:solidFill>
                  <a:schemeClr val="tx1">
                    <a:lumMod val="95000"/>
                    <a:lumOff val="5000"/>
                  </a:schemeClr>
                </a:solidFill>
              </a:rPr>
              <a:t>Who are we?</a:t>
            </a:r>
          </a:p>
          <a:p>
            <a:pPr marL="0" indent="0">
              <a:buNone/>
            </a:pPr>
            <a:endParaRPr lang="en-US" b="1" dirty="0">
              <a:solidFill>
                <a:schemeClr val="tx1">
                  <a:lumMod val="95000"/>
                  <a:lumOff val="5000"/>
                </a:schemeClr>
              </a:solidFill>
            </a:endParaRPr>
          </a:p>
          <a:p>
            <a:pPr marL="0" indent="0">
              <a:buNone/>
            </a:pPr>
            <a:r>
              <a:rPr lang="en-US" sz="1200" b="1" strike="sngStrike" dirty="0">
                <a:solidFill>
                  <a:schemeClr val="tx1">
                    <a:lumMod val="95000"/>
                    <a:lumOff val="5000"/>
                  </a:schemeClr>
                </a:solidFill>
              </a:rPr>
              <a:t>EduSupport Biosciences</a:t>
            </a:r>
          </a:p>
          <a:p>
            <a:pPr marL="0" indent="0">
              <a:buNone/>
            </a:pPr>
            <a:r>
              <a:rPr lang="en-US" b="1" dirty="0">
                <a:solidFill>
                  <a:schemeClr val="tx1">
                    <a:lumMod val="95000"/>
                    <a:lumOff val="5000"/>
                  </a:schemeClr>
                </a:solidFill>
              </a:rPr>
              <a:t>EduTeam Biosciences</a:t>
            </a:r>
          </a:p>
          <a:p>
            <a:pPr marL="0" indent="0">
              <a:buNone/>
            </a:pPr>
            <a:r>
              <a:rPr lang="nl-NL" sz="1800" i="1" dirty="0">
                <a:solidFill>
                  <a:srgbClr val="000000"/>
                </a:solidFill>
                <a:effectLst/>
                <a:latin typeface="Calibri" panose="020F0502020204030204" pitchFamily="34" charset="0"/>
                <a:ea typeface="Calibri" panose="020F0502020204030204" pitchFamily="34" charset="0"/>
              </a:rPr>
              <a:t>for </a:t>
            </a:r>
            <a:r>
              <a:rPr lang="nl-NL" sz="1800" i="1" dirty="0" err="1">
                <a:solidFill>
                  <a:srgbClr val="000000"/>
                </a:solidFill>
                <a:effectLst/>
                <a:latin typeface="Calibri" panose="020F0502020204030204" pitchFamily="34" charset="0"/>
                <a:ea typeface="Calibri" panose="020F0502020204030204" pitchFamily="34" charset="0"/>
              </a:rPr>
              <a:t>innovation</a:t>
            </a:r>
            <a:r>
              <a:rPr lang="nl-NL" sz="1800" i="1" dirty="0">
                <a:solidFill>
                  <a:srgbClr val="000000"/>
                </a:solidFill>
                <a:effectLst/>
                <a:latin typeface="Calibri" panose="020F0502020204030204" pitchFamily="34" charset="0"/>
                <a:ea typeface="Calibri" panose="020F0502020204030204" pitchFamily="34" charset="0"/>
              </a:rPr>
              <a:t>, development,</a:t>
            </a:r>
          </a:p>
          <a:p>
            <a:pPr marL="0" indent="0">
              <a:buNone/>
            </a:pPr>
            <a:r>
              <a:rPr lang="nl-NL" sz="1800" i="1" dirty="0" err="1">
                <a:solidFill>
                  <a:srgbClr val="000000"/>
                </a:solidFill>
                <a:effectLst/>
                <a:latin typeface="Calibri" panose="020F0502020204030204" pitchFamily="34" charset="0"/>
                <a:ea typeface="Calibri" panose="020F0502020204030204" pitchFamily="34" charset="0"/>
              </a:rPr>
              <a:t>and</a:t>
            </a:r>
            <a:r>
              <a:rPr lang="nl-NL" sz="1800" i="1" dirty="0">
                <a:solidFill>
                  <a:srgbClr val="000000"/>
                </a:solidFill>
                <a:effectLst/>
                <a:latin typeface="Calibri" panose="020F0502020204030204" pitchFamily="34" charset="0"/>
                <a:ea typeface="Calibri" panose="020F0502020204030204" pitchFamily="34" charset="0"/>
              </a:rPr>
              <a:t> support</a:t>
            </a:r>
            <a:endParaRPr lang="nl-NL" sz="1800" i="1" dirty="0">
              <a:solidFill>
                <a:srgbClr val="000000"/>
              </a:solidFill>
              <a:latin typeface="Calibri" panose="020F0502020204030204" pitchFamily="34" charset="0"/>
              <a:ea typeface="Calibri" panose="020F0502020204030204" pitchFamily="34" charset="0"/>
            </a:endParaRPr>
          </a:p>
          <a:p>
            <a:pPr marL="0" indent="0">
              <a:buNone/>
            </a:pPr>
            <a:endParaRPr lang="nl-NL" sz="1800" i="1" dirty="0">
              <a:solidFill>
                <a:srgbClr val="000000"/>
              </a:solidFill>
              <a:latin typeface="Calibri" panose="020F0502020204030204" pitchFamily="34" charset="0"/>
              <a:ea typeface="Calibri" panose="020F0502020204030204" pitchFamily="34" charset="0"/>
            </a:endParaRPr>
          </a:p>
          <a:p>
            <a:pPr marL="0" indent="0">
              <a:buNone/>
            </a:pPr>
            <a:r>
              <a:rPr lang="nl-NL" sz="1800" dirty="0">
                <a:effectLst/>
                <a:latin typeface="Calibri" panose="020F0502020204030204" pitchFamily="34" charset="0"/>
                <a:ea typeface="Calibri" panose="020F0502020204030204" pitchFamily="34" charset="0"/>
              </a:rPr>
              <a:t>New email </a:t>
            </a:r>
            <a:r>
              <a:rPr lang="nl-NL" sz="1800" dirty="0" err="1">
                <a:effectLst/>
                <a:latin typeface="Calibri" panose="020F0502020204030204" pitchFamily="34" charset="0"/>
                <a:ea typeface="Calibri" panose="020F0502020204030204" pitchFamily="34" charset="0"/>
              </a:rPr>
              <a:t>address</a:t>
            </a:r>
            <a:r>
              <a:rPr lang="nl-NL" sz="1800" dirty="0">
                <a:effectLst/>
                <a:latin typeface="Calibri" panose="020F0502020204030204" pitchFamily="34" charset="0"/>
                <a:ea typeface="Calibri" panose="020F0502020204030204" pitchFamily="34" charset="0"/>
              </a:rPr>
              <a:t>:</a:t>
            </a:r>
          </a:p>
          <a:p>
            <a:pPr marL="0" indent="0">
              <a:buNone/>
            </a:pPr>
            <a:r>
              <a:rPr lang="nl-NL" sz="1800" u="sng" dirty="0">
                <a:solidFill>
                  <a:srgbClr val="0070C0"/>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EduTeam.Biosciences@ru.nl</a:t>
            </a:r>
            <a:endParaRPr lang="nl-NL" sz="1800" u="sng" dirty="0">
              <a:solidFill>
                <a:srgbClr val="0070C0"/>
              </a:solidFill>
              <a:effectLst/>
              <a:latin typeface="Calibri" panose="020F0502020204030204" pitchFamily="34" charset="0"/>
              <a:ea typeface="Calibri" panose="020F0502020204030204" pitchFamily="34" charset="0"/>
            </a:endParaRPr>
          </a:p>
          <a:p>
            <a:pPr marL="0" indent="0">
              <a:buNone/>
            </a:pPr>
            <a:endParaRPr lang="en-US" b="1" dirty="0">
              <a:solidFill>
                <a:schemeClr val="tx1">
                  <a:lumMod val="95000"/>
                  <a:lumOff val="5000"/>
                </a:schemeClr>
              </a:solidFill>
            </a:endParaRPr>
          </a:p>
          <a:p>
            <a:pPr marL="0" indent="0">
              <a:buNone/>
            </a:pPr>
            <a:r>
              <a:rPr lang="en-US" dirty="0">
                <a:solidFill>
                  <a:schemeClr val="tx1">
                    <a:lumMod val="95000"/>
                    <a:lumOff val="5000"/>
                  </a:schemeClr>
                </a:solidFill>
              </a:rPr>
              <a:t>Office: HG01.333</a:t>
            </a:r>
          </a:p>
          <a:p>
            <a:pPr marL="0" indent="0">
              <a:buNone/>
            </a:pPr>
            <a:endParaRPr lang="en-US" b="1" dirty="0">
              <a:solidFill>
                <a:schemeClr val="accent1"/>
              </a:solidFill>
            </a:endParaRPr>
          </a:p>
          <a:p>
            <a:endParaRPr lang="en-US" dirty="0">
              <a:solidFill>
                <a:schemeClr val="tx1">
                  <a:lumMod val="95000"/>
                  <a:lumOff val="5000"/>
                </a:schemeClr>
              </a:solidFill>
            </a:endParaRPr>
          </a:p>
          <a:p>
            <a:pPr marL="0" indent="0">
              <a:buNone/>
            </a:pPr>
            <a:endParaRPr lang="nl-NL" dirty="0">
              <a:solidFill>
                <a:schemeClr val="tx2"/>
              </a:solidFill>
            </a:endParaRPr>
          </a:p>
          <a:p>
            <a:endParaRPr lang="nl-NL" dirty="0">
              <a:solidFill>
                <a:schemeClr val="tx2"/>
              </a:solidFill>
            </a:endParaRPr>
          </a:p>
          <a:p>
            <a:endParaRPr lang="nl-NL" dirty="0">
              <a:solidFill>
                <a:schemeClr val="tx2"/>
              </a:solidFill>
            </a:endParaRPr>
          </a:p>
          <a:p>
            <a:pPr marL="0" indent="0">
              <a:buNone/>
            </a:pPr>
            <a:endParaRPr lang="en-US" dirty="0"/>
          </a:p>
          <a:p>
            <a:pPr marL="0" indent="0">
              <a:buNone/>
            </a:pPr>
            <a:endParaRPr lang="en-US" dirty="0"/>
          </a:p>
          <a:p>
            <a:pPr marL="0" indent="0">
              <a:buNone/>
            </a:pPr>
            <a:br>
              <a:rPr lang="nl-NL" dirty="0"/>
            </a:br>
            <a:endParaRPr lang="en-US" b="1" dirty="0"/>
          </a:p>
        </p:txBody>
      </p:sp>
      <p:pic>
        <p:nvPicPr>
          <p:cNvPr id="4" name="Picture 3" descr="A group of people sitting on rocks&#10;&#10;Description automatically generated">
            <a:extLst>
              <a:ext uri="{FF2B5EF4-FFF2-40B4-BE49-F238E27FC236}">
                <a16:creationId xmlns:a16="http://schemas.microsoft.com/office/drawing/2014/main" id="{443C9FF3-0DA7-A900-BC8D-EDEAFE574A81}"/>
              </a:ext>
            </a:extLst>
          </p:cNvPr>
          <p:cNvPicPr>
            <a:picLocks noChangeAspect="1"/>
          </p:cNvPicPr>
          <p:nvPr/>
        </p:nvPicPr>
        <p:blipFill>
          <a:blip r:embed="rId4"/>
          <a:stretch>
            <a:fillRect/>
          </a:stretch>
        </p:blipFill>
        <p:spPr>
          <a:xfrm>
            <a:off x="4737247" y="1484784"/>
            <a:ext cx="6615337" cy="4702543"/>
          </a:xfrm>
          <a:prstGeom prst="rect">
            <a:avLst/>
          </a:prstGeom>
        </p:spPr>
      </p:pic>
    </p:spTree>
    <p:extLst>
      <p:ext uri="{BB962C8B-B14F-4D97-AF65-F5344CB8AC3E}">
        <p14:creationId xmlns:p14="http://schemas.microsoft.com/office/powerpoint/2010/main" val="950385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2">
            <a:extLst>
              <a:ext uri="{FF2B5EF4-FFF2-40B4-BE49-F238E27FC236}">
                <a16:creationId xmlns:a16="http://schemas.microsoft.com/office/drawing/2014/main" id="{D3DA2521-808E-495E-88BB-D395FF88EB99}"/>
              </a:ext>
            </a:extLst>
          </p:cNvPr>
          <p:cNvSpPr>
            <a:spLocks noGrp="1"/>
          </p:cNvSpPr>
          <p:nvPr>
            <p:ph type="body" sz="quarter" idx="15"/>
          </p:nvPr>
        </p:nvSpPr>
        <p:spPr>
          <a:xfrm>
            <a:off x="939613" y="5057924"/>
            <a:ext cx="9900000" cy="216000"/>
          </a:xfrm>
        </p:spPr>
        <p:txBody>
          <a:bodyPr/>
          <a:lstStyle/>
          <a:p>
            <a:r>
              <a:rPr lang="en-GB" b="1" dirty="0">
                <a:solidFill>
                  <a:schemeClr val="accent6"/>
                </a:solidFill>
              </a:rPr>
              <a:t>Nicole Derks &amp; Kari Bosch</a:t>
            </a:r>
          </a:p>
        </p:txBody>
      </p:sp>
      <p:sp>
        <p:nvSpPr>
          <p:cNvPr id="7" name="Placeholder 3">
            <a:extLst>
              <a:ext uri="{FF2B5EF4-FFF2-40B4-BE49-F238E27FC236}">
                <a16:creationId xmlns:a16="http://schemas.microsoft.com/office/drawing/2014/main" id="{6BF34FB1-DA5E-4CB1-983E-E2A1F9F56F30}"/>
              </a:ext>
            </a:extLst>
          </p:cNvPr>
          <p:cNvSpPr>
            <a:spLocks noGrp="1"/>
          </p:cNvSpPr>
          <p:nvPr>
            <p:ph type="body" sz="quarter" idx="14"/>
          </p:nvPr>
        </p:nvSpPr>
        <p:spPr>
          <a:xfrm>
            <a:off x="962255" y="4800771"/>
            <a:ext cx="9900000" cy="216000"/>
          </a:xfrm>
        </p:spPr>
        <p:txBody>
          <a:bodyPr/>
          <a:lstStyle/>
          <a:p>
            <a:r>
              <a:rPr lang="en-GB" b="1" dirty="0">
                <a:solidFill>
                  <a:schemeClr val="accent6"/>
                </a:solidFill>
              </a:rPr>
              <a:t>June 18</a:t>
            </a:r>
            <a:r>
              <a:rPr lang="en-GB" b="1" baseline="30000" dirty="0">
                <a:solidFill>
                  <a:schemeClr val="accent6"/>
                </a:solidFill>
              </a:rPr>
              <a:t>th</a:t>
            </a:r>
            <a:r>
              <a:rPr lang="en-GB" b="1" dirty="0">
                <a:solidFill>
                  <a:schemeClr val="accent6"/>
                </a:solidFill>
              </a:rPr>
              <a:t>, 2024</a:t>
            </a:r>
          </a:p>
        </p:txBody>
      </p:sp>
      <p:sp>
        <p:nvSpPr>
          <p:cNvPr id="6" name="Placeholder 4">
            <a:extLst>
              <a:ext uri="{FF2B5EF4-FFF2-40B4-BE49-F238E27FC236}">
                <a16:creationId xmlns:a16="http://schemas.microsoft.com/office/drawing/2014/main" id="{9BDA1F51-3FE3-442D-824C-A417D5EB3EAD}"/>
              </a:ext>
            </a:extLst>
          </p:cNvPr>
          <p:cNvSpPr>
            <a:spLocks noGrp="1"/>
          </p:cNvSpPr>
          <p:nvPr>
            <p:ph type="body" sz="quarter" idx="13"/>
          </p:nvPr>
        </p:nvSpPr>
        <p:spPr>
          <a:xfrm>
            <a:off x="863544" y="512677"/>
            <a:ext cx="10345023" cy="3276363"/>
          </a:xfrm>
        </p:spPr>
        <p:txBody>
          <a:bodyPr/>
          <a:lstStyle/>
          <a:p>
            <a:r>
              <a:rPr lang="en-GB" sz="4400" dirty="0">
                <a:solidFill>
                  <a:schemeClr val="tx1">
                    <a:lumMod val="95000"/>
                    <a:lumOff val="5000"/>
                  </a:schemeClr>
                </a:solidFill>
              </a:rPr>
              <a:t>Course APK    </a:t>
            </a:r>
            <a:r>
              <a:rPr lang="en-GB" dirty="0"/>
              <a:t>BioScan</a:t>
            </a:r>
          </a:p>
        </p:txBody>
      </p:sp>
      <p:pic>
        <p:nvPicPr>
          <p:cNvPr id="31" name="Picture 30" descr="A black background with a black square&#10;&#10;Description automatically generated with medium confidence">
            <a:extLst>
              <a:ext uri="{FF2B5EF4-FFF2-40B4-BE49-F238E27FC236}">
                <a16:creationId xmlns:a16="http://schemas.microsoft.com/office/drawing/2014/main" id="{40705066-F206-4610-EBB0-F2197D41031C}"/>
              </a:ext>
            </a:extLst>
          </p:cNvPr>
          <p:cNvPicPr>
            <a:picLocks noChangeAspect="1"/>
          </p:cNvPicPr>
          <p:nvPr/>
        </p:nvPicPr>
        <p:blipFill>
          <a:blip r:embed="rId3"/>
          <a:stretch>
            <a:fillRect/>
          </a:stretch>
        </p:blipFill>
        <p:spPr>
          <a:xfrm rot="18574394">
            <a:off x="1159235" y="1998058"/>
            <a:ext cx="2516725" cy="2861885"/>
          </a:xfrm>
          <a:prstGeom prst="rect">
            <a:avLst/>
          </a:prstGeom>
        </p:spPr>
      </p:pic>
      <p:pic>
        <p:nvPicPr>
          <p:cNvPr id="34" name="Picture 33" descr="A white circle with black background&#10;&#10;Description automatically generated">
            <a:extLst>
              <a:ext uri="{FF2B5EF4-FFF2-40B4-BE49-F238E27FC236}">
                <a16:creationId xmlns:a16="http://schemas.microsoft.com/office/drawing/2014/main" id="{184632A7-7080-F80E-65EF-4D5D374015B5}"/>
              </a:ext>
            </a:extLst>
          </p:cNvPr>
          <p:cNvPicPr>
            <a:picLocks noChangeAspect="1"/>
          </p:cNvPicPr>
          <p:nvPr/>
        </p:nvPicPr>
        <p:blipFill>
          <a:blip r:embed="rId4"/>
          <a:stretch>
            <a:fillRect/>
          </a:stretch>
        </p:blipFill>
        <p:spPr>
          <a:xfrm rot="1219690">
            <a:off x="4458093" y="1747309"/>
            <a:ext cx="4182713" cy="2927899"/>
          </a:xfrm>
          <a:prstGeom prst="rect">
            <a:avLst/>
          </a:prstGeom>
        </p:spPr>
      </p:pic>
    </p:spTree>
    <p:extLst>
      <p:ext uri="{BB962C8B-B14F-4D97-AF65-F5344CB8AC3E}">
        <p14:creationId xmlns:p14="http://schemas.microsoft.com/office/powerpoint/2010/main" val="394165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Introduction</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4" name="Content Placeholder 3">
            <a:extLst>
              <a:ext uri="{FF2B5EF4-FFF2-40B4-BE49-F238E27FC236}">
                <a16:creationId xmlns:a16="http://schemas.microsoft.com/office/drawing/2014/main" id="{FE3DAA71-225A-D2E0-E416-01A388A09544}"/>
              </a:ext>
            </a:extLst>
          </p:cNvPr>
          <p:cNvSpPr>
            <a:spLocks noGrp="1"/>
          </p:cNvSpPr>
          <p:nvPr>
            <p:ph idx="1"/>
          </p:nvPr>
        </p:nvSpPr>
        <p:spPr>
          <a:xfrm>
            <a:off x="1415480" y="1844824"/>
            <a:ext cx="9699520" cy="3995976"/>
          </a:xfrm>
        </p:spPr>
        <p:txBody>
          <a:bodyPr/>
          <a:lstStyle/>
          <a:p>
            <a:pPr marL="0" indent="0">
              <a:buNone/>
            </a:pPr>
            <a:r>
              <a:rPr lang="en-US" b="1" dirty="0"/>
              <a:t>BioScan: The plan</a:t>
            </a:r>
          </a:p>
          <a:p>
            <a:pPr marL="0" indent="0">
              <a:buNone/>
            </a:pPr>
            <a:endParaRPr lang="en-US" b="1" dirty="0"/>
          </a:p>
          <a:p>
            <a:r>
              <a:rPr lang="en-US" dirty="0"/>
              <a:t>Systematic review of every single course in the Biology curriculum</a:t>
            </a:r>
          </a:p>
          <a:p>
            <a:r>
              <a:rPr lang="en-US" dirty="0"/>
              <a:t>Once every 4 years</a:t>
            </a:r>
            <a:br>
              <a:rPr lang="en-US" b="1" dirty="0"/>
            </a:br>
            <a:endParaRPr lang="en-US" dirty="0"/>
          </a:p>
          <a:p>
            <a:pPr marL="0" indent="0">
              <a:buNone/>
            </a:pPr>
            <a:endParaRPr lang="en-US" b="1" dirty="0"/>
          </a:p>
        </p:txBody>
      </p:sp>
    </p:spTree>
    <p:extLst>
      <p:ext uri="{BB962C8B-B14F-4D97-AF65-F5344CB8AC3E}">
        <p14:creationId xmlns:p14="http://schemas.microsoft.com/office/powerpoint/2010/main" val="2987837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Introduction</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4" name="Content Placeholder 3">
            <a:extLst>
              <a:ext uri="{FF2B5EF4-FFF2-40B4-BE49-F238E27FC236}">
                <a16:creationId xmlns:a16="http://schemas.microsoft.com/office/drawing/2014/main" id="{FE3DAA71-225A-D2E0-E416-01A388A09544}"/>
              </a:ext>
            </a:extLst>
          </p:cNvPr>
          <p:cNvSpPr>
            <a:spLocks noGrp="1"/>
          </p:cNvSpPr>
          <p:nvPr>
            <p:ph idx="1"/>
          </p:nvPr>
        </p:nvSpPr>
        <p:spPr>
          <a:xfrm>
            <a:off x="1415480" y="1844824"/>
            <a:ext cx="9699520" cy="3995976"/>
          </a:xfrm>
        </p:spPr>
        <p:txBody>
          <a:bodyPr/>
          <a:lstStyle/>
          <a:p>
            <a:pPr marL="0" indent="0">
              <a:buNone/>
            </a:pPr>
            <a:r>
              <a:rPr lang="en-US" b="1" dirty="0"/>
              <a:t>BioScan: The plan</a:t>
            </a:r>
          </a:p>
          <a:p>
            <a:pPr marL="0" indent="0">
              <a:buNone/>
            </a:pPr>
            <a:endParaRPr lang="en-US" b="1" dirty="0"/>
          </a:p>
          <a:p>
            <a:r>
              <a:rPr lang="en-US" dirty="0"/>
              <a:t>Systematic review of every single course in the Biology curriculum</a:t>
            </a:r>
          </a:p>
          <a:p>
            <a:r>
              <a:rPr lang="en-US" dirty="0"/>
              <a:t>Once every 4 years</a:t>
            </a:r>
            <a:br>
              <a:rPr lang="en-US" b="1" dirty="0"/>
            </a:br>
            <a:endParaRPr lang="en-US" dirty="0"/>
          </a:p>
          <a:p>
            <a:pPr marL="0" indent="0">
              <a:lnSpc>
                <a:spcPct val="150000"/>
              </a:lnSpc>
              <a:buNone/>
            </a:pPr>
            <a:r>
              <a:rPr lang="en-US" b="1" dirty="0"/>
              <a:t>The process</a:t>
            </a:r>
          </a:p>
          <a:p>
            <a:pPr marL="0" indent="0">
              <a:lnSpc>
                <a:spcPct val="150000"/>
              </a:lnSpc>
              <a:buNone/>
            </a:pPr>
            <a:r>
              <a:rPr lang="en-US" dirty="0"/>
              <a:t>Course coordinator, education innovator, and assistant teacher evaluate </a:t>
            </a:r>
            <a:r>
              <a:rPr lang="en-US" u="sng" dirty="0"/>
              <a:t>together</a:t>
            </a:r>
            <a:r>
              <a:rPr lang="en-US" dirty="0"/>
              <a:t> what</a:t>
            </a:r>
            <a:br>
              <a:rPr lang="en-US" dirty="0"/>
            </a:br>
            <a:r>
              <a:rPr lang="en-US" dirty="0"/>
              <a:t>is needed to support the course coordinator in the organization of the course. </a:t>
            </a:r>
          </a:p>
          <a:p>
            <a:pPr marL="0" indent="0">
              <a:lnSpc>
                <a:spcPct val="150000"/>
              </a:lnSpc>
              <a:buNone/>
            </a:pPr>
            <a:endParaRPr lang="en-US" dirty="0"/>
          </a:p>
          <a:p>
            <a:pPr marL="0" indent="0">
              <a:buNone/>
            </a:pPr>
            <a:endParaRPr lang="en-US" b="1" dirty="0"/>
          </a:p>
        </p:txBody>
      </p:sp>
    </p:spTree>
    <p:extLst>
      <p:ext uri="{BB962C8B-B14F-4D97-AF65-F5344CB8AC3E}">
        <p14:creationId xmlns:p14="http://schemas.microsoft.com/office/powerpoint/2010/main" val="2389944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Introduction</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4" name="Content Placeholder 3">
            <a:extLst>
              <a:ext uri="{FF2B5EF4-FFF2-40B4-BE49-F238E27FC236}">
                <a16:creationId xmlns:a16="http://schemas.microsoft.com/office/drawing/2014/main" id="{FE3DAA71-225A-D2E0-E416-01A388A09544}"/>
              </a:ext>
            </a:extLst>
          </p:cNvPr>
          <p:cNvSpPr>
            <a:spLocks noGrp="1"/>
          </p:cNvSpPr>
          <p:nvPr>
            <p:ph idx="1"/>
          </p:nvPr>
        </p:nvSpPr>
        <p:spPr>
          <a:xfrm>
            <a:off x="1415480" y="1844824"/>
            <a:ext cx="9699520" cy="3995976"/>
          </a:xfrm>
        </p:spPr>
        <p:txBody>
          <a:bodyPr/>
          <a:lstStyle/>
          <a:p>
            <a:pPr marL="0" indent="0">
              <a:buNone/>
            </a:pPr>
            <a:r>
              <a:rPr lang="en-US" b="1" dirty="0"/>
              <a:t>BioScan: The plan</a:t>
            </a:r>
          </a:p>
          <a:p>
            <a:pPr marL="0" indent="0">
              <a:buNone/>
            </a:pPr>
            <a:endParaRPr lang="en-US" b="1" dirty="0"/>
          </a:p>
          <a:p>
            <a:r>
              <a:rPr lang="en-US" dirty="0"/>
              <a:t>Systematic review of every single course in the Biology curriculum</a:t>
            </a:r>
          </a:p>
          <a:p>
            <a:r>
              <a:rPr lang="en-US" dirty="0"/>
              <a:t>Once every 4 years</a:t>
            </a:r>
            <a:br>
              <a:rPr lang="en-US" b="1" dirty="0"/>
            </a:br>
            <a:endParaRPr lang="en-US" dirty="0"/>
          </a:p>
          <a:p>
            <a:pPr marL="0" indent="0">
              <a:lnSpc>
                <a:spcPct val="150000"/>
              </a:lnSpc>
              <a:buNone/>
            </a:pPr>
            <a:r>
              <a:rPr lang="en-US" b="1" dirty="0"/>
              <a:t>The process</a:t>
            </a:r>
          </a:p>
          <a:p>
            <a:pPr marL="0" indent="0">
              <a:lnSpc>
                <a:spcPct val="150000"/>
              </a:lnSpc>
              <a:buNone/>
            </a:pPr>
            <a:r>
              <a:rPr lang="en-US" dirty="0"/>
              <a:t>Course coordinator, education innovator, and assistant teacher evaluate </a:t>
            </a:r>
            <a:r>
              <a:rPr lang="en-US" u="sng" dirty="0"/>
              <a:t>together</a:t>
            </a:r>
            <a:r>
              <a:rPr lang="en-US" dirty="0"/>
              <a:t> what</a:t>
            </a:r>
            <a:br>
              <a:rPr lang="en-US" dirty="0"/>
            </a:br>
            <a:r>
              <a:rPr lang="en-US" dirty="0"/>
              <a:t>is needed to support the course coordinator in the organization of the course. </a:t>
            </a:r>
          </a:p>
          <a:p>
            <a:pPr marL="0" indent="0">
              <a:lnSpc>
                <a:spcPct val="150000"/>
              </a:lnSpc>
              <a:buNone/>
            </a:pPr>
            <a:endParaRPr lang="en-US" dirty="0"/>
          </a:p>
          <a:p>
            <a:pPr marL="0" indent="0">
              <a:lnSpc>
                <a:spcPct val="150000"/>
              </a:lnSpc>
              <a:buNone/>
            </a:pPr>
            <a:r>
              <a:rPr lang="en-US" dirty="0"/>
              <a:t>Practical implementations are supported by assistant teacher, and possibly EduTeam or TIP.</a:t>
            </a:r>
          </a:p>
          <a:p>
            <a:pPr marL="0" indent="0">
              <a:buNone/>
            </a:pPr>
            <a:endParaRPr lang="en-US" b="1" dirty="0"/>
          </a:p>
        </p:txBody>
      </p:sp>
    </p:spTree>
    <p:extLst>
      <p:ext uri="{BB962C8B-B14F-4D97-AF65-F5344CB8AC3E}">
        <p14:creationId xmlns:p14="http://schemas.microsoft.com/office/powerpoint/2010/main" val="2487649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Goals</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4" name="Content Placeholder 3">
            <a:extLst>
              <a:ext uri="{FF2B5EF4-FFF2-40B4-BE49-F238E27FC236}">
                <a16:creationId xmlns:a16="http://schemas.microsoft.com/office/drawing/2014/main" id="{1705FE8A-76F2-8B18-94F5-2D33E9D3B636}"/>
              </a:ext>
            </a:extLst>
          </p:cNvPr>
          <p:cNvSpPr>
            <a:spLocks noGrp="1"/>
          </p:cNvSpPr>
          <p:nvPr>
            <p:ph idx="1"/>
          </p:nvPr>
        </p:nvSpPr>
        <p:spPr>
          <a:xfrm>
            <a:off x="1343472" y="1844824"/>
            <a:ext cx="8702381" cy="4212000"/>
          </a:xfrm>
        </p:spPr>
        <p:txBody>
          <a:bodyPr/>
          <a:lstStyle/>
          <a:p>
            <a:pPr>
              <a:lnSpc>
                <a:spcPct val="150000"/>
              </a:lnSpc>
            </a:pPr>
            <a:r>
              <a:rPr lang="en-US" b="1" dirty="0"/>
              <a:t>Maintaining the quality of the Biology program</a:t>
            </a:r>
            <a:br>
              <a:rPr lang="en-US" b="1" dirty="0"/>
            </a:br>
            <a:r>
              <a:rPr lang="en-US" dirty="0"/>
              <a:t>Stimulating reflection on existing courses</a:t>
            </a:r>
            <a:endParaRPr lang="en-US" b="1" dirty="0"/>
          </a:p>
          <a:p>
            <a:pPr>
              <a:lnSpc>
                <a:spcPct val="150000"/>
              </a:lnSpc>
            </a:pPr>
            <a:endParaRPr lang="en-US" b="1" dirty="0"/>
          </a:p>
          <a:p>
            <a:pPr>
              <a:lnSpc>
                <a:spcPct val="150000"/>
              </a:lnSpc>
            </a:pPr>
            <a:r>
              <a:rPr lang="en-US" b="1" dirty="0"/>
              <a:t>Obtaining a bird’s eye view of the curriculum</a:t>
            </a:r>
            <a:br>
              <a:rPr lang="en-US" b="1" dirty="0"/>
            </a:br>
            <a:r>
              <a:rPr lang="en-US" dirty="0"/>
              <a:t>Not only in terms of content, but also in terms of learning </a:t>
            </a:r>
            <a:br>
              <a:rPr lang="en-US" dirty="0"/>
            </a:br>
            <a:r>
              <a:rPr lang="en-US" dirty="0"/>
              <a:t>activities and the building of academic skills</a:t>
            </a:r>
          </a:p>
          <a:p>
            <a:pPr>
              <a:lnSpc>
                <a:spcPct val="150000"/>
              </a:lnSpc>
            </a:pPr>
            <a:endParaRPr lang="en-US" dirty="0"/>
          </a:p>
          <a:p>
            <a:pPr marL="0" indent="0">
              <a:lnSpc>
                <a:spcPct val="150000"/>
              </a:lnSpc>
              <a:buNone/>
            </a:pPr>
            <a:endParaRPr lang="en-US" dirty="0"/>
          </a:p>
          <a:p>
            <a:pPr marL="0" indent="0">
              <a:lnSpc>
                <a:spcPct val="150000"/>
              </a:lnSpc>
              <a:buNone/>
            </a:pPr>
            <a:r>
              <a:rPr lang="nl-NL" b="1" dirty="0">
                <a:solidFill>
                  <a:schemeClr val="accent1"/>
                </a:solidFill>
              </a:rPr>
              <a:t>	</a:t>
            </a:r>
            <a:endParaRPr lang="en-US" dirty="0"/>
          </a:p>
          <a:p>
            <a:pPr>
              <a:lnSpc>
                <a:spcPct val="150000"/>
              </a:lnSpc>
            </a:pPr>
            <a:endParaRPr lang="en-US" b="1" dirty="0"/>
          </a:p>
          <a:p>
            <a:pPr>
              <a:lnSpc>
                <a:spcPct val="150000"/>
              </a:lnSpc>
            </a:pPr>
            <a:endParaRPr lang="en-US" b="1" dirty="0"/>
          </a:p>
        </p:txBody>
      </p:sp>
    </p:spTree>
    <p:extLst>
      <p:ext uri="{BB962C8B-B14F-4D97-AF65-F5344CB8AC3E}">
        <p14:creationId xmlns:p14="http://schemas.microsoft.com/office/powerpoint/2010/main" val="838502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Goals</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4" name="Content Placeholder 3">
            <a:extLst>
              <a:ext uri="{FF2B5EF4-FFF2-40B4-BE49-F238E27FC236}">
                <a16:creationId xmlns:a16="http://schemas.microsoft.com/office/drawing/2014/main" id="{1705FE8A-76F2-8B18-94F5-2D33E9D3B636}"/>
              </a:ext>
            </a:extLst>
          </p:cNvPr>
          <p:cNvSpPr>
            <a:spLocks noGrp="1"/>
          </p:cNvSpPr>
          <p:nvPr>
            <p:ph idx="1"/>
          </p:nvPr>
        </p:nvSpPr>
        <p:spPr>
          <a:xfrm>
            <a:off x="1343472" y="1844824"/>
            <a:ext cx="8702381" cy="4212000"/>
          </a:xfrm>
        </p:spPr>
        <p:txBody>
          <a:bodyPr/>
          <a:lstStyle/>
          <a:p>
            <a:pPr>
              <a:lnSpc>
                <a:spcPct val="150000"/>
              </a:lnSpc>
            </a:pPr>
            <a:r>
              <a:rPr lang="en-US" b="1" dirty="0"/>
              <a:t>Maintaining the quality of the Biology program</a:t>
            </a:r>
            <a:br>
              <a:rPr lang="en-US" b="1" dirty="0"/>
            </a:br>
            <a:r>
              <a:rPr lang="en-US" dirty="0"/>
              <a:t>Stimulating reflection on existing courses</a:t>
            </a:r>
            <a:endParaRPr lang="en-US" b="1" dirty="0"/>
          </a:p>
          <a:p>
            <a:pPr>
              <a:lnSpc>
                <a:spcPct val="150000"/>
              </a:lnSpc>
            </a:pPr>
            <a:endParaRPr lang="en-US" b="1" dirty="0"/>
          </a:p>
          <a:p>
            <a:pPr>
              <a:lnSpc>
                <a:spcPct val="150000"/>
              </a:lnSpc>
            </a:pPr>
            <a:r>
              <a:rPr lang="en-US" b="1" dirty="0"/>
              <a:t>Obtaining a bird’s eye view of the curriculum</a:t>
            </a:r>
            <a:br>
              <a:rPr lang="en-US" b="1" dirty="0"/>
            </a:br>
            <a:r>
              <a:rPr lang="en-US" dirty="0"/>
              <a:t>Not only in terms of content, but also in terms of learning </a:t>
            </a:r>
            <a:br>
              <a:rPr lang="en-US" dirty="0"/>
            </a:br>
            <a:r>
              <a:rPr lang="en-US" dirty="0"/>
              <a:t>activities and the building of academic skills</a:t>
            </a:r>
          </a:p>
          <a:p>
            <a:pPr>
              <a:lnSpc>
                <a:spcPct val="150000"/>
              </a:lnSpc>
            </a:pPr>
            <a:endParaRPr lang="en-US" dirty="0"/>
          </a:p>
          <a:p>
            <a:pPr marL="0" indent="0">
              <a:lnSpc>
                <a:spcPct val="150000"/>
              </a:lnSpc>
              <a:buNone/>
            </a:pPr>
            <a:r>
              <a:rPr lang="en-US" b="1" dirty="0">
                <a:solidFill>
                  <a:schemeClr val="accent6">
                    <a:lumMod val="75000"/>
                    <a:lumOff val="25000"/>
                  </a:schemeClr>
                </a:solidFill>
              </a:rPr>
              <a:t>Minimal time investment </a:t>
            </a:r>
            <a:r>
              <a:rPr lang="en-US" b="1" u="sng" dirty="0">
                <a:solidFill>
                  <a:schemeClr val="accent6">
                    <a:lumMod val="75000"/>
                    <a:lumOff val="25000"/>
                  </a:schemeClr>
                </a:solidFill>
              </a:rPr>
              <a:t>from</a:t>
            </a:r>
            <a:r>
              <a:rPr lang="en-US" b="1" dirty="0">
                <a:solidFill>
                  <a:schemeClr val="accent6">
                    <a:lumMod val="75000"/>
                    <a:lumOff val="25000"/>
                  </a:schemeClr>
                </a:solidFill>
              </a:rPr>
              <a:t> teachers, maximum support </a:t>
            </a:r>
            <a:r>
              <a:rPr lang="en-US" b="1" u="sng" dirty="0">
                <a:solidFill>
                  <a:schemeClr val="accent6">
                    <a:lumMod val="75000"/>
                    <a:lumOff val="25000"/>
                  </a:schemeClr>
                </a:solidFill>
              </a:rPr>
              <a:t>for</a:t>
            </a:r>
            <a:r>
              <a:rPr lang="en-US" b="1" dirty="0">
                <a:solidFill>
                  <a:schemeClr val="accent6">
                    <a:lumMod val="75000"/>
                    <a:lumOff val="25000"/>
                  </a:schemeClr>
                </a:solidFill>
              </a:rPr>
              <a:t> teachers</a:t>
            </a:r>
          </a:p>
          <a:p>
            <a:pPr marL="0" indent="0">
              <a:lnSpc>
                <a:spcPct val="150000"/>
              </a:lnSpc>
              <a:buNone/>
            </a:pPr>
            <a:endParaRPr lang="en-US" dirty="0"/>
          </a:p>
          <a:p>
            <a:pPr marL="0" indent="0">
              <a:lnSpc>
                <a:spcPct val="150000"/>
              </a:lnSpc>
              <a:buNone/>
            </a:pPr>
            <a:r>
              <a:rPr lang="nl-NL" b="1" dirty="0">
                <a:solidFill>
                  <a:schemeClr val="accent1"/>
                </a:solidFill>
              </a:rPr>
              <a:t>	</a:t>
            </a:r>
            <a:endParaRPr lang="en-US" dirty="0"/>
          </a:p>
          <a:p>
            <a:pPr>
              <a:lnSpc>
                <a:spcPct val="150000"/>
              </a:lnSpc>
            </a:pPr>
            <a:endParaRPr lang="en-US" b="1" dirty="0"/>
          </a:p>
          <a:p>
            <a:pPr>
              <a:lnSpc>
                <a:spcPct val="150000"/>
              </a:lnSpc>
            </a:pPr>
            <a:endParaRPr lang="en-US" b="1" dirty="0"/>
          </a:p>
        </p:txBody>
      </p:sp>
    </p:spTree>
    <p:extLst>
      <p:ext uri="{BB962C8B-B14F-4D97-AF65-F5344CB8AC3E}">
        <p14:creationId xmlns:p14="http://schemas.microsoft.com/office/powerpoint/2010/main" val="2149940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advantages</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4" name="Content Placeholder 3">
            <a:extLst>
              <a:ext uri="{FF2B5EF4-FFF2-40B4-BE49-F238E27FC236}">
                <a16:creationId xmlns:a16="http://schemas.microsoft.com/office/drawing/2014/main" id="{1705FE8A-76F2-8B18-94F5-2D33E9D3B636}"/>
              </a:ext>
            </a:extLst>
          </p:cNvPr>
          <p:cNvSpPr>
            <a:spLocks noGrp="1"/>
          </p:cNvSpPr>
          <p:nvPr>
            <p:ph idx="1"/>
          </p:nvPr>
        </p:nvSpPr>
        <p:spPr>
          <a:xfrm>
            <a:off x="1343472" y="1975327"/>
            <a:ext cx="10062000" cy="4212000"/>
          </a:xfrm>
        </p:spPr>
        <p:txBody>
          <a:bodyPr/>
          <a:lstStyle/>
          <a:p>
            <a:pPr marL="0" indent="0">
              <a:buNone/>
            </a:pPr>
            <a:r>
              <a:rPr lang="en-US" b="1" dirty="0"/>
              <a:t>What BioScan offers:</a:t>
            </a:r>
          </a:p>
          <a:p>
            <a:pPr marL="0" indent="0">
              <a:buNone/>
            </a:pPr>
            <a:endParaRPr lang="en-US" b="1" dirty="0"/>
          </a:p>
          <a:p>
            <a:r>
              <a:rPr lang="en-US" dirty="0"/>
              <a:t>A designated time point to reflect and discuss</a:t>
            </a:r>
          </a:p>
          <a:p>
            <a:r>
              <a:rPr lang="en-US" dirty="0"/>
              <a:t>A fresh pair of eyes on the course</a:t>
            </a:r>
          </a:p>
          <a:p>
            <a:r>
              <a:rPr lang="en-US" dirty="0"/>
              <a:t>Curriculum-wide knowledge on addressed content and academic skills</a:t>
            </a:r>
          </a:p>
          <a:p>
            <a:endParaRPr lang="en-US" dirty="0"/>
          </a:p>
          <a:p>
            <a:endParaRPr lang="nl-NL" dirty="0">
              <a:solidFill>
                <a:schemeClr val="tx2"/>
              </a:solidFill>
            </a:endParaRPr>
          </a:p>
          <a:p>
            <a:pPr marL="0" indent="0">
              <a:buNone/>
            </a:pPr>
            <a:endParaRPr lang="en-US" dirty="0"/>
          </a:p>
          <a:p>
            <a:pPr marL="0" indent="0">
              <a:buNone/>
            </a:pPr>
            <a:endParaRPr lang="en-US" dirty="0"/>
          </a:p>
          <a:p>
            <a:pPr marL="0" indent="0">
              <a:buNone/>
            </a:pPr>
            <a:br>
              <a:rPr lang="nl-NL" dirty="0"/>
            </a:br>
            <a:endParaRPr lang="en-US" b="1" dirty="0"/>
          </a:p>
        </p:txBody>
      </p:sp>
    </p:spTree>
    <p:extLst>
      <p:ext uri="{BB962C8B-B14F-4D97-AF65-F5344CB8AC3E}">
        <p14:creationId xmlns:p14="http://schemas.microsoft.com/office/powerpoint/2010/main" val="1591132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FDA3D51-1BF6-4B18-B49B-F507F870599E}"/>
              </a:ext>
            </a:extLst>
          </p:cNvPr>
          <p:cNvSpPr>
            <a:spLocks noGrp="1"/>
          </p:cNvSpPr>
          <p:nvPr>
            <p:ph type="title"/>
          </p:nvPr>
        </p:nvSpPr>
        <p:spPr/>
        <p:txBody>
          <a:bodyPr/>
          <a:lstStyle/>
          <a:p>
            <a:r>
              <a:rPr lang="en-GB" dirty="0"/>
              <a:t>advantages</a:t>
            </a:r>
          </a:p>
        </p:txBody>
      </p:sp>
      <p:sp>
        <p:nvSpPr>
          <p:cNvPr id="7" name="Placeholder 3">
            <a:extLst>
              <a:ext uri="{FF2B5EF4-FFF2-40B4-BE49-F238E27FC236}">
                <a16:creationId xmlns:a16="http://schemas.microsoft.com/office/drawing/2014/main" id="{4F77F5D1-B217-48C7-BAE2-9C978BE3D9A2}"/>
              </a:ext>
            </a:extLst>
          </p:cNvPr>
          <p:cNvSpPr>
            <a:spLocks noGrp="1"/>
          </p:cNvSpPr>
          <p:nvPr>
            <p:ph type="body" sz="quarter" idx="1002"/>
          </p:nvPr>
        </p:nvSpPr>
        <p:spPr/>
        <p:txBody>
          <a:bodyPr/>
          <a:lstStyle/>
          <a:p>
            <a:r>
              <a:rPr lang="en-GB" dirty="0" err="1"/>
              <a:t>bioscan</a:t>
            </a:r>
            <a:endParaRPr lang="en-GB" dirty="0"/>
          </a:p>
        </p:txBody>
      </p:sp>
      <p:sp>
        <p:nvSpPr>
          <p:cNvPr id="4" name="Content Placeholder 3">
            <a:extLst>
              <a:ext uri="{FF2B5EF4-FFF2-40B4-BE49-F238E27FC236}">
                <a16:creationId xmlns:a16="http://schemas.microsoft.com/office/drawing/2014/main" id="{1705FE8A-76F2-8B18-94F5-2D33E9D3B636}"/>
              </a:ext>
            </a:extLst>
          </p:cNvPr>
          <p:cNvSpPr>
            <a:spLocks noGrp="1"/>
          </p:cNvSpPr>
          <p:nvPr>
            <p:ph idx="1"/>
          </p:nvPr>
        </p:nvSpPr>
        <p:spPr>
          <a:xfrm>
            <a:off x="1343472" y="1975327"/>
            <a:ext cx="10062000" cy="4212000"/>
          </a:xfrm>
        </p:spPr>
        <p:txBody>
          <a:bodyPr/>
          <a:lstStyle/>
          <a:p>
            <a:pPr marL="0" indent="0">
              <a:buNone/>
            </a:pPr>
            <a:r>
              <a:rPr lang="en-US" b="1" dirty="0"/>
              <a:t>What BioScan offers:</a:t>
            </a:r>
          </a:p>
          <a:p>
            <a:pPr marL="0" indent="0">
              <a:buNone/>
            </a:pPr>
            <a:endParaRPr lang="en-US" b="1" dirty="0"/>
          </a:p>
          <a:p>
            <a:r>
              <a:rPr lang="en-US" dirty="0"/>
              <a:t>A designated time point to reflect and discuss</a:t>
            </a:r>
          </a:p>
          <a:p>
            <a:r>
              <a:rPr lang="en-US" dirty="0"/>
              <a:t>A fresh pair of eyes on the course</a:t>
            </a:r>
          </a:p>
          <a:p>
            <a:r>
              <a:rPr lang="en-US" dirty="0"/>
              <a:t>Curriculum-wide knowledge on addressed content and academic skills</a:t>
            </a:r>
          </a:p>
          <a:p>
            <a:endParaRPr lang="en-US" dirty="0"/>
          </a:p>
          <a:p>
            <a:r>
              <a:rPr lang="nl-NL" dirty="0">
                <a:solidFill>
                  <a:schemeClr val="accent1"/>
                </a:solidFill>
              </a:rPr>
              <a:t>Hands-on support in </a:t>
            </a:r>
            <a:r>
              <a:rPr lang="nl-NL" dirty="0" err="1">
                <a:solidFill>
                  <a:schemeClr val="accent1"/>
                </a:solidFill>
              </a:rPr>
              <a:t>the</a:t>
            </a:r>
            <a:r>
              <a:rPr lang="nl-NL" dirty="0">
                <a:solidFill>
                  <a:schemeClr val="accent1"/>
                </a:solidFill>
              </a:rPr>
              <a:t> </a:t>
            </a:r>
            <a:r>
              <a:rPr lang="nl-NL" dirty="0" err="1">
                <a:solidFill>
                  <a:schemeClr val="accent1"/>
                </a:solidFill>
              </a:rPr>
              <a:t>implementation</a:t>
            </a:r>
            <a:r>
              <a:rPr lang="nl-NL" dirty="0">
                <a:solidFill>
                  <a:schemeClr val="accent1"/>
                </a:solidFill>
              </a:rPr>
              <a:t> of new features/changes</a:t>
            </a:r>
          </a:p>
          <a:p>
            <a:r>
              <a:rPr lang="nl-NL" dirty="0">
                <a:solidFill>
                  <a:schemeClr val="accent1"/>
                </a:solidFill>
              </a:rPr>
              <a:t>Assistance </a:t>
            </a:r>
            <a:r>
              <a:rPr lang="nl-NL" dirty="0" err="1">
                <a:solidFill>
                  <a:schemeClr val="accent1"/>
                </a:solidFill>
              </a:rPr>
              <a:t>with</a:t>
            </a:r>
            <a:r>
              <a:rPr lang="nl-NL" dirty="0">
                <a:solidFill>
                  <a:schemeClr val="accent1"/>
                </a:solidFill>
              </a:rPr>
              <a:t> </a:t>
            </a:r>
            <a:r>
              <a:rPr lang="nl-NL" dirty="0" err="1">
                <a:solidFill>
                  <a:schemeClr val="accent1"/>
                </a:solidFill>
              </a:rPr>
              <a:t>applications</a:t>
            </a:r>
            <a:r>
              <a:rPr lang="nl-NL" dirty="0">
                <a:solidFill>
                  <a:schemeClr val="accent1"/>
                </a:solidFill>
              </a:rPr>
              <a:t> for </a:t>
            </a:r>
            <a:r>
              <a:rPr lang="nl-NL" dirty="0" err="1">
                <a:solidFill>
                  <a:schemeClr val="accent1"/>
                </a:solidFill>
              </a:rPr>
              <a:t>innovation</a:t>
            </a:r>
            <a:r>
              <a:rPr lang="nl-NL" dirty="0">
                <a:solidFill>
                  <a:schemeClr val="accent1"/>
                </a:solidFill>
              </a:rPr>
              <a:t> </a:t>
            </a:r>
            <a:r>
              <a:rPr lang="nl-NL" dirty="0" err="1">
                <a:solidFill>
                  <a:schemeClr val="accent1"/>
                </a:solidFill>
              </a:rPr>
              <a:t>grants</a:t>
            </a:r>
            <a:r>
              <a:rPr lang="nl-NL" dirty="0">
                <a:solidFill>
                  <a:schemeClr val="accent1"/>
                </a:solidFill>
              </a:rPr>
              <a:t> (COI, TLC, Comenius)</a:t>
            </a:r>
          </a:p>
          <a:p>
            <a:endParaRPr lang="nl-NL" dirty="0">
              <a:solidFill>
                <a:schemeClr val="tx2"/>
              </a:solidFill>
            </a:endParaRPr>
          </a:p>
          <a:p>
            <a:pPr marL="0" indent="0">
              <a:buNone/>
            </a:pPr>
            <a:endParaRPr lang="en-US" dirty="0"/>
          </a:p>
          <a:p>
            <a:pPr marL="0" indent="0">
              <a:buNone/>
            </a:pPr>
            <a:endParaRPr lang="en-US" dirty="0"/>
          </a:p>
          <a:p>
            <a:pPr marL="0" indent="0">
              <a:buNone/>
            </a:pPr>
            <a:br>
              <a:rPr lang="nl-NL" dirty="0"/>
            </a:br>
            <a:endParaRPr lang="en-US" b="1" dirty="0"/>
          </a:p>
        </p:txBody>
      </p:sp>
    </p:spTree>
    <p:extLst>
      <p:ext uri="{BB962C8B-B14F-4D97-AF65-F5344CB8AC3E}">
        <p14:creationId xmlns:p14="http://schemas.microsoft.com/office/powerpoint/2010/main" val="2138521189"/>
      </p:ext>
    </p:extLst>
  </p:cSld>
  <p:clrMapOvr>
    <a:masterClrMapping/>
  </p:clrMapOvr>
</p:sld>
</file>

<file path=ppt/theme/theme1.xml><?xml version="1.0" encoding="utf-8"?>
<a:theme xmlns:a="http://schemas.openxmlformats.org/drawingml/2006/main" name="Corporate identity">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Radboud University.potx" id="{2214C47D-CDFA-40EA-B17B-F3DF3FE80E08}" vid="{5DBF791C-4672-440D-ADE9-3481520972EB}"/>
    </a:ext>
  </a:extLst>
</a:theme>
</file>

<file path=ppt/theme/theme2.xml><?xml version="1.0" encoding="utf-8"?>
<a:theme xmlns:a="http://schemas.openxmlformats.org/drawingml/2006/main" name="Office-thema">
  <a:themeElements>
    <a:clrScheme name="Notes colors">
      <a:dk1>
        <a:srgbClr val="000000"/>
      </a:dk1>
      <a:lt1>
        <a:srgbClr val="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Notes fonts">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Handout colors">
      <a:dk1>
        <a:srgbClr val="000000"/>
      </a:dk1>
      <a:lt1>
        <a:srgbClr val="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Handout fonts">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juid xmlns="http://www.joulesunlimited.com/juid"/>
</file>

<file path=customXml/item2.xml><?xml version="1.0" encoding="utf-8"?>
<juid xmlns="http://www.joulesunlimited.com/juid"/>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juid xmlns="http://www.joulesunlimited.com/juid"/>
</file>

<file path=customXml/item5.xml><?xml version="1.0" encoding="utf-8"?>
<p:properties xmlns:p="http://schemas.microsoft.com/office/2006/metadata/properties" xmlns:xsi="http://www.w3.org/2001/XMLSchema-instance" xmlns:pc="http://schemas.microsoft.com/office/infopath/2007/PartnerControls">
  <documentManagement>
    <lcf76f155ced4ddcb4097134ff3c332f xmlns="30d54eff-2a2c-4861-bf1d-5b74ace642bb">
      <Terms xmlns="http://schemas.microsoft.com/office/infopath/2007/PartnerControls"/>
    </lcf76f155ced4ddcb4097134ff3c332f>
    <TaxCatchAll xmlns="46812d0a-b054-4c51-957c-422c22014e55" xsi:nil="true"/>
  </documentManagement>
</p:properties>
</file>

<file path=customXml/item6.xml><?xml version="1.0" encoding="utf-8"?>
<juid xmlns="http://www.joulesunlimited.com/juid"/>
</file>

<file path=customXml/item7.xml><?xml version="1.0" encoding="utf-8"?>
<juid xmlns="http://www.joulesunlimited.com/juid"/>
</file>

<file path=customXml/item8.xml><?xml version="1.0" encoding="utf-8"?>
<juid xmlns="http://www.joulesunlimited.com/juid"/>
</file>

<file path=customXml/item9.xml><?xml version="1.0" encoding="utf-8"?>
<ct:contentTypeSchema xmlns:ct="http://schemas.microsoft.com/office/2006/metadata/contentType" xmlns:ma="http://schemas.microsoft.com/office/2006/metadata/properties/metaAttributes" ct:_="" ma:_="" ma:contentTypeName="Document" ma:contentTypeID="0x010100C1ACB10747DDD241BE3781E200238713" ma:contentTypeVersion="17" ma:contentTypeDescription="Een nieuw document maken." ma:contentTypeScope="" ma:versionID="63358f99477c4de52c6dcc81031127db">
  <xsd:schema xmlns:xsd="http://www.w3.org/2001/XMLSchema" xmlns:xs="http://www.w3.org/2001/XMLSchema" xmlns:p="http://schemas.microsoft.com/office/2006/metadata/properties" xmlns:ns2="30d54eff-2a2c-4861-bf1d-5b74ace642bb" xmlns:ns3="46812d0a-b054-4c51-957c-422c22014e55" targetNamespace="http://schemas.microsoft.com/office/2006/metadata/properties" ma:root="true" ma:fieldsID="b67ee7d160c26b82beb5c38d26a862e7" ns2:_="" ns3:_="">
    <xsd:import namespace="30d54eff-2a2c-4861-bf1d-5b74ace642bb"/>
    <xsd:import namespace="46812d0a-b054-4c51-957c-422c22014e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d54eff-2a2c-4861-bf1d-5b74ace642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9479e1c4-431f-42ea-b6f3-1b0615c9ce1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812d0a-b054-4c51-957c-422c22014e5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e49441e-2460-4ebc-afdb-909070183b6f}" ma:internalName="TaxCatchAll" ma:showField="CatchAllData" ma:web="46812d0a-b054-4c51-957c-422c22014e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919D97-51AC-44E2-B4DB-46EE1563EEC2}">
  <ds:schemaRefs>
    <ds:schemaRef ds:uri="http://www.joulesunlimited.com/juid"/>
  </ds:schemaRefs>
</ds:datastoreItem>
</file>

<file path=customXml/itemProps2.xml><?xml version="1.0" encoding="utf-8"?>
<ds:datastoreItem xmlns:ds="http://schemas.openxmlformats.org/officeDocument/2006/customXml" ds:itemID="{5E8D386F-DA8E-4635-ADD4-4E52F91BAA66}">
  <ds:schemaRefs>
    <ds:schemaRef ds:uri="http://www.joulesunlimited.com/juid"/>
  </ds:schemaRefs>
</ds:datastoreItem>
</file>

<file path=customXml/itemProps3.xml><?xml version="1.0" encoding="utf-8"?>
<ds:datastoreItem xmlns:ds="http://schemas.openxmlformats.org/officeDocument/2006/customXml" ds:itemID="{F929EF52-B763-4E52-94BD-D908A89F10C0}">
  <ds:schemaRefs>
    <ds:schemaRef ds:uri="http://schemas.microsoft.com/sharepoint/v3/contenttype/forms"/>
  </ds:schemaRefs>
</ds:datastoreItem>
</file>

<file path=customXml/itemProps4.xml><?xml version="1.0" encoding="utf-8"?>
<ds:datastoreItem xmlns:ds="http://schemas.openxmlformats.org/officeDocument/2006/customXml" ds:itemID="{601C3B0B-087E-4744-948E-47445817C688}">
  <ds:schemaRefs>
    <ds:schemaRef ds:uri="http://www.joulesunlimited.com/juid"/>
  </ds:schemaRefs>
</ds:datastoreItem>
</file>

<file path=customXml/itemProps5.xml><?xml version="1.0" encoding="utf-8"?>
<ds:datastoreItem xmlns:ds="http://schemas.openxmlformats.org/officeDocument/2006/customXml" ds:itemID="{BA5D039B-D5C5-4FF0-AE1F-B403C9954011}">
  <ds:schemaRefs>
    <ds:schemaRef ds:uri="http://schemas.microsoft.com/office/2006/metadata/properties"/>
    <ds:schemaRef ds:uri="http://schemas.microsoft.com/office/infopath/2007/PartnerControls"/>
    <ds:schemaRef ds:uri="6c9adb6a-31a4-4f45-9d26-e54529ba17b1"/>
    <ds:schemaRef ds:uri="9a4bea7b-ef5b-494a-b74a-12f55fb6040a"/>
    <ds:schemaRef ds:uri="30d54eff-2a2c-4861-bf1d-5b74ace642bb"/>
    <ds:schemaRef ds:uri="46812d0a-b054-4c51-957c-422c22014e55"/>
  </ds:schemaRefs>
</ds:datastoreItem>
</file>

<file path=customXml/itemProps6.xml><?xml version="1.0" encoding="utf-8"?>
<ds:datastoreItem xmlns:ds="http://schemas.openxmlformats.org/officeDocument/2006/customXml" ds:itemID="{02B10460-7494-489E-93B8-4D49CE66F7B2}">
  <ds:schemaRefs>
    <ds:schemaRef ds:uri="http://www.joulesunlimited.com/juid"/>
  </ds:schemaRefs>
</ds:datastoreItem>
</file>

<file path=customXml/itemProps7.xml><?xml version="1.0" encoding="utf-8"?>
<ds:datastoreItem xmlns:ds="http://schemas.openxmlformats.org/officeDocument/2006/customXml" ds:itemID="{49B489D0-65FE-4206-AFF4-C06A6DF1A844}">
  <ds:schemaRefs>
    <ds:schemaRef ds:uri="http://www.joulesunlimited.com/juid"/>
  </ds:schemaRefs>
</ds:datastoreItem>
</file>

<file path=customXml/itemProps8.xml><?xml version="1.0" encoding="utf-8"?>
<ds:datastoreItem xmlns:ds="http://schemas.openxmlformats.org/officeDocument/2006/customXml" ds:itemID="{11CFDEC4-653E-424D-81B1-F58AC6D98CC0}">
  <ds:schemaRefs>
    <ds:schemaRef ds:uri="http://www.joulesunlimited.com/juid"/>
  </ds:schemaRefs>
</ds:datastoreItem>
</file>

<file path=customXml/itemProps9.xml><?xml version="1.0" encoding="utf-8"?>
<ds:datastoreItem xmlns:ds="http://schemas.openxmlformats.org/officeDocument/2006/customXml" ds:itemID="{6146810B-7468-449A-94ED-35E145EB79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d54eff-2a2c-4861-bf1d-5b74ace642bb"/>
    <ds:schemaRef ds:uri="46812d0a-b054-4c51-957c-422c22014e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Presentation Radboud University</Template>
  <TotalTime>1824</TotalTime>
  <Words>592</Words>
  <Application>Microsoft Office PowerPoint</Application>
  <PresentationFormat>Widescreen</PresentationFormat>
  <Paragraphs>190</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Open Sans</vt:lpstr>
      <vt:lpstr>Open Sans ExtraBold</vt:lpstr>
      <vt:lpstr>Open Sans Light</vt:lpstr>
      <vt:lpstr>Open Sans SemiBold</vt:lpstr>
      <vt:lpstr>Wingdings</vt:lpstr>
      <vt:lpstr>Corporate identity</vt:lpstr>
      <vt:lpstr>PowerPoint Presentation</vt:lpstr>
      <vt:lpstr>PowerPoint Presentation</vt:lpstr>
      <vt:lpstr>Introduction</vt:lpstr>
      <vt:lpstr>Introduction</vt:lpstr>
      <vt:lpstr>Introduction</vt:lpstr>
      <vt:lpstr>Goals</vt:lpstr>
      <vt:lpstr>Goals</vt:lpstr>
      <vt:lpstr>advantages</vt:lpstr>
      <vt:lpstr>advantages</vt:lpstr>
      <vt:lpstr>PiloT</vt:lpstr>
      <vt:lpstr>PiloT</vt:lpstr>
      <vt:lpstr>Going forward</vt:lpstr>
      <vt:lpstr>Going forward</vt:lpstr>
      <vt:lpstr>Going forward</vt:lpstr>
      <vt:lpstr>Eduteam biosciences</vt:lpstr>
    </vt:vector>
  </TitlesOfParts>
  <Manager/>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Koemans, A. (Anne)</dc:creator>
  <cp:keywords/>
  <dc:description>Template version: 1.0 - 24 Augustus 2020_x000d_
Templates: www.JoulesUnlimited.com</dc:description>
  <cp:lastModifiedBy>Bosch, K. (Kari)</cp:lastModifiedBy>
  <cp:revision>74</cp:revision>
  <dcterms:created xsi:type="dcterms:W3CDTF">2020-08-27T08:53:08Z</dcterms:created>
  <dcterms:modified xsi:type="dcterms:W3CDTF">2024-06-27T13:58:29Z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0x010100C1ACB10747DDD241BE3781E200238713</vt:lpwstr>
  </property>
  <property fmtid="{D5CDD505-2E9C-101B-9397-08002B2CF9AE}" pid="3" name="MediaServiceImageTags">
    <vt:lpwstr/>
  </property>
</Properties>
</file>