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3"/>
    <p:sldMasterId id="2147483721" r:id="rId14"/>
    <p:sldMasterId id="2147483734" r:id="rId15"/>
    <p:sldMasterId id="2147483736" r:id="rId16"/>
    <p:sldMasterId id="2147483738" r:id="rId17"/>
    <p:sldMasterId id="2147483759" r:id="rId18"/>
    <p:sldMasterId id="2147483766" r:id="rId19"/>
  </p:sldMasterIdLst>
  <p:notesMasterIdLst>
    <p:notesMasterId r:id="rId29"/>
  </p:notesMasterIdLst>
  <p:handoutMasterIdLst>
    <p:handoutMasterId r:id="rId30"/>
  </p:handoutMasterIdLst>
  <p:sldIdLst>
    <p:sldId id="403" r:id="rId20"/>
    <p:sldId id="513" r:id="rId21"/>
    <p:sldId id="515" r:id="rId22"/>
    <p:sldId id="521" r:id="rId23"/>
    <p:sldId id="522" r:id="rId24"/>
    <p:sldId id="523" r:id="rId25"/>
    <p:sldId id="524" r:id="rId26"/>
    <p:sldId id="511" r:id="rId27"/>
    <p:sldId id="520" r:id="rId28"/>
  </p:sldIdLst>
  <p:sldSz cx="17348200" cy="9756775"/>
  <p:notesSz cx="6858000" cy="9144000"/>
  <p:defaultTextStyle>
    <a:defPPr>
      <a:defRPr lang="nl-NL"/>
    </a:defPPr>
    <a:lvl1pPr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1pPr>
    <a:lvl2pPr marL="649288" indent="-192088"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2pPr>
    <a:lvl3pPr marL="1300163" indent="-385763"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3pPr>
    <a:lvl4pPr marL="1949450" indent="-577850"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4pPr>
    <a:lvl5pPr marL="2600325" indent="-771525"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5pPr>
    <a:lvl6pPr marL="2286000" algn="l" defTabSz="914400" rtl="0" eaLnBrk="1" latinLnBrk="0" hangingPunct="1">
      <a:defRPr sz="2600" kern="1200">
        <a:solidFill>
          <a:schemeClr val="tx1"/>
        </a:solidFill>
        <a:latin typeface="Arial" charset="0"/>
        <a:ea typeface="Arial" charset="0"/>
        <a:cs typeface="Arial" charset="0"/>
      </a:defRPr>
    </a:lvl6pPr>
    <a:lvl7pPr marL="2743200" algn="l" defTabSz="914400" rtl="0" eaLnBrk="1" latinLnBrk="0" hangingPunct="1">
      <a:defRPr sz="2600" kern="1200">
        <a:solidFill>
          <a:schemeClr val="tx1"/>
        </a:solidFill>
        <a:latin typeface="Arial" charset="0"/>
        <a:ea typeface="Arial" charset="0"/>
        <a:cs typeface="Arial" charset="0"/>
      </a:defRPr>
    </a:lvl7pPr>
    <a:lvl8pPr marL="3200400" algn="l" defTabSz="914400" rtl="0" eaLnBrk="1" latinLnBrk="0" hangingPunct="1">
      <a:defRPr sz="2600" kern="1200">
        <a:solidFill>
          <a:schemeClr val="tx1"/>
        </a:solidFill>
        <a:latin typeface="Arial" charset="0"/>
        <a:ea typeface="Arial" charset="0"/>
        <a:cs typeface="Arial" charset="0"/>
      </a:defRPr>
    </a:lvl8pPr>
    <a:lvl9pPr marL="3657600" algn="l" defTabSz="914400" rtl="0" eaLnBrk="1" latinLnBrk="0" hangingPunct="1">
      <a:defRPr sz="26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3096" userDrawn="1">
          <p15:clr>
            <a:srgbClr val="A4A3A4"/>
          </p15:clr>
        </p15:guide>
        <p15:guide id="2" pos="546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7F6A1F9-79E5-8FF5-A31F-CA57F93497F5}" name="Gossen, J. (Janine)" initials="JG" userId="S::Janine.Gossen@ru.nl::e49d8dbb-1733-4ee6-a991-df96c05cdab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9 Gossen" initials="JG" lastIdx="1" clrIdx="0"/>
  <p:cmAuthor id="2" name="Janine Gossen" initials="JG" lastIdx="4" clrIdx="1">
    <p:extLst>
      <p:ext uri="{19B8F6BF-5375-455C-9EA6-DF929625EA0E}">
        <p15:presenceInfo xmlns:p15="http://schemas.microsoft.com/office/powerpoint/2012/main" userId="Janine Goss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11B"/>
    <a:srgbClr val="BF2E1B"/>
    <a:srgbClr val="B3011B"/>
    <a:srgbClr val="BE2E1A"/>
    <a:srgbClr val="B72922"/>
    <a:srgbClr val="B72E1B"/>
    <a:srgbClr val="C00000"/>
    <a:srgbClr val="1D332B"/>
    <a:srgbClr val="F74C4D"/>
    <a:srgbClr val="0033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F483EA-BE1E-460F-A95C-11656610CC43}" v="141" dt="2025-06-04T19:05:42.371"/>
    <p1510:client id="{E814F6DB-002B-4248-8B39-08525BC82232}" v="123" dt="2025-06-04T09:44:02.593"/>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ijl, licht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9" d="100"/>
          <a:sy n="39" d="100"/>
        </p:scale>
        <p:origin x="984" y="48"/>
      </p:cViewPr>
      <p:guideLst>
        <p:guide orient="horz" pos="3096"/>
        <p:guide pos="546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xml"/><Relationship Id="rId18" Type="http://schemas.openxmlformats.org/officeDocument/2006/relationships/slideMaster" Target="slideMasters/slideMaster6.xml"/><Relationship Id="rId26" Type="http://schemas.openxmlformats.org/officeDocument/2006/relationships/slide" Target="slides/slide7.xml"/><Relationship Id="rId21" Type="http://schemas.openxmlformats.org/officeDocument/2006/relationships/slide" Target="slides/slide2.xml"/><Relationship Id="rId34"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Master" Target="slideMasters/slideMaster5.xml"/><Relationship Id="rId25" Type="http://schemas.openxmlformats.org/officeDocument/2006/relationships/slide" Target="slides/slide6.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Master" Target="slideMasters/slideMaster4.xml"/><Relationship Id="rId20" Type="http://schemas.openxmlformats.org/officeDocument/2006/relationships/slide" Target="slides/slide1.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5.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customXml" Target="../customXml/item5.xml"/><Relationship Id="rId15" Type="http://schemas.openxmlformats.org/officeDocument/2006/relationships/slideMaster" Target="slideMasters/slideMaster3.xml"/><Relationship Id="rId23" Type="http://schemas.openxmlformats.org/officeDocument/2006/relationships/slide" Target="slides/slide4.xml"/><Relationship Id="rId28" Type="http://schemas.openxmlformats.org/officeDocument/2006/relationships/slide" Target="slides/slide9.xml"/><Relationship Id="rId36" Type="http://schemas.microsoft.com/office/2016/11/relationships/changesInfo" Target="changesInfos/changesInfo1.xml"/><Relationship Id="rId10" Type="http://schemas.openxmlformats.org/officeDocument/2006/relationships/customXml" Target="../customXml/item10.xml"/><Relationship Id="rId19" Type="http://schemas.openxmlformats.org/officeDocument/2006/relationships/slideMaster" Target="slideMasters/slideMaster7.xml"/><Relationship Id="rId31"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Master" Target="slideMasters/slideMaster2.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customXml" Target="../customXml/item8.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gas, A.M.J. (Ad)" userId="b65d18fb-92ef-4223-b3e3-adc91c7ed8d1" providerId="ADAL" clId="{4892F9E4-7894-4F0E-ADE9-166362D19FF8}"/>
    <pc:docChg chg="undo custSel addSld modSld sldOrd">
      <pc:chgData name="Ragas, A.M.J. (Ad)" userId="b65d18fb-92ef-4223-b3e3-adc91c7ed8d1" providerId="ADAL" clId="{4892F9E4-7894-4F0E-ADE9-166362D19FF8}" dt="2025-03-12T07:55:01.171" v="3805" actId="20577"/>
      <pc:docMkLst>
        <pc:docMk/>
      </pc:docMkLst>
      <pc:sldChg chg="modSp">
        <pc:chgData name="Ragas, A.M.J. (Ad)" userId="b65d18fb-92ef-4223-b3e3-adc91c7ed8d1" providerId="ADAL" clId="{4892F9E4-7894-4F0E-ADE9-166362D19FF8}" dt="2025-03-11T18:58:54.902" v="0"/>
        <pc:sldMkLst>
          <pc:docMk/>
          <pc:sldMk cId="4153452764" sldId="403"/>
        </pc:sldMkLst>
        <pc:spChg chg="mod">
          <ac:chgData name="Ragas, A.M.J. (Ad)" userId="b65d18fb-92ef-4223-b3e3-adc91c7ed8d1" providerId="ADAL" clId="{4892F9E4-7894-4F0E-ADE9-166362D19FF8}" dt="2025-03-11T18:58:54.902" v="0"/>
          <ac:spMkLst>
            <pc:docMk/>
            <pc:sldMk cId="4153452764" sldId="403"/>
            <ac:spMk id="5" creationId="{00000000-0000-0000-0000-000000000000}"/>
          </ac:spMkLst>
        </pc:spChg>
      </pc:sldChg>
      <pc:sldChg chg="modSp mod">
        <pc:chgData name="Ragas, A.M.J. (Ad)" userId="b65d18fb-92ef-4223-b3e3-adc91c7ed8d1" providerId="ADAL" clId="{4892F9E4-7894-4F0E-ADE9-166362D19FF8}" dt="2025-03-12T07:37:28.086" v="3747" actId="20577"/>
        <pc:sldMkLst>
          <pc:docMk/>
          <pc:sldMk cId="2923881527" sldId="511"/>
        </pc:sldMkLst>
        <pc:spChg chg="mod">
          <ac:chgData name="Ragas, A.M.J. (Ad)" userId="b65d18fb-92ef-4223-b3e3-adc91c7ed8d1" providerId="ADAL" clId="{4892F9E4-7894-4F0E-ADE9-166362D19FF8}" dt="2025-03-12T07:37:28.086" v="3747" actId="20577"/>
          <ac:spMkLst>
            <pc:docMk/>
            <pc:sldMk cId="2923881527" sldId="511"/>
            <ac:spMk id="3" creationId="{A1FA4E07-AB36-44FA-BBD6-65B0E5F0AE16}"/>
          </ac:spMkLst>
        </pc:spChg>
      </pc:sldChg>
      <pc:sldChg chg="modSp mod">
        <pc:chgData name="Ragas, A.M.J. (Ad)" userId="b65d18fb-92ef-4223-b3e3-adc91c7ed8d1" providerId="ADAL" clId="{4892F9E4-7894-4F0E-ADE9-166362D19FF8}" dt="2025-03-12T07:43:53.273" v="3771" actId="6549"/>
        <pc:sldMkLst>
          <pc:docMk/>
          <pc:sldMk cId="3239854797" sldId="513"/>
        </pc:sldMkLst>
        <pc:graphicFrameChg chg="mod modGraphic">
          <ac:chgData name="Ragas, A.M.J. (Ad)" userId="b65d18fb-92ef-4223-b3e3-adc91c7ed8d1" providerId="ADAL" clId="{4892F9E4-7894-4F0E-ADE9-166362D19FF8}" dt="2025-03-12T07:43:53.273" v="3771" actId="6549"/>
          <ac:graphicFrameMkLst>
            <pc:docMk/>
            <pc:sldMk cId="3239854797" sldId="513"/>
            <ac:graphicFrameMk id="5" creationId="{E5A10CF5-423F-91E9-3990-3073E85D1B34}"/>
          </ac:graphicFrameMkLst>
        </pc:graphicFrameChg>
      </pc:sldChg>
      <pc:sldChg chg="addSp modSp mod modAnim">
        <pc:chgData name="Ragas, A.M.J. (Ad)" userId="b65d18fb-92ef-4223-b3e3-adc91c7ed8d1" providerId="ADAL" clId="{4892F9E4-7894-4F0E-ADE9-166362D19FF8}" dt="2025-03-12T06:38:01.087" v="1657" actId="6549"/>
        <pc:sldMkLst>
          <pc:docMk/>
          <pc:sldMk cId="1627220885" sldId="514"/>
        </pc:sldMkLst>
        <pc:spChg chg="mod">
          <ac:chgData name="Ragas, A.M.J. (Ad)" userId="b65d18fb-92ef-4223-b3e3-adc91c7ed8d1" providerId="ADAL" clId="{4892F9E4-7894-4F0E-ADE9-166362D19FF8}" dt="2025-03-12T06:38:01.087" v="1657" actId="6549"/>
          <ac:spMkLst>
            <pc:docMk/>
            <pc:sldMk cId="1627220885" sldId="514"/>
            <ac:spMk id="4" creationId="{1930DFAE-0EB4-AC4C-AF30-23859F2583C6}"/>
          </ac:spMkLst>
        </pc:spChg>
      </pc:sldChg>
      <pc:sldChg chg="modSp mod">
        <pc:chgData name="Ragas, A.M.J. (Ad)" userId="b65d18fb-92ef-4223-b3e3-adc91c7ed8d1" providerId="ADAL" clId="{4892F9E4-7894-4F0E-ADE9-166362D19FF8}" dt="2025-03-12T07:41:23.378" v="3765" actId="20577"/>
        <pc:sldMkLst>
          <pc:docMk/>
          <pc:sldMk cId="558061030" sldId="515"/>
        </pc:sldMkLst>
      </pc:sldChg>
      <pc:sldChg chg="modSp mod">
        <pc:chgData name="Ragas, A.M.J. (Ad)" userId="b65d18fb-92ef-4223-b3e3-adc91c7ed8d1" providerId="ADAL" clId="{4892F9E4-7894-4F0E-ADE9-166362D19FF8}" dt="2025-03-12T07:35:45.614" v="3704" actId="1076"/>
        <pc:sldMkLst>
          <pc:docMk/>
          <pc:sldMk cId="264105731" sldId="516"/>
        </pc:sldMkLst>
      </pc:sldChg>
      <pc:sldChg chg="modSp mod">
        <pc:chgData name="Ragas, A.M.J. (Ad)" userId="b65d18fb-92ef-4223-b3e3-adc91c7ed8d1" providerId="ADAL" clId="{4892F9E4-7894-4F0E-ADE9-166362D19FF8}" dt="2025-03-12T07:55:01.171" v="3805" actId="20577"/>
        <pc:sldMkLst>
          <pc:docMk/>
          <pc:sldMk cId="2987748515" sldId="518"/>
        </pc:sldMkLst>
      </pc:sldChg>
      <pc:sldChg chg="modSp mod">
        <pc:chgData name="Ragas, A.M.J. (Ad)" userId="b65d18fb-92ef-4223-b3e3-adc91c7ed8d1" providerId="ADAL" clId="{4892F9E4-7894-4F0E-ADE9-166362D19FF8}" dt="2025-03-12T07:54:02.285" v="3803" actId="20577"/>
        <pc:sldMkLst>
          <pc:docMk/>
          <pc:sldMk cId="440806782" sldId="519"/>
        </pc:sldMkLst>
      </pc:sldChg>
      <pc:sldChg chg="modSp add mod modShow">
        <pc:chgData name="Ragas, A.M.J. (Ad)" userId="b65d18fb-92ef-4223-b3e3-adc91c7ed8d1" providerId="ADAL" clId="{4892F9E4-7894-4F0E-ADE9-166362D19FF8}" dt="2025-03-12T06:39:19.724" v="1658" actId="729"/>
        <pc:sldMkLst>
          <pc:docMk/>
          <pc:sldMk cId="832900507" sldId="520"/>
        </pc:sldMkLst>
        <pc:spChg chg="mod">
          <ac:chgData name="Ragas, A.M.J. (Ad)" userId="b65d18fb-92ef-4223-b3e3-adc91c7ed8d1" providerId="ADAL" clId="{4892F9E4-7894-4F0E-ADE9-166362D19FF8}" dt="2025-03-11T19:32:28.323" v="821" actId="20577"/>
          <ac:spMkLst>
            <pc:docMk/>
            <pc:sldMk cId="832900507" sldId="520"/>
            <ac:spMk id="2" creationId="{81B88409-A4F8-DD1E-030A-CD0FEACCF0FA}"/>
          </ac:spMkLst>
        </pc:spChg>
        <pc:spChg chg="mod">
          <ac:chgData name="Ragas, A.M.J. (Ad)" userId="b65d18fb-92ef-4223-b3e3-adc91c7ed8d1" providerId="ADAL" clId="{4892F9E4-7894-4F0E-ADE9-166362D19FF8}" dt="2025-03-11T19:53:34.777" v="1596" actId="20577"/>
          <ac:spMkLst>
            <pc:docMk/>
            <pc:sldMk cId="832900507" sldId="520"/>
            <ac:spMk id="4" creationId="{CD889475-7A05-1703-9B79-B258EA391029}"/>
          </ac:spMkLst>
        </pc:spChg>
      </pc:sldChg>
      <pc:sldChg chg="addSp delSp modSp add mod ord">
        <pc:chgData name="Ragas, A.M.J. (Ad)" userId="b65d18fb-92ef-4223-b3e3-adc91c7ed8d1" providerId="ADAL" clId="{4892F9E4-7894-4F0E-ADE9-166362D19FF8}" dt="2025-03-12T07:52:35.686" v="3773" actId="478"/>
        <pc:sldMkLst>
          <pc:docMk/>
          <pc:sldMk cId="692726092" sldId="521"/>
        </pc:sldMkLst>
      </pc:sldChg>
    </pc:docChg>
  </pc:docChgLst>
  <pc:docChgLst>
    <pc:chgData name="Gossen, J. (Janine)" userId="e49d8dbb-1733-4ee6-a991-df96c05cdabf" providerId="ADAL" clId="{57AC8804-3625-4A2B-91DC-72A73CD87DF0}"/>
    <pc:docChg chg="custSel addSld modSld">
      <pc:chgData name="Gossen, J. (Janine)" userId="e49d8dbb-1733-4ee6-a991-df96c05cdabf" providerId="ADAL" clId="{57AC8804-3625-4A2B-91DC-72A73CD87DF0}" dt="2024-04-23T13:47:41.448" v="1543" actId="2164"/>
      <pc:docMkLst>
        <pc:docMk/>
      </pc:docMkLst>
      <pc:sldChg chg="modSp mod">
        <pc:chgData name="Gossen, J. (Janine)" userId="e49d8dbb-1733-4ee6-a991-df96c05cdabf" providerId="ADAL" clId="{57AC8804-3625-4A2B-91DC-72A73CD87DF0}" dt="2024-04-10T10:37:44.626" v="172" actId="20577"/>
        <pc:sldMkLst>
          <pc:docMk/>
          <pc:sldMk cId="4153452764" sldId="403"/>
        </pc:sldMkLst>
      </pc:sldChg>
      <pc:sldChg chg="modSp mod">
        <pc:chgData name="Gossen, J. (Janine)" userId="e49d8dbb-1733-4ee6-a991-df96c05cdabf" providerId="ADAL" clId="{57AC8804-3625-4A2B-91DC-72A73CD87DF0}" dt="2024-04-10T10:39:48.594" v="336" actId="20577"/>
        <pc:sldMkLst>
          <pc:docMk/>
          <pc:sldMk cId="2771339855" sldId="496"/>
        </pc:sldMkLst>
      </pc:sldChg>
      <pc:sldChg chg="addSp delSp modSp mod addCm delCm">
        <pc:chgData name="Gossen, J. (Janine)" userId="e49d8dbb-1733-4ee6-a991-df96c05cdabf" providerId="ADAL" clId="{57AC8804-3625-4A2B-91DC-72A73CD87DF0}" dt="2024-04-23T13:47:41.448" v="1543" actId="2164"/>
        <pc:sldMkLst>
          <pc:docMk/>
          <pc:sldMk cId="2582041497" sldId="498"/>
        </pc:sldMkLst>
      </pc:sldChg>
      <pc:sldChg chg="modSp mod">
        <pc:chgData name="Gossen, J. (Janine)" userId="e49d8dbb-1733-4ee6-a991-df96c05cdabf" providerId="ADAL" clId="{57AC8804-3625-4A2B-91DC-72A73CD87DF0}" dt="2024-04-17T15:33:42.524" v="1189" actId="33524"/>
        <pc:sldMkLst>
          <pc:docMk/>
          <pc:sldMk cId="2683759327" sldId="499"/>
        </pc:sldMkLst>
      </pc:sldChg>
      <pc:sldChg chg="modSp add mod">
        <pc:chgData name="Gossen, J. (Janine)" userId="e49d8dbb-1733-4ee6-a991-df96c05cdabf" providerId="ADAL" clId="{57AC8804-3625-4A2B-91DC-72A73CD87DF0}" dt="2024-04-17T14:30:57.543" v="1188"/>
        <pc:sldMkLst>
          <pc:docMk/>
          <pc:sldMk cId="3208782087" sldId="500"/>
        </pc:sldMkLst>
      </pc:sldChg>
      <pc:sldChg chg="modSp add mod">
        <pc:chgData name="Gossen, J. (Janine)" userId="e49d8dbb-1733-4ee6-a991-df96c05cdabf" providerId="ADAL" clId="{57AC8804-3625-4A2B-91DC-72A73CD87DF0}" dt="2024-04-17T14:22:54.105" v="1153" actId="20577"/>
        <pc:sldMkLst>
          <pc:docMk/>
          <pc:sldMk cId="2213183666" sldId="501"/>
        </pc:sldMkLst>
      </pc:sldChg>
      <pc:sldChg chg="modSp add mod">
        <pc:chgData name="Gossen, J. (Janine)" userId="e49d8dbb-1733-4ee6-a991-df96c05cdabf" providerId="ADAL" clId="{57AC8804-3625-4A2B-91DC-72A73CD87DF0}" dt="2024-04-17T15:34:26.774" v="1236" actId="20577"/>
        <pc:sldMkLst>
          <pc:docMk/>
          <pc:sldMk cId="3821264249" sldId="502"/>
        </pc:sldMkLst>
      </pc:sldChg>
    </pc:docChg>
  </pc:docChgLst>
  <pc:docChgLst>
    <pc:chgData name="Derks, N.M. (Nicole)" userId="a9d82eb8-586b-4d54-9cd9-289c9dda1b70" providerId="ADAL" clId="{117838AF-D444-4950-A7A3-24AF6E0C92A6}"/>
    <pc:docChg chg="custSel modSld">
      <pc:chgData name="Derks, N.M. (Nicole)" userId="a9d82eb8-586b-4d54-9cd9-289c9dda1b70" providerId="ADAL" clId="{117838AF-D444-4950-A7A3-24AF6E0C92A6}" dt="2023-10-02T12:03:34.156" v="21" actId="20577"/>
      <pc:docMkLst>
        <pc:docMk/>
      </pc:docMkLst>
      <pc:sldChg chg="modSp">
        <pc:chgData name="Derks, N.M. (Nicole)" userId="a9d82eb8-586b-4d54-9cd9-289c9dda1b70" providerId="ADAL" clId="{117838AF-D444-4950-A7A3-24AF6E0C92A6}" dt="2023-10-02T12:00:14.170" v="9" actId="20577"/>
        <pc:sldMkLst>
          <pc:docMk/>
          <pc:sldMk cId="3483381515" sldId="489"/>
        </pc:sldMkLst>
      </pc:sldChg>
      <pc:sldChg chg="modSp">
        <pc:chgData name="Derks, N.M. (Nicole)" userId="a9d82eb8-586b-4d54-9cd9-289c9dda1b70" providerId="ADAL" clId="{117838AF-D444-4950-A7A3-24AF6E0C92A6}" dt="2023-10-02T12:03:34.156" v="21" actId="20577"/>
        <pc:sldMkLst>
          <pc:docMk/>
          <pc:sldMk cId="3365210786" sldId="494"/>
        </pc:sldMkLst>
      </pc:sldChg>
    </pc:docChg>
  </pc:docChgLst>
  <pc:docChgLst>
    <pc:chgData name="Gossen, J. (Janine)" userId="e49d8dbb-1733-4ee6-a991-df96c05cdabf" providerId="ADAL" clId="{83032E23-AD96-462A-894B-49CD9ECA528E}"/>
    <pc:docChg chg="undo custSel addSld delSld modSld sldOrd">
      <pc:chgData name="Gossen, J. (Janine)" userId="e49d8dbb-1733-4ee6-a991-df96c05cdabf" providerId="ADAL" clId="{83032E23-AD96-462A-894B-49CD9ECA528E}" dt="2023-08-31T16:10:59.121" v="730" actId="15"/>
      <pc:docMkLst>
        <pc:docMk/>
      </pc:docMkLst>
      <pc:sldChg chg="modSp mod">
        <pc:chgData name="Gossen, J. (Janine)" userId="e49d8dbb-1733-4ee6-a991-df96c05cdabf" providerId="ADAL" clId="{83032E23-AD96-462A-894B-49CD9ECA528E}" dt="2023-08-23T07:37:55.431" v="140" actId="20577"/>
        <pc:sldMkLst>
          <pc:docMk/>
          <pc:sldMk cId="4153452764" sldId="403"/>
        </pc:sldMkLst>
      </pc:sldChg>
      <pc:sldChg chg="modSp mod">
        <pc:chgData name="Gossen, J. (Janine)" userId="e49d8dbb-1733-4ee6-a991-df96c05cdabf" providerId="ADAL" clId="{83032E23-AD96-462A-894B-49CD9ECA528E}" dt="2023-08-23T07:50:25.689" v="472" actId="20577"/>
        <pc:sldMkLst>
          <pc:docMk/>
          <pc:sldMk cId="3483381515" sldId="489"/>
        </pc:sldMkLst>
      </pc:sldChg>
      <pc:sldChg chg="modSp add mod ord">
        <pc:chgData name="Gossen, J. (Janine)" userId="e49d8dbb-1733-4ee6-a991-df96c05cdabf" providerId="ADAL" clId="{83032E23-AD96-462A-894B-49CD9ECA528E}" dt="2023-08-31T16:10:59.121" v="730" actId="15"/>
        <pc:sldMkLst>
          <pc:docMk/>
          <pc:sldMk cId="4284655847" sldId="490"/>
        </pc:sldMkLst>
      </pc:sldChg>
    </pc:docChg>
  </pc:docChgLst>
  <pc:docChgLst>
    <pc:chgData name="Ragas, A.M.J. (Ad)" userId="b65d18fb-92ef-4223-b3e3-adc91c7ed8d1" providerId="ADAL" clId="{C5F483EA-BE1E-460F-A95C-11656610CC43}"/>
    <pc:docChg chg="undo redo custSel addSld delSld modSld sldOrd">
      <pc:chgData name="Ragas, A.M.J. (Ad)" userId="b65d18fb-92ef-4223-b3e3-adc91c7ed8d1" providerId="ADAL" clId="{C5F483EA-BE1E-460F-A95C-11656610CC43}" dt="2025-06-04T19:05:42.371" v="920"/>
      <pc:docMkLst>
        <pc:docMk/>
      </pc:docMkLst>
      <pc:sldChg chg="modSp mod">
        <pc:chgData name="Ragas, A.M.J. (Ad)" userId="b65d18fb-92ef-4223-b3e3-adc91c7ed8d1" providerId="ADAL" clId="{C5F483EA-BE1E-460F-A95C-11656610CC43}" dt="2025-06-04T18:11:04.671" v="1" actId="20577"/>
        <pc:sldMkLst>
          <pc:docMk/>
          <pc:sldMk cId="4153452764" sldId="403"/>
        </pc:sldMkLst>
        <pc:spChg chg="mod">
          <ac:chgData name="Ragas, A.M.J. (Ad)" userId="b65d18fb-92ef-4223-b3e3-adc91c7ed8d1" providerId="ADAL" clId="{C5F483EA-BE1E-460F-A95C-11656610CC43}" dt="2025-06-04T18:11:04.671" v="1" actId="20577"/>
          <ac:spMkLst>
            <pc:docMk/>
            <pc:sldMk cId="4153452764" sldId="403"/>
            <ac:spMk id="5" creationId="{00000000-0000-0000-0000-000000000000}"/>
          </ac:spMkLst>
        </pc:spChg>
      </pc:sldChg>
      <pc:sldChg chg="ord">
        <pc:chgData name="Ragas, A.M.J. (Ad)" userId="b65d18fb-92ef-4223-b3e3-adc91c7ed8d1" providerId="ADAL" clId="{C5F483EA-BE1E-460F-A95C-11656610CC43}" dt="2025-06-04T19:02:13.878" v="860"/>
        <pc:sldMkLst>
          <pc:docMk/>
          <pc:sldMk cId="2923881527" sldId="511"/>
        </pc:sldMkLst>
      </pc:sldChg>
      <pc:sldChg chg="addSp modSp mod">
        <pc:chgData name="Ragas, A.M.J. (Ad)" userId="b65d18fb-92ef-4223-b3e3-adc91c7ed8d1" providerId="ADAL" clId="{C5F483EA-BE1E-460F-A95C-11656610CC43}" dt="2025-06-04T19:00:48.842" v="857" actId="1076"/>
        <pc:sldMkLst>
          <pc:docMk/>
          <pc:sldMk cId="3239854797" sldId="513"/>
        </pc:sldMkLst>
        <pc:spChg chg="add mod">
          <ac:chgData name="Ragas, A.M.J. (Ad)" userId="b65d18fb-92ef-4223-b3e3-adc91c7ed8d1" providerId="ADAL" clId="{C5F483EA-BE1E-460F-A95C-11656610CC43}" dt="2025-06-04T19:00:48.842" v="857" actId="1076"/>
          <ac:spMkLst>
            <pc:docMk/>
            <pc:sldMk cId="3239854797" sldId="513"/>
            <ac:spMk id="6" creationId="{70608F2D-E588-6F25-8EEA-64DD918BD162}"/>
          </ac:spMkLst>
        </pc:spChg>
        <pc:graphicFrameChg chg="modGraphic">
          <ac:chgData name="Ragas, A.M.J. (Ad)" userId="b65d18fb-92ef-4223-b3e3-adc91c7ed8d1" providerId="ADAL" clId="{C5F483EA-BE1E-460F-A95C-11656610CC43}" dt="2025-06-04T19:00:37.598" v="855" actId="14734"/>
          <ac:graphicFrameMkLst>
            <pc:docMk/>
            <pc:sldMk cId="3239854797" sldId="513"/>
            <ac:graphicFrameMk id="5" creationId="{E5A10CF5-423F-91E9-3990-3073E85D1B34}"/>
          </ac:graphicFrameMkLst>
        </pc:graphicFrameChg>
        <pc:picChg chg="add mod">
          <ac:chgData name="Ragas, A.M.J. (Ad)" userId="b65d18fb-92ef-4223-b3e3-adc91c7ed8d1" providerId="ADAL" clId="{C5F483EA-BE1E-460F-A95C-11656610CC43}" dt="2025-06-04T19:00:44.518" v="856" actId="1076"/>
          <ac:picMkLst>
            <pc:docMk/>
            <pc:sldMk cId="3239854797" sldId="513"/>
            <ac:picMk id="3074" creationId="{85DEBDFD-A67D-D934-A3BD-8F5AAF55EB40}"/>
          </ac:picMkLst>
        </pc:picChg>
      </pc:sldChg>
      <pc:sldChg chg="delSp modSp del mod delAnim modAnim">
        <pc:chgData name="Ragas, A.M.J. (Ad)" userId="b65d18fb-92ef-4223-b3e3-adc91c7ed8d1" providerId="ADAL" clId="{C5F483EA-BE1E-460F-A95C-11656610CC43}" dt="2025-06-04T19:04:30.844" v="913" actId="47"/>
        <pc:sldMkLst>
          <pc:docMk/>
          <pc:sldMk cId="1627220885" sldId="514"/>
        </pc:sldMkLst>
        <pc:spChg chg="mod">
          <ac:chgData name="Ragas, A.M.J. (Ad)" userId="b65d18fb-92ef-4223-b3e3-adc91c7ed8d1" providerId="ADAL" clId="{C5F483EA-BE1E-460F-A95C-11656610CC43}" dt="2025-06-04T19:02:54.065" v="912" actId="20577"/>
          <ac:spMkLst>
            <pc:docMk/>
            <pc:sldMk cId="1627220885" sldId="514"/>
            <ac:spMk id="2" creationId="{0832AD7D-910E-09DF-7A11-F285D8A60456}"/>
          </ac:spMkLst>
        </pc:spChg>
        <pc:spChg chg="del mod">
          <ac:chgData name="Ragas, A.M.J. (Ad)" userId="b65d18fb-92ef-4223-b3e3-adc91c7ed8d1" providerId="ADAL" clId="{C5F483EA-BE1E-460F-A95C-11656610CC43}" dt="2025-06-04T19:02:25.485" v="861" actId="478"/>
          <ac:spMkLst>
            <pc:docMk/>
            <pc:sldMk cId="1627220885" sldId="514"/>
            <ac:spMk id="4" creationId="{1930DFAE-0EB4-AC4C-AF30-23859F2583C6}"/>
          </ac:spMkLst>
        </pc:spChg>
      </pc:sldChg>
      <pc:sldChg chg="addSp delSp modSp mod ord modAnim">
        <pc:chgData name="Ragas, A.M.J. (Ad)" userId="b65d18fb-92ef-4223-b3e3-adc91c7ed8d1" providerId="ADAL" clId="{C5F483EA-BE1E-460F-A95C-11656610CC43}" dt="2025-06-04T19:05:26.018" v="916"/>
        <pc:sldMkLst>
          <pc:docMk/>
          <pc:sldMk cId="558061030" sldId="515"/>
        </pc:sldMkLst>
        <pc:spChg chg="mod">
          <ac:chgData name="Ragas, A.M.J. (Ad)" userId="b65d18fb-92ef-4223-b3e3-adc91c7ed8d1" providerId="ADAL" clId="{C5F483EA-BE1E-460F-A95C-11656610CC43}" dt="2025-06-04T18:17:45.001" v="69" actId="20577"/>
          <ac:spMkLst>
            <pc:docMk/>
            <pc:sldMk cId="558061030" sldId="515"/>
            <ac:spMk id="2" creationId="{F85EB24D-9688-EBBA-58F8-4A19F1BB231B}"/>
          </ac:spMkLst>
        </pc:spChg>
        <pc:spChg chg="add mod">
          <ac:chgData name="Ragas, A.M.J. (Ad)" userId="b65d18fb-92ef-4223-b3e3-adc91c7ed8d1" providerId="ADAL" clId="{C5F483EA-BE1E-460F-A95C-11656610CC43}" dt="2025-06-04T18:30:40.934" v="417" actId="1076"/>
          <ac:spMkLst>
            <pc:docMk/>
            <pc:sldMk cId="558061030" sldId="515"/>
            <ac:spMk id="10" creationId="{F0BE1F90-DA8E-9CEF-ED69-CBC922BC7F45}"/>
          </ac:spMkLst>
        </pc:spChg>
        <pc:picChg chg="add mod">
          <ac:chgData name="Ragas, A.M.J. (Ad)" userId="b65d18fb-92ef-4223-b3e3-adc91c7ed8d1" providerId="ADAL" clId="{C5F483EA-BE1E-460F-A95C-11656610CC43}" dt="2025-06-04T18:27:14.875" v="146" actId="1076"/>
          <ac:picMkLst>
            <pc:docMk/>
            <pc:sldMk cId="558061030" sldId="515"/>
            <ac:picMk id="5" creationId="{1850EBAA-A6BC-9ED2-A1AD-3127CE1B0282}"/>
          </ac:picMkLst>
        </pc:picChg>
        <pc:picChg chg="add mod">
          <ac:chgData name="Ragas, A.M.J. (Ad)" userId="b65d18fb-92ef-4223-b3e3-adc91c7ed8d1" providerId="ADAL" clId="{C5F483EA-BE1E-460F-A95C-11656610CC43}" dt="2025-06-04T18:27:14.875" v="146" actId="1076"/>
          <ac:picMkLst>
            <pc:docMk/>
            <pc:sldMk cId="558061030" sldId="515"/>
            <ac:picMk id="7" creationId="{3498BA15-EBB7-5B5C-976C-2E5E61DA4847}"/>
          </ac:picMkLst>
        </pc:picChg>
        <pc:picChg chg="add del">
          <ac:chgData name="Ragas, A.M.J. (Ad)" userId="b65d18fb-92ef-4223-b3e3-adc91c7ed8d1" providerId="ADAL" clId="{C5F483EA-BE1E-460F-A95C-11656610CC43}" dt="2025-06-04T18:21:20.489" v="87" actId="22"/>
          <ac:picMkLst>
            <pc:docMk/>
            <pc:sldMk cId="558061030" sldId="515"/>
            <ac:picMk id="9" creationId="{E7073D57-AF24-FE5B-0654-149E04175575}"/>
          </ac:picMkLst>
        </pc:picChg>
      </pc:sldChg>
      <pc:sldChg chg="mod modShow">
        <pc:chgData name="Ragas, A.M.J. (Ad)" userId="b65d18fb-92ef-4223-b3e3-adc91c7ed8d1" providerId="ADAL" clId="{C5F483EA-BE1E-460F-A95C-11656610CC43}" dt="2025-06-04T18:17:18.457" v="28" actId="729"/>
        <pc:sldMkLst>
          <pc:docMk/>
          <pc:sldMk cId="832900507" sldId="520"/>
        </pc:sldMkLst>
      </pc:sldChg>
      <pc:sldChg chg="addSp delSp modSp add mod modAnim">
        <pc:chgData name="Ragas, A.M.J. (Ad)" userId="b65d18fb-92ef-4223-b3e3-adc91c7ed8d1" providerId="ADAL" clId="{C5F483EA-BE1E-460F-A95C-11656610CC43}" dt="2025-06-04T19:05:42.371" v="920"/>
        <pc:sldMkLst>
          <pc:docMk/>
          <pc:sldMk cId="904052332" sldId="521"/>
        </pc:sldMkLst>
        <pc:spChg chg="add mod">
          <ac:chgData name="Ragas, A.M.J. (Ad)" userId="b65d18fb-92ef-4223-b3e3-adc91c7ed8d1" providerId="ADAL" clId="{C5F483EA-BE1E-460F-A95C-11656610CC43}" dt="2025-06-04T18:26:34.255" v="136" actId="207"/>
          <ac:spMkLst>
            <pc:docMk/>
            <pc:sldMk cId="904052332" sldId="521"/>
            <ac:spMk id="16" creationId="{BBAD77ED-266F-E0B2-3C5C-20AB8C2B1537}"/>
          </ac:spMkLst>
        </pc:spChg>
        <pc:spChg chg="add mod">
          <ac:chgData name="Ragas, A.M.J. (Ad)" userId="b65d18fb-92ef-4223-b3e3-adc91c7ed8d1" providerId="ADAL" clId="{C5F483EA-BE1E-460F-A95C-11656610CC43}" dt="2025-06-04T18:26:48.323" v="145" actId="20577"/>
          <ac:spMkLst>
            <pc:docMk/>
            <pc:sldMk cId="904052332" sldId="521"/>
            <ac:spMk id="17" creationId="{B7E7C9AD-7E17-30B4-32CD-50F48110B71E}"/>
          </ac:spMkLst>
        </pc:spChg>
        <pc:spChg chg="add mod">
          <ac:chgData name="Ragas, A.M.J. (Ad)" userId="b65d18fb-92ef-4223-b3e3-adc91c7ed8d1" providerId="ADAL" clId="{C5F483EA-BE1E-460F-A95C-11656610CC43}" dt="2025-06-04T19:05:34.578" v="918" actId="571"/>
          <ac:spMkLst>
            <pc:docMk/>
            <pc:sldMk cId="904052332" sldId="521"/>
            <ac:spMk id="19" creationId="{A3998072-5152-2012-5DB9-32291B5AAEC7}"/>
          </ac:spMkLst>
        </pc:spChg>
        <pc:picChg chg="del">
          <ac:chgData name="Ragas, A.M.J. (Ad)" userId="b65d18fb-92ef-4223-b3e3-adc91c7ed8d1" providerId="ADAL" clId="{C5F483EA-BE1E-460F-A95C-11656610CC43}" dt="2025-06-04T18:21:27.710" v="89" actId="478"/>
          <ac:picMkLst>
            <pc:docMk/>
            <pc:sldMk cId="904052332" sldId="521"/>
            <ac:picMk id="5" creationId="{1850EBAA-A6BC-9ED2-A1AD-3127CE1B0282}"/>
          </ac:picMkLst>
        </pc:picChg>
        <pc:picChg chg="add mod">
          <ac:chgData name="Ragas, A.M.J. (Ad)" userId="b65d18fb-92ef-4223-b3e3-adc91c7ed8d1" providerId="ADAL" clId="{C5F483EA-BE1E-460F-A95C-11656610CC43}" dt="2025-06-04T18:23:01.215" v="98" actId="1076"/>
          <ac:picMkLst>
            <pc:docMk/>
            <pc:sldMk cId="904052332" sldId="521"/>
            <ac:picMk id="6" creationId="{424DAE4A-0ECB-7303-529B-A1EEB9413F1D}"/>
          </ac:picMkLst>
        </pc:picChg>
        <pc:picChg chg="del">
          <ac:chgData name="Ragas, A.M.J. (Ad)" userId="b65d18fb-92ef-4223-b3e3-adc91c7ed8d1" providerId="ADAL" clId="{C5F483EA-BE1E-460F-A95C-11656610CC43}" dt="2025-06-04T18:21:28.696" v="90" actId="478"/>
          <ac:picMkLst>
            <pc:docMk/>
            <pc:sldMk cId="904052332" sldId="521"/>
            <ac:picMk id="7" creationId="{3498BA15-EBB7-5B5C-976C-2E5E61DA4847}"/>
          </ac:picMkLst>
        </pc:picChg>
        <pc:picChg chg="add mod">
          <ac:chgData name="Ragas, A.M.J. (Ad)" userId="b65d18fb-92ef-4223-b3e3-adc91c7ed8d1" providerId="ADAL" clId="{C5F483EA-BE1E-460F-A95C-11656610CC43}" dt="2025-06-04T18:22:56.059" v="97" actId="1076"/>
          <ac:picMkLst>
            <pc:docMk/>
            <pc:sldMk cId="904052332" sldId="521"/>
            <ac:picMk id="9" creationId="{3CB9B78E-65FD-9B6F-03B3-F41477C969A7}"/>
          </ac:picMkLst>
        </pc:picChg>
        <pc:picChg chg="add del mod">
          <ac:chgData name="Ragas, A.M.J. (Ad)" userId="b65d18fb-92ef-4223-b3e3-adc91c7ed8d1" providerId="ADAL" clId="{C5F483EA-BE1E-460F-A95C-11656610CC43}" dt="2025-06-04T18:24:23.651" v="104" actId="478"/>
          <ac:picMkLst>
            <pc:docMk/>
            <pc:sldMk cId="904052332" sldId="521"/>
            <ac:picMk id="11" creationId="{89C6F3B3-3DAE-D9D7-49BF-10CB4772103D}"/>
          </ac:picMkLst>
        </pc:picChg>
        <pc:picChg chg="add mod">
          <ac:chgData name="Ragas, A.M.J. (Ad)" userId="b65d18fb-92ef-4223-b3e3-adc91c7ed8d1" providerId="ADAL" clId="{C5F483EA-BE1E-460F-A95C-11656610CC43}" dt="2025-06-04T18:24:40.844" v="108" actId="14100"/>
          <ac:picMkLst>
            <pc:docMk/>
            <pc:sldMk cId="904052332" sldId="521"/>
            <ac:picMk id="13" creationId="{E5213D6E-90A0-6E24-9746-759FC8D5105B}"/>
          </ac:picMkLst>
        </pc:picChg>
        <pc:picChg chg="add mod">
          <ac:chgData name="Ragas, A.M.J. (Ad)" userId="b65d18fb-92ef-4223-b3e3-adc91c7ed8d1" providerId="ADAL" clId="{C5F483EA-BE1E-460F-A95C-11656610CC43}" dt="2025-06-04T18:25:38.004" v="113" actId="1076"/>
          <ac:picMkLst>
            <pc:docMk/>
            <pc:sldMk cId="904052332" sldId="521"/>
            <ac:picMk id="15" creationId="{0B6A2191-50B0-AF94-25B6-61A575E85E1C}"/>
          </ac:picMkLst>
        </pc:picChg>
        <pc:picChg chg="add mod">
          <ac:chgData name="Ragas, A.M.J. (Ad)" userId="b65d18fb-92ef-4223-b3e3-adc91c7ed8d1" providerId="ADAL" clId="{C5F483EA-BE1E-460F-A95C-11656610CC43}" dt="2025-06-04T19:05:34.578" v="918" actId="571"/>
          <ac:picMkLst>
            <pc:docMk/>
            <pc:sldMk cId="904052332" sldId="521"/>
            <ac:picMk id="18" creationId="{0B7DC7EF-1550-6743-790F-290F5CC7A1BE}"/>
          </ac:picMkLst>
        </pc:picChg>
      </pc:sldChg>
      <pc:sldChg chg="addSp delSp modSp add mod modAnim">
        <pc:chgData name="Ragas, A.M.J. (Ad)" userId="b65d18fb-92ef-4223-b3e3-adc91c7ed8d1" providerId="ADAL" clId="{C5F483EA-BE1E-460F-A95C-11656610CC43}" dt="2025-06-04T19:01:24.442" v="858"/>
        <pc:sldMkLst>
          <pc:docMk/>
          <pc:sldMk cId="3301361883" sldId="522"/>
        </pc:sldMkLst>
        <pc:spChg chg="mod">
          <ac:chgData name="Ragas, A.M.J. (Ad)" userId="b65d18fb-92ef-4223-b3e3-adc91c7ed8d1" providerId="ADAL" clId="{C5F483EA-BE1E-460F-A95C-11656610CC43}" dt="2025-06-04T18:33:10.628" v="472" actId="20577"/>
          <ac:spMkLst>
            <pc:docMk/>
            <pc:sldMk cId="3301361883" sldId="522"/>
            <ac:spMk id="2" creationId="{F85EB24D-9688-EBBA-58F8-4A19F1BB231B}"/>
          </ac:spMkLst>
        </pc:spChg>
        <pc:spChg chg="del">
          <ac:chgData name="Ragas, A.M.J. (Ad)" userId="b65d18fb-92ef-4223-b3e3-adc91c7ed8d1" providerId="ADAL" clId="{C5F483EA-BE1E-460F-A95C-11656610CC43}" dt="2025-06-04T18:32:03.684" v="429" actId="478"/>
          <ac:spMkLst>
            <pc:docMk/>
            <pc:sldMk cId="3301361883" sldId="522"/>
            <ac:spMk id="3" creationId="{6121E55E-4180-C8AD-1C1C-F74CC8CCA970}"/>
          </ac:spMkLst>
        </pc:spChg>
        <pc:spChg chg="add mod">
          <ac:chgData name="Ragas, A.M.J. (Ad)" userId="b65d18fb-92ef-4223-b3e3-adc91c7ed8d1" providerId="ADAL" clId="{C5F483EA-BE1E-460F-A95C-11656610CC43}" dt="2025-06-04T18:45:39.594" v="567" actId="1076"/>
          <ac:spMkLst>
            <pc:docMk/>
            <pc:sldMk cId="3301361883" sldId="522"/>
            <ac:spMk id="5" creationId="{65F7DB61-EF87-D337-67FE-9D717550328F}"/>
          </ac:spMkLst>
        </pc:spChg>
        <pc:spChg chg="add mod">
          <ac:chgData name="Ragas, A.M.J. (Ad)" userId="b65d18fb-92ef-4223-b3e3-adc91c7ed8d1" providerId="ADAL" clId="{C5F483EA-BE1E-460F-A95C-11656610CC43}" dt="2025-06-04T18:45:39.594" v="567" actId="1076"/>
          <ac:spMkLst>
            <pc:docMk/>
            <pc:sldMk cId="3301361883" sldId="522"/>
            <ac:spMk id="8" creationId="{C6670C66-B14C-179D-C296-1B72B39C4822}"/>
          </ac:spMkLst>
        </pc:spChg>
        <pc:spChg chg="add mod">
          <ac:chgData name="Ragas, A.M.J. (Ad)" userId="b65d18fb-92ef-4223-b3e3-adc91c7ed8d1" providerId="ADAL" clId="{C5F483EA-BE1E-460F-A95C-11656610CC43}" dt="2025-06-04T18:45:39.594" v="567" actId="1076"/>
          <ac:spMkLst>
            <pc:docMk/>
            <pc:sldMk cId="3301361883" sldId="522"/>
            <ac:spMk id="11" creationId="{0A86DC22-C0C5-4695-8905-BF3976990D78}"/>
          </ac:spMkLst>
        </pc:spChg>
        <pc:spChg chg="add mod">
          <ac:chgData name="Ragas, A.M.J. (Ad)" userId="b65d18fb-92ef-4223-b3e3-adc91c7ed8d1" providerId="ADAL" clId="{C5F483EA-BE1E-460F-A95C-11656610CC43}" dt="2025-06-04T18:45:39.594" v="567" actId="1076"/>
          <ac:spMkLst>
            <pc:docMk/>
            <pc:sldMk cId="3301361883" sldId="522"/>
            <ac:spMk id="14" creationId="{4F9C17FC-2932-2E84-D33B-55DDA7F81E3F}"/>
          </ac:spMkLst>
        </pc:spChg>
        <pc:spChg chg="del">
          <ac:chgData name="Ragas, A.M.J. (Ad)" userId="b65d18fb-92ef-4223-b3e3-adc91c7ed8d1" providerId="ADAL" clId="{C5F483EA-BE1E-460F-A95C-11656610CC43}" dt="2025-06-04T18:32:03.684" v="429" actId="478"/>
          <ac:spMkLst>
            <pc:docMk/>
            <pc:sldMk cId="3301361883" sldId="522"/>
            <ac:spMk id="16" creationId="{BBAD77ED-266F-E0B2-3C5C-20AB8C2B1537}"/>
          </ac:spMkLst>
        </pc:spChg>
        <pc:spChg chg="del">
          <ac:chgData name="Ragas, A.M.J. (Ad)" userId="b65d18fb-92ef-4223-b3e3-adc91c7ed8d1" providerId="ADAL" clId="{C5F483EA-BE1E-460F-A95C-11656610CC43}" dt="2025-06-04T18:32:03.684" v="429" actId="478"/>
          <ac:spMkLst>
            <pc:docMk/>
            <pc:sldMk cId="3301361883" sldId="522"/>
            <ac:spMk id="17" creationId="{B7E7C9AD-7E17-30B4-32CD-50F48110B71E}"/>
          </ac:spMkLst>
        </pc:spChg>
        <pc:spChg chg="add mod">
          <ac:chgData name="Ragas, A.M.J. (Ad)" userId="b65d18fb-92ef-4223-b3e3-adc91c7ed8d1" providerId="ADAL" clId="{C5F483EA-BE1E-460F-A95C-11656610CC43}" dt="2025-06-04T18:45:39.594" v="567" actId="1076"/>
          <ac:spMkLst>
            <pc:docMk/>
            <pc:sldMk cId="3301361883" sldId="522"/>
            <ac:spMk id="19" creationId="{F833B77C-063D-77F0-4D52-ACD8772FA210}"/>
          </ac:spMkLst>
        </pc:spChg>
        <pc:spChg chg="add mod">
          <ac:chgData name="Ragas, A.M.J. (Ad)" userId="b65d18fb-92ef-4223-b3e3-adc91c7ed8d1" providerId="ADAL" clId="{C5F483EA-BE1E-460F-A95C-11656610CC43}" dt="2025-06-04T18:45:39.594" v="567" actId="1076"/>
          <ac:spMkLst>
            <pc:docMk/>
            <pc:sldMk cId="3301361883" sldId="522"/>
            <ac:spMk id="21" creationId="{F426B5A4-7A9C-0E6C-B4F0-70D6478B16CD}"/>
          </ac:spMkLst>
        </pc:spChg>
        <pc:spChg chg="add mod">
          <ac:chgData name="Ragas, A.M.J. (Ad)" userId="b65d18fb-92ef-4223-b3e3-adc91c7ed8d1" providerId="ADAL" clId="{C5F483EA-BE1E-460F-A95C-11656610CC43}" dt="2025-06-04T18:45:39.594" v="567" actId="1076"/>
          <ac:spMkLst>
            <pc:docMk/>
            <pc:sldMk cId="3301361883" sldId="522"/>
            <ac:spMk id="23" creationId="{DE7F433A-31E9-BDC2-133C-F8CC0E950F40}"/>
          </ac:spMkLst>
        </pc:spChg>
        <pc:spChg chg="add mod">
          <ac:chgData name="Ragas, A.M.J. (Ad)" userId="b65d18fb-92ef-4223-b3e3-adc91c7ed8d1" providerId="ADAL" clId="{C5F483EA-BE1E-460F-A95C-11656610CC43}" dt="2025-06-04T18:45:39.594" v="567" actId="1076"/>
          <ac:spMkLst>
            <pc:docMk/>
            <pc:sldMk cId="3301361883" sldId="522"/>
            <ac:spMk id="25" creationId="{E2DD8287-4EA1-BEDE-126B-CC2AEA9A193D}"/>
          </ac:spMkLst>
        </pc:spChg>
        <pc:spChg chg="add mod">
          <ac:chgData name="Ragas, A.M.J. (Ad)" userId="b65d18fb-92ef-4223-b3e3-adc91c7ed8d1" providerId="ADAL" clId="{C5F483EA-BE1E-460F-A95C-11656610CC43}" dt="2025-06-04T18:45:39.594" v="567" actId="1076"/>
          <ac:spMkLst>
            <pc:docMk/>
            <pc:sldMk cId="3301361883" sldId="522"/>
            <ac:spMk id="27" creationId="{FD41F189-90B5-B003-48FD-E0BC3130DCB7}"/>
          </ac:spMkLst>
        </pc:spChg>
        <pc:spChg chg="add mod">
          <ac:chgData name="Ragas, A.M.J. (Ad)" userId="b65d18fb-92ef-4223-b3e3-adc91c7ed8d1" providerId="ADAL" clId="{C5F483EA-BE1E-460F-A95C-11656610CC43}" dt="2025-06-04T18:45:39.594" v="567" actId="1076"/>
          <ac:spMkLst>
            <pc:docMk/>
            <pc:sldMk cId="3301361883" sldId="522"/>
            <ac:spMk id="29" creationId="{6724F906-C557-0905-5A0B-0F8E05DB99FE}"/>
          </ac:spMkLst>
        </pc:spChg>
        <pc:spChg chg="add mod">
          <ac:chgData name="Ragas, A.M.J. (Ad)" userId="b65d18fb-92ef-4223-b3e3-adc91c7ed8d1" providerId="ADAL" clId="{C5F483EA-BE1E-460F-A95C-11656610CC43}" dt="2025-06-04T18:45:39.594" v="567" actId="1076"/>
          <ac:spMkLst>
            <pc:docMk/>
            <pc:sldMk cId="3301361883" sldId="522"/>
            <ac:spMk id="31" creationId="{1F38AF1B-B7F3-90B2-57BB-118387D9B4C7}"/>
          </ac:spMkLst>
        </pc:spChg>
        <pc:spChg chg="add mod">
          <ac:chgData name="Ragas, A.M.J. (Ad)" userId="b65d18fb-92ef-4223-b3e3-adc91c7ed8d1" providerId="ADAL" clId="{C5F483EA-BE1E-460F-A95C-11656610CC43}" dt="2025-06-04T18:45:39.594" v="567" actId="1076"/>
          <ac:spMkLst>
            <pc:docMk/>
            <pc:sldMk cId="3301361883" sldId="522"/>
            <ac:spMk id="33" creationId="{D6A856B9-798C-C288-250C-79D1169DA4FF}"/>
          </ac:spMkLst>
        </pc:spChg>
        <pc:spChg chg="add mod">
          <ac:chgData name="Ragas, A.M.J. (Ad)" userId="b65d18fb-92ef-4223-b3e3-adc91c7ed8d1" providerId="ADAL" clId="{C5F483EA-BE1E-460F-A95C-11656610CC43}" dt="2025-06-04T18:45:39.594" v="567" actId="1076"/>
          <ac:spMkLst>
            <pc:docMk/>
            <pc:sldMk cId="3301361883" sldId="522"/>
            <ac:spMk id="35" creationId="{F071F73C-0FBD-55AB-F5C5-6EB77B618F73}"/>
          </ac:spMkLst>
        </pc:spChg>
        <pc:picChg chg="del">
          <ac:chgData name="Ragas, A.M.J. (Ad)" userId="b65d18fb-92ef-4223-b3e3-adc91c7ed8d1" providerId="ADAL" clId="{C5F483EA-BE1E-460F-A95C-11656610CC43}" dt="2025-06-04T18:32:03.684" v="429" actId="478"/>
          <ac:picMkLst>
            <pc:docMk/>
            <pc:sldMk cId="3301361883" sldId="522"/>
            <ac:picMk id="6" creationId="{424DAE4A-0ECB-7303-529B-A1EEB9413F1D}"/>
          </ac:picMkLst>
        </pc:picChg>
        <pc:picChg chg="del">
          <ac:chgData name="Ragas, A.M.J. (Ad)" userId="b65d18fb-92ef-4223-b3e3-adc91c7ed8d1" providerId="ADAL" clId="{C5F483EA-BE1E-460F-A95C-11656610CC43}" dt="2025-06-04T18:32:03.684" v="429" actId="478"/>
          <ac:picMkLst>
            <pc:docMk/>
            <pc:sldMk cId="3301361883" sldId="522"/>
            <ac:picMk id="9" creationId="{3CB9B78E-65FD-9B6F-03B3-F41477C969A7}"/>
          </ac:picMkLst>
        </pc:picChg>
        <pc:picChg chg="del">
          <ac:chgData name="Ragas, A.M.J. (Ad)" userId="b65d18fb-92ef-4223-b3e3-adc91c7ed8d1" providerId="ADAL" clId="{C5F483EA-BE1E-460F-A95C-11656610CC43}" dt="2025-06-04T18:32:03.684" v="429" actId="478"/>
          <ac:picMkLst>
            <pc:docMk/>
            <pc:sldMk cId="3301361883" sldId="522"/>
            <ac:picMk id="13" creationId="{E5213D6E-90A0-6E24-9746-759FC8D5105B}"/>
          </ac:picMkLst>
        </pc:picChg>
        <pc:picChg chg="del">
          <ac:chgData name="Ragas, A.M.J. (Ad)" userId="b65d18fb-92ef-4223-b3e3-adc91c7ed8d1" providerId="ADAL" clId="{C5F483EA-BE1E-460F-A95C-11656610CC43}" dt="2025-06-04T18:32:03.684" v="429" actId="478"/>
          <ac:picMkLst>
            <pc:docMk/>
            <pc:sldMk cId="3301361883" sldId="522"/>
            <ac:picMk id="15" creationId="{0B6A2191-50B0-AF94-25B6-61A575E85E1C}"/>
          </ac:picMkLst>
        </pc:picChg>
        <pc:picChg chg="add mod">
          <ac:chgData name="Ragas, A.M.J. (Ad)" userId="b65d18fb-92ef-4223-b3e3-adc91c7ed8d1" providerId="ADAL" clId="{C5F483EA-BE1E-460F-A95C-11656610CC43}" dt="2025-06-04T18:45:39.594" v="567" actId="1076"/>
          <ac:picMkLst>
            <pc:docMk/>
            <pc:sldMk cId="3301361883" sldId="522"/>
            <ac:picMk id="1026" creationId="{D4B3BA7B-3020-3EB3-2F1D-CA3CD85EC550}"/>
          </ac:picMkLst>
        </pc:picChg>
      </pc:sldChg>
      <pc:sldChg chg="addSp delSp modSp add mod">
        <pc:chgData name="Ragas, A.M.J. (Ad)" userId="b65d18fb-92ef-4223-b3e3-adc91c7ed8d1" providerId="ADAL" clId="{C5F483EA-BE1E-460F-A95C-11656610CC43}" dt="2025-06-04T18:53:26.866" v="796" actId="113"/>
        <pc:sldMkLst>
          <pc:docMk/>
          <pc:sldMk cId="316946831" sldId="523"/>
        </pc:sldMkLst>
        <pc:spChg chg="del">
          <ac:chgData name="Ragas, A.M.J. (Ad)" userId="b65d18fb-92ef-4223-b3e3-adc91c7ed8d1" providerId="ADAL" clId="{C5F483EA-BE1E-460F-A95C-11656610CC43}" dt="2025-06-04T18:47:22.875" v="627" actId="478"/>
          <ac:spMkLst>
            <pc:docMk/>
            <pc:sldMk cId="316946831" sldId="523"/>
            <ac:spMk id="2" creationId="{F85EB24D-9688-EBBA-58F8-4A19F1BB231B}"/>
          </ac:spMkLst>
        </pc:spChg>
        <pc:spChg chg="add del mod">
          <ac:chgData name="Ragas, A.M.J. (Ad)" userId="b65d18fb-92ef-4223-b3e3-adc91c7ed8d1" providerId="ADAL" clId="{C5F483EA-BE1E-460F-A95C-11656610CC43}" dt="2025-06-04T18:47:35.349" v="631" actId="478"/>
          <ac:spMkLst>
            <pc:docMk/>
            <pc:sldMk cId="316946831" sldId="523"/>
            <ac:spMk id="4" creationId="{B4629660-DF76-7A7E-E170-415E9D25086B}"/>
          </ac:spMkLst>
        </pc:spChg>
        <pc:spChg chg="del">
          <ac:chgData name="Ragas, A.M.J. (Ad)" userId="b65d18fb-92ef-4223-b3e3-adc91c7ed8d1" providerId="ADAL" clId="{C5F483EA-BE1E-460F-A95C-11656610CC43}" dt="2025-06-04T18:47:00.875" v="626" actId="478"/>
          <ac:spMkLst>
            <pc:docMk/>
            <pc:sldMk cId="316946831" sldId="523"/>
            <ac:spMk id="5" creationId="{65F7DB61-EF87-D337-67FE-9D717550328F}"/>
          </ac:spMkLst>
        </pc:spChg>
        <pc:spChg chg="add del mod">
          <ac:chgData name="Ragas, A.M.J. (Ad)" userId="b65d18fb-92ef-4223-b3e3-adc91c7ed8d1" providerId="ADAL" clId="{C5F483EA-BE1E-460F-A95C-11656610CC43}" dt="2025-06-04T18:47:34.071" v="630" actId="478"/>
          <ac:spMkLst>
            <pc:docMk/>
            <pc:sldMk cId="316946831" sldId="523"/>
            <ac:spMk id="6" creationId="{666F60D4-4ABA-53AA-7FBB-5A7CEDC9008D}"/>
          </ac:spMkLst>
        </pc:spChg>
        <pc:spChg chg="add mod">
          <ac:chgData name="Ragas, A.M.J. (Ad)" userId="b65d18fb-92ef-4223-b3e3-adc91c7ed8d1" providerId="ADAL" clId="{C5F483EA-BE1E-460F-A95C-11656610CC43}" dt="2025-06-04T18:47:36.613" v="632"/>
          <ac:spMkLst>
            <pc:docMk/>
            <pc:sldMk cId="316946831" sldId="523"/>
            <ac:spMk id="7" creationId="{7F7033FE-6B93-C445-795F-B4C319BC9D3C}"/>
          </ac:spMkLst>
        </pc:spChg>
        <pc:spChg chg="del">
          <ac:chgData name="Ragas, A.M.J. (Ad)" userId="b65d18fb-92ef-4223-b3e3-adc91c7ed8d1" providerId="ADAL" clId="{C5F483EA-BE1E-460F-A95C-11656610CC43}" dt="2025-06-04T18:47:00.875" v="626" actId="478"/>
          <ac:spMkLst>
            <pc:docMk/>
            <pc:sldMk cId="316946831" sldId="523"/>
            <ac:spMk id="8" creationId="{C6670C66-B14C-179D-C296-1B72B39C4822}"/>
          </ac:spMkLst>
        </pc:spChg>
        <pc:spChg chg="add del mod">
          <ac:chgData name="Ragas, A.M.J. (Ad)" userId="b65d18fb-92ef-4223-b3e3-adc91c7ed8d1" providerId="ADAL" clId="{C5F483EA-BE1E-460F-A95C-11656610CC43}" dt="2025-06-04T18:51:25.295" v="658" actId="478"/>
          <ac:spMkLst>
            <pc:docMk/>
            <pc:sldMk cId="316946831" sldId="523"/>
            <ac:spMk id="9" creationId="{3611D3EE-3446-B199-62F3-451BDF89CCDE}"/>
          </ac:spMkLst>
        </pc:spChg>
        <pc:spChg chg="add">
          <ac:chgData name="Ragas, A.M.J. (Ad)" userId="b65d18fb-92ef-4223-b3e3-adc91c7ed8d1" providerId="ADAL" clId="{C5F483EA-BE1E-460F-A95C-11656610CC43}" dt="2025-06-04T18:51:36.320" v="659"/>
          <ac:spMkLst>
            <pc:docMk/>
            <pc:sldMk cId="316946831" sldId="523"/>
            <ac:spMk id="10" creationId="{9022A437-248B-C5AC-CD8C-A20BEF91E72F}"/>
          </ac:spMkLst>
        </pc:spChg>
        <pc:spChg chg="del">
          <ac:chgData name="Ragas, A.M.J. (Ad)" userId="b65d18fb-92ef-4223-b3e3-adc91c7ed8d1" providerId="ADAL" clId="{C5F483EA-BE1E-460F-A95C-11656610CC43}" dt="2025-06-04T18:47:00.875" v="626" actId="478"/>
          <ac:spMkLst>
            <pc:docMk/>
            <pc:sldMk cId="316946831" sldId="523"/>
            <ac:spMk id="11" creationId="{0A86DC22-C0C5-4695-8905-BF3976990D78}"/>
          </ac:spMkLst>
        </pc:spChg>
        <pc:spChg chg="add mod">
          <ac:chgData name="Ragas, A.M.J. (Ad)" userId="b65d18fb-92ef-4223-b3e3-adc91c7ed8d1" providerId="ADAL" clId="{C5F483EA-BE1E-460F-A95C-11656610CC43}" dt="2025-06-04T18:53:26.866" v="796" actId="113"/>
          <ac:spMkLst>
            <pc:docMk/>
            <pc:sldMk cId="316946831" sldId="523"/>
            <ac:spMk id="13" creationId="{087BF5AC-C79C-54D8-96C2-8D81150583D9}"/>
          </ac:spMkLst>
        </pc:spChg>
        <pc:spChg chg="del">
          <ac:chgData name="Ragas, A.M.J. (Ad)" userId="b65d18fb-92ef-4223-b3e3-adc91c7ed8d1" providerId="ADAL" clId="{C5F483EA-BE1E-460F-A95C-11656610CC43}" dt="2025-06-04T18:47:00.875" v="626" actId="478"/>
          <ac:spMkLst>
            <pc:docMk/>
            <pc:sldMk cId="316946831" sldId="523"/>
            <ac:spMk id="14" creationId="{4F9C17FC-2932-2E84-D33B-55DDA7F81E3F}"/>
          </ac:spMkLst>
        </pc:spChg>
        <pc:spChg chg="del">
          <ac:chgData name="Ragas, A.M.J. (Ad)" userId="b65d18fb-92ef-4223-b3e3-adc91c7ed8d1" providerId="ADAL" clId="{C5F483EA-BE1E-460F-A95C-11656610CC43}" dt="2025-06-04T18:47:00.875" v="626" actId="478"/>
          <ac:spMkLst>
            <pc:docMk/>
            <pc:sldMk cId="316946831" sldId="523"/>
            <ac:spMk id="19" creationId="{F833B77C-063D-77F0-4D52-ACD8772FA210}"/>
          </ac:spMkLst>
        </pc:spChg>
        <pc:spChg chg="del">
          <ac:chgData name="Ragas, A.M.J. (Ad)" userId="b65d18fb-92ef-4223-b3e3-adc91c7ed8d1" providerId="ADAL" clId="{C5F483EA-BE1E-460F-A95C-11656610CC43}" dt="2025-06-04T18:47:00.875" v="626" actId="478"/>
          <ac:spMkLst>
            <pc:docMk/>
            <pc:sldMk cId="316946831" sldId="523"/>
            <ac:spMk id="21" creationId="{F426B5A4-7A9C-0E6C-B4F0-70D6478B16CD}"/>
          </ac:spMkLst>
        </pc:spChg>
        <pc:spChg chg="del">
          <ac:chgData name="Ragas, A.M.J. (Ad)" userId="b65d18fb-92ef-4223-b3e3-adc91c7ed8d1" providerId="ADAL" clId="{C5F483EA-BE1E-460F-A95C-11656610CC43}" dt="2025-06-04T18:47:00.875" v="626" actId="478"/>
          <ac:spMkLst>
            <pc:docMk/>
            <pc:sldMk cId="316946831" sldId="523"/>
            <ac:spMk id="23" creationId="{DE7F433A-31E9-BDC2-133C-F8CC0E950F40}"/>
          </ac:spMkLst>
        </pc:spChg>
        <pc:spChg chg="del">
          <ac:chgData name="Ragas, A.M.J. (Ad)" userId="b65d18fb-92ef-4223-b3e3-adc91c7ed8d1" providerId="ADAL" clId="{C5F483EA-BE1E-460F-A95C-11656610CC43}" dt="2025-06-04T18:47:00.875" v="626" actId="478"/>
          <ac:spMkLst>
            <pc:docMk/>
            <pc:sldMk cId="316946831" sldId="523"/>
            <ac:spMk id="25" creationId="{E2DD8287-4EA1-BEDE-126B-CC2AEA9A193D}"/>
          </ac:spMkLst>
        </pc:spChg>
        <pc:spChg chg="del">
          <ac:chgData name="Ragas, A.M.J. (Ad)" userId="b65d18fb-92ef-4223-b3e3-adc91c7ed8d1" providerId="ADAL" clId="{C5F483EA-BE1E-460F-A95C-11656610CC43}" dt="2025-06-04T18:47:00.875" v="626" actId="478"/>
          <ac:spMkLst>
            <pc:docMk/>
            <pc:sldMk cId="316946831" sldId="523"/>
            <ac:spMk id="27" creationId="{FD41F189-90B5-B003-48FD-E0BC3130DCB7}"/>
          </ac:spMkLst>
        </pc:spChg>
        <pc:spChg chg="del">
          <ac:chgData name="Ragas, A.M.J. (Ad)" userId="b65d18fb-92ef-4223-b3e3-adc91c7ed8d1" providerId="ADAL" clId="{C5F483EA-BE1E-460F-A95C-11656610CC43}" dt="2025-06-04T18:47:00.875" v="626" actId="478"/>
          <ac:spMkLst>
            <pc:docMk/>
            <pc:sldMk cId="316946831" sldId="523"/>
            <ac:spMk id="29" creationId="{6724F906-C557-0905-5A0B-0F8E05DB99FE}"/>
          </ac:spMkLst>
        </pc:spChg>
        <pc:spChg chg="del">
          <ac:chgData name="Ragas, A.M.J. (Ad)" userId="b65d18fb-92ef-4223-b3e3-adc91c7ed8d1" providerId="ADAL" clId="{C5F483EA-BE1E-460F-A95C-11656610CC43}" dt="2025-06-04T18:47:00.875" v="626" actId="478"/>
          <ac:spMkLst>
            <pc:docMk/>
            <pc:sldMk cId="316946831" sldId="523"/>
            <ac:spMk id="31" creationId="{1F38AF1B-B7F3-90B2-57BB-118387D9B4C7}"/>
          </ac:spMkLst>
        </pc:spChg>
        <pc:spChg chg="del">
          <ac:chgData name="Ragas, A.M.J. (Ad)" userId="b65d18fb-92ef-4223-b3e3-adc91c7ed8d1" providerId="ADAL" clId="{C5F483EA-BE1E-460F-A95C-11656610CC43}" dt="2025-06-04T18:47:00.875" v="626" actId="478"/>
          <ac:spMkLst>
            <pc:docMk/>
            <pc:sldMk cId="316946831" sldId="523"/>
            <ac:spMk id="33" creationId="{D6A856B9-798C-C288-250C-79D1169DA4FF}"/>
          </ac:spMkLst>
        </pc:spChg>
        <pc:spChg chg="del">
          <ac:chgData name="Ragas, A.M.J. (Ad)" userId="b65d18fb-92ef-4223-b3e3-adc91c7ed8d1" providerId="ADAL" clId="{C5F483EA-BE1E-460F-A95C-11656610CC43}" dt="2025-06-04T18:47:00.875" v="626" actId="478"/>
          <ac:spMkLst>
            <pc:docMk/>
            <pc:sldMk cId="316946831" sldId="523"/>
            <ac:spMk id="35" creationId="{F071F73C-0FBD-55AB-F5C5-6EB77B618F73}"/>
          </ac:spMkLst>
        </pc:spChg>
        <pc:picChg chg="del">
          <ac:chgData name="Ragas, A.M.J. (Ad)" userId="b65d18fb-92ef-4223-b3e3-adc91c7ed8d1" providerId="ADAL" clId="{C5F483EA-BE1E-460F-A95C-11656610CC43}" dt="2025-06-04T18:47:00.875" v="626" actId="478"/>
          <ac:picMkLst>
            <pc:docMk/>
            <pc:sldMk cId="316946831" sldId="523"/>
            <ac:picMk id="1026" creationId="{D4B3BA7B-3020-3EB3-2F1D-CA3CD85EC550}"/>
          </ac:picMkLst>
        </pc:picChg>
        <pc:picChg chg="add del mod">
          <ac:chgData name="Ragas, A.M.J. (Ad)" userId="b65d18fb-92ef-4223-b3e3-adc91c7ed8d1" providerId="ADAL" clId="{C5F483EA-BE1E-460F-A95C-11656610CC43}" dt="2025-06-04T18:48:26.380" v="638" actId="478"/>
          <ac:picMkLst>
            <pc:docMk/>
            <pc:sldMk cId="316946831" sldId="523"/>
            <ac:picMk id="2050" creationId="{914D440E-2C35-A958-5AD3-5002DA788677}"/>
          </ac:picMkLst>
        </pc:picChg>
        <pc:picChg chg="add mod">
          <ac:chgData name="Ragas, A.M.J. (Ad)" userId="b65d18fb-92ef-4223-b3e3-adc91c7ed8d1" providerId="ADAL" clId="{C5F483EA-BE1E-460F-A95C-11656610CC43}" dt="2025-06-04T18:50:03.632" v="652" actId="1076"/>
          <ac:picMkLst>
            <pc:docMk/>
            <pc:sldMk cId="316946831" sldId="523"/>
            <ac:picMk id="2052" creationId="{B1377B6F-057E-7F91-29BB-E6F71DFF465E}"/>
          </ac:picMkLst>
        </pc:picChg>
        <pc:picChg chg="add mod">
          <ac:chgData name="Ragas, A.M.J. (Ad)" userId="b65d18fb-92ef-4223-b3e3-adc91c7ed8d1" providerId="ADAL" clId="{C5F483EA-BE1E-460F-A95C-11656610CC43}" dt="2025-06-04T18:51:56.603" v="665" actId="1076"/>
          <ac:picMkLst>
            <pc:docMk/>
            <pc:sldMk cId="316946831" sldId="523"/>
            <ac:picMk id="2054" creationId="{8884EA49-3099-36FA-5661-84C33666EA3C}"/>
          </ac:picMkLst>
        </pc:picChg>
        <pc:picChg chg="add del">
          <ac:chgData name="Ragas, A.M.J. (Ad)" userId="b65d18fb-92ef-4223-b3e3-adc91c7ed8d1" providerId="ADAL" clId="{C5F483EA-BE1E-460F-A95C-11656610CC43}" dt="2025-06-04T18:51:05.395" v="655" actId="478"/>
          <ac:picMkLst>
            <pc:docMk/>
            <pc:sldMk cId="316946831" sldId="523"/>
            <ac:picMk id="2056" creationId="{618D9BC9-DB64-64F0-EFD1-6E8F0207AEDC}"/>
          </ac:picMkLst>
        </pc:picChg>
      </pc:sldChg>
      <pc:sldChg chg="addSp delSp modSp add mod">
        <pc:chgData name="Ragas, A.M.J. (Ad)" userId="b65d18fb-92ef-4223-b3e3-adc91c7ed8d1" providerId="ADAL" clId="{C5F483EA-BE1E-460F-A95C-11656610CC43}" dt="2025-06-04T18:57:43.224" v="838" actId="1076"/>
        <pc:sldMkLst>
          <pc:docMk/>
          <pc:sldMk cId="504717000" sldId="524"/>
        </pc:sldMkLst>
        <pc:spChg chg="mod">
          <ac:chgData name="Ragas, A.M.J. (Ad)" userId="b65d18fb-92ef-4223-b3e3-adc91c7ed8d1" providerId="ADAL" clId="{C5F483EA-BE1E-460F-A95C-11656610CC43}" dt="2025-06-04T18:54:17.141" v="829" actId="5793"/>
          <ac:spMkLst>
            <pc:docMk/>
            <pc:sldMk cId="504717000" sldId="524"/>
            <ac:spMk id="7" creationId="{7F7033FE-6B93-C445-795F-B4C319BC9D3C}"/>
          </ac:spMkLst>
        </pc:spChg>
        <pc:spChg chg="del">
          <ac:chgData name="Ragas, A.M.J. (Ad)" userId="b65d18fb-92ef-4223-b3e3-adc91c7ed8d1" providerId="ADAL" clId="{C5F483EA-BE1E-460F-A95C-11656610CC43}" dt="2025-06-04T18:54:23.036" v="832" actId="478"/>
          <ac:spMkLst>
            <pc:docMk/>
            <pc:sldMk cId="504717000" sldId="524"/>
            <ac:spMk id="13" creationId="{087BF5AC-C79C-54D8-96C2-8D81150583D9}"/>
          </ac:spMkLst>
        </pc:spChg>
        <pc:picChg chg="add mod">
          <ac:chgData name="Ragas, A.M.J. (Ad)" userId="b65d18fb-92ef-4223-b3e3-adc91c7ed8d1" providerId="ADAL" clId="{C5F483EA-BE1E-460F-A95C-11656610CC43}" dt="2025-06-04T18:57:43.224" v="838" actId="1076"/>
          <ac:picMkLst>
            <pc:docMk/>
            <pc:sldMk cId="504717000" sldId="524"/>
            <ac:picMk id="3" creationId="{F30E8D33-8F8B-6CB4-2FF5-CF0B6504A028}"/>
          </ac:picMkLst>
        </pc:picChg>
        <pc:picChg chg="del">
          <ac:chgData name="Ragas, A.M.J. (Ad)" userId="b65d18fb-92ef-4223-b3e3-adc91c7ed8d1" providerId="ADAL" clId="{C5F483EA-BE1E-460F-A95C-11656610CC43}" dt="2025-06-04T18:54:20.071" v="830" actId="478"/>
          <ac:picMkLst>
            <pc:docMk/>
            <pc:sldMk cId="504717000" sldId="524"/>
            <ac:picMk id="2052" creationId="{B1377B6F-057E-7F91-29BB-E6F71DFF465E}"/>
          </ac:picMkLst>
        </pc:picChg>
        <pc:picChg chg="del">
          <ac:chgData name="Ragas, A.M.J. (Ad)" userId="b65d18fb-92ef-4223-b3e3-adc91c7ed8d1" providerId="ADAL" clId="{C5F483EA-BE1E-460F-A95C-11656610CC43}" dt="2025-06-04T18:54:20.690" v="831" actId="478"/>
          <ac:picMkLst>
            <pc:docMk/>
            <pc:sldMk cId="504717000" sldId="524"/>
            <ac:picMk id="2054" creationId="{8884EA49-3099-36FA-5661-84C33666EA3C}"/>
          </ac:picMkLst>
        </pc:picChg>
      </pc:sldChg>
    </pc:docChg>
  </pc:docChgLst>
  <pc:docChgLst>
    <pc:chgData name="Gossen, J. (Janine)" userId="e49d8dbb-1733-4ee6-a991-df96c05cdabf" providerId="ADAL" clId="{F8FFA0CF-137B-4D30-9EAE-97BBB247592D}"/>
    <pc:docChg chg="undo redo custSel addSld delSld modSld sldOrd">
      <pc:chgData name="Gossen, J. (Janine)" userId="e49d8dbb-1733-4ee6-a991-df96c05cdabf" providerId="ADAL" clId="{F8FFA0CF-137B-4D30-9EAE-97BBB247592D}" dt="2025-03-11T10:35:49.035" v="3210" actId="20577"/>
      <pc:docMkLst>
        <pc:docMk/>
      </pc:docMkLst>
      <pc:sldChg chg="modSp mod">
        <pc:chgData name="Gossen, J. (Janine)" userId="e49d8dbb-1733-4ee6-a991-df96c05cdabf" providerId="ADAL" clId="{F8FFA0CF-137B-4D30-9EAE-97BBB247592D}" dt="2025-03-06T15:01:02.060" v="1699" actId="1076"/>
        <pc:sldMkLst>
          <pc:docMk/>
          <pc:sldMk cId="3239854797" sldId="513"/>
        </pc:sldMkLst>
        <pc:graphicFrameChg chg="mod modGraphic">
          <ac:chgData name="Gossen, J. (Janine)" userId="e49d8dbb-1733-4ee6-a991-df96c05cdabf" providerId="ADAL" clId="{F8FFA0CF-137B-4D30-9EAE-97BBB247592D}" dt="2025-03-06T15:00:51.761" v="1698" actId="1076"/>
          <ac:graphicFrameMkLst>
            <pc:docMk/>
            <pc:sldMk cId="3239854797" sldId="513"/>
            <ac:graphicFrameMk id="5" creationId="{E5A10CF5-423F-91E9-3990-3073E85D1B34}"/>
          </ac:graphicFrameMkLst>
        </pc:graphicFrameChg>
      </pc:sldChg>
      <pc:sldChg chg="addSp modSp mod">
        <pc:chgData name="Gossen, J. (Janine)" userId="e49d8dbb-1733-4ee6-a991-df96c05cdabf" providerId="ADAL" clId="{F8FFA0CF-137B-4D30-9EAE-97BBB247592D}" dt="2025-03-11T10:16:35.085" v="3178" actId="20577"/>
        <pc:sldMkLst>
          <pc:docMk/>
          <pc:sldMk cId="1627220885" sldId="514"/>
        </pc:sldMkLst>
        <pc:spChg chg="mod">
          <ac:chgData name="Gossen, J. (Janine)" userId="e49d8dbb-1733-4ee6-a991-df96c05cdabf" providerId="ADAL" clId="{F8FFA0CF-137B-4D30-9EAE-97BBB247592D}" dt="2025-03-11T10:16:35.085" v="3178" actId="20577"/>
          <ac:spMkLst>
            <pc:docMk/>
            <pc:sldMk cId="1627220885" sldId="514"/>
            <ac:spMk id="4" creationId="{1930DFAE-0EB4-AC4C-AF30-23859F2583C6}"/>
          </ac:spMkLst>
        </pc:spChg>
      </pc:sldChg>
      <pc:sldChg chg="addSp modSp add mod">
        <pc:chgData name="Gossen, J. (Janine)" userId="e49d8dbb-1733-4ee6-a991-df96c05cdabf" providerId="ADAL" clId="{F8FFA0CF-137B-4D30-9EAE-97BBB247592D}" dt="2025-03-07T11:52:13.420" v="2843" actId="14100"/>
        <pc:sldMkLst>
          <pc:docMk/>
          <pc:sldMk cId="558061030" sldId="515"/>
        </pc:sldMkLst>
      </pc:sldChg>
      <pc:sldChg chg="modSp add mod">
        <pc:chgData name="Gossen, J. (Janine)" userId="e49d8dbb-1733-4ee6-a991-df96c05cdabf" providerId="ADAL" clId="{F8FFA0CF-137B-4D30-9EAE-97BBB247592D}" dt="2025-03-11T10:30:57.994" v="3209" actId="20577"/>
        <pc:sldMkLst>
          <pc:docMk/>
          <pc:sldMk cId="264105731" sldId="516"/>
        </pc:sldMkLst>
      </pc:sldChg>
      <pc:sldChg chg="add del">
        <pc:chgData name="Gossen, J. (Janine)" userId="e49d8dbb-1733-4ee6-a991-df96c05cdabf" providerId="ADAL" clId="{F8FFA0CF-137B-4D30-9EAE-97BBB247592D}" dt="2025-03-06T13:44:44.415" v="39"/>
        <pc:sldMkLst>
          <pc:docMk/>
          <pc:sldMk cId="1194676244" sldId="516"/>
        </pc:sldMkLst>
      </pc:sldChg>
      <pc:sldChg chg="addSp delSp modSp add mod ord">
        <pc:chgData name="Gossen, J. (Janine)" userId="e49d8dbb-1733-4ee6-a991-df96c05cdabf" providerId="ADAL" clId="{F8FFA0CF-137B-4D30-9EAE-97BBB247592D}" dt="2025-03-07T11:49:36.311" v="2803" actId="478"/>
        <pc:sldMkLst>
          <pc:docMk/>
          <pc:sldMk cId="1562041933" sldId="517"/>
        </pc:sldMkLst>
      </pc:sldChg>
      <pc:sldChg chg="modSp add mod">
        <pc:chgData name="Gossen, J. (Janine)" userId="e49d8dbb-1733-4ee6-a991-df96c05cdabf" providerId="ADAL" clId="{F8FFA0CF-137B-4D30-9EAE-97BBB247592D}" dt="2025-03-11T10:35:49.035" v="3210" actId="20577"/>
        <pc:sldMkLst>
          <pc:docMk/>
          <pc:sldMk cId="2987748515" sldId="518"/>
        </pc:sldMkLst>
      </pc:sldChg>
      <pc:sldChg chg="modSp add mod">
        <pc:chgData name="Gossen, J. (Janine)" userId="e49d8dbb-1733-4ee6-a991-df96c05cdabf" providerId="ADAL" clId="{F8FFA0CF-137B-4D30-9EAE-97BBB247592D}" dt="2025-03-11T10:24:27.681" v="3195" actId="20577"/>
        <pc:sldMkLst>
          <pc:docMk/>
          <pc:sldMk cId="440806782" sldId="519"/>
        </pc:sldMkLst>
      </pc:sldChg>
    </pc:docChg>
  </pc:docChgLst>
  <pc:docChgLst>
    <pc:chgData name="Gossen, J. (Janine)" userId="e49d8dbb-1733-4ee6-a991-df96c05cdabf" providerId="ADAL" clId="{78F8F93E-0281-4D6F-9853-05542D2E1CD6}"/>
    <pc:docChg chg="undo custSel addSld delSld modSld">
      <pc:chgData name="Gossen, J. (Janine)" userId="e49d8dbb-1733-4ee6-a991-df96c05cdabf" providerId="ADAL" clId="{78F8F93E-0281-4D6F-9853-05542D2E1CD6}" dt="2023-12-06T16:34:34.016" v="2260" actId="20577"/>
      <pc:docMkLst>
        <pc:docMk/>
      </pc:docMkLst>
      <pc:sldChg chg="modSp mod">
        <pc:chgData name="Gossen, J. (Janine)" userId="e49d8dbb-1733-4ee6-a991-df96c05cdabf" providerId="ADAL" clId="{78F8F93E-0281-4D6F-9853-05542D2E1CD6}" dt="2023-11-21T15:46:34.972" v="110" actId="20577"/>
        <pc:sldMkLst>
          <pc:docMk/>
          <pc:sldMk cId="4153452764" sldId="403"/>
        </pc:sldMkLst>
      </pc:sldChg>
      <pc:sldChg chg="del">
        <pc:chgData name="Gossen, J. (Janine)" userId="e49d8dbb-1733-4ee6-a991-df96c05cdabf" providerId="ADAL" clId="{78F8F93E-0281-4D6F-9853-05542D2E1CD6}" dt="2023-11-21T15:47:39.040" v="153" actId="47"/>
        <pc:sldMkLst>
          <pc:docMk/>
          <pc:sldMk cId="4116964952" sldId="483"/>
        </pc:sldMkLst>
      </pc:sldChg>
      <pc:sldChg chg="addSp delSp modSp mod">
        <pc:chgData name="Gossen, J. (Janine)" userId="e49d8dbb-1733-4ee6-a991-df96c05cdabf" providerId="ADAL" clId="{78F8F93E-0281-4D6F-9853-05542D2E1CD6}" dt="2023-12-04T14:57:28.929" v="2063" actId="207"/>
        <pc:sldMkLst>
          <pc:docMk/>
          <pc:sldMk cId="3483381515" sldId="489"/>
        </pc:sldMkLst>
      </pc:sldChg>
      <pc:sldChg chg="del">
        <pc:chgData name="Gossen, J. (Janine)" userId="e49d8dbb-1733-4ee6-a991-df96c05cdabf" providerId="ADAL" clId="{78F8F93E-0281-4D6F-9853-05542D2E1CD6}" dt="2023-11-21T15:47:34.905" v="150" actId="47"/>
        <pc:sldMkLst>
          <pc:docMk/>
          <pc:sldMk cId="4284655847" sldId="490"/>
        </pc:sldMkLst>
      </pc:sldChg>
      <pc:sldChg chg="del">
        <pc:chgData name="Gossen, J. (Janine)" userId="e49d8dbb-1733-4ee6-a991-df96c05cdabf" providerId="ADAL" clId="{78F8F93E-0281-4D6F-9853-05542D2E1CD6}" dt="2023-11-21T15:47:32.651" v="148" actId="47"/>
        <pc:sldMkLst>
          <pc:docMk/>
          <pc:sldMk cId="3711251027" sldId="492"/>
        </pc:sldMkLst>
      </pc:sldChg>
      <pc:sldChg chg="del">
        <pc:chgData name="Gossen, J. (Janine)" userId="e49d8dbb-1733-4ee6-a991-df96c05cdabf" providerId="ADAL" clId="{78F8F93E-0281-4D6F-9853-05542D2E1CD6}" dt="2023-11-21T15:47:33.777" v="149" actId="47"/>
        <pc:sldMkLst>
          <pc:docMk/>
          <pc:sldMk cId="3543159021" sldId="493"/>
        </pc:sldMkLst>
      </pc:sldChg>
      <pc:sldChg chg="del">
        <pc:chgData name="Gossen, J. (Janine)" userId="e49d8dbb-1733-4ee6-a991-df96c05cdabf" providerId="ADAL" clId="{78F8F93E-0281-4D6F-9853-05542D2E1CD6}" dt="2023-11-21T15:47:37.366" v="152" actId="47"/>
        <pc:sldMkLst>
          <pc:docMk/>
          <pc:sldMk cId="3365210786" sldId="494"/>
        </pc:sldMkLst>
      </pc:sldChg>
      <pc:sldChg chg="del">
        <pc:chgData name="Gossen, J. (Janine)" userId="e49d8dbb-1733-4ee6-a991-df96c05cdabf" providerId="ADAL" clId="{78F8F93E-0281-4D6F-9853-05542D2E1CD6}" dt="2023-11-21T15:47:36.158" v="151" actId="47"/>
        <pc:sldMkLst>
          <pc:docMk/>
          <pc:sldMk cId="3679074567" sldId="495"/>
        </pc:sldMkLst>
      </pc:sldChg>
      <pc:sldChg chg="modSp mod">
        <pc:chgData name="Gossen, J. (Janine)" userId="e49d8dbb-1733-4ee6-a991-df96c05cdabf" providerId="ADAL" clId="{78F8F93E-0281-4D6F-9853-05542D2E1CD6}" dt="2023-11-21T15:49:40.769" v="276" actId="20577"/>
        <pc:sldMkLst>
          <pc:docMk/>
          <pc:sldMk cId="2771339855" sldId="496"/>
        </pc:sldMkLst>
      </pc:sldChg>
      <pc:sldChg chg="modSp add mod">
        <pc:chgData name="Gossen, J. (Janine)" userId="e49d8dbb-1733-4ee6-a991-df96c05cdabf" providerId="ADAL" clId="{78F8F93E-0281-4D6F-9853-05542D2E1CD6}" dt="2023-12-04T13:33:00.600" v="1537" actId="27636"/>
        <pc:sldMkLst>
          <pc:docMk/>
          <pc:sldMk cId="4206840094" sldId="497"/>
        </pc:sldMkLst>
      </pc:sldChg>
      <pc:sldChg chg="modSp add mod">
        <pc:chgData name="Gossen, J. (Janine)" userId="e49d8dbb-1733-4ee6-a991-df96c05cdabf" providerId="ADAL" clId="{78F8F93E-0281-4D6F-9853-05542D2E1CD6}" dt="2023-12-05T09:14:20.024" v="2069" actId="20577"/>
        <pc:sldMkLst>
          <pc:docMk/>
          <pc:sldMk cId="2582041497" sldId="498"/>
        </pc:sldMkLst>
      </pc:sldChg>
      <pc:sldChg chg="modSp add mod">
        <pc:chgData name="Gossen, J. (Janine)" userId="e49d8dbb-1733-4ee6-a991-df96c05cdabf" providerId="ADAL" clId="{78F8F93E-0281-4D6F-9853-05542D2E1CD6}" dt="2023-12-06T16:34:34.016" v="2260" actId="20577"/>
        <pc:sldMkLst>
          <pc:docMk/>
          <pc:sldMk cId="702463604" sldId="499"/>
        </pc:sldMkLst>
      </pc:sldChg>
    </pc:docChg>
  </pc:docChgLst>
  <pc:docChgLst>
    <pc:chgData name="Gossen, J. (Janine)" userId="e49d8dbb-1733-4ee6-a991-df96c05cdabf" providerId="ADAL" clId="{FE81815D-1C2B-4526-9159-15D5B0AA5F80}"/>
    <pc:docChg chg="undo custSel addSld delSld modSld sldOrd">
      <pc:chgData name="Gossen, J. (Janine)" userId="e49d8dbb-1733-4ee6-a991-df96c05cdabf" providerId="ADAL" clId="{FE81815D-1C2B-4526-9159-15D5B0AA5F80}" dt="2024-06-17T07:33:27.253" v="3640" actId="20577"/>
      <pc:docMkLst>
        <pc:docMk/>
      </pc:docMkLst>
      <pc:sldChg chg="modSp mod">
        <pc:chgData name="Gossen, J. (Janine)" userId="e49d8dbb-1733-4ee6-a991-df96c05cdabf" providerId="ADAL" clId="{FE81815D-1C2B-4526-9159-15D5B0AA5F80}" dt="2024-05-27T11:36:22.616" v="250" actId="20577"/>
        <pc:sldMkLst>
          <pc:docMk/>
          <pc:sldMk cId="4153452764" sldId="403"/>
        </pc:sldMkLst>
      </pc:sldChg>
      <pc:sldChg chg="modSp mod">
        <pc:chgData name="Gossen, J. (Janine)" userId="e49d8dbb-1733-4ee6-a991-df96c05cdabf" providerId="ADAL" clId="{FE81815D-1C2B-4526-9159-15D5B0AA5F80}" dt="2024-06-17T07:33:27.253" v="3640" actId="20577"/>
        <pc:sldMkLst>
          <pc:docMk/>
          <pc:sldMk cId="2771339855" sldId="496"/>
        </pc:sldMkLst>
      </pc:sldChg>
      <pc:sldChg chg="delSp modSp mod">
        <pc:chgData name="Gossen, J. (Janine)" userId="e49d8dbb-1733-4ee6-a991-df96c05cdabf" providerId="ADAL" clId="{FE81815D-1C2B-4526-9159-15D5B0AA5F80}" dt="2024-06-17T07:02:23.046" v="1357" actId="20577"/>
        <pc:sldMkLst>
          <pc:docMk/>
          <pc:sldMk cId="2582041497" sldId="498"/>
        </pc:sldMkLst>
      </pc:sldChg>
      <pc:sldChg chg="modSp mod">
        <pc:chgData name="Gossen, J. (Janine)" userId="e49d8dbb-1733-4ee6-a991-df96c05cdabf" providerId="ADAL" clId="{FE81815D-1C2B-4526-9159-15D5B0AA5F80}" dt="2024-06-17T07:19:48.476" v="2355" actId="21"/>
        <pc:sldMkLst>
          <pc:docMk/>
          <pc:sldMk cId="2683759327" sldId="499"/>
        </pc:sldMkLst>
      </pc:sldChg>
      <pc:sldChg chg="modSp del mod">
        <pc:chgData name="Gossen, J. (Janine)" userId="e49d8dbb-1733-4ee6-a991-df96c05cdabf" providerId="ADAL" clId="{FE81815D-1C2B-4526-9159-15D5B0AA5F80}" dt="2024-05-27T14:05:19.379" v="630" actId="47"/>
        <pc:sldMkLst>
          <pc:docMk/>
          <pc:sldMk cId="3208782087" sldId="500"/>
        </pc:sldMkLst>
      </pc:sldChg>
      <pc:sldChg chg="modSp add mod ord">
        <pc:chgData name="Gossen, J. (Janine)" userId="e49d8dbb-1733-4ee6-a991-df96c05cdabf" providerId="ADAL" clId="{FE81815D-1C2B-4526-9159-15D5B0AA5F80}" dt="2024-06-17T07:32:42.384" v="3512" actId="11"/>
        <pc:sldMkLst>
          <pc:docMk/>
          <pc:sldMk cId="4271995174" sldId="500"/>
        </pc:sldMkLst>
      </pc:sldChg>
      <pc:sldChg chg="modSp add mod">
        <pc:chgData name="Gossen, J. (Janine)" userId="e49d8dbb-1733-4ee6-a991-df96c05cdabf" providerId="ADAL" clId="{FE81815D-1C2B-4526-9159-15D5B0AA5F80}" dt="2024-06-17T07:26:33.560" v="2961" actId="27636"/>
        <pc:sldMkLst>
          <pc:docMk/>
          <pc:sldMk cId="1068762372" sldId="501"/>
        </pc:sldMkLst>
      </pc:sldChg>
      <pc:sldChg chg="modSp del mod">
        <pc:chgData name="Gossen, J. (Janine)" userId="e49d8dbb-1733-4ee6-a991-df96c05cdabf" providerId="ADAL" clId="{FE81815D-1C2B-4526-9159-15D5B0AA5F80}" dt="2024-05-27T14:05:18.067" v="629" actId="47"/>
        <pc:sldMkLst>
          <pc:docMk/>
          <pc:sldMk cId="2213183666" sldId="501"/>
        </pc:sldMkLst>
      </pc:sldChg>
      <pc:sldChg chg="add del">
        <pc:chgData name="Gossen, J. (Janine)" userId="e49d8dbb-1733-4ee6-a991-df96c05cdabf" providerId="ADAL" clId="{FE81815D-1C2B-4526-9159-15D5B0AA5F80}" dt="2024-06-17T07:27:24.807" v="2965" actId="2696"/>
        <pc:sldMkLst>
          <pc:docMk/>
          <pc:sldMk cId="104529482" sldId="502"/>
        </pc:sldMkLst>
      </pc:sldChg>
      <pc:sldChg chg="modSp del mod">
        <pc:chgData name="Gossen, J. (Janine)" userId="e49d8dbb-1733-4ee6-a991-df96c05cdabf" providerId="ADAL" clId="{FE81815D-1C2B-4526-9159-15D5B0AA5F80}" dt="2024-05-27T14:05:20.529" v="631" actId="47"/>
        <pc:sldMkLst>
          <pc:docMk/>
          <pc:sldMk cId="3821264249" sldId="502"/>
        </pc:sldMkLst>
      </pc:sldChg>
    </pc:docChg>
  </pc:docChgLst>
  <pc:docChgLst>
    <pc:chgData name="Ragas, A.M.J. (Ad)" userId="b65d18fb-92ef-4223-b3e3-adc91c7ed8d1" providerId="ADAL" clId="{A6341D2C-77C5-4868-AA29-95BDA6F9E0A8}"/>
    <pc:docChg chg="modSld">
      <pc:chgData name="Ragas, A.M.J. (Ad)" userId="b65d18fb-92ef-4223-b3e3-adc91c7ed8d1" providerId="ADAL" clId="{A6341D2C-77C5-4868-AA29-95BDA6F9E0A8}" dt="2024-06-18T10:16:00.248" v="47" actId="113"/>
      <pc:docMkLst>
        <pc:docMk/>
      </pc:docMkLst>
      <pc:sldChg chg="modSp mod">
        <pc:chgData name="Ragas, A.M.J. (Ad)" userId="b65d18fb-92ef-4223-b3e3-adc91c7ed8d1" providerId="ADAL" clId="{A6341D2C-77C5-4868-AA29-95BDA6F9E0A8}" dt="2024-06-18T10:15:33.357" v="44" actId="113"/>
        <pc:sldMkLst>
          <pc:docMk/>
          <pc:sldMk cId="4271995174" sldId="500"/>
        </pc:sldMkLst>
      </pc:sldChg>
      <pc:sldChg chg="modSp mod">
        <pc:chgData name="Ragas, A.M.J. (Ad)" userId="b65d18fb-92ef-4223-b3e3-adc91c7ed8d1" providerId="ADAL" clId="{A6341D2C-77C5-4868-AA29-95BDA6F9E0A8}" dt="2024-06-18T10:16:00.248" v="47" actId="113"/>
        <pc:sldMkLst>
          <pc:docMk/>
          <pc:sldMk cId="1068762372" sldId="501"/>
        </pc:sldMkLst>
      </pc:sldChg>
    </pc:docChg>
  </pc:docChgLst>
  <pc:docChgLst>
    <pc:chgData name="Ragas, A.M.J. (Ad)" userId="b65d18fb-92ef-4223-b3e3-adc91c7ed8d1" providerId="ADAL" clId="{0496D804-14D6-4302-B7D8-65520B5D73C9}"/>
    <pc:docChg chg="modSld">
      <pc:chgData name="Ragas, A.M.J. (Ad)" userId="b65d18fb-92ef-4223-b3e3-adc91c7ed8d1" providerId="ADAL" clId="{0496D804-14D6-4302-B7D8-65520B5D73C9}" dt="2024-04-23T15:30:14.489" v="103" actId="20577"/>
      <pc:docMkLst>
        <pc:docMk/>
      </pc:docMkLst>
      <pc:sldChg chg="modSp mod">
        <pc:chgData name="Ragas, A.M.J. (Ad)" userId="b65d18fb-92ef-4223-b3e3-adc91c7ed8d1" providerId="ADAL" clId="{0496D804-14D6-4302-B7D8-65520B5D73C9}" dt="2024-04-23T15:30:14.489" v="103" actId="20577"/>
        <pc:sldMkLst>
          <pc:docMk/>
          <pc:sldMk cId="3208782087" sldId="500"/>
        </pc:sldMkLst>
      </pc:sldChg>
      <pc:sldChg chg="modSp mod">
        <pc:chgData name="Ragas, A.M.J. (Ad)" userId="b65d18fb-92ef-4223-b3e3-adc91c7ed8d1" providerId="ADAL" clId="{0496D804-14D6-4302-B7D8-65520B5D73C9}" dt="2024-04-23T14:00:02.795" v="66" actId="20577"/>
        <pc:sldMkLst>
          <pc:docMk/>
          <pc:sldMk cId="3821264249" sldId="502"/>
        </pc:sldMkLst>
      </pc:sldChg>
    </pc:docChg>
  </pc:docChgLst>
  <pc:docChgLst>
    <pc:chgData name="Gossen, J. (Janine)" userId="e49d8dbb-1733-4ee6-a991-df96c05cdabf" providerId="ADAL" clId="{AE1850F4-16C7-4B01-83B1-5BF09E6C62D9}"/>
    <pc:docChg chg="custSel delSld modSld">
      <pc:chgData name="Gossen, J. (Janine)" userId="e49d8dbb-1733-4ee6-a991-df96c05cdabf" providerId="ADAL" clId="{AE1850F4-16C7-4B01-83B1-5BF09E6C62D9}" dt="2024-12-03T15:34:11.412" v="880" actId="20577"/>
      <pc:docMkLst>
        <pc:docMk/>
      </pc:docMkLst>
      <pc:sldChg chg="del">
        <pc:chgData name="Gossen, J. (Janine)" userId="e49d8dbb-1733-4ee6-a991-df96c05cdabf" providerId="ADAL" clId="{AE1850F4-16C7-4B01-83B1-5BF09E6C62D9}" dt="2024-11-27T12:37:42.025" v="48" actId="47"/>
        <pc:sldMkLst>
          <pc:docMk/>
          <pc:sldMk cId="2193323325" sldId="259"/>
        </pc:sldMkLst>
      </pc:sldChg>
      <pc:sldChg chg="modSp mod">
        <pc:chgData name="Gossen, J. (Janine)" userId="e49d8dbb-1733-4ee6-a991-df96c05cdabf" providerId="ADAL" clId="{AE1850F4-16C7-4B01-83B1-5BF09E6C62D9}" dt="2024-11-27T12:37:36.479" v="46" actId="20577"/>
        <pc:sldMkLst>
          <pc:docMk/>
          <pc:sldMk cId="4153452764" sldId="403"/>
        </pc:sldMkLst>
      </pc:sldChg>
      <pc:sldChg chg="del">
        <pc:chgData name="Gossen, J. (Janine)" userId="e49d8dbb-1733-4ee6-a991-df96c05cdabf" providerId="ADAL" clId="{AE1850F4-16C7-4B01-83B1-5BF09E6C62D9}" dt="2024-11-27T12:37:40.192" v="47" actId="47"/>
        <pc:sldMkLst>
          <pc:docMk/>
          <pc:sldMk cId="3913163577" sldId="499"/>
        </pc:sldMkLst>
      </pc:sldChg>
      <pc:sldChg chg="del">
        <pc:chgData name="Gossen, J. (Janine)" userId="e49d8dbb-1733-4ee6-a991-df96c05cdabf" providerId="ADAL" clId="{AE1850F4-16C7-4B01-83B1-5BF09E6C62D9}" dt="2024-11-27T12:37:50.515" v="51" actId="47"/>
        <pc:sldMkLst>
          <pc:docMk/>
          <pc:sldMk cId="1637424125" sldId="505"/>
        </pc:sldMkLst>
      </pc:sldChg>
      <pc:sldChg chg="del">
        <pc:chgData name="Gossen, J. (Janine)" userId="e49d8dbb-1733-4ee6-a991-df96c05cdabf" providerId="ADAL" clId="{AE1850F4-16C7-4B01-83B1-5BF09E6C62D9}" dt="2024-11-27T12:37:48.685" v="49" actId="47"/>
        <pc:sldMkLst>
          <pc:docMk/>
          <pc:sldMk cId="3099479919" sldId="506"/>
        </pc:sldMkLst>
      </pc:sldChg>
      <pc:sldChg chg="del">
        <pc:chgData name="Gossen, J. (Janine)" userId="e49d8dbb-1733-4ee6-a991-df96c05cdabf" providerId="ADAL" clId="{AE1850F4-16C7-4B01-83B1-5BF09E6C62D9}" dt="2024-11-27T12:37:49.923" v="50" actId="47"/>
        <pc:sldMkLst>
          <pc:docMk/>
          <pc:sldMk cId="3572187298" sldId="508"/>
        </pc:sldMkLst>
      </pc:sldChg>
      <pc:sldChg chg="del">
        <pc:chgData name="Gossen, J. (Janine)" userId="e49d8dbb-1733-4ee6-a991-df96c05cdabf" providerId="ADAL" clId="{AE1850F4-16C7-4B01-83B1-5BF09E6C62D9}" dt="2024-11-27T12:37:51.159" v="52" actId="47"/>
        <pc:sldMkLst>
          <pc:docMk/>
          <pc:sldMk cId="302690641" sldId="509"/>
        </pc:sldMkLst>
      </pc:sldChg>
      <pc:sldChg chg="modSp mod">
        <pc:chgData name="Gossen, J. (Janine)" userId="e49d8dbb-1733-4ee6-a991-df96c05cdabf" providerId="ADAL" clId="{AE1850F4-16C7-4B01-83B1-5BF09E6C62D9}" dt="2024-12-02T10:48:42.874" v="416" actId="20577"/>
        <pc:sldMkLst>
          <pc:docMk/>
          <pc:sldMk cId="2923881527" sldId="511"/>
        </pc:sldMkLst>
      </pc:sldChg>
      <pc:sldChg chg="del">
        <pc:chgData name="Gossen, J. (Janine)" userId="e49d8dbb-1733-4ee6-a991-df96c05cdabf" providerId="ADAL" clId="{AE1850F4-16C7-4B01-83B1-5BF09E6C62D9}" dt="2024-11-27T12:37:51.783" v="53" actId="47"/>
        <pc:sldMkLst>
          <pc:docMk/>
          <pc:sldMk cId="826723033" sldId="512"/>
        </pc:sldMkLst>
      </pc:sldChg>
      <pc:sldChg chg="modSp mod">
        <pc:chgData name="Gossen, J. (Janine)" userId="e49d8dbb-1733-4ee6-a991-df96c05cdabf" providerId="ADAL" clId="{AE1850F4-16C7-4B01-83B1-5BF09E6C62D9}" dt="2024-12-03T15:34:11.412" v="880" actId="20577"/>
        <pc:sldMkLst>
          <pc:docMk/>
          <pc:sldMk cId="3239854797" sldId="513"/>
        </pc:sldMkLst>
      </pc:sldChg>
      <pc:sldChg chg="del">
        <pc:chgData name="Gossen, J. (Janine)" userId="e49d8dbb-1733-4ee6-a991-df96c05cdabf" providerId="ADAL" clId="{AE1850F4-16C7-4B01-83B1-5BF09E6C62D9}" dt="2024-11-27T12:37:55.152" v="54" actId="47"/>
        <pc:sldMkLst>
          <pc:docMk/>
          <pc:sldMk cId="4120000628" sldId="514"/>
        </pc:sldMkLst>
      </pc:sldChg>
    </pc:docChg>
  </pc:docChgLst>
  <pc:docChgLst>
    <pc:chgData name="Gossen, J. (Janine)" userId="e49d8dbb-1733-4ee6-a991-df96c05cdabf" providerId="ADAL" clId="{60A45447-1C85-489F-ADF1-5DAE340C1CB1}"/>
    <pc:docChg chg="undo custSel addSld delSld modSld sldOrd">
      <pc:chgData name="Gossen, J. (Janine)" userId="e49d8dbb-1733-4ee6-a991-df96c05cdabf" providerId="ADAL" clId="{60A45447-1C85-489F-ADF1-5DAE340C1CB1}" dt="2024-10-14T08:56:53.226" v="5004" actId="20577"/>
      <pc:docMkLst>
        <pc:docMk/>
      </pc:docMkLst>
      <pc:sldChg chg="modSp add mod">
        <pc:chgData name="Gossen, J. (Janine)" userId="e49d8dbb-1733-4ee6-a991-df96c05cdabf" providerId="ADAL" clId="{60A45447-1C85-489F-ADF1-5DAE340C1CB1}" dt="2024-10-09T12:19:04.301" v="3060" actId="20577"/>
        <pc:sldMkLst>
          <pc:docMk/>
          <pc:sldMk cId="2193323325" sldId="259"/>
        </pc:sldMkLst>
      </pc:sldChg>
      <pc:sldChg chg="modSp mod">
        <pc:chgData name="Gossen, J. (Janine)" userId="e49d8dbb-1733-4ee6-a991-df96c05cdabf" providerId="ADAL" clId="{60A45447-1C85-489F-ADF1-5DAE340C1CB1}" dt="2024-10-09T12:18:48.093" v="3046" actId="313"/>
        <pc:sldMkLst>
          <pc:docMk/>
          <pc:sldMk cId="4153452764" sldId="403"/>
        </pc:sldMkLst>
      </pc:sldChg>
      <pc:sldChg chg="modSp del">
        <pc:chgData name="Gossen, J. (Janine)" userId="e49d8dbb-1733-4ee6-a991-df96c05cdabf" providerId="ADAL" clId="{60A45447-1C85-489F-ADF1-5DAE340C1CB1}" dt="2024-10-08T14:39:58.704" v="949" actId="47"/>
        <pc:sldMkLst>
          <pc:docMk/>
          <pc:sldMk cId="2771339855" sldId="496"/>
        </pc:sldMkLst>
      </pc:sldChg>
      <pc:sldChg chg="modSp del mod">
        <pc:chgData name="Gossen, J. (Janine)" userId="e49d8dbb-1733-4ee6-a991-df96c05cdabf" providerId="ADAL" clId="{60A45447-1C85-489F-ADF1-5DAE340C1CB1}" dt="2024-10-08T14:43:51.129" v="1112" actId="47"/>
        <pc:sldMkLst>
          <pc:docMk/>
          <pc:sldMk cId="2582041497" sldId="498"/>
        </pc:sldMkLst>
      </pc:sldChg>
      <pc:sldChg chg="modSp del mod">
        <pc:chgData name="Gossen, J. (Janine)" userId="e49d8dbb-1733-4ee6-a991-df96c05cdabf" providerId="ADAL" clId="{60A45447-1C85-489F-ADF1-5DAE340C1CB1}" dt="2024-10-08T13:14:13.196" v="130" actId="47"/>
        <pc:sldMkLst>
          <pc:docMk/>
          <pc:sldMk cId="2683759327" sldId="499"/>
        </pc:sldMkLst>
      </pc:sldChg>
      <pc:sldChg chg="addSp modSp new mod ord">
        <pc:chgData name="Gossen, J. (Janine)" userId="e49d8dbb-1733-4ee6-a991-df96c05cdabf" providerId="ADAL" clId="{60A45447-1C85-489F-ADF1-5DAE340C1CB1}" dt="2024-10-09T12:18:56.210" v="3057" actId="20577"/>
        <pc:sldMkLst>
          <pc:docMk/>
          <pc:sldMk cId="3913163577" sldId="499"/>
        </pc:sldMkLst>
      </pc:sldChg>
      <pc:sldChg chg="new del">
        <pc:chgData name="Gossen, J. (Janine)" userId="e49d8dbb-1733-4ee6-a991-df96c05cdabf" providerId="ADAL" clId="{60A45447-1C85-489F-ADF1-5DAE340C1CB1}" dt="2024-10-08T11:53:39.322" v="2" actId="47"/>
        <pc:sldMkLst>
          <pc:docMk/>
          <pc:sldMk cId="993519385" sldId="500"/>
        </pc:sldMkLst>
      </pc:sldChg>
      <pc:sldChg chg="modSp add mod">
        <pc:chgData name="Gossen, J. (Janine)" userId="e49d8dbb-1733-4ee6-a991-df96c05cdabf" providerId="ADAL" clId="{60A45447-1C85-489F-ADF1-5DAE340C1CB1}" dt="2024-10-09T12:40:01.404" v="4056" actId="20577"/>
        <pc:sldMkLst>
          <pc:docMk/>
          <pc:sldMk cId="3340262187" sldId="500"/>
        </pc:sldMkLst>
      </pc:sldChg>
      <pc:sldChg chg="modSp add mod">
        <pc:chgData name="Gossen, J. (Janine)" userId="e49d8dbb-1733-4ee6-a991-df96c05cdabf" providerId="ADAL" clId="{60A45447-1C85-489F-ADF1-5DAE340C1CB1}" dt="2024-10-08T13:19:50.085" v="720" actId="20577"/>
        <pc:sldMkLst>
          <pc:docMk/>
          <pc:sldMk cId="988719412" sldId="501"/>
        </pc:sldMkLst>
      </pc:sldChg>
      <pc:sldChg chg="modSp add mod">
        <pc:chgData name="Gossen, J. (Janine)" userId="e49d8dbb-1733-4ee6-a991-df96c05cdabf" providerId="ADAL" clId="{60A45447-1C85-489F-ADF1-5DAE340C1CB1}" dt="2024-10-08T13:21:30.361" v="789" actId="20577"/>
        <pc:sldMkLst>
          <pc:docMk/>
          <pc:sldMk cId="1744750032" sldId="502"/>
        </pc:sldMkLst>
      </pc:sldChg>
      <pc:sldChg chg="modSp add del mod">
        <pc:chgData name="Gossen, J. (Janine)" userId="e49d8dbb-1733-4ee6-a991-df96c05cdabf" providerId="ADAL" clId="{60A45447-1C85-489F-ADF1-5DAE340C1CB1}" dt="2024-10-09T12:32:10.717" v="4053" actId="2696"/>
        <pc:sldMkLst>
          <pc:docMk/>
          <pc:sldMk cId="1858973628" sldId="503"/>
        </pc:sldMkLst>
      </pc:sldChg>
      <pc:sldChg chg="addSp modSp add mod">
        <pc:chgData name="Gossen, J. (Janine)" userId="e49d8dbb-1733-4ee6-a991-df96c05cdabf" providerId="ADAL" clId="{60A45447-1C85-489F-ADF1-5DAE340C1CB1}" dt="2024-10-09T12:40:22.304" v="4082" actId="20577"/>
        <pc:sldMkLst>
          <pc:docMk/>
          <pc:sldMk cId="3747694855" sldId="504"/>
        </pc:sldMkLst>
      </pc:sldChg>
      <pc:sldChg chg="add del">
        <pc:chgData name="Gossen, J. (Janine)" userId="e49d8dbb-1733-4ee6-a991-df96c05cdabf" providerId="ADAL" clId="{60A45447-1C85-489F-ADF1-5DAE340C1CB1}" dt="2024-10-08T14:36:46.359" v="928"/>
        <pc:sldMkLst>
          <pc:docMk/>
          <pc:sldMk cId="1318753035" sldId="505"/>
        </pc:sldMkLst>
      </pc:sldChg>
      <pc:sldChg chg="addSp delSp modSp add mod modNotesTx">
        <pc:chgData name="Gossen, J. (Janine)" userId="e49d8dbb-1733-4ee6-a991-df96c05cdabf" providerId="ADAL" clId="{60A45447-1C85-489F-ADF1-5DAE340C1CB1}" dt="2024-10-09T12:42:10.891" v="4365" actId="20577"/>
        <pc:sldMkLst>
          <pc:docMk/>
          <pc:sldMk cId="1637424125" sldId="505"/>
        </pc:sldMkLst>
      </pc:sldChg>
      <pc:sldChg chg="modSp add mod modAnim">
        <pc:chgData name="Gossen, J. (Janine)" userId="e49d8dbb-1733-4ee6-a991-df96c05cdabf" providerId="ADAL" clId="{60A45447-1C85-489F-ADF1-5DAE340C1CB1}" dt="2024-10-14T08:55:49.793" v="4856" actId="27636"/>
        <pc:sldMkLst>
          <pc:docMk/>
          <pc:sldMk cId="3099479919" sldId="506"/>
        </pc:sldMkLst>
      </pc:sldChg>
      <pc:sldChg chg="modSp add mod">
        <pc:chgData name="Gossen, J. (Janine)" userId="e49d8dbb-1733-4ee6-a991-df96c05cdabf" providerId="ADAL" clId="{60A45447-1C85-489F-ADF1-5DAE340C1CB1}" dt="2024-10-09T12:19:28.076" v="3067" actId="20577"/>
        <pc:sldMkLst>
          <pc:docMk/>
          <pc:sldMk cId="4041559968" sldId="507"/>
        </pc:sldMkLst>
      </pc:sldChg>
      <pc:sldChg chg="addSp delSp modSp add mod modNotesTx">
        <pc:chgData name="Gossen, J. (Janine)" userId="e49d8dbb-1733-4ee6-a991-df96c05cdabf" providerId="ADAL" clId="{60A45447-1C85-489F-ADF1-5DAE340C1CB1}" dt="2024-10-14T08:56:53.226" v="5004" actId="20577"/>
        <pc:sldMkLst>
          <pc:docMk/>
          <pc:sldMk cId="3572187298" sldId="508"/>
        </pc:sldMkLst>
      </pc:sldChg>
      <pc:sldChg chg="add del">
        <pc:chgData name="Gossen, J. (Janine)" userId="e49d8dbb-1733-4ee6-a991-df96c05cdabf" providerId="ADAL" clId="{60A45447-1C85-489F-ADF1-5DAE340C1CB1}" dt="2024-10-08T14:49:50.755" v="1353"/>
        <pc:sldMkLst>
          <pc:docMk/>
          <pc:sldMk cId="3697130256" sldId="508"/>
        </pc:sldMkLst>
      </pc:sldChg>
      <pc:sldChg chg="addSp delSp modSp add mod">
        <pc:chgData name="Gossen, J. (Janine)" userId="e49d8dbb-1733-4ee6-a991-df96c05cdabf" providerId="ADAL" clId="{60A45447-1C85-489F-ADF1-5DAE340C1CB1}" dt="2024-10-09T10:57:33.037" v="1847" actId="20577"/>
        <pc:sldMkLst>
          <pc:docMk/>
          <pc:sldMk cId="302690641" sldId="509"/>
        </pc:sldMkLst>
      </pc:sldChg>
      <pc:sldChg chg="add del">
        <pc:chgData name="Gossen, J. (Janine)" userId="e49d8dbb-1733-4ee6-a991-df96c05cdabf" providerId="ADAL" clId="{60A45447-1C85-489F-ADF1-5DAE340C1CB1}" dt="2024-10-09T10:45:02.925" v="1754" actId="47"/>
        <pc:sldMkLst>
          <pc:docMk/>
          <pc:sldMk cId="4066487212" sldId="510"/>
        </pc:sldMkLst>
      </pc:sldChg>
      <pc:sldChg chg="add">
        <pc:chgData name="Gossen, J. (Janine)" userId="e49d8dbb-1733-4ee6-a991-df96c05cdabf" providerId="ADAL" clId="{60A45447-1C85-489F-ADF1-5DAE340C1CB1}" dt="2024-10-09T10:44:52.389" v="1753"/>
        <pc:sldMkLst>
          <pc:docMk/>
          <pc:sldMk cId="2923881527" sldId="511"/>
        </pc:sldMkLst>
      </pc:sldChg>
      <pc:sldChg chg="addSp modSp new mod">
        <pc:chgData name="Gossen, J. (Janine)" userId="e49d8dbb-1733-4ee6-a991-df96c05cdabf" providerId="ADAL" clId="{60A45447-1C85-489F-ADF1-5DAE340C1CB1}" dt="2024-10-09T12:20:59.497" v="3082" actId="20577"/>
        <pc:sldMkLst>
          <pc:docMk/>
          <pc:sldMk cId="826723033" sldId="512"/>
        </pc:sldMkLst>
      </pc:sldChg>
      <pc:sldChg chg="addSp modSp new mod">
        <pc:chgData name="Gossen, J. (Janine)" userId="e49d8dbb-1733-4ee6-a991-df96c05cdabf" providerId="ADAL" clId="{60A45447-1C85-489F-ADF1-5DAE340C1CB1}" dt="2024-10-09T12:31:41.105" v="4052" actId="20577"/>
        <pc:sldMkLst>
          <pc:docMk/>
          <pc:sldMk cId="3239854797" sldId="513"/>
        </pc:sldMkLst>
      </pc:sldChg>
      <pc:sldChg chg="addSp modSp new mod">
        <pc:chgData name="Gossen, J. (Janine)" userId="e49d8dbb-1733-4ee6-a991-df96c05cdabf" providerId="ADAL" clId="{60A45447-1C85-489F-ADF1-5DAE340C1CB1}" dt="2024-10-10T11:51:31.345" v="4778" actId="255"/>
        <pc:sldMkLst>
          <pc:docMk/>
          <pc:sldMk cId="4120000628" sldId="514"/>
        </pc:sldMkLst>
      </pc:sldChg>
      <pc:sldMasterChg chg="delSldLayout">
        <pc:chgData name="Gossen, J. (Janine)" userId="e49d8dbb-1733-4ee6-a991-df96c05cdabf" providerId="ADAL" clId="{60A45447-1C85-489F-ADF1-5DAE340C1CB1}" dt="2024-10-08T14:43:51.129" v="1112" actId="47"/>
        <pc:sldMasterMkLst>
          <pc:docMk/>
          <pc:sldMasterMk cId="3379679136" sldId="2147483766"/>
        </pc:sldMasterMkLst>
        <pc:sldLayoutChg chg="del">
          <pc:chgData name="Gossen, J. (Janine)" userId="e49d8dbb-1733-4ee6-a991-df96c05cdabf" providerId="ADAL" clId="{60A45447-1C85-489F-ADF1-5DAE340C1CB1}" dt="2024-10-08T14:43:51.129" v="1112" actId="47"/>
          <pc:sldLayoutMkLst>
            <pc:docMk/>
            <pc:sldMasterMk cId="3379679136" sldId="2147483766"/>
            <pc:sldLayoutMk cId="1711938121" sldId="2147483792"/>
          </pc:sldLayoutMkLst>
        </pc:sldLayoutChg>
      </pc:sldMasterChg>
    </pc:docChg>
  </pc:docChgLst>
  <pc:docChgLst>
    <pc:chgData name="Morsche, T. te (Tim)" userId="0c6cf581-bbf6-45b3-bb05-4165a6f28715" providerId="ADAL" clId="{E814F6DB-002B-4248-8B39-08525BC82232}"/>
    <pc:docChg chg="undo custSel modSld">
      <pc:chgData name="Morsche, T. te (Tim)" userId="0c6cf581-bbf6-45b3-bb05-4165a6f28715" providerId="ADAL" clId="{E814F6DB-002B-4248-8B39-08525BC82232}" dt="2025-06-04T09:45:03.557" v="174" actId="20577"/>
      <pc:docMkLst>
        <pc:docMk/>
      </pc:docMkLst>
      <pc:sldChg chg="modSp mod">
        <pc:chgData name="Morsche, T. te (Tim)" userId="0c6cf581-bbf6-45b3-bb05-4165a6f28715" providerId="ADAL" clId="{E814F6DB-002B-4248-8B39-08525BC82232}" dt="2025-06-04T09:45:03.557" v="174" actId="20577"/>
        <pc:sldMkLst>
          <pc:docMk/>
          <pc:sldMk cId="2923881527" sldId="511"/>
        </pc:sldMkLst>
        <pc:spChg chg="mod">
          <ac:chgData name="Morsche, T. te (Tim)" userId="0c6cf581-bbf6-45b3-bb05-4165a6f28715" providerId="ADAL" clId="{E814F6DB-002B-4248-8B39-08525BC82232}" dt="2025-06-04T09:45:03.557" v="174" actId="20577"/>
          <ac:spMkLst>
            <pc:docMk/>
            <pc:sldMk cId="2923881527" sldId="511"/>
            <ac:spMk id="3" creationId="{A1FA4E07-AB36-44FA-BBD6-65B0E5F0AE16}"/>
          </ac:spMkLst>
        </pc:spChg>
      </pc:sldChg>
      <pc:sldChg chg="modSp modAnim">
        <pc:chgData name="Morsche, T. te (Tim)" userId="0c6cf581-bbf6-45b3-bb05-4165a6f28715" providerId="ADAL" clId="{E814F6DB-002B-4248-8B39-08525BC82232}" dt="2025-06-04T09:44:02.593" v="123" actId="20577"/>
        <pc:sldMkLst>
          <pc:docMk/>
          <pc:sldMk cId="1627220885" sldId="514"/>
        </pc:sldMkLst>
        <pc:spChg chg="mod">
          <ac:chgData name="Morsche, T. te (Tim)" userId="0c6cf581-bbf6-45b3-bb05-4165a6f28715" providerId="ADAL" clId="{E814F6DB-002B-4248-8B39-08525BC82232}" dt="2025-06-04T09:44:02.593" v="123" actId="20577"/>
          <ac:spMkLst>
            <pc:docMk/>
            <pc:sldMk cId="1627220885" sldId="514"/>
            <ac:spMk id="4" creationId="{1930DFAE-0EB4-AC4C-AF30-23859F2583C6}"/>
          </ac:spMkLst>
        </pc:spChg>
      </pc:sldChg>
    </pc:docChg>
  </pc:docChgLst>
  <pc:docChgLst>
    <pc:chgData name="Ad Ragas" userId="b65d18fb-92ef-4223-b3e3-adc91c7ed8d1" providerId="ADAL" clId="{BB695B78-0CB7-475D-941D-A1065AA04F8C}"/>
    <pc:docChg chg="undo custSel modSld">
      <pc:chgData name="Ad Ragas" userId="b65d18fb-92ef-4223-b3e3-adc91c7ed8d1" providerId="ADAL" clId="{BB695B78-0CB7-475D-941D-A1065AA04F8C}" dt="2023-10-11T11:36:42.682" v="232" actId="20577"/>
      <pc:docMkLst>
        <pc:docMk/>
      </pc:docMkLst>
      <pc:sldChg chg="modSp">
        <pc:chgData name="Ad Ragas" userId="b65d18fb-92ef-4223-b3e3-adc91c7ed8d1" providerId="ADAL" clId="{BB695B78-0CB7-475D-941D-A1065AA04F8C}" dt="2023-10-10T18:00:25.364" v="1" actId="113"/>
        <pc:sldMkLst>
          <pc:docMk/>
          <pc:sldMk cId="4153452764" sldId="403"/>
        </pc:sldMkLst>
      </pc:sldChg>
      <pc:sldChg chg="modSp">
        <pc:chgData name="Ad Ragas" userId="b65d18fb-92ef-4223-b3e3-adc91c7ed8d1" providerId="ADAL" clId="{BB695B78-0CB7-475D-941D-A1065AA04F8C}" dt="2023-10-10T18:17:57.878" v="219" actId="20577"/>
        <pc:sldMkLst>
          <pc:docMk/>
          <pc:sldMk cId="4116964952" sldId="483"/>
        </pc:sldMkLst>
      </pc:sldChg>
      <pc:sldChg chg="modSp">
        <pc:chgData name="Ad Ragas" userId="b65d18fb-92ef-4223-b3e3-adc91c7ed8d1" providerId="ADAL" clId="{BB695B78-0CB7-475D-941D-A1065AA04F8C}" dt="2023-10-11T11:36:42.682" v="232" actId="20577"/>
        <pc:sldMkLst>
          <pc:docMk/>
          <pc:sldMk cId="3483381515" sldId="489"/>
        </pc:sldMkLst>
      </pc:sldChg>
      <pc:sldChg chg="modSp">
        <pc:chgData name="Ad Ragas" userId="b65d18fb-92ef-4223-b3e3-adc91c7ed8d1" providerId="ADAL" clId="{BB695B78-0CB7-475D-941D-A1065AA04F8C}" dt="2023-10-10T18:21:22.056" v="223" actId="114"/>
        <pc:sldMkLst>
          <pc:docMk/>
          <pc:sldMk cId="3711251027" sldId="492"/>
        </pc:sldMkLst>
      </pc:sldChg>
      <pc:sldChg chg="modSp">
        <pc:chgData name="Ad Ragas" userId="b65d18fb-92ef-4223-b3e3-adc91c7ed8d1" providerId="ADAL" clId="{BB695B78-0CB7-475D-941D-A1065AA04F8C}" dt="2023-10-10T18:21:48.809" v="225" actId="20577"/>
        <pc:sldMkLst>
          <pc:docMk/>
          <pc:sldMk cId="3543159021" sldId="493"/>
        </pc:sldMkLst>
      </pc:sldChg>
      <pc:sldChg chg="modSp">
        <pc:chgData name="Ad Ragas" userId="b65d18fb-92ef-4223-b3e3-adc91c7ed8d1" providerId="ADAL" clId="{BB695B78-0CB7-475D-941D-A1065AA04F8C}" dt="2023-10-10T18:16:22.426" v="199" actId="20577"/>
        <pc:sldMkLst>
          <pc:docMk/>
          <pc:sldMk cId="3365210786" sldId="494"/>
        </pc:sldMkLst>
      </pc:sldChg>
      <pc:sldChg chg="modSp">
        <pc:chgData name="Ad Ragas" userId="b65d18fb-92ef-4223-b3e3-adc91c7ed8d1" providerId="ADAL" clId="{BB695B78-0CB7-475D-941D-A1065AA04F8C}" dt="2023-10-10T18:10:38.125" v="80" actId="12"/>
        <pc:sldMkLst>
          <pc:docMk/>
          <pc:sldMk cId="3679074567" sldId="495"/>
        </pc:sldMkLst>
      </pc:sldChg>
    </pc:docChg>
  </pc:docChgLst>
  <pc:docChgLst>
    <pc:chgData name="Gossen, J. (Janine)" userId="e49d8dbb-1733-4ee6-a991-df96c05cdabf" providerId="ADAL" clId="{7F633234-61A6-4131-89E2-73EA6400B989}"/>
    <pc:docChg chg="custSel delSld modSld">
      <pc:chgData name="Gossen, J. (Janine)" userId="e49d8dbb-1733-4ee6-a991-df96c05cdabf" providerId="ADAL" clId="{7F633234-61A6-4131-89E2-73EA6400B989}" dt="2025-05-21T14:55:45.965" v="579" actId="20577"/>
      <pc:docMkLst>
        <pc:docMk/>
      </pc:docMkLst>
      <pc:sldChg chg="modSp mod">
        <pc:chgData name="Gossen, J. (Janine)" userId="e49d8dbb-1733-4ee6-a991-df96c05cdabf" providerId="ADAL" clId="{7F633234-61A6-4131-89E2-73EA6400B989}" dt="2025-05-21T14:24:44.921" v="328" actId="20577"/>
        <pc:sldMkLst>
          <pc:docMk/>
          <pc:sldMk cId="4153452764" sldId="403"/>
        </pc:sldMkLst>
        <pc:spChg chg="mod">
          <ac:chgData name="Gossen, J. (Janine)" userId="e49d8dbb-1733-4ee6-a991-df96c05cdabf" providerId="ADAL" clId="{7F633234-61A6-4131-89E2-73EA6400B989}" dt="2025-05-21T14:24:44.921" v="328" actId="20577"/>
          <ac:spMkLst>
            <pc:docMk/>
            <pc:sldMk cId="4153452764" sldId="403"/>
            <ac:spMk id="4" creationId="{00000000-0000-0000-0000-000000000000}"/>
          </ac:spMkLst>
        </pc:spChg>
        <pc:spChg chg="mod">
          <ac:chgData name="Gossen, J. (Janine)" userId="e49d8dbb-1733-4ee6-a991-df96c05cdabf" providerId="ADAL" clId="{7F633234-61A6-4131-89E2-73EA6400B989}" dt="2025-05-21T14:20:22.506" v="185" actId="20577"/>
          <ac:spMkLst>
            <pc:docMk/>
            <pc:sldMk cId="4153452764" sldId="403"/>
            <ac:spMk id="5" creationId="{00000000-0000-0000-0000-000000000000}"/>
          </ac:spMkLst>
        </pc:spChg>
      </pc:sldChg>
      <pc:sldChg chg="modSp mod">
        <pc:chgData name="Gossen, J. (Janine)" userId="e49d8dbb-1733-4ee6-a991-df96c05cdabf" providerId="ADAL" clId="{7F633234-61A6-4131-89E2-73EA6400B989}" dt="2025-05-21T14:55:45.965" v="579" actId="20577"/>
        <pc:sldMkLst>
          <pc:docMk/>
          <pc:sldMk cId="2923881527" sldId="511"/>
        </pc:sldMkLst>
        <pc:spChg chg="mod">
          <ac:chgData name="Gossen, J. (Janine)" userId="e49d8dbb-1733-4ee6-a991-df96c05cdabf" providerId="ADAL" clId="{7F633234-61A6-4131-89E2-73EA6400B989}" dt="2025-05-21T14:55:45.965" v="579" actId="20577"/>
          <ac:spMkLst>
            <pc:docMk/>
            <pc:sldMk cId="2923881527" sldId="511"/>
            <ac:spMk id="3" creationId="{A1FA4E07-AB36-44FA-BBD6-65B0E5F0AE16}"/>
          </ac:spMkLst>
        </pc:spChg>
      </pc:sldChg>
      <pc:sldChg chg="delSp modSp mod">
        <pc:chgData name="Gossen, J. (Janine)" userId="e49d8dbb-1733-4ee6-a991-df96c05cdabf" providerId="ADAL" clId="{7F633234-61A6-4131-89E2-73EA6400B989}" dt="2025-05-21T14:21:12.957" v="224" actId="5793"/>
        <pc:sldMkLst>
          <pc:docMk/>
          <pc:sldMk cId="3239854797" sldId="513"/>
        </pc:sldMkLst>
        <pc:graphicFrameChg chg="modGraphic">
          <ac:chgData name="Gossen, J. (Janine)" userId="e49d8dbb-1733-4ee6-a991-df96c05cdabf" providerId="ADAL" clId="{7F633234-61A6-4131-89E2-73EA6400B989}" dt="2025-05-21T14:21:12.957" v="224" actId="5793"/>
          <ac:graphicFrameMkLst>
            <pc:docMk/>
            <pc:sldMk cId="3239854797" sldId="513"/>
            <ac:graphicFrameMk id="5" creationId="{E5A10CF5-423F-91E9-3990-3073E85D1B34}"/>
          </ac:graphicFrameMkLst>
        </pc:graphicFrameChg>
      </pc:sldChg>
      <pc:sldChg chg="delSp modSp mod delAnim modAnim">
        <pc:chgData name="Gossen, J. (Janine)" userId="e49d8dbb-1733-4ee6-a991-df96c05cdabf" providerId="ADAL" clId="{7F633234-61A6-4131-89E2-73EA6400B989}" dt="2025-05-21T14:25:29.715" v="366" actId="20577"/>
        <pc:sldMkLst>
          <pc:docMk/>
          <pc:sldMk cId="1627220885" sldId="514"/>
        </pc:sldMkLst>
        <pc:spChg chg="mod">
          <ac:chgData name="Gossen, J. (Janine)" userId="e49d8dbb-1733-4ee6-a991-df96c05cdabf" providerId="ADAL" clId="{7F633234-61A6-4131-89E2-73EA6400B989}" dt="2025-05-21T14:25:29.715" v="366" actId="20577"/>
          <ac:spMkLst>
            <pc:docMk/>
            <pc:sldMk cId="1627220885" sldId="514"/>
            <ac:spMk id="4" creationId="{1930DFAE-0EB4-AC4C-AF30-23859F2583C6}"/>
          </ac:spMkLst>
        </pc:spChg>
      </pc:sldChg>
      <pc:sldChg chg="delSp modSp mod">
        <pc:chgData name="Gossen, J. (Janine)" userId="e49d8dbb-1733-4ee6-a991-df96c05cdabf" providerId="ADAL" clId="{7F633234-61A6-4131-89E2-73EA6400B989}" dt="2025-05-21T14:25:52.560" v="370"/>
        <pc:sldMkLst>
          <pc:docMk/>
          <pc:sldMk cId="558061030" sldId="515"/>
        </pc:sldMkLst>
      </pc:sldChg>
      <pc:sldChg chg="modSp del mod">
        <pc:chgData name="Gossen, J. (Janine)" userId="e49d8dbb-1733-4ee6-a991-df96c05cdabf" providerId="ADAL" clId="{7F633234-61A6-4131-89E2-73EA6400B989}" dt="2025-05-21T14:30:12.109" v="452" actId="2696"/>
        <pc:sldMkLst>
          <pc:docMk/>
          <pc:sldMk cId="264105731" sldId="516"/>
        </pc:sldMkLst>
      </pc:sldChg>
      <pc:sldChg chg="delSp del mod">
        <pc:chgData name="Gossen, J. (Janine)" userId="e49d8dbb-1733-4ee6-a991-df96c05cdabf" providerId="ADAL" clId="{7F633234-61A6-4131-89E2-73EA6400B989}" dt="2025-05-21T14:28:23.406" v="374" actId="2696"/>
        <pc:sldMkLst>
          <pc:docMk/>
          <pc:sldMk cId="1562041933" sldId="517"/>
        </pc:sldMkLst>
      </pc:sldChg>
      <pc:sldChg chg="del">
        <pc:chgData name="Gossen, J. (Janine)" userId="e49d8dbb-1733-4ee6-a991-df96c05cdabf" providerId="ADAL" clId="{7F633234-61A6-4131-89E2-73EA6400B989}" dt="2025-05-21T14:26:06.008" v="372" actId="47"/>
        <pc:sldMkLst>
          <pc:docMk/>
          <pc:sldMk cId="2987748515" sldId="518"/>
        </pc:sldMkLst>
      </pc:sldChg>
      <pc:sldChg chg="del">
        <pc:chgData name="Gossen, J. (Janine)" userId="e49d8dbb-1733-4ee6-a991-df96c05cdabf" providerId="ADAL" clId="{7F633234-61A6-4131-89E2-73EA6400B989}" dt="2025-05-21T14:24:34.221" v="322" actId="47"/>
        <pc:sldMkLst>
          <pc:docMk/>
          <pc:sldMk cId="440806782" sldId="519"/>
        </pc:sldMkLst>
      </pc:sldChg>
      <pc:sldChg chg="modSp mod modShow">
        <pc:chgData name="Gossen, J. (Janine)" userId="e49d8dbb-1733-4ee6-a991-df96c05cdabf" providerId="ADAL" clId="{7F633234-61A6-4131-89E2-73EA6400B989}" dt="2025-05-21T14:29:58.477" v="451" actId="20577"/>
        <pc:sldMkLst>
          <pc:docMk/>
          <pc:sldMk cId="832900507" sldId="520"/>
        </pc:sldMkLst>
        <pc:spChg chg="mod">
          <ac:chgData name="Gossen, J. (Janine)" userId="e49d8dbb-1733-4ee6-a991-df96c05cdabf" providerId="ADAL" clId="{7F633234-61A6-4131-89E2-73EA6400B989}" dt="2025-05-21T14:29:58.477" v="451" actId="20577"/>
          <ac:spMkLst>
            <pc:docMk/>
            <pc:sldMk cId="832900507" sldId="520"/>
            <ac:spMk id="2" creationId="{81B88409-A4F8-DD1E-030A-CD0FEACCF0FA}"/>
          </ac:spMkLst>
        </pc:spChg>
      </pc:sldChg>
      <pc:sldChg chg="del">
        <pc:chgData name="Gossen, J. (Janine)" userId="e49d8dbb-1733-4ee6-a991-df96c05cdabf" providerId="ADAL" clId="{7F633234-61A6-4131-89E2-73EA6400B989}" dt="2025-05-21T14:25:59.658" v="371" actId="47"/>
        <pc:sldMkLst>
          <pc:docMk/>
          <pc:sldMk cId="692726092" sldId="521"/>
        </pc:sldMkLst>
      </pc:sldChg>
    </pc:docChg>
  </pc:docChgLst>
  <pc:docChgLst>
    <pc:chgData name="Gossen, J. (Janine)" userId="e49d8dbb-1733-4ee6-a991-df96c05cdabf" providerId="ADAL" clId="{6A9F280D-4DAA-473F-873E-42EC009B1339}"/>
    <pc:docChg chg="undo custSel addSld delSld modSld">
      <pc:chgData name="Gossen, J. (Janine)" userId="e49d8dbb-1733-4ee6-a991-df96c05cdabf" providerId="ADAL" clId="{6A9F280D-4DAA-473F-873E-42EC009B1339}" dt="2025-02-18T15:03:38.766" v="872" actId="1076"/>
      <pc:docMkLst>
        <pc:docMk/>
      </pc:docMkLst>
      <pc:sldChg chg="modSp mod">
        <pc:chgData name="Gossen, J. (Janine)" userId="e49d8dbb-1733-4ee6-a991-df96c05cdabf" providerId="ADAL" clId="{6A9F280D-4DAA-473F-873E-42EC009B1339}" dt="2025-02-13T09:28:08.097" v="125" actId="20577"/>
        <pc:sldMkLst>
          <pc:docMk/>
          <pc:sldMk cId="4153452764" sldId="403"/>
        </pc:sldMkLst>
      </pc:sldChg>
      <pc:sldChg chg="modSp mod">
        <pc:chgData name="Gossen, J. (Janine)" userId="e49d8dbb-1733-4ee6-a991-df96c05cdabf" providerId="ADAL" clId="{6A9F280D-4DAA-473F-873E-42EC009B1339}" dt="2025-02-13T09:30:38.850" v="145" actId="20577"/>
        <pc:sldMkLst>
          <pc:docMk/>
          <pc:sldMk cId="2923881527" sldId="511"/>
        </pc:sldMkLst>
      </pc:sldChg>
      <pc:sldChg chg="addSp delSp modSp mod">
        <pc:chgData name="Gossen, J. (Janine)" userId="e49d8dbb-1733-4ee6-a991-df96c05cdabf" providerId="ADAL" clId="{6A9F280D-4DAA-473F-873E-42EC009B1339}" dt="2025-02-18T15:03:38.766" v="872" actId="1076"/>
        <pc:sldMkLst>
          <pc:docMk/>
          <pc:sldMk cId="3239854797" sldId="513"/>
        </pc:sldMkLst>
      </pc:sldChg>
      <pc:sldChg chg="modSp add mod">
        <pc:chgData name="Gossen, J. (Janine)" userId="e49d8dbb-1733-4ee6-a991-df96c05cdabf" providerId="ADAL" clId="{6A9F280D-4DAA-473F-873E-42EC009B1339}" dt="2025-02-13T11:20:57.300" v="539" actId="20577"/>
        <pc:sldMkLst>
          <pc:docMk/>
          <pc:sldMk cId="1627220885" sldId="514"/>
        </pc:sldMkLst>
      </pc:sldChg>
      <pc:sldChg chg="del">
        <pc:chgData name="Gossen, J. (Janine)" userId="e49d8dbb-1733-4ee6-a991-df96c05cdabf" providerId="ADAL" clId="{6A9F280D-4DAA-473F-873E-42EC009B1339}" dt="2025-02-13T09:30:35" v="144" actId="2696"/>
        <pc:sldMkLst>
          <pc:docMk/>
          <pc:sldMk cId="3229036294" sldId="514"/>
        </pc:sldMkLst>
      </pc:sldChg>
    </pc:docChg>
  </pc:docChgLst>
  <pc:docChgLst>
    <pc:chgData name="Gossen, J. (Janine)" userId="e49d8dbb-1733-4ee6-a991-df96c05cdabf" providerId="ADAL" clId="{CAE2387D-F7A7-4ED7-A45F-98EA412F73EB}"/>
    <pc:docChg chg="undo custSel addSld delSld modSld">
      <pc:chgData name="Gossen, J. (Janine)" userId="e49d8dbb-1733-4ee6-a991-df96c05cdabf" providerId="ADAL" clId="{CAE2387D-F7A7-4ED7-A45F-98EA412F73EB}" dt="2024-02-12T15:22:07.020" v="1178" actId="2164"/>
      <pc:docMkLst>
        <pc:docMk/>
      </pc:docMkLst>
      <pc:sldChg chg="modSp mod">
        <pc:chgData name="Gossen, J. (Janine)" userId="e49d8dbb-1733-4ee6-a991-df96c05cdabf" providerId="ADAL" clId="{CAE2387D-F7A7-4ED7-A45F-98EA412F73EB}" dt="2024-01-24T13:04:12.785" v="150" actId="20577"/>
        <pc:sldMkLst>
          <pc:docMk/>
          <pc:sldMk cId="4153452764" sldId="403"/>
        </pc:sldMkLst>
      </pc:sldChg>
      <pc:sldChg chg="del">
        <pc:chgData name="Gossen, J. (Janine)" userId="e49d8dbb-1733-4ee6-a991-df96c05cdabf" providerId="ADAL" clId="{CAE2387D-F7A7-4ED7-A45F-98EA412F73EB}" dt="2024-01-24T13:04:54.879" v="151" actId="47"/>
        <pc:sldMkLst>
          <pc:docMk/>
          <pc:sldMk cId="3483381515" sldId="489"/>
        </pc:sldMkLst>
      </pc:sldChg>
      <pc:sldChg chg="modSp mod">
        <pc:chgData name="Gossen, J. (Janine)" userId="e49d8dbb-1733-4ee6-a991-df96c05cdabf" providerId="ADAL" clId="{CAE2387D-F7A7-4ED7-A45F-98EA412F73EB}" dt="2024-01-25T13:54:43.454" v="308" actId="20577"/>
        <pc:sldMkLst>
          <pc:docMk/>
          <pc:sldMk cId="2771339855" sldId="496"/>
        </pc:sldMkLst>
      </pc:sldChg>
      <pc:sldChg chg="del">
        <pc:chgData name="Gossen, J. (Janine)" userId="e49d8dbb-1733-4ee6-a991-df96c05cdabf" providerId="ADAL" clId="{CAE2387D-F7A7-4ED7-A45F-98EA412F73EB}" dt="2024-01-24T13:05:39.964" v="159" actId="47"/>
        <pc:sldMkLst>
          <pc:docMk/>
          <pc:sldMk cId="4206840094" sldId="497"/>
        </pc:sldMkLst>
      </pc:sldChg>
      <pc:sldChg chg="addSp delSp modSp mod modNotesTx">
        <pc:chgData name="Gossen, J. (Janine)" userId="e49d8dbb-1733-4ee6-a991-df96c05cdabf" providerId="ADAL" clId="{CAE2387D-F7A7-4ED7-A45F-98EA412F73EB}" dt="2024-02-12T15:22:07.020" v="1178" actId="2164"/>
        <pc:sldMkLst>
          <pc:docMk/>
          <pc:sldMk cId="2582041497" sldId="498"/>
        </pc:sldMkLst>
      </pc:sldChg>
      <pc:sldChg chg="del">
        <pc:chgData name="Gossen, J. (Janine)" userId="e49d8dbb-1733-4ee6-a991-df96c05cdabf" providerId="ADAL" clId="{CAE2387D-F7A7-4ED7-A45F-98EA412F73EB}" dt="2024-01-24T13:05:51.585" v="160" actId="47"/>
        <pc:sldMkLst>
          <pc:docMk/>
          <pc:sldMk cId="702463604" sldId="499"/>
        </pc:sldMkLst>
      </pc:sldChg>
      <pc:sldChg chg="modSp add mod modNotesTx">
        <pc:chgData name="Gossen, J. (Janine)" userId="e49d8dbb-1733-4ee6-a991-df96c05cdabf" providerId="ADAL" clId="{CAE2387D-F7A7-4ED7-A45F-98EA412F73EB}" dt="2024-02-12T13:19:54.450" v="1175" actId="20577"/>
        <pc:sldMkLst>
          <pc:docMk/>
          <pc:sldMk cId="2683759327" sldId="499"/>
        </pc:sldMkLst>
      </pc:sldChg>
    </pc:docChg>
  </pc:docChgLst>
  <pc:docChgLst>
    <pc:chgData name="Ragas, A.M.J. (Ad)" userId="b65d18fb-92ef-4223-b3e3-adc91c7ed8d1" providerId="ADAL" clId="{9FA36BE6-43F1-4CA5-8F97-77FC438F9F49}"/>
    <pc:docChg chg="custSel modSld">
      <pc:chgData name="Ragas, A.M.J. (Ad)" userId="b65d18fb-92ef-4223-b3e3-adc91c7ed8d1" providerId="ADAL" clId="{9FA36BE6-43F1-4CA5-8F97-77FC438F9F49}" dt="2024-06-18T06:14:30.937" v="667" actId="20577"/>
      <pc:docMkLst>
        <pc:docMk/>
      </pc:docMkLst>
      <pc:sldChg chg="modSp mod">
        <pc:chgData name="Ragas, A.M.J. (Ad)" userId="b65d18fb-92ef-4223-b3e3-adc91c7ed8d1" providerId="ADAL" clId="{9FA36BE6-43F1-4CA5-8F97-77FC438F9F49}" dt="2024-06-18T06:11:20.487" v="618" actId="113"/>
        <pc:sldMkLst>
          <pc:docMk/>
          <pc:sldMk cId="2683759327" sldId="499"/>
        </pc:sldMkLst>
      </pc:sldChg>
      <pc:sldChg chg="modSp mod">
        <pc:chgData name="Ragas, A.M.J. (Ad)" userId="b65d18fb-92ef-4223-b3e3-adc91c7ed8d1" providerId="ADAL" clId="{9FA36BE6-43F1-4CA5-8F97-77FC438F9F49}" dt="2024-06-18T06:14:30.937" v="667" actId="20577"/>
        <pc:sldMkLst>
          <pc:docMk/>
          <pc:sldMk cId="4271995174" sldId="500"/>
        </pc:sldMkLst>
      </pc:sldChg>
      <pc:sldChg chg="modSp mod">
        <pc:chgData name="Ragas, A.M.J. (Ad)" userId="b65d18fb-92ef-4223-b3e3-adc91c7ed8d1" providerId="ADAL" clId="{9FA36BE6-43F1-4CA5-8F97-77FC438F9F49}" dt="2024-06-18T06:12:11.215" v="621" actId="20577"/>
        <pc:sldMkLst>
          <pc:docMk/>
          <pc:sldMk cId="1068762372" sldId="501"/>
        </pc:sldMkLst>
      </pc:sldChg>
    </pc:docChg>
  </pc:docChgLst>
  <pc:docChgLst>
    <pc:chgData name="Gossen, J. (Janine)" userId="e49d8dbb-1733-4ee6-a991-df96c05cdabf" providerId="ADAL" clId="{3A619601-4690-4D2B-92F3-0E83924DF06B}"/>
    <pc:docChg chg="undo custSel addSld delSld modSld sldOrd">
      <pc:chgData name="Gossen, J. (Janine)" userId="e49d8dbb-1733-4ee6-a991-df96c05cdabf" providerId="ADAL" clId="{3A619601-4690-4D2B-92F3-0E83924DF06B}" dt="2023-10-11T07:32:31.071" v="4102" actId="14100"/>
      <pc:docMkLst>
        <pc:docMk/>
      </pc:docMkLst>
      <pc:sldChg chg="modSp mod">
        <pc:chgData name="Gossen, J. (Janine)" userId="e49d8dbb-1733-4ee6-a991-df96c05cdabf" providerId="ADAL" clId="{3A619601-4690-4D2B-92F3-0E83924DF06B}" dt="2023-09-21T14:02:06.134" v="2122" actId="20577"/>
        <pc:sldMkLst>
          <pc:docMk/>
          <pc:sldMk cId="4153452764" sldId="403"/>
        </pc:sldMkLst>
      </pc:sldChg>
      <pc:sldChg chg="modSp mod">
        <pc:chgData name="Gossen, J. (Janine)" userId="e49d8dbb-1733-4ee6-a991-df96c05cdabf" providerId="ADAL" clId="{3A619601-4690-4D2B-92F3-0E83924DF06B}" dt="2023-10-05T13:55:19.101" v="3916" actId="6549"/>
        <pc:sldMkLst>
          <pc:docMk/>
          <pc:sldMk cId="4116964952" sldId="483"/>
        </pc:sldMkLst>
      </pc:sldChg>
      <pc:sldChg chg="modSp mod">
        <pc:chgData name="Gossen, J. (Janine)" userId="e49d8dbb-1733-4ee6-a991-df96c05cdabf" providerId="ADAL" clId="{3A619601-4690-4D2B-92F3-0E83924DF06B}" dt="2023-10-09T12:18:03.573" v="4015" actId="20577"/>
        <pc:sldMkLst>
          <pc:docMk/>
          <pc:sldMk cId="3483381515" sldId="489"/>
        </pc:sldMkLst>
      </pc:sldChg>
      <pc:sldChg chg="addSp delSp modSp mod ord">
        <pc:chgData name="Gossen, J. (Janine)" userId="e49d8dbb-1733-4ee6-a991-df96c05cdabf" providerId="ADAL" clId="{3A619601-4690-4D2B-92F3-0E83924DF06B}" dt="2023-10-11T07:32:31.071" v="4102" actId="14100"/>
        <pc:sldMkLst>
          <pc:docMk/>
          <pc:sldMk cId="4284655847" sldId="490"/>
        </pc:sldMkLst>
      </pc:sldChg>
      <pc:sldChg chg="modSp add mod">
        <pc:chgData name="Gossen, J. (Janine)" userId="e49d8dbb-1733-4ee6-a991-df96c05cdabf" providerId="ADAL" clId="{3A619601-4690-4D2B-92F3-0E83924DF06B}" dt="2023-10-09T12:20:49.110" v="4055" actId="20577"/>
        <pc:sldMkLst>
          <pc:docMk/>
          <pc:sldMk cId="3711251027" sldId="492"/>
        </pc:sldMkLst>
      </pc:sldChg>
      <pc:sldChg chg="addSp delSp modSp add mod">
        <pc:chgData name="Gossen, J. (Janine)" userId="e49d8dbb-1733-4ee6-a991-df96c05cdabf" providerId="ADAL" clId="{3A619601-4690-4D2B-92F3-0E83924DF06B}" dt="2023-10-05T12:12:50.108" v="3744" actId="15"/>
        <pc:sldMkLst>
          <pc:docMk/>
          <pc:sldMk cId="3543159021" sldId="493"/>
        </pc:sldMkLst>
      </pc:sldChg>
      <pc:sldChg chg="modSp add mod">
        <pc:chgData name="Gossen, J. (Janine)" userId="e49d8dbb-1733-4ee6-a991-df96c05cdabf" providerId="ADAL" clId="{3A619601-4690-4D2B-92F3-0E83924DF06B}" dt="2023-10-02T11:25:23.196" v="3328" actId="5793"/>
        <pc:sldMkLst>
          <pc:docMk/>
          <pc:sldMk cId="3365210786" sldId="494"/>
        </pc:sldMkLst>
      </pc:sldChg>
      <pc:sldChg chg="modSp add mod">
        <pc:chgData name="Gossen, J. (Janine)" userId="e49d8dbb-1733-4ee6-a991-df96c05cdabf" providerId="ADAL" clId="{3A619601-4690-4D2B-92F3-0E83924DF06B}" dt="2023-10-09T12:28:43.415" v="4056" actId="20577"/>
        <pc:sldMkLst>
          <pc:docMk/>
          <pc:sldMk cId="3679074567" sldId="495"/>
        </pc:sldMkLst>
      </pc:sldChg>
      <pc:sldChg chg="add">
        <pc:chgData name="Gossen, J. (Janine)" userId="e49d8dbb-1733-4ee6-a991-df96c05cdabf" providerId="ADAL" clId="{3A619601-4690-4D2B-92F3-0E83924DF06B}" dt="2023-10-05T13:16:15.064" v="3851"/>
        <pc:sldMkLst>
          <pc:docMk/>
          <pc:sldMk cId="2771339855" sldId="496"/>
        </pc:sldMkLst>
      </pc:sldChg>
    </pc:docChg>
  </pc:docChgLst>
  <pc:docChgLst>
    <pc:chgData name="Ragas, A.M.J. (Ad)" userId="b65d18fb-92ef-4223-b3e3-adc91c7ed8d1" providerId="ADAL" clId="{A96F91C4-ED49-4397-B703-D343DDE20899}"/>
    <pc:docChg chg="custSel delSld modSld">
      <pc:chgData name="Ragas, A.M.J. (Ad)" userId="b65d18fb-92ef-4223-b3e3-adc91c7ed8d1" providerId="ADAL" clId="{A96F91C4-ED49-4397-B703-D343DDE20899}" dt="2024-10-09T19:34:10.491" v="1561" actId="5793"/>
      <pc:docMkLst>
        <pc:docMk/>
      </pc:docMkLst>
      <pc:sldChg chg="modSp mod">
        <pc:chgData name="Ragas, A.M.J. (Ad)" userId="b65d18fb-92ef-4223-b3e3-adc91c7ed8d1" providerId="ADAL" clId="{A96F91C4-ED49-4397-B703-D343DDE20899}" dt="2024-10-09T19:23:40.492" v="1420" actId="6549"/>
        <pc:sldMkLst>
          <pc:docMk/>
          <pc:sldMk cId="4153452764" sldId="403"/>
        </pc:sldMkLst>
      </pc:sldChg>
      <pc:sldChg chg="modSp mod modNotesTx">
        <pc:chgData name="Ragas, A.M.J. (Ad)" userId="b65d18fb-92ef-4223-b3e3-adc91c7ed8d1" providerId="ADAL" clId="{A96F91C4-ED49-4397-B703-D343DDE20899}" dt="2024-10-09T18:56:40.398" v="41" actId="20577"/>
        <pc:sldMkLst>
          <pc:docMk/>
          <pc:sldMk cId="3913163577" sldId="499"/>
        </pc:sldMkLst>
      </pc:sldChg>
      <pc:sldChg chg="del">
        <pc:chgData name="Ragas, A.M.J. (Ad)" userId="b65d18fb-92ef-4223-b3e3-adc91c7ed8d1" providerId="ADAL" clId="{A96F91C4-ED49-4397-B703-D343DDE20899}" dt="2024-10-09T19:17:56.583" v="1113" actId="47"/>
        <pc:sldMkLst>
          <pc:docMk/>
          <pc:sldMk cId="3340262187" sldId="500"/>
        </pc:sldMkLst>
      </pc:sldChg>
      <pc:sldChg chg="del">
        <pc:chgData name="Ragas, A.M.J. (Ad)" userId="b65d18fb-92ef-4223-b3e3-adc91c7ed8d1" providerId="ADAL" clId="{A96F91C4-ED49-4397-B703-D343DDE20899}" dt="2024-10-09T19:21:20.357" v="1317" actId="47"/>
        <pc:sldMkLst>
          <pc:docMk/>
          <pc:sldMk cId="988719412" sldId="501"/>
        </pc:sldMkLst>
      </pc:sldChg>
      <pc:sldChg chg="del">
        <pc:chgData name="Ragas, A.M.J. (Ad)" userId="b65d18fb-92ef-4223-b3e3-adc91c7ed8d1" providerId="ADAL" clId="{A96F91C4-ED49-4397-B703-D343DDE20899}" dt="2024-10-09T19:25:29.056" v="1421" actId="47"/>
        <pc:sldMkLst>
          <pc:docMk/>
          <pc:sldMk cId="1744750032" sldId="502"/>
        </pc:sldMkLst>
      </pc:sldChg>
      <pc:sldChg chg="del">
        <pc:chgData name="Ragas, A.M.J. (Ad)" userId="b65d18fb-92ef-4223-b3e3-adc91c7ed8d1" providerId="ADAL" clId="{A96F91C4-ED49-4397-B703-D343DDE20899}" dt="2024-10-09T19:19:34.301" v="1242" actId="47"/>
        <pc:sldMkLst>
          <pc:docMk/>
          <pc:sldMk cId="3747694855" sldId="504"/>
        </pc:sldMkLst>
      </pc:sldChg>
      <pc:sldChg chg="modSp mod modAnim modNotesTx">
        <pc:chgData name="Ragas, A.M.J. (Ad)" userId="b65d18fb-92ef-4223-b3e3-adc91c7ed8d1" providerId="ADAL" clId="{A96F91C4-ED49-4397-B703-D343DDE20899}" dt="2024-10-09T19:34:10.491" v="1561" actId="5793"/>
        <pc:sldMkLst>
          <pc:docMk/>
          <pc:sldMk cId="3099479919" sldId="506"/>
        </pc:sldMkLst>
      </pc:sldChg>
      <pc:sldChg chg="del">
        <pc:chgData name="Ragas, A.M.J. (Ad)" userId="b65d18fb-92ef-4223-b3e3-adc91c7ed8d1" providerId="ADAL" clId="{A96F91C4-ED49-4397-B703-D343DDE20899}" dt="2024-10-09T19:11:33.626" v="985" actId="47"/>
        <pc:sldMkLst>
          <pc:docMk/>
          <pc:sldMk cId="4041559968" sldId="507"/>
        </pc:sldMkLst>
      </pc:sldChg>
      <pc:sldChg chg="modSp mod">
        <pc:chgData name="Ragas, A.M.J. (Ad)" userId="b65d18fb-92ef-4223-b3e3-adc91c7ed8d1" providerId="ADAL" clId="{A96F91C4-ED49-4397-B703-D343DDE20899}" dt="2024-10-09T19:25:40.706" v="1422" actId="20577"/>
        <pc:sldMkLst>
          <pc:docMk/>
          <pc:sldMk cId="826723033" sldId="512"/>
        </pc:sldMkLst>
      </pc:sldChg>
    </pc:docChg>
  </pc:docChgLst>
  <pc:docChgLst>
    <pc:chgData name="Ragas, A.M.J. (Ad)" userId="b65d18fb-92ef-4223-b3e3-adc91c7ed8d1" providerId="ADAL" clId="{C30767EF-0D40-4D83-A05A-9C40A9FD053D}"/>
    <pc:docChg chg="custSel delSld modSld">
      <pc:chgData name="Ragas, A.M.J. (Ad)" userId="b65d18fb-92ef-4223-b3e3-adc91c7ed8d1" providerId="ADAL" clId="{C30767EF-0D40-4D83-A05A-9C40A9FD053D}" dt="2024-10-07T12:50:54.314" v="494" actId="20577"/>
      <pc:docMkLst>
        <pc:docMk/>
      </pc:docMkLst>
      <pc:sldChg chg="modSp mod">
        <pc:chgData name="Ragas, A.M.J. (Ad)" userId="b65d18fb-92ef-4223-b3e3-adc91c7ed8d1" providerId="ADAL" clId="{C30767EF-0D40-4D83-A05A-9C40A9FD053D}" dt="2024-10-07T12:48:26.818" v="370" actId="20577"/>
        <pc:sldMkLst>
          <pc:docMk/>
          <pc:sldMk cId="4153452764" sldId="403"/>
        </pc:sldMkLst>
      </pc:sldChg>
      <pc:sldChg chg="modSp mod">
        <pc:chgData name="Ragas, A.M.J. (Ad)" userId="b65d18fb-92ef-4223-b3e3-adc91c7ed8d1" providerId="ADAL" clId="{C30767EF-0D40-4D83-A05A-9C40A9FD053D}" dt="2024-10-07T12:49:53.401" v="477" actId="6549"/>
        <pc:sldMkLst>
          <pc:docMk/>
          <pc:sldMk cId="2771339855" sldId="496"/>
        </pc:sldMkLst>
      </pc:sldChg>
      <pc:sldChg chg="modSp mod">
        <pc:chgData name="Ragas, A.M.J. (Ad)" userId="b65d18fb-92ef-4223-b3e3-adc91c7ed8d1" providerId="ADAL" clId="{C30767EF-0D40-4D83-A05A-9C40A9FD053D}" dt="2024-10-07T12:50:54.314" v="494" actId="20577"/>
        <pc:sldMkLst>
          <pc:docMk/>
          <pc:sldMk cId="2582041497" sldId="498"/>
        </pc:sldMkLst>
      </pc:sldChg>
      <pc:sldChg chg="modSp mod">
        <pc:chgData name="Ragas, A.M.J. (Ad)" userId="b65d18fb-92ef-4223-b3e3-adc91c7ed8d1" providerId="ADAL" clId="{C30767EF-0D40-4D83-A05A-9C40A9FD053D}" dt="2024-10-07T12:46:00.606" v="277" actId="20577"/>
        <pc:sldMkLst>
          <pc:docMk/>
          <pc:sldMk cId="2683759327" sldId="499"/>
        </pc:sldMkLst>
      </pc:sldChg>
      <pc:sldChg chg="del">
        <pc:chgData name="Ragas, A.M.J. (Ad)" userId="b65d18fb-92ef-4223-b3e3-adc91c7ed8d1" providerId="ADAL" clId="{C30767EF-0D40-4D83-A05A-9C40A9FD053D}" dt="2024-10-07T12:48:37.931" v="371" actId="2696"/>
        <pc:sldMkLst>
          <pc:docMk/>
          <pc:sldMk cId="4271995174" sldId="500"/>
        </pc:sldMkLst>
      </pc:sldChg>
      <pc:sldChg chg="del">
        <pc:chgData name="Ragas, A.M.J. (Ad)" userId="b65d18fb-92ef-4223-b3e3-adc91c7ed8d1" providerId="ADAL" clId="{C30767EF-0D40-4D83-A05A-9C40A9FD053D}" dt="2024-10-07T12:46:18.631" v="278" actId="2696"/>
        <pc:sldMkLst>
          <pc:docMk/>
          <pc:sldMk cId="1068762372" sldId="501"/>
        </pc:sldMkLst>
      </pc:sldChg>
    </pc:docChg>
  </pc:docChgLst>
  <pc:docChgLst>
    <pc:chgData name="Ad Ragas" userId="b65d18fb-92ef-4223-b3e3-adc91c7ed8d1" providerId="ADAL" clId="{931FE6C6-AAE8-46C6-98CC-442F9FC89B1D}"/>
    <pc:docChg chg="modSld">
      <pc:chgData name="Ad Ragas" userId="b65d18fb-92ef-4223-b3e3-adc91c7ed8d1" providerId="ADAL" clId="{931FE6C6-AAE8-46C6-98CC-442F9FC89B1D}" dt="2024-02-12T15:21:45.359" v="66" actId="20577"/>
      <pc:docMkLst>
        <pc:docMk/>
      </pc:docMkLst>
      <pc:sldChg chg="modSp">
        <pc:chgData name="Ad Ragas" userId="b65d18fb-92ef-4223-b3e3-adc91c7ed8d1" providerId="ADAL" clId="{931FE6C6-AAE8-46C6-98CC-442F9FC89B1D}" dt="2024-02-12T15:21:45.359" v="66" actId="20577"/>
        <pc:sldMkLst>
          <pc:docMk/>
          <pc:sldMk cId="2582041497" sldId="498"/>
        </pc:sldMkLst>
      </pc:sldChg>
      <pc:sldChg chg="modSp">
        <pc:chgData name="Ad Ragas" userId="b65d18fb-92ef-4223-b3e3-adc91c7ed8d1" providerId="ADAL" clId="{931FE6C6-AAE8-46C6-98CC-442F9FC89B1D}" dt="2024-02-12T15:12:03.002" v="0" actId="20577"/>
        <pc:sldMkLst>
          <pc:docMk/>
          <pc:sldMk cId="2683759327" sldId="499"/>
        </pc:sldMkLst>
      </pc:sldChg>
    </pc:docChg>
  </pc:docChgLst>
  <pc:docChgLst>
    <pc:chgData name="Ragas, A.M.J. (Ad)" userId="b65d18fb-92ef-4223-b3e3-adc91c7ed8d1" providerId="ADAL" clId="{72589405-F7F3-48AA-8582-1AE0F0951A88}"/>
    <pc:docChg chg="undo custSel addSld modSld">
      <pc:chgData name="Ragas, A.M.J. (Ad)" userId="b65d18fb-92ef-4223-b3e3-adc91c7ed8d1" providerId="ADAL" clId="{72589405-F7F3-48AA-8582-1AE0F0951A88}" dt="2024-12-09T16:20:30.095" v="958" actId="113"/>
      <pc:docMkLst>
        <pc:docMk/>
      </pc:docMkLst>
      <pc:sldChg chg="modSp mod">
        <pc:chgData name="Ragas, A.M.J. (Ad)" userId="b65d18fb-92ef-4223-b3e3-adc91c7ed8d1" providerId="ADAL" clId="{72589405-F7F3-48AA-8582-1AE0F0951A88}" dt="2024-12-09T14:04:49.106" v="10" actId="20577"/>
        <pc:sldMkLst>
          <pc:docMk/>
          <pc:sldMk cId="4153452764" sldId="403"/>
        </pc:sldMkLst>
      </pc:sldChg>
      <pc:sldChg chg="modSp mod">
        <pc:chgData name="Ragas, A.M.J. (Ad)" userId="b65d18fb-92ef-4223-b3e3-adc91c7ed8d1" providerId="ADAL" clId="{72589405-F7F3-48AA-8582-1AE0F0951A88}" dt="2024-12-09T14:23:54.064" v="722" actId="20577"/>
        <pc:sldMkLst>
          <pc:docMk/>
          <pc:sldMk cId="2923881527" sldId="511"/>
        </pc:sldMkLst>
      </pc:sldChg>
      <pc:sldChg chg="addSp delSp modSp mod">
        <pc:chgData name="Ragas, A.M.J. (Ad)" userId="b65d18fb-92ef-4223-b3e3-adc91c7ed8d1" providerId="ADAL" clId="{72589405-F7F3-48AA-8582-1AE0F0951A88}" dt="2024-12-09T15:58:04.718" v="820" actId="20577"/>
        <pc:sldMkLst>
          <pc:docMk/>
          <pc:sldMk cId="3239854797" sldId="513"/>
        </pc:sldMkLst>
      </pc:sldChg>
      <pc:sldChg chg="addSp modSp new mod">
        <pc:chgData name="Ragas, A.M.J. (Ad)" userId="b65d18fb-92ef-4223-b3e3-adc91c7ed8d1" providerId="ADAL" clId="{72589405-F7F3-48AA-8582-1AE0F0951A88}" dt="2024-12-09T16:20:30.095" v="958" actId="113"/>
        <pc:sldMkLst>
          <pc:docMk/>
          <pc:sldMk cId="3229036294" sldId="51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43144FBA-7883-4436-956B-501AE3C7EAC5}" type="datetime4">
              <a:rPr lang="nl-NL" altLang="nl-NL" smtClean="0"/>
              <a:t>4 juni 2025</a:t>
            </a:fld>
            <a:endParaRPr lang="nl-NL" alt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18A9EAD0-9E80-4D48-BD70-0B8751B7105E}" type="slidenum">
              <a:rPr lang="nl-NL" altLang="nl-NL"/>
              <a:pPr/>
              <a:t>‹#›</a:t>
            </a:fld>
            <a:endParaRPr lang="nl-NL" altLang="nl-NL"/>
          </a:p>
        </p:txBody>
      </p:sp>
    </p:spTree>
    <p:extLst>
      <p:ext uri="{BB962C8B-B14F-4D97-AF65-F5344CB8AC3E}">
        <p14:creationId xmlns:p14="http://schemas.microsoft.com/office/powerpoint/2010/main" val="25163917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FF812629-B6F6-4C81-8176-C450FDBAFD67}" type="datetime4">
              <a:rPr lang="nl-NL" altLang="nl-NL" smtClean="0"/>
              <a:t>4 juni 2025</a:t>
            </a:fld>
            <a:endParaRPr lang="nl-NL" alt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a:t>Klik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99F9E045-9CC3-1D4F-BC0B-726384831F88}" type="slidenum">
              <a:rPr lang="nl-NL" altLang="nl-NL"/>
              <a:pPr/>
              <a:t>‹#›</a:t>
            </a:fld>
            <a:endParaRPr lang="nl-NL" altLang="nl-NL"/>
          </a:p>
        </p:txBody>
      </p:sp>
    </p:spTree>
    <p:extLst>
      <p:ext uri="{BB962C8B-B14F-4D97-AF65-F5344CB8AC3E}">
        <p14:creationId xmlns:p14="http://schemas.microsoft.com/office/powerpoint/2010/main" val="177747450"/>
      </p:ext>
    </p:extLst>
  </p:cSld>
  <p:clrMap bg1="lt1" tx1="dk1" bg2="lt2" tx2="dk2" accent1="accent1" accent2="accent2" accent3="accent3" accent4="accent4" accent5="accent5" accent6="accent6" hlink="hlink" folHlink="folHlink"/>
  <p:hf hdr="0" ftr="0"/>
  <p:notesStyle>
    <a:lvl1pPr algn="l" defTabSz="649288" rtl="0" eaLnBrk="0" fontAlgn="base" hangingPunct="0">
      <a:spcBef>
        <a:spcPct val="30000"/>
      </a:spcBef>
      <a:spcAft>
        <a:spcPct val="0"/>
      </a:spcAft>
      <a:defRPr sz="1700" kern="1200">
        <a:solidFill>
          <a:schemeClr val="tx1"/>
        </a:solidFill>
        <a:latin typeface="+mn-lt"/>
        <a:ea typeface="+mn-ea"/>
        <a:cs typeface="+mn-cs"/>
      </a:defRPr>
    </a:lvl1pPr>
    <a:lvl2pPr marL="649288" algn="l" defTabSz="649288" rtl="0" eaLnBrk="0" fontAlgn="base" hangingPunct="0">
      <a:spcBef>
        <a:spcPct val="30000"/>
      </a:spcBef>
      <a:spcAft>
        <a:spcPct val="0"/>
      </a:spcAft>
      <a:defRPr sz="1700" kern="1200">
        <a:solidFill>
          <a:schemeClr val="tx1"/>
        </a:solidFill>
        <a:latin typeface="+mn-lt"/>
        <a:ea typeface="+mn-ea"/>
        <a:cs typeface="+mn-cs"/>
      </a:defRPr>
    </a:lvl2pPr>
    <a:lvl3pPr marL="1300163" algn="l" defTabSz="649288" rtl="0" eaLnBrk="0" fontAlgn="base" hangingPunct="0">
      <a:spcBef>
        <a:spcPct val="30000"/>
      </a:spcBef>
      <a:spcAft>
        <a:spcPct val="0"/>
      </a:spcAft>
      <a:defRPr sz="1700" kern="1200">
        <a:solidFill>
          <a:schemeClr val="tx1"/>
        </a:solidFill>
        <a:latin typeface="+mn-lt"/>
        <a:ea typeface="+mn-ea"/>
        <a:cs typeface="+mn-cs"/>
      </a:defRPr>
    </a:lvl3pPr>
    <a:lvl4pPr marL="1949450" algn="l" defTabSz="649288" rtl="0" eaLnBrk="0" fontAlgn="base" hangingPunct="0">
      <a:spcBef>
        <a:spcPct val="30000"/>
      </a:spcBef>
      <a:spcAft>
        <a:spcPct val="0"/>
      </a:spcAft>
      <a:defRPr sz="1700" kern="1200">
        <a:solidFill>
          <a:schemeClr val="tx1"/>
        </a:solidFill>
        <a:latin typeface="+mn-lt"/>
        <a:ea typeface="+mn-ea"/>
        <a:cs typeface="+mn-cs"/>
      </a:defRPr>
    </a:lvl4pPr>
    <a:lvl5pPr marL="2600325" algn="l" defTabSz="649288" rtl="0" eaLnBrk="0" fontAlgn="base" hangingPunct="0">
      <a:spcBef>
        <a:spcPct val="30000"/>
      </a:spcBef>
      <a:spcAft>
        <a:spcPct val="0"/>
      </a:spcAft>
      <a:defRPr sz="1700" kern="1200">
        <a:solidFill>
          <a:schemeClr val="tx1"/>
        </a:solidFill>
        <a:latin typeface="+mn-lt"/>
        <a:ea typeface="+mn-ea"/>
        <a:cs typeface="+mn-cs"/>
      </a:defRPr>
    </a:lvl5pPr>
    <a:lvl6pPr marL="3251378" algn="l" defTabSz="650276" rtl="0" eaLnBrk="1" latinLnBrk="0" hangingPunct="1">
      <a:defRPr sz="1700" kern="1200">
        <a:solidFill>
          <a:schemeClr val="tx1"/>
        </a:solidFill>
        <a:latin typeface="+mn-lt"/>
        <a:ea typeface="+mn-ea"/>
        <a:cs typeface="+mn-cs"/>
      </a:defRPr>
    </a:lvl6pPr>
    <a:lvl7pPr marL="3901653" algn="l" defTabSz="650276" rtl="0" eaLnBrk="1" latinLnBrk="0" hangingPunct="1">
      <a:defRPr sz="1700" kern="1200">
        <a:solidFill>
          <a:schemeClr val="tx1"/>
        </a:solidFill>
        <a:latin typeface="+mn-lt"/>
        <a:ea typeface="+mn-ea"/>
        <a:cs typeface="+mn-cs"/>
      </a:defRPr>
    </a:lvl7pPr>
    <a:lvl8pPr marL="4551929" algn="l" defTabSz="650276" rtl="0" eaLnBrk="1" latinLnBrk="0" hangingPunct="1">
      <a:defRPr sz="1700" kern="1200">
        <a:solidFill>
          <a:schemeClr val="tx1"/>
        </a:solidFill>
        <a:latin typeface="+mn-lt"/>
        <a:ea typeface="+mn-ea"/>
        <a:cs typeface="+mn-cs"/>
      </a:defRPr>
    </a:lvl8pPr>
    <a:lvl9pPr marL="5202204" algn="l" defTabSz="650276"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14C0504C-9819-408B-993E-5C27669F4790}" type="datetime4">
              <a:rPr lang="nl-NL" altLang="nl-NL" smtClean="0"/>
              <a:t>4 juni 2025</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1</a:t>
            </a:fld>
            <a:endParaRPr lang="nl-NL" altLang="nl-NL"/>
          </a:p>
        </p:txBody>
      </p:sp>
    </p:spTree>
    <p:extLst>
      <p:ext uri="{BB962C8B-B14F-4D97-AF65-F5344CB8AC3E}">
        <p14:creationId xmlns:p14="http://schemas.microsoft.com/office/powerpoint/2010/main" val="5145327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3" Type="http://schemas.openxmlformats.org/officeDocument/2006/relationships/customXml" Target="../../customXml/item8.xml"/><Relationship Id="rId2" Type="http://schemas.openxmlformats.org/officeDocument/2006/relationships/customXml" Target="../../customXml/item7.xml"/><Relationship Id="rId1" Type="http://schemas.openxmlformats.org/officeDocument/2006/relationships/customXml" Target="../../customXml/item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customXml" Target="../../customXml/item10.xml"/><Relationship Id="rId1" Type="http://schemas.openxmlformats.org/officeDocument/2006/relationships/customXml" Target="../../customXml/item9.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1.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7C61F0B3-580A-4B1B-B84A-0D2124724D87}" type="datetime4">
              <a:rPr lang="en-GB" altLang="nl-NL" smtClean="0"/>
              <a:t>04 June 2025</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52DDF378-A91F-4C5E-A6BD-DA84D97C5957}" type="datetime4">
              <a:rPr lang="en-GB" noProof="1" smtClean="0"/>
              <a:t>04 June 2025</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4" name="Tijdelijke aanduiding voor tekst 2"/>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790250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AB4891A1-87B1-405C-B7C2-333316A148F8}" type="datetime4">
              <a:rPr lang="en-GB" noProof="1" smtClean="0"/>
              <a:t>04 June 2025</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6" name="Tijdelijke aanduiding voor teks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5" name="Tijdelijke aanduiding voor tekst 3"/>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4" name="Tijdelijke aanduiding voor tekst 2"/>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7"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[kopregel]J</a:t>
            </a:r>
          </a:p>
          <a:p>
            <a:pPr lvl="0"/>
            <a:r>
              <a:rPr lang="nl-NL"/>
              <a:t>JU-LEVEL1=Standaard</a:t>
            </a:r>
          </a:p>
        </p:txBody>
      </p:sp>
    </p:spTree>
    <p:extLst>
      <p:ext uri="{BB962C8B-B14F-4D97-AF65-F5344CB8AC3E}">
        <p14:creationId xmlns:p14="http://schemas.microsoft.com/office/powerpoint/2010/main" val="2912211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Tijdelijke aanduiding voor tekst 3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175816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297409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3021919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342156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70E46BA9-7BDC-4FC0-B7B7-6D5F2A599809}" type="datetime4">
              <a:rPr lang="en-GB" noProof="1" smtClean="0"/>
              <a:t>04 June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
        <p:nvSpPr>
          <p:cNvPr id="5" name="Tijdelijke aanduiding voor tekst 4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p:txBody>
      </p:sp>
    </p:spTree>
    <p:extLst>
      <p:ext uri="{BB962C8B-B14F-4D97-AF65-F5344CB8AC3E}">
        <p14:creationId xmlns:p14="http://schemas.microsoft.com/office/powerpoint/2010/main" val="1052768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3" name="Tijdelijke aanduiding voor inhoud 2 (JU-Free)"/>
          <p:cNvSpPr>
            <a:spLocks noGrp="1"/>
          </p:cNvSpPr>
          <p:nvPr>
            <p:ph idx="1" hasCustomPrompt="1"/>
          </p:nvPr>
        </p:nvSpPr>
        <p:spPr bwMode="gray">
          <a:xfrm>
            <a:off x="1516867" y="2523744"/>
            <a:ext cx="1431738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7" name="Tijdelijke aanduiding voor datum 6"/>
          <p:cNvSpPr>
            <a:spLocks noGrp="1" noSelect="1"/>
          </p:cNvSpPr>
          <p:nvPr>
            <p:ph type="dt" sz="half" idx="10"/>
          </p:nvPr>
        </p:nvSpPr>
        <p:spPr/>
        <p:txBody>
          <a:bodyPr/>
          <a:lstStyle/>
          <a:p>
            <a:fld id="{915D9F6C-DC2D-4028-99B4-2569A1E1E693}" type="datetime4">
              <a:rPr lang="en-GB" noProof="1" smtClean="0"/>
              <a:t>04 June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223757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C72A2B15-EA25-4E67-B87D-21C8B4F0EE41}" type="datetime4">
              <a:rPr lang="en-GB" noProof="1" smtClean="0"/>
              <a:t>04 June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3" name="Tijdelijke aanduiding voor inhoud R"/>
          <p:cNvSpPr>
            <a:spLocks noGrp="1" noSelect="1"/>
          </p:cNvSpPr>
          <p:nvPr>
            <p:ph idx="1004" hasCustomPrompt="1"/>
          </p:nvPr>
        </p:nvSpPr>
        <p:spPr bwMode="gray">
          <a:xfrm>
            <a:off x="9446497" y="2523744"/>
            <a:ext cx="6387758" cy="5992350"/>
          </a:xfrm>
        </p:spPr>
        <p:txBody>
          <a:bodyPr/>
          <a:lstStyle>
            <a:lvl1pPr>
              <a:defRPr baseline="0"/>
            </a:lvl1pPr>
          </a:lstStyle>
          <a:p>
            <a:pPr lvl="0"/>
            <a:r>
              <a:rPr lang="nl-NL"/>
              <a:t>[Tekst 2-kolomsindeling]</a:t>
            </a:r>
          </a:p>
        </p:txBody>
      </p:sp>
      <p:sp>
        <p:nvSpPr>
          <p:cNvPr id="12" name="Tijdelijke aanduiding voor inhoud L (JU-Free)"/>
          <p:cNvSpPr>
            <a:spLocks noGrp="1"/>
          </p:cNvSpPr>
          <p:nvPr>
            <p:ph idx="1003" hasCustomPrompt="1"/>
          </p:nvPr>
        </p:nvSpPr>
        <p:spPr bwMode="gray">
          <a:xfrm>
            <a:off x="1516867" y="2523744"/>
            <a:ext cx="638775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960605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nl-NL"/>
              <a:t>[Kop]</a:t>
            </a:r>
          </a:p>
          <a:p>
            <a:pPr lvl="0"/>
            <a:r>
              <a:rPr lang="nl-NL"/>
              <a:t>JU-LEVEL1=Kop</a:t>
            </a:r>
          </a:p>
          <a:p>
            <a:pPr lvl="1"/>
            <a:r>
              <a:rPr lang="nl-NL"/>
              <a:t>JU-LEVEL2=Basistekst</a:t>
            </a:r>
          </a:p>
        </p:txBody>
      </p:sp>
      <p:sp>
        <p:nvSpPr>
          <p:cNvPr id="2" name="Rechthoek: afgeronde hoeken 1">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336267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20256B5A-0CD5-4D84-AF2A-45EE54CBDD10}" type="datetime4">
              <a:rPr lang="en-GB" altLang="nl-NL" smtClean="0"/>
              <a:t>04 June 2025</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nl-NL"/>
              <a:t>[Kop]</a:t>
            </a:r>
          </a:p>
          <a:p>
            <a:pPr lvl="0"/>
            <a:r>
              <a:rPr lang="nl-NL"/>
              <a:t>JU-LEVEL1=Kop</a:t>
            </a:r>
          </a:p>
          <a:p>
            <a:pPr lvl="1"/>
            <a:r>
              <a:rPr lang="nl-NL"/>
              <a:t>JU-LEVEL2=Basistekst</a:t>
            </a:r>
          </a:p>
        </p:txBody>
      </p:sp>
      <p:sp>
        <p:nvSpPr>
          <p:cNvPr id="9" name="Rechthoek: afgeronde hoeken 8">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874060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A640D216-3308-41D5-A5AD-34C46836D2B0}" type="datetime4">
              <a:rPr lang="en-GB" noProof="1" smtClean="0"/>
              <a:t>04 June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1230563"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14094447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0" y="0"/>
            <a:ext cx="8672393" cy="8832826"/>
          </a:xfrm>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4D2A7937-3035-47C6-9BEC-90B408438690}" type="datetime4">
              <a:rPr lang="en-GB" noProof="1" smtClean="0"/>
              <a:t>04 June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82B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9107272"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24918084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604048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12" name="Achtergrondvlak">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3" name="Vrije vorm: vorm 107">
            <a:extLst>
              <a:ext uri="{FF2B5EF4-FFF2-40B4-BE49-F238E27FC236}">
                <a16:creationId xmlns:a16="http://schemas.microsoft.com/office/drawing/2014/main" id="{08C9B435-9A6D-4FBC-B5FC-BC3FD068A9A4}"/>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4" name="Vrije vorm: vorm 112">
            <a:extLst>
              <a:ext uri="{FF2B5EF4-FFF2-40B4-BE49-F238E27FC236}">
                <a16:creationId xmlns:a16="http://schemas.microsoft.com/office/drawing/2014/main" id="{82E02DE9-BB24-4F2E-94C5-5D1C6A09ADC3}"/>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14875482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32150241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Tijdelijke aanduiding voor afbeelding 3">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9" name="Achtergrondvlak">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0" name="Vrije vorm: vorm 107">
            <a:extLst>
              <a:ext uri="{FF2B5EF4-FFF2-40B4-BE49-F238E27FC236}">
                <a16:creationId xmlns:a16="http://schemas.microsoft.com/office/drawing/2014/main" id="{E52552F1-E15A-4CFD-8FD7-EAD818A9AF30}"/>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1" name="Vrije vorm: vorm 112">
            <a:extLst>
              <a:ext uri="{FF2B5EF4-FFF2-40B4-BE49-F238E27FC236}">
                <a16:creationId xmlns:a16="http://schemas.microsoft.com/office/drawing/2014/main" id="{A11B0AF3-358F-4787-896C-CEF76E79B3CE}"/>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712183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7626E80F-E481-465B-B6FF-07FF6B41FA3A}" type="datetime4">
              <a:rPr lang="en-GB" noProof="1" smtClean="0"/>
              <a:t>04 June 2025</a:t>
            </a:fld>
            <a:endParaRPr lang="nl-NL" noProof="1"/>
          </a:p>
        </p:txBody>
      </p:sp>
      <p:sp>
        <p:nvSpPr>
          <p:cNvPr id="7" name="Tijdelijke aanduiding voor voettekst 6"/>
          <p:cNvSpPr>
            <a:spLocks noGrp="1" noSelect="1"/>
          </p:cNvSpPr>
          <p:nvPr>
            <p:ph type="ftr" sz="quarter" idx="11"/>
          </p:nvPr>
        </p:nvSpPr>
        <p:spPr/>
        <p:txBody>
          <a:bodyPr/>
          <a:lstStyle/>
          <a:p>
            <a:r>
              <a:rPr lang="nl-NL" noProof="1"/>
              <a:t>[Voettekst]</a:t>
            </a:r>
          </a:p>
        </p:txBody>
      </p:sp>
      <p:sp>
        <p:nvSpPr>
          <p:cNvPr id="8" name="Tijdelijke aanduiding voor dianummer 7"/>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Tree>
    <p:extLst>
      <p:ext uri="{BB962C8B-B14F-4D97-AF65-F5344CB8AC3E}">
        <p14:creationId xmlns:p14="http://schemas.microsoft.com/office/powerpoint/2010/main" val="35126820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BCE49823-3333-4905-8B90-FBACD5CECCA2}" type="datetime4">
              <a:rPr lang="en-GB" altLang="nl-NL" smtClean="0"/>
              <a:t>04 June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487639160"/>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102A9E2C-9EE3-4F03-9DB7-2BE39C9138BE}" type="datetime4">
              <a:rPr lang="en-GB" altLang="nl-NL" smtClean="0"/>
              <a:t>04 June 2025</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90321798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1BF12F14-17DC-4E7A-95E8-2132AEF6C6ED}" type="datetime4">
              <a:rPr lang="en-GB" smtClean="0"/>
              <a:t>04 June 2025</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a:t>
            </a:fld>
            <a:endParaRPr lang="nl-NL"/>
          </a:p>
        </p:txBody>
      </p:sp>
    </p:spTree>
    <p:extLst>
      <p:ext uri="{BB962C8B-B14F-4D97-AF65-F5344CB8AC3E}">
        <p14:creationId xmlns:p14="http://schemas.microsoft.com/office/powerpoint/2010/main" val="13347754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lide for title">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JU-Free)"/>
          <p:cNvSpPr>
            <a:spLocks noGrp="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[Explanation (optional)]</a:t>
            </a:r>
          </a:p>
          <a:p>
            <a:pPr lvl="0"/>
            <a:r>
              <a:rPr lang="en-GB"/>
              <a:t>JU-LEVEL1=Standard</a:t>
            </a:r>
          </a:p>
        </p:txBody>
      </p:sp>
      <p:sp>
        <p:nvSpPr>
          <p:cNvPr id="12" name="Naam van presentator 2 (JU-Free)"/>
          <p:cNvSpPr>
            <a:spLocks noGrp="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[Name presentor (optional)]</a:t>
            </a:r>
          </a:p>
          <a:p>
            <a:pPr lvl="0"/>
            <a:r>
              <a:rPr lang="en-GB"/>
              <a:t>JU-LEVEL1=Standard</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[Date presentation]</a:t>
            </a:r>
          </a:p>
          <a:p>
            <a:pPr lvl="0"/>
            <a:r>
              <a:rPr lang="en-GB"/>
              <a:t>JU-LEVEL1=Standard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[Title]</a:t>
            </a:r>
          </a:p>
          <a:p>
            <a:pPr lvl="0"/>
            <a:r>
              <a:rPr lang="en-GB"/>
              <a:t>JU-LEVEL1=Standard</a:t>
            </a:r>
          </a:p>
          <a:p>
            <a:pPr lvl="1"/>
            <a:r>
              <a:rPr lang="en-GB"/>
              <a:t>JU-LEVEL2=Title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8706708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4E772FB-9DA6-4CC3-9B45-619E4DF7FE05}" type="datetime4">
              <a:rPr lang="en-GB" noProof="1" smtClean="0"/>
              <a:t>04 June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[Heading]</a:t>
            </a:r>
          </a:p>
          <a:p>
            <a:pPr lvl="0"/>
            <a:r>
              <a:rPr lang="en-GB"/>
              <a:t>JU-LEVEL1=Heading</a:t>
            </a:r>
          </a:p>
          <a:p>
            <a:pPr lvl="1"/>
            <a:r>
              <a:rPr lang="en-GB"/>
              <a:t>JU-LEVEL2=Plain text</a:t>
            </a:r>
          </a:p>
          <a:p>
            <a:pPr lvl="2"/>
            <a:r>
              <a:rPr lang="en-GB"/>
              <a:t>JU-LEVEL3=List 1st level</a:t>
            </a:r>
          </a:p>
          <a:p>
            <a:pPr lvl="3"/>
            <a:r>
              <a:rPr lang="en-GB"/>
              <a:t>JU-LEVEL4=Indent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4170332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Intermediate slide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JU-LEVEL1=Standard</a:t>
            </a:r>
          </a:p>
          <a:p>
            <a:pPr lvl="1"/>
            <a:r>
              <a:rPr lang="en-GB"/>
              <a:t>JU-LEVEL2=Title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215425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and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vl2pPr>
              <a:defRPr/>
            </a:lvl2pPr>
            <a:lvl3pPr>
              <a:defRPr/>
            </a:lvl3pPr>
            <a:lvl4pPr>
              <a:defRPr/>
            </a:lvl4pPr>
            <a:lvl6pPr>
              <a:defRPr/>
            </a:lvl6pPr>
            <a:lvl7pPr>
              <a:defRPr/>
            </a:lvl7pPr>
          </a:lstStyle>
          <a:p>
            <a:pPr lvl="0"/>
            <a:r>
              <a:rPr lang="en-GB"/>
              <a:t>[Text 2-columns]</a:t>
            </a:r>
          </a:p>
          <a:p>
            <a:pPr lvl="0"/>
            <a:r>
              <a:rPr lang="en-GB"/>
              <a:t>JU-LEVEL1=List 1st level</a:t>
            </a:r>
          </a:p>
          <a:p>
            <a:pPr lvl="1"/>
            <a:r>
              <a:rPr lang="en-GB"/>
              <a:t>JU-LEVEL2=</a:t>
            </a:r>
            <a:r>
              <a:rPr lang="en-GB" noProof="1"/>
              <a:t>List 2nd level</a:t>
            </a:r>
            <a:endParaRPr lang="en-GB"/>
          </a:p>
          <a:p>
            <a:pPr lvl="2"/>
            <a:r>
              <a:rPr lang="en-GB"/>
              <a:t>JU-LEVEL3=</a:t>
            </a:r>
            <a:r>
              <a:rPr lang="en-GB" noProof="1"/>
              <a:t>List number 1st level</a:t>
            </a:r>
            <a:endParaRPr lang="en-GB"/>
          </a:p>
          <a:p>
            <a:pPr lvl="3"/>
            <a:r>
              <a:rPr lang="en-GB"/>
              <a:t>JU-LEVEL4=Heading</a:t>
            </a:r>
          </a:p>
          <a:p>
            <a:pPr lvl="4"/>
            <a:r>
              <a:rPr lang="en-GB"/>
              <a:t>JU-LEVEL5=Plain text</a:t>
            </a:r>
          </a:p>
          <a:p>
            <a:pPr lvl="5"/>
            <a:r>
              <a:rPr lang="en-GB"/>
              <a:t>JU-LEVEL6=Indent 1st level</a:t>
            </a:r>
          </a:p>
          <a:p>
            <a:pPr lvl="6"/>
            <a:r>
              <a:rPr lang="en-GB"/>
              <a:t>JU-LEVEL7=Indent 2nd level</a:t>
            </a:r>
          </a:p>
          <a:p>
            <a:pPr lvl="0"/>
            <a:endParaRPr lang="en-GB" noProof="1"/>
          </a:p>
        </p:txBody>
      </p:sp>
      <p:sp>
        <p:nvSpPr>
          <p:cNvPr id="7" name="Date Placeholder 3"/>
          <p:cNvSpPr>
            <a:spLocks noGrp="1" noSelect="1"/>
          </p:cNvSpPr>
          <p:nvPr>
            <p:ph type="dt" sz="half" idx="10"/>
          </p:nvPr>
        </p:nvSpPr>
        <p:spPr/>
        <p:txBody>
          <a:bodyPr/>
          <a:lstStyle/>
          <a:p>
            <a:fld id="{2866DF13-0B23-4EDB-BE86-F8B6275A6440}" type="datetime4">
              <a:rPr lang="en-GB" noProof="1" smtClean="0"/>
              <a:t>04 June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[Title]</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3282199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icture red box">
    <p:bg>
      <p:bgPr>
        <a:solidFill>
          <a:srgbClr val="FFFFFF"/>
        </a:solidFill>
        <a:effectLst/>
      </p:bgPr>
    </p:bg>
    <p:spTree>
      <p:nvGrpSpPr>
        <p:cNvPr id="1" name=""/>
        <p:cNvGrpSpPr/>
        <p:nvPr/>
      </p:nvGrpSpPr>
      <p:grpSpPr>
        <a:xfrm>
          <a:off x="0" y="0"/>
          <a:ext cx="0" cy="0"/>
          <a:chOff x="0" y="0"/>
          <a:chExt cx="0" cy="0"/>
        </a:xfrm>
      </p:grpSpPr>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[Heading]</a:t>
            </a:r>
          </a:p>
          <a:p>
            <a:pPr lvl="0"/>
            <a:r>
              <a:rPr lang="en-GB"/>
              <a:t>JU-LEVEL1=Heading</a:t>
            </a:r>
          </a:p>
          <a:p>
            <a:pPr lvl="1"/>
            <a:r>
              <a:rPr lang="en-GB"/>
              <a:t>JU-LEVEL2=Plain text</a:t>
            </a:r>
          </a:p>
        </p:txBody>
      </p:sp>
      <p:sp>
        <p:nvSpPr>
          <p:cNvPr id="12" name="Text Placeholder 8 (PHJU)">
            <a:extLst>
              <a:ext uri="{FF2B5EF4-FFF2-40B4-BE49-F238E27FC236}">
                <a16:creationId xmlns:a16="http://schemas.microsoft.com/office/drawing/2014/main" id="{8B08D515-A95F-42BC-98AF-20B612FB3A1C}"/>
              </a:ext>
            </a:extLst>
          </p:cNvPr>
          <p:cNvSpPr>
            <a:spLocks noGrp="1" noSelect="1"/>
          </p:cNvSpPr>
          <p:nvPr>
            <p:ph type="body" idx="1002" hasCustomPrompt="1"/>
            <p:custDataLst>
              <p:custData r:id="rId2"/>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3" name="Frame picture 6 (PHJU)">
            <a:extLst>
              <a:ext uri="{FF2B5EF4-FFF2-40B4-BE49-F238E27FC236}">
                <a16:creationId xmlns:a16="http://schemas.microsoft.com/office/drawing/2014/main" id="{51FB1A59-6735-40C0-AD81-48C66E3CF9CA}"/>
              </a:ext>
            </a:extLst>
          </p:cNvPr>
          <p:cNvSpPr>
            <a:spLocks noGrp="1" noSelect="1" noChangeAspect="1"/>
          </p:cNvSpPr>
          <p:nvPr>
            <p:ph type="pic" sz="quarter" idx="1004" hasCustomPrompt="1"/>
          </p:nvPr>
        </p:nvSpPr>
        <p:spPr>
          <a:xfrm>
            <a:off x="-3262509" y="3078502"/>
            <a:ext cx="2561250" cy="1282499"/>
          </a:xfrm>
          <a:blipFill>
            <a:blip r:embed="rId5"/>
            <a:stretch>
              <a:fillRect/>
            </a:stretch>
          </a:blipFill>
          <a:ln>
            <a:solidFill>
              <a:schemeClr val="accent1"/>
            </a:solidFill>
          </a:ln>
        </p:spPr>
        <p:txBody>
          <a:bodyPr/>
          <a:lstStyle>
            <a:lvl1pPr marL="0" indent="0">
              <a:buNone/>
              <a:defRPr/>
            </a:lvl1pPr>
          </a:lstStyle>
          <a:p>
            <a:r>
              <a:rPr lang="en-GB" noProof="0"/>
              <a:t> </a:t>
            </a:r>
          </a:p>
        </p:txBody>
      </p:sp>
      <p:sp>
        <p:nvSpPr>
          <p:cNvPr id="14" name="Frame picture 1 (PHJU)">
            <a:extLst>
              <a:ext uri="{FF2B5EF4-FFF2-40B4-BE49-F238E27FC236}">
                <a16:creationId xmlns:a16="http://schemas.microsoft.com/office/drawing/2014/main" id="{D98DDA9A-F260-4EEC-ADFF-3635E73E3F6D}"/>
              </a:ext>
            </a:extLst>
          </p:cNvPr>
          <p:cNvSpPr>
            <a:spLocks noGrp="1" noSelect="1" noChangeAspect="1"/>
          </p:cNvSpPr>
          <p:nvPr>
            <p:ph type="body" idx="1005" hasCustomPrompt="1"/>
            <p:custDataLst>
              <p:custData r:id="rId3"/>
            </p:custDataLst>
          </p:nvPr>
        </p:nvSpPr>
        <p:spPr>
          <a:xfrm>
            <a:off x="-3258141" y="5461424"/>
            <a:ext cx="2561250" cy="438829"/>
          </a:xfrm>
          <a:prstGeom prst="rect">
            <a:avLst/>
          </a:prstGeom>
          <a:blipFill>
            <a:blip r:embed="rId6"/>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13811358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white), picture and white logo">
    <p:bg>
      <p:bgPr>
        <a:solidFill>
          <a:srgbClr val="FFFFFF"/>
        </a:solidFill>
        <a:effectLst/>
      </p:bgPr>
    </p:bg>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[Text]</a:t>
            </a:r>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5" name="Text Placeholder 8 (PHJU)">
            <a:extLst>
              <a:ext uri="{FF2B5EF4-FFF2-40B4-BE49-F238E27FC236}">
                <a16:creationId xmlns:a16="http://schemas.microsoft.com/office/drawing/2014/main" id="{36AB4363-9B2F-4278-BA74-3614E6F7E594}"/>
              </a:ext>
            </a:extLst>
          </p:cNvPr>
          <p:cNvSpPr>
            <a:spLocks noGrp="1" noSelect="1"/>
          </p:cNvSpPr>
          <p:nvPr>
            <p:ph type="body" idx="1002" hasCustomPrompt="1"/>
            <p:custDataLst>
              <p:custData r:id="rId1"/>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6" name="Frame picture 6 (PHJU)">
            <a:extLst>
              <a:ext uri="{FF2B5EF4-FFF2-40B4-BE49-F238E27FC236}">
                <a16:creationId xmlns:a16="http://schemas.microsoft.com/office/drawing/2014/main" id="{4E716CBF-DC3E-4747-B25B-9BCD678EF2E2}"/>
              </a:ext>
            </a:extLst>
          </p:cNvPr>
          <p:cNvSpPr>
            <a:spLocks noGrp="1" noSelect="1" noChangeAspect="1"/>
          </p:cNvSpPr>
          <p:nvPr>
            <p:ph type="pic" sz="quarter" idx="1004" hasCustomPrompt="1"/>
          </p:nvPr>
        </p:nvSpPr>
        <p:spPr>
          <a:xfrm>
            <a:off x="-3262509" y="3078502"/>
            <a:ext cx="2561250" cy="1282499"/>
          </a:xfrm>
          <a:blipFill>
            <a:blip r:embed="rId4"/>
            <a:stretch>
              <a:fillRect/>
            </a:stretch>
          </a:blipFill>
          <a:ln>
            <a:solidFill>
              <a:schemeClr val="accent1"/>
            </a:solidFill>
          </a:ln>
        </p:spPr>
        <p:txBody>
          <a:bodyPr/>
          <a:lstStyle>
            <a:lvl1pPr marL="0" indent="0">
              <a:buNone/>
              <a:defRPr/>
            </a:lvl1pPr>
          </a:lstStyle>
          <a:p>
            <a:r>
              <a:rPr lang="en-GB" noProof="0"/>
              <a:t> </a:t>
            </a:r>
          </a:p>
        </p:txBody>
      </p:sp>
      <p:sp>
        <p:nvSpPr>
          <p:cNvPr id="17" name="Frame picture 1 (PHJU)">
            <a:extLst>
              <a:ext uri="{FF2B5EF4-FFF2-40B4-BE49-F238E27FC236}">
                <a16:creationId xmlns:a16="http://schemas.microsoft.com/office/drawing/2014/main" id="{BBEE4245-D2A7-4F63-9C8B-2B4463EC00F8}"/>
              </a:ext>
            </a:extLst>
          </p:cNvPr>
          <p:cNvSpPr>
            <a:spLocks noGrp="1" noSelect="1" noChangeAspect="1"/>
          </p:cNvSpPr>
          <p:nvPr>
            <p:ph type="body" idx="1005" hasCustomPrompt="1"/>
            <p:custDataLst>
              <p:custData r:id="rId2"/>
            </p:custDataLst>
          </p:nvPr>
        </p:nvSpPr>
        <p:spPr>
          <a:xfrm>
            <a:off x="-3258141" y="5461424"/>
            <a:ext cx="2561250" cy="438829"/>
          </a:xfrm>
          <a:prstGeom prst="rect">
            <a:avLst/>
          </a:prstGeom>
          <a:blipFill>
            <a:blip r:embed="rId5"/>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29811859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452B72B3-2D4D-476B-9F85-76C96EF95F67}" type="datetime4">
              <a:rPr lang="en-GB" altLang="nl-NL" smtClean="0"/>
              <a:t>04 June 2025</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97066153"/>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9D00C70B-102D-4147-8AE7-6AC779219FEA}" type="datetime4">
              <a:rPr lang="en-GB" smtClean="0"/>
              <a:t>04 June 2025</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a:t>
            </a:fld>
            <a:endParaRPr lang="nl-NL"/>
          </a:p>
        </p:txBody>
      </p:sp>
    </p:spTree>
    <p:extLst>
      <p:ext uri="{BB962C8B-B14F-4D97-AF65-F5344CB8AC3E}">
        <p14:creationId xmlns:p14="http://schemas.microsoft.com/office/powerpoint/2010/main" val="28021198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DEAD671A-2F41-4901-B119-58D891CD48A7}" type="datetime4">
              <a:rPr lang="en-GB" altLang="nl-NL" smtClean="0"/>
              <a:t>04 June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98457751"/>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[Vrije tekstregel voor toelichting]</a:t>
            </a:r>
          </a:p>
        </p:txBody>
      </p:sp>
      <p:sp>
        <p:nvSpPr>
          <p:cNvPr id="12" name="Naam van presentator 2"/>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[Eventueel naam van presentator]</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[Datum van presentatie]</a:t>
            </a:r>
          </a:p>
          <a:p>
            <a:pPr lvl="0"/>
            <a:r>
              <a:rPr lang="en-GB"/>
              <a:t>JU-LEVEL1=Standaard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[Titel]</a:t>
            </a:r>
          </a:p>
          <a:p>
            <a:pPr lvl="0"/>
            <a:r>
              <a:rPr lang="en-GB"/>
              <a:t>JU-LEVEL1=Standaard</a:t>
            </a:r>
          </a:p>
          <a:p>
            <a:pPr lvl="1"/>
            <a:r>
              <a:rPr lang="en-GB"/>
              <a:t>JU-LEVEL2=Titel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7720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5204F50-44E1-4FE1-9763-AA9A2269FBE5}" type="datetime4">
              <a:rPr lang="en-GB" altLang="nl-NL" smtClean="0"/>
              <a:t>04 June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554233673"/>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D64B81B-092A-4FB0-8B60-D7895066CD5F}" type="datetime4">
              <a:rPr lang="en-GB" noProof="1" smtClean="0"/>
              <a:t>04 June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2432260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1979E57-C589-4428-BA36-C08124815E56}" type="datetime4">
              <a:rPr lang="en-GB" noProof="1" smtClean="0"/>
              <a:t>04 June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4" name="Frame text 4"/>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5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6"/>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7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6928652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E264F04-CCA7-479D-AD39-01E14594FCB5}" type="datetime4">
              <a:rPr lang="en-GB" noProof="1" smtClean="0"/>
              <a:t>04 June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6" name="Frame tex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5" name="Frame text 5"/>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4" name="Frame text 6"/>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7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a:t>
            </a:r>
          </a:p>
        </p:txBody>
      </p:sp>
      <p:sp>
        <p:nvSpPr>
          <p:cNvPr id="2" name="***Titel 8"/>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7" name="Kopregel 9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a:t>
            </a:r>
            <a:r>
              <a:rPr lang="en-GB" err="1"/>
              <a:t>kopregel</a:t>
            </a:r>
            <a:r>
              <a:rPr lang="en-GB"/>
              <a:t>]</a:t>
            </a:r>
          </a:p>
          <a:p>
            <a:pPr lvl="0"/>
            <a:r>
              <a:rPr lang="en-GB"/>
              <a:t>JU-LEVEL1=</a:t>
            </a:r>
            <a:r>
              <a:rPr lang="en-GB" err="1"/>
              <a:t>Standaard</a:t>
            </a:r>
            <a:endParaRPr lang="en-GB"/>
          </a:p>
        </p:txBody>
      </p:sp>
    </p:spTree>
    <p:extLst>
      <p:ext uri="{BB962C8B-B14F-4D97-AF65-F5344CB8AC3E}">
        <p14:creationId xmlns:p14="http://schemas.microsoft.com/office/powerpoint/2010/main" val="37191149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Tree>
    <p:extLst>
      <p:ext uri="{BB962C8B-B14F-4D97-AF65-F5344CB8AC3E}">
        <p14:creationId xmlns:p14="http://schemas.microsoft.com/office/powerpoint/2010/main" val="14931449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6"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4584936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1175944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1202483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169C7E9B-7D52-47D5-AE18-A163C6CAD585}" type="datetime4">
              <a:rPr lang="en-GB" noProof="1" smtClean="0"/>
              <a:t>04 June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5"/>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6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
        <p:nvSpPr>
          <p:cNvPr id="5" name="Frame text 7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p:txBody>
      </p:sp>
    </p:spTree>
    <p:extLst>
      <p:ext uri="{BB962C8B-B14F-4D97-AF65-F5344CB8AC3E}">
        <p14:creationId xmlns:p14="http://schemas.microsoft.com/office/powerpoint/2010/main" val="38786713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7" name="Date Placeholder 3"/>
          <p:cNvSpPr>
            <a:spLocks noGrp="1" noSelect="1"/>
          </p:cNvSpPr>
          <p:nvPr>
            <p:ph type="dt" sz="half" idx="10"/>
          </p:nvPr>
        </p:nvSpPr>
        <p:spPr/>
        <p:txBody>
          <a:bodyPr/>
          <a:lstStyle/>
          <a:p>
            <a:fld id="{14F3CFB6-2B0E-4FD4-B286-CEA8F9B2DE66}" type="datetime4">
              <a:rPr lang="en-GB" noProof="1" smtClean="0"/>
              <a:t>04 June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17334761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3CF66B8D-2C0A-4E3E-8762-9CE6C45E0DAE}" type="datetime4">
              <a:rPr lang="en-GB" noProof="1" smtClean="0"/>
              <a:t>04 June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3" name="Frame content 5"/>
          <p:cNvSpPr>
            <a:spLocks noGrp="1" noSelect="1"/>
          </p:cNvSpPr>
          <p:nvPr>
            <p:ph idx="1004" hasCustomPrompt="1"/>
          </p:nvPr>
        </p:nvSpPr>
        <p:spPr bwMode="gray">
          <a:xfrm>
            <a:off x="9446497" y="2523744"/>
            <a:ext cx="6387758" cy="5992350"/>
          </a:xfrm>
        </p:spPr>
        <p:txBody>
          <a:bodyPr/>
          <a:lstStyle>
            <a:lvl1pPr>
              <a:defRPr baseline="0"/>
            </a:lvl1pPr>
          </a:lstStyle>
          <a:p>
            <a:pPr lvl="0"/>
            <a:r>
              <a:rPr lang="en-GB"/>
              <a:t>[Tekst 2-kolomsindeling]</a:t>
            </a:r>
          </a:p>
        </p:txBody>
      </p:sp>
      <p:sp>
        <p:nvSpPr>
          <p:cNvPr id="12" name="Frame content 6 (JU-Free)"/>
          <p:cNvSpPr>
            <a:spLocks noGrp="1"/>
          </p:cNvSpPr>
          <p:nvPr>
            <p:ph idx="1003" hasCustomPrompt="1"/>
          </p:nvPr>
        </p:nvSpPr>
        <p:spPr bwMode="gray">
          <a:xfrm>
            <a:off x="1516867" y="2523744"/>
            <a:ext cx="638775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8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361077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B7E2820-EDB3-44BA-8D15-D58F0425F185}" type="datetime4">
              <a:rPr lang="en-GB" altLang="nl-NL" smtClean="0"/>
              <a:t>04 June 2025</a:t>
            </a:fld>
            <a:endParaRPr lang="nl-NL" altLang="nl-NL"/>
          </a:p>
        </p:txBody>
      </p:sp>
      <p:sp>
        <p:nvSpPr>
          <p:cNvPr id="10" name="Tijdelijke aanduiding voor inhoud 3"/>
          <p:cNvSpPr>
            <a:spLocks noGrp="1"/>
          </p:cNvSpPr>
          <p:nvPr>
            <p:ph sz="half" idx="2"/>
          </p:nvPr>
        </p:nvSpPr>
        <p:spPr>
          <a:xfrm>
            <a:off x="1200884" y="2157047"/>
            <a:ext cx="14889249" cy="6224953"/>
          </a:xfrm>
        </p:spPr>
        <p:txBody>
          <a:bodyPr/>
          <a:lstStyle>
            <a:lvl1pPr algn="l">
              <a:defRPr baseline="0"/>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Afbeelding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334230933"/>
      </p:ext>
    </p:extLst>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en-GB"/>
              <a:t>[Kop]</a:t>
            </a:r>
          </a:p>
          <a:p>
            <a:pPr lvl="0"/>
            <a:r>
              <a:rPr lang="en-GB"/>
              <a:t>JU-LEVEL1=Kop</a:t>
            </a:r>
          </a:p>
          <a:p>
            <a:pPr lvl="1"/>
            <a:r>
              <a:rPr lang="en-GB"/>
              <a:t>JU-LEVEL2=Basistekst</a:t>
            </a:r>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33443915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[Kop]</a:t>
            </a:r>
          </a:p>
          <a:p>
            <a:pPr lvl="0"/>
            <a:r>
              <a:rPr lang="en-GB"/>
              <a:t>JU-LEVEL1=Kop</a:t>
            </a:r>
          </a:p>
          <a:p>
            <a:pPr lvl="1"/>
            <a:r>
              <a:rPr lang="en-GB"/>
              <a:t>JU-LEVEL2=Basistekst</a:t>
            </a:r>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24863613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7F3D1CDB-950F-44A7-9F87-85B597592DD9}" type="datetime4">
              <a:rPr lang="en-GB" noProof="1" smtClean="0"/>
              <a:t>04 June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1230563"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1942413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8672393" cy="8832826"/>
          </a:xfrm>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B17FE3B9-D5D9-4A13-A9B7-AF4CC757A82C}" type="datetime4">
              <a:rPr lang="en-GB" noProof="1" smtClean="0"/>
              <a:t>04 June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9107272"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2828076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281329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5893265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086143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12"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9906854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p>
            <a:r>
              <a:rPr lang="en-GB" noProof="1"/>
              <a:t>[Titel]</a:t>
            </a:r>
          </a:p>
        </p:txBody>
      </p:sp>
      <p:sp>
        <p:nvSpPr>
          <p:cNvPr id="6" name="Date Placeholder 2"/>
          <p:cNvSpPr>
            <a:spLocks noGrp="1" noSelect="1"/>
          </p:cNvSpPr>
          <p:nvPr>
            <p:ph type="dt" sz="half" idx="10"/>
          </p:nvPr>
        </p:nvSpPr>
        <p:spPr/>
        <p:txBody>
          <a:bodyPr/>
          <a:lstStyle/>
          <a:p>
            <a:fld id="{8B5012FA-0FF4-4146-B004-0F0F8169A682}" type="datetime4">
              <a:rPr lang="en-GB" noProof="1" smtClean="0"/>
              <a:t>04 June 2025</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Tree>
    <p:extLst>
      <p:ext uri="{BB962C8B-B14F-4D97-AF65-F5344CB8AC3E}">
        <p14:creationId xmlns:p14="http://schemas.microsoft.com/office/powerpoint/2010/main" val="18661538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CC46FFDD-792A-4E93-B0B8-4CF5324AFF3F}" type="datetime4">
              <a:rPr lang="en-GB" altLang="nl-NL" smtClean="0"/>
              <a:t>04 June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3647935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38D91101-993D-4015-8D82-AAF7EA6EF9FB}" type="datetime4">
              <a:rPr lang="en-GB" altLang="nl-NL" smtClean="0"/>
              <a:t>04 June 2025</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70106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F93DE820-58EA-4C63-A944-5304BF73F4F2}" type="datetime4">
              <a:rPr lang="en-GB" altLang="nl-NL" smtClean="0"/>
              <a:t>04 June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197757858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3" name="Vrije tekstregel voor toelichting"/>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[Vrije tekstregel voor toelichting]</a:t>
            </a:r>
          </a:p>
        </p:txBody>
      </p:sp>
      <p:sp>
        <p:nvSpPr>
          <p:cNvPr id="12" name="Naam van presentator"/>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[Eventueel naam van presentator]</a:t>
            </a:r>
          </a:p>
        </p:txBody>
      </p:sp>
      <p:sp>
        <p:nvSpPr>
          <p:cNvPr id="11" name="Datum van presentatie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[Datum van presentatie]</a:t>
            </a:r>
          </a:p>
          <a:p>
            <a:pPr lvl="0"/>
            <a:r>
              <a:rPr lang="nl-NL"/>
              <a:t>JU-LEVEL1=Standaard</a:t>
            </a:r>
          </a:p>
        </p:txBody>
      </p:sp>
      <p:sp>
        <p:nvSpPr>
          <p:cNvPr id="6" name="Tijdelijke aanduiding voor titel 2 niveaus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69653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pic>
        <p:nvPicPr>
          <p:cNvPr id="6" name="ZsysJUPNG" hidden="1">
            <a:extLst>
              <a:ext uri="{FF2B5EF4-FFF2-40B4-BE49-F238E27FC236}">
                <a16:creationId xmlns:a16="http://schemas.microsoft.com/office/drawing/2014/main" id="{6B7C3A3D-5663-421A-8587-B00A1A91FEC0}"/>
              </a:ext>
            </a:extLst>
          </p:cNvPr>
          <p:cNvPicPr>
            <a:picLocks noSelect="1"/>
          </p:cNvPicPr>
          <p:nvPr userDrawn="1"/>
        </p:nvPicPr>
        <p:blipFill>
          <a:blip r:embed="rId2"/>
          <a:stretch>
            <a:fillRect/>
          </a:stretch>
        </p:blipFill>
        <p:spPr>
          <a:xfrm>
            <a:off x="1" y="0"/>
            <a:ext cx="17369884" cy="9756775"/>
          </a:xfrm>
          <a:prstGeom prst="rect">
            <a:avLst/>
          </a:prstGeom>
        </p:spPr>
      </p:pic>
      <p:sp>
        <p:nvSpPr>
          <p:cNvPr id="3" name="Tijdelijke aanduiding voor datum 2"/>
          <p:cNvSpPr>
            <a:spLocks noGrp="1" noSelect="1"/>
          </p:cNvSpPr>
          <p:nvPr>
            <p:ph type="dt" sz="half" idx="10"/>
          </p:nvPr>
        </p:nvSpPr>
        <p:spPr/>
        <p:txBody>
          <a:bodyPr/>
          <a:lstStyle/>
          <a:p>
            <a:fld id="{827DE72E-DB0E-4FB9-B1F8-148FAC616333}" type="datetime4">
              <a:rPr lang="en-GB" noProof="1" smtClean="0"/>
              <a:t>04 June 2025</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3" name="Tijdelijke aanduiding voor tekst 1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39632361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theme" Target="../theme/theme5.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theme" Target="../theme/theme6.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51D75310-6D06-4650-9F88-7B638CD4F5CE}" type="datetime4">
              <a:rPr lang="en-GB" altLang="nl-NL" smtClean="0"/>
              <a:t>04 June 2025</a:t>
            </a:fld>
            <a:endParaRPr lang="nl-NL" altLang="nl-NL"/>
          </a:p>
        </p:txBody>
      </p:sp>
    </p:spTree>
    <p:extLst>
      <p:ext uri="{BB962C8B-B14F-4D97-AF65-F5344CB8AC3E}">
        <p14:creationId xmlns:p14="http://schemas.microsoft.com/office/powerpoint/2010/main" val="172913241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87" r:id="rId3"/>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DB31DB25-3471-48E8-AD74-8251E249FBCD}" type="datetime4">
              <a:rPr lang="en-GB" altLang="nl-NL" smtClean="0"/>
              <a:t>04 June 2025</a:t>
            </a:fld>
            <a:endParaRPr lang="nl-NL" altLang="nl-NL"/>
          </a:p>
        </p:txBody>
      </p:sp>
    </p:spTree>
    <p:extLst>
      <p:ext uri="{BB962C8B-B14F-4D97-AF65-F5344CB8AC3E}">
        <p14:creationId xmlns:p14="http://schemas.microsoft.com/office/powerpoint/2010/main" val="1739539089"/>
      </p:ext>
    </p:extLst>
  </p:cSld>
  <p:clrMap bg1="lt1" tx1="dk1" bg2="lt2" tx2="dk2" accent1="accent1" accent2="accent2" accent3="accent3" accent4="accent4" accent5="accent5" accent6="accent6" hlink="hlink" folHlink="folHlink"/>
  <p:sldLayoutIdLst>
    <p:sldLayoutId id="2147483730" r:id="rId1"/>
    <p:sldLayoutId id="2147483722" r:id="rId2"/>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00DFC76F-5B1B-4884-9F3C-9F93251290FD}" type="datetime4">
              <a:rPr lang="en-GB" altLang="nl-NL" smtClean="0"/>
              <a:t>04 June 2025</a:t>
            </a:fld>
            <a:endParaRPr lang="nl-NL" altLang="nl-NL"/>
          </a:p>
        </p:txBody>
      </p:sp>
    </p:spTree>
    <p:extLst>
      <p:ext uri="{BB962C8B-B14F-4D97-AF65-F5344CB8AC3E}">
        <p14:creationId xmlns:p14="http://schemas.microsoft.com/office/powerpoint/2010/main" val="1295050036"/>
      </p:ext>
    </p:extLst>
  </p:cSld>
  <p:clrMap bg1="lt1" tx1="dk1" bg2="lt2" tx2="dk2" accent1="accent1" accent2="accent2" accent3="accent3" accent4="accent4" accent5="accent5" accent6="accent6" hlink="hlink" folHlink="folHlink"/>
  <p:sldLayoutIdLst>
    <p:sldLayoutId id="2147483735" r:id="rId1"/>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95FEF970-F6A4-46DA-91CD-926C81F757C5}" type="datetime4">
              <a:rPr lang="en-GB" altLang="nl-NL" smtClean="0"/>
              <a:t>04 June 2025</a:t>
            </a:fld>
            <a:endParaRPr lang="nl-NL" altLang="nl-NL"/>
          </a:p>
        </p:txBody>
      </p:sp>
    </p:spTree>
    <p:extLst>
      <p:ext uri="{BB962C8B-B14F-4D97-AF65-F5344CB8AC3E}">
        <p14:creationId xmlns:p14="http://schemas.microsoft.com/office/powerpoint/2010/main" val="611259404"/>
      </p:ext>
    </p:extLst>
  </p:cSld>
  <p:clrMap bg1="lt1" tx1="dk1" bg2="lt2" tx2="dk2" accent1="accent1" accent2="accent2" accent3="accent3" accent4="accent4" accent5="accent5" accent6="accent6" hlink="hlink" folHlink="folHlink"/>
  <p:sldLayoutIdLst>
    <p:sldLayoutId id="2147483737" r:id="rId1"/>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4" name="Tijdelijke aanduiding voor datum 3"/>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3174E2FF-80DC-4F7D-A73B-3189D8250A62}" type="datetime4">
              <a:rPr lang="en-GB" noProof="1" smtClean="0"/>
              <a:t>04 June 2025</a:t>
            </a:fld>
            <a:endParaRPr lang="nl-NL" noProof="1"/>
          </a:p>
        </p:txBody>
      </p:sp>
      <p:sp>
        <p:nvSpPr>
          <p:cNvPr id="5" name="Tijdelijke aanduiding voor voettekst 4"/>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t>[Voettekst]</a:t>
            </a:r>
          </a:p>
        </p:txBody>
      </p:sp>
      <p:sp>
        <p:nvSpPr>
          <p:cNvPr id="6" name="Tijdelijke aanduiding voor dianummer 5"/>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3" name="Tijdelijke aanduiding voor tekst 2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nummer 1e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p:txBody>
      </p:sp>
      <p:sp>
        <p:nvSpPr>
          <p:cNvPr id="2" name="Tijdelijke aanduiding voor titel 1"/>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nl-NL" noProof="1"/>
              <a:t>[Titel]</a:t>
            </a:r>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Tree>
    <p:extLst>
      <p:ext uri="{BB962C8B-B14F-4D97-AF65-F5344CB8AC3E}">
        <p14:creationId xmlns:p14="http://schemas.microsoft.com/office/powerpoint/2010/main" val="79903262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93" r:id="rId21"/>
    <p:sldLayoutId id="2147483794" r:id="rId22"/>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AD67BF37-6CD9-4819-9196-F07AD9AC1AE5}" type="datetime4">
              <a:rPr lang="en-GB" noProof="1" smtClean="0"/>
              <a:t>04 June 2025</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JU-LEVEL1=List 1st level</a:t>
            </a:r>
          </a:p>
          <a:p>
            <a:pPr lvl="1"/>
            <a:r>
              <a:rPr lang="en-GB" noProof="1"/>
              <a:t>JU-LEVEL2=List 2nd level</a:t>
            </a:r>
          </a:p>
          <a:p>
            <a:pPr lvl="2"/>
            <a:r>
              <a:rPr lang="en-GB" noProof="1"/>
              <a:t>JU-LEVEL3=List number 1st level</a:t>
            </a:r>
          </a:p>
          <a:p>
            <a:pPr lvl="3"/>
            <a:r>
              <a:rPr lang="en-GB" noProof="1"/>
              <a:t>JU-LEVEL4=Heading</a:t>
            </a:r>
          </a:p>
          <a:p>
            <a:pPr lvl="4"/>
            <a:r>
              <a:rPr lang="en-GB" noProof="1"/>
              <a:t>JU-LEVEL5=Plain text</a:t>
            </a:r>
          </a:p>
          <a:p>
            <a:pPr lvl="5"/>
            <a:r>
              <a:rPr lang="en-GB" noProof="1"/>
              <a:t>JU-LEVEL6=Indent 1st level</a:t>
            </a:r>
          </a:p>
          <a:p>
            <a:pPr lvl="6"/>
            <a:r>
              <a:rPr lang="en-GB" noProof="1"/>
              <a:t>JU-LEVEL7= Indent 2nd level</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[Title]</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08938940"/>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88" r:id="rId7"/>
    <p:sldLayoutId id="2147483789" r:id="rId8"/>
    <p:sldLayoutId id="2147483790" r:id="rId9"/>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49F642A4-D23E-4BDA-B4A2-4E552D0810B8}" type="datetime4">
              <a:rPr lang="en-GB" noProof="1" smtClean="0"/>
              <a:t>04 June 2025</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[Titel]</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37967913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 id="2147483791" r:id="rId21"/>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8.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00884" y="720724"/>
            <a:ext cx="14889249" cy="2409339"/>
          </a:xfrm>
        </p:spPr>
        <p:txBody>
          <a:bodyPr/>
          <a:lstStyle/>
          <a:p>
            <a:pPr algn="ctr"/>
            <a:r>
              <a:rPr lang="en-US" sz="4000" b="1" dirty="0"/>
              <a:t>Biology Education Meeting</a:t>
            </a:r>
            <a:br>
              <a:rPr lang="en-US" sz="4000" dirty="0"/>
            </a:br>
            <a:r>
              <a:rPr lang="en-US" sz="4000" dirty="0"/>
              <a:t>05-Jun-2025</a:t>
            </a:r>
            <a:br>
              <a:rPr lang="en-US" sz="4000" dirty="0"/>
            </a:br>
            <a:endParaRPr lang="en-US" sz="4000" i="1" dirty="0"/>
          </a:p>
        </p:txBody>
      </p:sp>
      <p:sp>
        <p:nvSpPr>
          <p:cNvPr id="3" name="Tijdelijke aanduiding voor dianummer 2"/>
          <p:cNvSpPr>
            <a:spLocks noGrp="1"/>
          </p:cNvSpPr>
          <p:nvPr>
            <p:ph type="sldNum" sz="quarter" idx="10"/>
          </p:nvPr>
        </p:nvSpPr>
        <p:spPr>
          <a:xfrm>
            <a:off x="5398072" y="9172347"/>
            <a:ext cx="1499117" cy="519112"/>
          </a:xfrm>
        </p:spPr>
        <p:txBody>
          <a:bodyPr/>
          <a:lstStyle/>
          <a:p>
            <a:fld id="{F9510068-CF9F-1546-A962-438E155E6626}" type="slidenum">
              <a:rPr lang="nl-NL" altLang="nl-NL" smtClean="0">
                <a:solidFill>
                  <a:srgbClr val="FFFFFF"/>
                </a:solidFill>
              </a:rPr>
              <a:pPr/>
              <a:t>1</a:t>
            </a:fld>
            <a:endParaRPr lang="nl-NL" altLang="nl-NL">
              <a:solidFill>
                <a:srgbClr val="FFFFFF"/>
              </a:solidFill>
            </a:endParaRPr>
          </a:p>
        </p:txBody>
      </p:sp>
      <p:sp>
        <p:nvSpPr>
          <p:cNvPr id="5" name="Tijdelijke aanduiding voor inhoud 4"/>
          <p:cNvSpPr>
            <a:spLocks noGrp="1"/>
          </p:cNvSpPr>
          <p:nvPr>
            <p:ph sz="half" idx="2"/>
          </p:nvPr>
        </p:nvSpPr>
        <p:spPr/>
        <p:txBody>
          <a:bodyPr/>
          <a:lstStyle/>
          <a:p>
            <a:r>
              <a:rPr lang="en-GB" sz="3600" dirty="0"/>
              <a:t>General points Board of Education – Ad Ragas</a:t>
            </a:r>
          </a:p>
          <a:p>
            <a:r>
              <a:rPr lang="en-GB" sz="3600" dirty="0" err="1"/>
              <a:t>ResProp</a:t>
            </a:r>
            <a:r>
              <a:rPr lang="en-GB" sz="3600" dirty="0"/>
              <a:t> and </a:t>
            </a:r>
            <a:r>
              <a:rPr lang="en-GB" sz="3600" dirty="0" err="1"/>
              <a:t>RevArt</a:t>
            </a:r>
            <a:r>
              <a:rPr lang="en-GB" sz="3600" dirty="0"/>
              <a:t> – Hendrik &amp; Ivo</a:t>
            </a:r>
          </a:p>
          <a:p>
            <a:r>
              <a:rPr lang="en-GB" sz="3600" dirty="0"/>
              <a:t>Courses without a resit – Klaas </a:t>
            </a:r>
          </a:p>
          <a:p>
            <a:r>
              <a:rPr lang="en-GB" sz="3600" dirty="0"/>
              <a:t>PPD/Portfolio in the Master - Kari</a:t>
            </a:r>
          </a:p>
          <a:p>
            <a:endParaRPr lang="en-GB" sz="3200" dirty="0"/>
          </a:p>
          <a:p>
            <a:endParaRPr lang="en-GB" sz="3200" dirty="0"/>
          </a:p>
        </p:txBody>
      </p:sp>
      <p:sp>
        <p:nvSpPr>
          <p:cNvPr id="6" name="Tijdelijke aanduiding voor inhoud 5"/>
          <p:cNvSpPr>
            <a:spLocks noGrp="1"/>
          </p:cNvSpPr>
          <p:nvPr>
            <p:ph sz="half" idx="13"/>
          </p:nvPr>
        </p:nvSpPr>
        <p:spPr/>
        <p:txBody>
          <a:bodyPr/>
          <a:lstStyle/>
          <a:p>
            <a:pPr marL="0" indent="0">
              <a:buNone/>
            </a:pPr>
            <a:r>
              <a:rPr lang="en-US" sz="5400" b="1" dirty="0">
                <a:solidFill>
                  <a:srgbClr val="B72922"/>
                </a:solidFill>
              </a:rPr>
              <a:t>Agenda</a:t>
            </a:r>
            <a:endParaRPr lang="nl-NL" sz="5400" b="1" dirty="0">
              <a:solidFill>
                <a:srgbClr val="B72922"/>
              </a:solidFill>
            </a:endParaRPr>
          </a:p>
        </p:txBody>
      </p:sp>
    </p:spTree>
    <p:extLst>
      <p:ext uri="{BB962C8B-B14F-4D97-AF65-F5344CB8AC3E}">
        <p14:creationId xmlns:p14="http://schemas.microsoft.com/office/powerpoint/2010/main" val="415345276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E54D67-1A2E-4C50-8A19-B873BB44DB6A}"/>
              </a:ext>
            </a:extLst>
          </p:cNvPr>
          <p:cNvSpPr>
            <a:spLocks noGrp="1"/>
          </p:cNvSpPr>
          <p:nvPr>
            <p:ph type="title"/>
          </p:nvPr>
        </p:nvSpPr>
        <p:spPr/>
        <p:txBody>
          <a:bodyPr/>
          <a:lstStyle/>
          <a:p>
            <a:r>
              <a:rPr lang="en-US" sz="3600"/>
              <a:t>General points – hello-goodbye</a:t>
            </a:r>
          </a:p>
        </p:txBody>
      </p:sp>
      <p:sp>
        <p:nvSpPr>
          <p:cNvPr id="3" name="Tijdelijke aanduiding voor dianummer 2">
            <a:extLst>
              <a:ext uri="{FF2B5EF4-FFF2-40B4-BE49-F238E27FC236}">
                <a16:creationId xmlns:a16="http://schemas.microsoft.com/office/drawing/2014/main" id="{66CA2B11-B380-4E0E-9183-8FCE3586B51B}"/>
              </a:ext>
            </a:extLst>
          </p:cNvPr>
          <p:cNvSpPr>
            <a:spLocks noGrp="1"/>
          </p:cNvSpPr>
          <p:nvPr>
            <p:ph type="sldNum" sz="quarter" idx="12"/>
          </p:nvPr>
        </p:nvSpPr>
        <p:spPr/>
        <p:txBody>
          <a:bodyPr/>
          <a:lstStyle/>
          <a:p>
            <a:r>
              <a:rPr lang="en-GB" noProof="1"/>
              <a:t>| </a:t>
            </a:r>
            <a:fld id="{1336C48C-F87C-4E4B-81EF-5027B17D1F61}" type="slidenum">
              <a:rPr lang="en-GB" noProof="1" smtClean="0"/>
              <a:pPr/>
              <a:t>2</a:t>
            </a:fld>
            <a:endParaRPr lang="en-GB" noProof="1"/>
          </a:p>
        </p:txBody>
      </p:sp>
      <p:graphicFrame>
        <p:nvGraphicFramePr>
          <p:cNvPr id="5" name="Tabel 4">
            <a:extLst>
              <a:ext uri="{FF2B5EF4-FFF2-40B4-BE49-F238E27FC236}">
                <a16:creationId xmlns:a16="http://schemas.microsoft.com/office/drawing/2014/main" id="{E5A10CF5-423F-91E9-3990-3073E85D1B34}"/>
              </a:ext>
            </a:extLst>
          </p:cNvPr>
          <p:cNvGraphicFramePr>
            <a:graphicFrameLocks noGrp="1"/>
          </p:cNvGraphicFramePr>
          <p:nvPr>
            <p:extLst>
              <p:ext uri="{D42A27DB-BD31-4B8C-83A1-F6EECF244321}">
                <p14:modId xmlns:p14="http://schemas.microsoft.com/office/powerpoint/2010/main" val="1172896362"/>
              </p:ext>
            </p:extLst>
          </p:nvPr>
        </p:nvGraphicFramePr>
        <p:xfrm>
          <a:off x="1230563" y="1397951"/>
          <a:ext cx="14830577" cy="2095755"/>
        </p:xfrm>
        <a:graphic>
          <a:graphicData uri="http://schemas.openxmlformats.org/drawingml/2006/table">
            <a:tbl>
              <a:tblPr firstRow="1" bandRow="1">
                <a:tableStyleId>{5C22544A-7EE6-4342-B048-85BDC9FD1C3A}</a:tableStyleId>
              </a:tblPr>
              <a:tblGrid>
                <a:gridCol w="3521051">
                  <a:extLst>
                    <a:ext uri="{9D8B030D-6E8A-4147-A177-3AD203B41FA5}">
                      <a16:colId xmlns:a16="http://schemas.microsoft.com/office/drawing/2014/main" val="4256557396"/>
                    </a:ext>
                  </a:extLst>
                </a:gridCol>
                <a:gridCol w="6204857">
                  <a:extLst>
                    <a:ext uri="{9D8B030D-6E8A-4147-A177-3AD203B41FA5}">
                      <a16:colId xmlns:a16="http://schemas.microsoft.com/office/drawing/2014/main" val="3889070692"/>
                    </a:ext>
                  </a:extLst>
                </a:gridCol>
                <a:gridCol w="5104669">
                  <a:extLst>
                    <a:ext uri="{9D8B030D-6E8A-4147-A177-3AD203B41FA5}">
                      <a16:colId xmlns:a16="http://schemas.microsoft.com/office/drawing/2014/main" val="1406949842"/>
                    </a:ext>
                  </a:extLst>
                </a:gridCol>
              </a:tblGrid>
              <a:tr h="370840">
                <a:tc>
                  <a:txBody>
                    <a:bodyPr/>
                    <a:lstStyle/>
                    <a:p>
                      <a:r>
                        <a:rPr lang="en-US"/>
                        <a:t>Institute</a:t>
                      </a:r>
                    </a:p>
                  </a:txBody>
                  <a:tcPr/>
                </a:tc>
                <a:tc>
                  <a:txBody>
                    <a:bodyPr/>
                    <a:lstStyle/>
                    <a:p>
                      <a:r>
                        <a:rPr lang="en-US"/>
                        <a:t>Hello</a:t>
                      </a:r>
                    </a:p>
                  </a:txBody>
                  <a:tcPr/>
                </a:tc>
                <a:tc>
                  <a:txBody>
                    <a:bodyPr/>
                    <a:lstStyle/>
                    <a:p>
                      <a:r>
                        <a:rPr lang="en-US"/>
                        <a:t>Goodbye</a:t>
                      </a:r>
                    </a:p>
                  </a:txBody>
                  <a:tcPr/>
                </a:tc>
                <a:extLst>
                  <a:ext uri="{0D108BD9-81ED-4DB2-BD59-A6C34878D82A}">
                    <a16:rowId xmlns:a16="http://schemas.microsoft.com/office/drawing/2014/main" val="1883811767"/>
                  </a:ext>
                </a:extLst>
              </a:tr>
              <a:tr h="370840">
                <a:tc>
                  <a:txBody>
                    <a:bodyPr/>
                    <a:lstStyle/>
                    <a:p>
                      <a:r>
                        <a:rPr lang="en-US" dirty="0"/>
                        <a:t>EIB – Education Centre</a:t>
                      </a:r>
                    </a:p>
                  </a:txBody>
                  <a:tcPr/>
                </a:tc>
                <a:tc>
                  <a:txBody>
                    <a:bodyPr/>
                    <a:lstStyle/>
                    <a:p>
                      <a:pPr marL="514350" indent="-514350">
                        <a:buAutoNum type="arabicPeriod"/>
                      </a:pPr>
                      <a:r>
                        <a:rPr lang="en-US" sz="2800" b="1" dirty="0"/>
                        <a:t>Tim te Morsche</a:t>
                      </a:r>
                    </a:p>
                    <a:p>
                      <a:pPr marL="0" indent="0">
                        <a:buNone/>
                      </a:pPr>
                      <a:endParaRPr lang="en-US" dirty="0"/>
                    </a:p>
                  </a:txBody>
                  <a:tcPr/>
                </a:tc>
                <a:tc>
                  <a:txBody>
                    <a:bodyPr/>
                    <a:lstStyle/>
                    <a:p>
                      <a:pPr marL="0" indent="0">
                        <a:buNone/>
                      </a:pPr>
                      <a:endParaRPr lang="en-US" i="1" dirty="0"/>
                    </a:p>
                  </a:txBody>
                  <a:tcPr/>
                </a:tc>
                <a:extLst>
                  <a:ext uri="{0D108BD9-81ED-4DB2-BD59-A6C34878D82A}">
                    <a16:rowId xmlns:a16="http://schemas.microsoft.com/office/drawing/2014/main" val="258176691"/>
                  </a:ext>
                </a:extLst>
              </a:tr>
              <a:tr h="370840">
                <a:tc>
                  <a:txBody>
                    <a:bodyPr/>
                    <a:lstStyle/>
                    <a:p>
                      <a:endParaRPr lang="en-US" dirty="0"/>
                    </a:p>
                  </a:txBody>
                  <a:tcPr/>
                </a:tc>
                <a:tc>
                  <a:txBody>
                    <a:bodyPr/>
                    <a:lstStyle/>
                    <a:p>
                      <a:pPr marL="0" indent="0">
                        <a:buNone/>
                      </a:pPr>
                      <a:endParaRPr lang="en-US" dirty="0"/>
                    </a:p>
                  </a:txBody>
                  <a:tcPr/>
                </a:tc>
                <a:tc>
                  <a:txBody>
                    <a:bodyPr/>
                    <a:lstStyle/>
                    <a:p>
                      <a:endParaRPr lang="en-US" dirty="0"/>
                    </a:p>
                  </a:txBody>
                  <a:tcPr/>
                </a:tc>
                <a:extLst>
                  <a:ext uri="{0D108BD9-81ED-4DB2-BD59-A6C34878D82A}">
                    <a16:rowId xmlns:a16="http://schemas.microsoft.com/office/drawing/2014/main" val="1771307711"/>
                  </a:ext>
                </a:extLst>
              </a:tr>
            </a:tbl>
          </a:graphicData>
        </a:graphic>
      </p:graphicFrame>
      <p:sp>
        <p:nvSpPr>
          <p:cNvPr id="6" name="TextBox 5">
            <a:extLst>
              <a:ext uri="{FF2B5EF4-FFF2-40B4-BE49-F238E27FC236}">
                <a16:creationId xmlns:a16="http://schemas.microsoft.com/office/drawing/2014/main" id="{70608F2D-E588-6F25-8EEA-64DD918BD162}"/>
              </a:ext>
            </a:extLst>
          </p:cNvPr>
          <p:cNvSpPr txBox="1"/>
          <p:nvPr/>
        </p:nvSpPr>
        <p:spPr>
          <a:xfrm>
            <a:off x="5276853" y="5585960"/>
            <a:ext cx="11095264" cy="1354217"/>
          </a:xfrm>
          <a:prstGeom prst="rect">
            <a:avLst/>
          </a:prstGeom>
          <a:noFill/>
        </p:spPr>
        <p:txBody>
          <a:bodyPr wrap="square">
            <a:spAutoFit/>
          </a:bodyPr>
          <a:lstStyle/>
          <a:p>
            <a:pPr marL="155574">
              <a:spcBef>
                <a:spcPts val="600"/>
              </a:spcBef>
              <a:spcAft>
                <a:spcPts val="600"/>
              </a:spcAft>
            </a:pPr>
            <a:r>
              <a:rPr lang="en-US" sz="3600" b="1" dirty="0">
                <a:solidFill>
                  <a:schemeClr val="accent6"/>
                </a:solidFill>
              </a:rPr>
              <a:t>New email address education coordination:</a:t>
            </a:r>
          </a:p>
          <a:p>
            <a:pPr marL="804862" lvl="1" indent="0">
              <a:spcBef>
                <a:spcPts val="600"/>
              </a:spcBef>
              <a:spcAft>
                <a:spcPts val="600"/>
              </a:spcAft>
            </a:pPr>
            <a:r>
              <a:rPr lang="en-US" sz="3600" b="1" i="1" dirty="0">
                <a:solidFill>
                  <a:schemeClr val="accent6"/>
                </a:solidFill>
              </a:rPr>
              <a:t>Onderwijscoordinator-bio@ru.nl</a:t>
            </a:r>
          </a:p>
        </p:txBody>
      </p:sp>
      <p:pic>
        <p:nvPicPr>
          <p:cNvPr id="3074" name="Picture 2" descr="T. te Morsche (Tim) MSc | Radboud University">
            <a:extLst>
              <a:ext uri="{FF2B5EF4-FFF2-40B4-BE49-F238E27FC236}">
                <a16:creationId xmlns:a16="http://schemas.microsoft.com/office/drawing/2014/main" id="{85DEBDFD-A67D-D934-A3BD-8F5AAF55EB4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233" r="7677" b="27262"/>
          <a:stretch/>
        </p:blipFill>
        <p:spPr bwMode="auto">
          <a:xfrm>
            <a:off x="1253259" y="4596944"/>
            <a:ext cx="3102429" cy="3616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854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8B25E-3263-5167-C498-317C28B991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5EB24D-9688-EBBA-58F8-4A19F1BB231B}"/>
              </a:ext>
            </a:extLst>
          </p:cNvPr>
          <p:cNvSpPr>
            <a:spLocks noGrp="1"/>
          </p:cNvSpPr>
          <p:nvPr>
            <p:ph type="title"/>
          </p:nvPr>
        </p:nvSpPr>
        <p:spPr/>
        <p:txBody>
          <a:bodyPr/>
          <a:lstStyle/>
          <a:p>
            <a:r>
              <a:rPr lang="en-US" sz="3600" dirty="0"/>
              <a:t>General points: </a:t>
            </a:r>
            <a:r>
              <a:rPr lang="en-US" sz="3600" dirty="0" err="1"/>
              <a:t>StuDENT</a:t>
            </a:r>
            <a:r>
              <a:rPr lang="en-US" sz="3600" dirty="0"/>
              <a:t> NUMBERS &amp; NUMERUS FIXUS </a:t>
            </a:r>
          </a:p>
        </p:txBody>
      </p:sp>
      <p:sp>
        <p:nvSpPr>
          <p:cNvPr id="3" name="Tijdelijke aanduiding voor dianummer 2">
            <a:extLst>
              <a:ext uri="{FF2B5EF4-FFF2-40B4-BE49-F238E27FC236}">
                <a16:creationId xmlns:a16="http://schemas.microsoft.com/office/drawing/2014/main" id="{6121E55E-4180-C8AD-1C1C-F74CC8CCA970}"/>
              </a:ext>
            </a:extLst>
          </p:cNvPr>
          <p:cNvSpPr>
            <a:spLocks noGrp="1"/>
          </p:cNvSpPr>
          <p:nvPr>
            <p:ph type="sldNum" sz="quarter" idx="12"/>
          </p:nvPr>
        </p:nvSpPr>
        <p:spPr/>
        <p:txBody>
          <a:bodyPr/>
          <a:lstStyle/>
          <a:p>
            <a:r>
              <a:rPr lang="en-GB" noProof="1"/>
              <a:t>| </a:t>
            </a:r>
            <a:fld id="{1336C48C-F87C-4E4B-81EF-5027B17D1F61}" type="slidenum">
              <a:rPr lang="en-GB" noProof="1" smtClean="0"/>
              <a:pPr/>
              <a:t>3</a:t>
            </a:fld>
            <a:endParaRPr lang="en-GB" noProof="1"/>
          </a:p>
        </p:txBody>
      </p:sp>
      <p:pic>
        <p:nvPicPr>
          <p:cNvPr id="5" name="Picture 4">
            <a:extLst>
              <a:ext uri="{FF2B5EF4-FFF2-40B4-BE49-F238E27FC236}">
                <a16:creationId xmlns:a16="http://schemas.microsoft.com/office/drawing/2014/main" id="{1850EBAA-A6BC-9ED2-A1AD-3127CE1B0282}"/>
              </a:ext>
            </a:extLst>
          </p:cNvPr>
          <p:cNvPicPr>
            <a:picLocks noChangeAspect="1"/>
          </p:cNvPicPr>
          <p:nvPr/>
        </p:nvPicPr>
        <p:blipFill>
          <a:blip r:embed="rId2"/>
          <a:stretch>
            <a:fillRect/>
          </a:stretch>
        </p:blipFill>
        <p:spPr>
          <a:xfrm>
            <a:off x="1391941" y="1692103"/>
            <a:ext cx="8065932" cy="3403670"/>
          </a:xfrm>
          <a:prstGeom prst="rect">
            <a:avLst/>
          </a:prstGeom>
        </p:spPr>
      </p:pic>
      <p:pic>
        <p:nvPicPr>
          <p:cNvPr id="7" name="Picture 6">
            <a:extLst>
              <a:ext uri="{FF2B5EF4-FFF2-40B4-BE49-F238E27FC236}">
                <a16:creationId xmlns:a16="http://schemas.microsoft.com/office/drawing/2014/main" id="{3498BA15-EBB7-5B5C-976C-2E5E61DA4847}"/>
              </a:ext>
            </a:extLst>
          </p:cNvPr>
          <p:cNvPicPr>
            <a:picLocks noChangeAspect="1"/>
          </p:cNvPicPr>
          <p:nvPr/>
        </p:nvPicPr>
        <p:blipFill>
          <a:blip r:embed="rId3"/>
          <a:stretch>
            <a:fillRect/>
          </a:stretch>
        </p:blipFill>
        <p:spPr>
          <a:xfrm>
            <a:off x="1391941" y="5462705"/>
            <a:ext cx="8065932" cy="3238886"/>
          </a:xfrm>
          <a:prstGeom prst="rect">
            <a:avLst/>
          </a:prstGeom>
        </p:spPr>
      </p:pic>
      <p:sp>
        <p:nvSpPr>
          <p:cNvPr id="10" name="TextBox 9">
            <a:extLst>
              <a:ext uri="{FF2B5EF4-FFF2-40B4-BE49-F238E27FC236}">
                <a16:creationId xmlns:a16="http://schemas.microsoft.com/office/drawing/2014/main" id="{F0BE1F90-DA8E-9CEF-ED69-CBC922BC7F45}"/>
              </a:ext>
            </a:extLst>
          </p:cNvPr>
          <p:cNvSpPr txBox="1"/>
          <p:nvPr/>
        </p:nvSpPr>
        <p:spPr>
          <a:xfrm>
            <a:off x="10168079" y="3754545"/>
            <a:ext cx="6215747" cy="3416320"/>
          </a:xfrm>
          <a:prstGeom prst="rect">
            <a:avLst/>
          </a:prstGeom>
          <a:noFill/>
        </p:spPr>
        <p:txBody>
          <a:bodyPr wrap="square" lIns="0" tIns="0" rIns="0" bIns="0" rtlCol="0">
            <a:spAutoFit/>
          </a:bodyPr>
          <a:lstStyle/>
          <a:p>
            <a:pPr marL="285750" indent="-285750">
              <a:spcAft>
                <a:spcPts val="1800"/>
              </a:spcAft>
              <a:buFont typeface="Arial" panose="020B0604020202020204" pitchFamily="34" charset="0"/>
              <a:buChar char="•"/>
            </a:pPr>
            <a:r>
              <a:rPr lang="en-GB" sz="3200" dirty="0"/>
              <a:t>We expect 100-110 new students in September (25-26)</a:t>
            </a:r>
          </a:p>
          <a:p>
            <a:pPr marL="285750" indent="-285750">
              <a:spcAft>
                <a:spcPts val="1800"/>
              </a:spcAft>
              <a:buFont typeface="Arial" panose="020B0604020202020204" pitchFamily="34" charset="0"/>
              <a:buChar char="•"/>
            </a:pPr>
            <a:r>
              <a:rPr lang="en-GB" sz="3200" dirty="0"/>
              <a:t>Numbers are unsustainable</a:t>
            </a:r>
            <a:br>
              <a:rPr lang="en-GB" sz="3200" dirty="0"/>
            </a:br>
            <a:r>
              <a:rPr lang="en-GB" sz="3200" dirty="0"/>
              <a:t>(aim is 180 first-year bachelors)</a:t>
            </a:r>
          </a:p>
          <a:p>
            <a:pPr marL="285750" indent="-285750">
              <a:spcAft>
                <a:spcPts val="1800"/>
              </a:spcAft>
              <a:buFont typeface="Arial" panose="020B0604020202020204" pitchFamily="34" charset="0"/>
              <a:buChar char="•"/>
            </a:pPr>
            <a:r>
              <a:rPr lang="en-GB" sz="3200" dirty="0"/>
              <a:t>Numerus </a:t>
            </a:r>
            <a:r>
              <a:rPr lang="en-GB" sz="3200" dirty="0" err="1"/>
              <a:t>fixus</a:t>
            </a:r>
            <a:r>
              <a:rPr lang="en-GB" sz="3200" dirty="0"/>
              <a:t> will be lifted next academic year (26-27)</a:t>
            </a:r>
          </a:p>
        </p:txBody>
      </p:sp>
    </p:spTree>
    <p:extLst>
      <p:ext uri="{BB962C8B-B14F-4D97-AF65-F5344CB8AC3E}">
        <p14:creationId xmlns:p14="http://schemas.microsoft.com/office/powerpoint/2010/main" val="55806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8B25E-3263-5167-C498-317C28B991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5EB24D-9688-EBBA-58F8-4A19F1BB231B}"/>
              </a:ext>
            </a:extLst>
          </p:cNvPr>
          <p:cNvSpPr>
            <a:spLocks noGrp="1"/>
          </p:cNvSpPr>
          <p:nvPr>
            <p:ph type="title"/>
          </p:nvPr>
        </p:nvSpPr>
        <p:spPr/>
        <p:txBody>
          <a:bodyPr/>
          <a:lstStyle/>
          <a:p>
            <a:r>
              <a:rPr lang="en-US" sz="3600" dirty="0"/>
              <a:t>General points: </a:t>
            </a:r>
            <a:r>
              <a:rPr lang="en-US" sz="3600" dirty="0" err="1"/>
              <a:t>StuDENT</a:t>
            </a:r>
            <a:r>
              <a:rPr lang="en-US" sz="3600" dirty="0"/>
              <a:t> NUMBERS &amp; NUMERUS FIXUS </a:t>
            </a:r>
          </a:p>
        </p:txBody>
      </p:sp>
      <p:sp>
        <p:nvSpPr>
          <p:cNvPr id="3" name="Tijdelijke aanduiding voor dianummer 2">
            <a:extLst>
              <a:ext uri="{FF2B5EF4-FFF2-40B4-BE49-F238E27FC236}">
                <a16:creationId xmlns:a16="http://schemas.microsoft.com/office/drawing/2014/main" id="{6121E55E-4180-C8AD-1C1C-F74CC8CCA970}"/>
              </a:ext>
            </a:extLst>
          </p:cNvPr>
          <p:cNvSpPr>
            <a:spLocks noGrp="1"/>
          </p:cNvSpPr>
          <p:nvPr>
            <p:ph type="sldNum" sz="quarter" idx="12"/>
          </p:nvPr>
        </p:nvSpPr>
        <p:spPr/>
        <p:txBody>
          <a:bodyPr/>
          <a:lstStyle/>
          <a:p>
            <a:r>
              <a:rPr lang="en-GB" noProof="1"/>
              <a:t>| </a:t>
            </a:r>
            <a:fld id="{1336C48C-F87C-4E4B-81EF-5027B17D1F61}" type="slidenum">
              <a:rPr lang="en-GB" noProof="1" smtClean="0"/>
              <a:pPr/>
              <a:t>4</a:t>
            </a:fld>
            <a:endParaRPr lang="en-GB" noProof="1"/>
          </a:p>
        </p:txBody>
      </p:sp>
      <p:pic>
        <p:nvPicPr>
          <p:cNvPr id="6" name="Picture 5">
            <a:extLst>
              <a:ext uri="{FF2B5EF4-FFF2-40B4-BE49-F238E27FC236}">
                <a16:creationId xmlns:a16="http://schemas.microsoft.com/office/drawing/2014/main" id="{424DAE4A-0ECB-7303-529B-A1EEB9413F1D}"/>
              </a:ext>
            </a:extLst>
          </p:cNvPr>
          <p:cNvPicPr>
            <a:picLocks noChangeAspect="1"/>
          </p:cNvPicPr>
          <p:nvPr/>
        </p:nvPicPr>
        <p:blipFill>
          <a:blip r:embed="rId2"/>
          <a:stretch>
            <a:fillRect/>
          </a:stretch>
        </p:blipFill>
        <p:spPr>
          <a:xfrm>
            <a:off x="1305484" y="2386668"/>
            <a:ext cx="7368616" cy="3190896"/>
          </a:xfrm>
          <a:prstGeom prst="rect">
            <a:avLst/>
          </a:prstGeom>
        </p:spPr>
      </p:pic>
      <p:pic>
        <p:nvPicPr>
          <p:cNvPr id="9" name="Picture 8">
            <a:extLst>
              <a:ext uri="{FF2B5EF4-FFF2-40B4-BE49-F238E27FC236}">
                <a16:creationId xmlns:a16="http://schemas.microsoft.com/office/drawing/2014/main" id="{3CB9B78E-65FD-9B6F-03B3-F41477C969A7}"/>
              </a:ext>
            </a:extLst>
          </p:cNvPr>
          <p:cNvPicPr>
            <a:picLocks noChangeAspect="1"/>
          </p:cNvPicPr>
          <p:nvPr/>
        </p:nvPicPr>
        <p:blipFill>
          <a:blip r:embed="rId3"/>
          <a:stretch>
            <a:fillRect/>
          </a:stretch>
        </p:blipFill>
        <p:spPr>
          <a:xfrm>
            <a:off x="1230563" y="5774658"/>
            <a:ext cx="7368616" cy="3153215"/>
          </a:xfrm>
          <a:prstGeom prst="rect">
            <a:avLst/>
          </a:prstGeom>
        </p:spPr>
      </p:pic>
      <p:pic>
        <p:nvPicPr>
          <p:cNvPr id="13" name="Picture 12">
            <a:extLst>
              <a:ext uri="{FF2B5EF4-FFF2-40B4-BE49-F238E27FC236}">
                <a16:creationId xmlns:a16="http://schemas.microsoft.com/office/drawing/2014/main" id="{E5213D6E-90A0-6E24-9746-759FC8D5105B}"/>
              </a:ext>
            </a:extLst>
          </p:cNvPr>
          <p:cNvPicPr>
            <a:picLocks noChangeAspect="1"/>
          </p:cNvPicPr>
          <p:nvPr/>
        </p:nvPicPr>
        <p:blipFill>
          <a:blip r:embed="rId4"/>
          <a:stretch>
            <a:fillRect/>
          </a:stretch>
        </p:blipFill>
        <p:spPr>
          <a:xfrm>
            <a:off x="9052690" y="2386669"/>
            <a:ext cx="7319425" cy="3190896"/>
          </a:xfrm>
          <a:prstGeom prst="rect">
            <a:avLst/>
          </a:prstGeom>
        </p:spPr>
      </p:pic>
      <p:pic>
        <p:nvPicPr>
          <p:cNvPr id="15" name="Picture 14">
            <a:extLst>
              <a:ext uri="{FF2B5EF4-FFF2-40B4-BE49-F238E27FC236}">
                <a16:creationId xmlns:a16="http://schemas.microsoft.com/office/drawing/2014/main" id="{0B6A2191-50B0-AF94-25B6-61A575E85E1C}"/>
              </a:ext>
            </a:extLst>
          </p:cNvPr>
          <p:cNvPicPr>
            <a:picLocks noChangeAspect="1"/>
          </p:cNvPicPr>
          <p:nvPr/>
        </p:nvPicPr>
        <p:blipFill>
          <a:blip r:embed="rId5"/>
          <a:stretch>
            <a:fillRect/>
          </a:stretch>
        </p:blipFill>
        <p:spPr>
          <a:xfrm>
            <a:off x="9003499" y="5821221"/>
            <a:ext cx="7319425" cy="3097769"/>
          </a:xfrm>
          <a:prstGeom prst="rect">
            <a:avLst/>
          </a:prstGeom>
        </p:spPr>
      </p:pic>
      <p:sp>
        <p:nvSpPr>
          <p:cNvPr id="16" name="TextBox 15">
            <a:extLst>
              <a:ext uri="{FF2B5EF4-FFF2-40B4-BE49-F238E27FC236}">
                <a16:creationId xmlns:a16="http://schemas.microsoft.com/office/drawing/2014/main" id="{BBAD77ED-266F-E0B2-3C5C-20AB8C2B1537}"/>
              </a:ext>
            </a:extLst>
          </p:cNvPr>
          <p:cNvSpPr txBox="1"/>
          <p:nvPr/>
        </p:nvSpPr>
        <p:spPr>
          <a:xfrm>
            <a:off x="3418849" y="1505703"/>
            <a:ext cx="3141886" cy="492443"/>
          </a:xfrm>
          <a:prstGeom prst="rect">
            <a:avLst/>
          </a:prstGeom>
          <a:noFill/>
        </p:spPr>
        <p:txBody>
          <a:bodyPr wrap="none" lIns="0" tIns="0" rIns="0" bIns="0" rtlCol="0">
            <a:spAutoFit/>
          </a:bodyPr>
          <a:lstStyle/>
          <a:p>
            <a:r>
              <a:rPr lang="en-GB" sz="3200" b="1" dirty="0">
                <a:solidFill>
                  <a:srgbClr val="E3000B"/>
                </a:solidFill>
              </a:rPr>
              <a:t>General Biology</a:t>
            </a:r>
          </a:p>
        </p:txBody>
      </p:sp>
      <p:sp>
        <p:nvSpPr>
          <p:cNvPr id="17" name="TextBox 16">
            <a:extLst>
              <a:ext uri="{FF2B5EF4-FFF2-40B4-BE49-F238E27FC236}">
                <a16:creationId xmlns:a16="http://schemas.microsoft.com/office/drawing/2014/main" id="{B7E7C9AD-7E17-30B4-32CD-50F48110B71E}"/>
              </a:ext>
            </a:extLst>
          </p:cNvPr>
          <p:cNvSpPr txBox="1"/>
          <p:nvPr/>
        </p:nvSpPr>
        <p:spPr>
          <a:xfrm>
            <a:off x="10787465" y="1461190"/>
            <a:ext cx="3117841" cy="492443"/>
          </a:xfrm>
          <a:prstGeom prst="rect">
            <a:avLst/>
          </a:prstGeom>
          <a:noFill/>
        </p:spPr>
        <p:txBody>
          <a:bodyPr wrap="none" lIns="0" tIns="0" rIns="0" bIns="0" rtlCol="0">
            <a:spAutoFit/>
          </a:bodyPr>
          <a:lstStyle/>
          <a:p>
            <a:r>
              <a:rPr lang="en-GB" sz="3200" b="1" dirty="0">
                <a:solidFill>
                  <a:srgbClr val="E3000B"/>
                </a:solidFill>
              </a:rPr>
              <a:t>Medical Biology</a:t>
            </a:r>
          </a:p>
        </p:txBody>
      </p:sp>
    </p:spTree>
    <p:extLst>
      <p:ext uri="{BB962C8B-B14F-4D97-AF65-F5344CB8AC3E}">
        <p14:creationId xmlns:p14="http://schemas.microsoft.com/office/powerpoint/2010/main" val="90405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8B25E-3263-5167-C498-317C28B991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5EB24D-9688-EBBA-58F8-4A19F1BB231B}"/>
              </a:ext>
            </a:extLst>
          </p:cNvPr>
          <p:cNvSpPr>
            <a:spLocks noGrp="1"/>
          </p:cNvSpPr>
          <p:nvPr>
            <p:ph type="title"/>
          </p:nvPr>
        </p:nvSpPr>
        <p:spPr/>
        <p:txBody>
          <a:bodyPr/>
          <a:lstStyle/>
          <a:p>
            <a:r>
              <a:rPr lang="en-US" sz="3600" dirty="0"/>
              <a:t>General points: our cow has been initiated!</a:t>
            </a:r>
          </a:p>
        </p:txBody>
      </p:sp>
      <p:sp>
        <p:nvSpPr>
          <p:cNvPr id="5" name="TextBox 4">
            <a:extLst>
              <a:ext uri="{FF2B5EF4-FFF2-40B4-BE49-F238E27FC236}">
                <a16:creationId xmlns:a16="http://schemas.microsoft.com/office/drawing/2014/main" id="{65F7DB61-EF87-D337-67FE-9D717550328F}"/>
              </a:ext>
            </a:extLst>
          </p:cNvPr>
          <p:cNvSpPr txBox="1"/>
          <p:nvPr/>
        </p:nvSpPr>
        <p:spPr>
          <a:xfrm>
            <a:off x="7385038" y="1734078"/>
            <a:ext cx="2446021"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Cornelia Welte </a:t>
            </a:r>
            <a:endParaRPr lang="en-GB" dirty="0"/>
          </a:p>
        </p:txBody>
      </p:sp>
      <p:sp>
        <p:nvSpPr>
          <p:cNvPr id="8" name="TextBox 7">
            <a:extLst>
              <a:ext uri="{FF2B5EF4-FFF2-40B4-BE49-F238E27FC236}">
                <a16:creationId xmlns:a16="http://schemas.microsoft.com/office/drawing/2014/main" id="{C6670C66-B14C-179D-C296-1B72B39C4822}"/>
              </a:ext>
            </a:extLst>
          </p:cNvPr>
          <p:cNvSpPr txBox="1"/>
          <p:nvPr/>
        </p:nvSpPr>
        <p:spPr>
          <a:xfrm>
            <a:off x="12596034" y="5321596"/>
            <a:ext cx="2716893"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Bjorn Robroek </a:t>
            </a:r>
            <a:endParaRPr lang="en-GB" dirty="0"/>
          </a:p>
        </p:txBody>
      </p:sp>
      <p:sp>
        <p:nvSpPr>
          <p:cNvPr id="11" name="TextBox 10">
            <a:extLst>
              <a:ext uri="{FF2B5EF4-FFF2-40B4-BE49-F238E27FC236}">
                <a16:creationId xmlns:a16="http://schemas.microsoft.com/office/drawing/2014/main" id="{0A86DC22-C0C5-4695-8905-BF3976990D78}"/>
              </a:ext>
            </a:extLst>
          </p:cNvPr>
          <p:cNvSpPr txBox="1"/>
          <p:nvPr/>
        </p:nvSpPr>
        <p:spPr>
          <a:xfrm>
            <a:off x="2253840" y="3132443"/>
            <a:ext cx="2784021"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Marnix Gorissen </a:t>
            </a:r>
            <a:endParaRPr lang="en-GB" dirty="0"/>
          </a:p>
        </p:txBody>
      </p:sp>
      <p:sp>
        <p:nvSpPr>
          <p:cNvPr id="14" name="TextBox 13">
            <a:extLst>
              <a:ext uri="{FF2B5EF4-FFF2-40B4-BE49-F238E27FC236}">
                <a16:creationId xmlns:a16="http://schemas.microsoft.com/office/drawing/2014/main" id="{4F9C17FC-2932-2E84-D33B-55DDA7F81E3F}"/>
              </a:ext>
            </a:extLst>
          </p:cNvPr>
          <p:cNvSpPr txBox="1"/>
          <p:nvPr/>
        </p:nvSpPr>
        <p:spPr>
          <a:xfrm>
            <a:off x="2995854" y="6601323"/>
            <a:ext cx="2294164"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Jelle Hilbers </a:t>
            </a:r>
            <a:endParaRPr lang="en-GB" dirty="0"/>
          </a:p>
        </p:txBody>
      </p:sp>
      <p:sp>
        <p:nvSpPr>
          <p:cNvPr id="19" name="TextBox 18">
            <a:extLst>
              <a:ext uri="{FF2B5EF4-FFF2-40B4-BE49-F238E27FC236}">
                <a16:creationId xmlns:a16="http://schemas.microsoft.com/office/drawing/2014/main" id="{F833B77C-063D-77F0-4D52-ACD8772FA210}"/>
              </a:ext>
            </a:extLst>
          </p:cNvPr>
          <p:cNvSpPr txBox="1"/>
          <p:nvPr/>
        </p:nvSpPr>
        <p:spPr>
          <a:xfrm>
            <a:off x="4662548" y="2278562"/>
            <a:ext cx="2169657"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Rosemary Yu</a:t>
            </a:r>
            <a:endParaRPr lang="en-GB" dirty="0"/>
          </a:p>
        </p:txBody>
      </p:sp>
      <p:sp>
        <p:nvSpPr>
          <p:cNvPr id="21" name="TextBox 20">
            <a:extLst>
              <a:ext uri="{FF2B5EF4-FFF2-40B4-BE49-F238E27FC236}">
                <a16:creationId xmlns:a16="http://schemas.microsoft.com/office/drawing/2014/main" id="{F426B5A4-7A9C-0E6C-B4F0-70D6478B16CD}"/>
              </a:ext>
            </a:extLst>
          </p:cNvPr>
          <p:cNvSpPr txBox="1"/>
          <p:nvPr/>
        </p:nvSpPr>
        <p:spPr>
          <a:xfrm>
            <a:off x="13694584" y="4253304"/>
            <a:ext cx="2391229"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Peter </a:t>
            </a:r>
            <a:r>
              <a:rPr lang="en-GB" sz="2800" dirty="0" err="1">
                <a:effectLst/>
                <a:latin typeface="Calibri" panose="020F0502020204030204" pitchFamily="34" charset="0"/>
                <a:ea typeface="Calibri" panose="020F0502020204030204" pitchFamily="34" charset="0"/>
                <a:cs typeface="Arial" panose="020B0604020202020204" pitchFamily="34" charset="0"/>
              </a:rPr>
              <a:t>Tessarz</a:t>
            </a:r>
            <a:r>
              <a:rPr lang="en-GB" sz="2800" dirty="0">
                <a:effectLst/>
                <a:latin typeface="Calibri" panose="020F0502020204030204" pitchFamily="34" charset="0"/>
                <a:ea typeface="Calibri" panose="020F0502020204030204" pitchFamily="34" charset="0"/>
                <a:cs typeface="Arial" panose="020B0604020202020204" pitchFamily="34" charset="0"/>
              </a:rPr>
              <a:t> </a:t>
            </a:r>
            <a:endParaRPr lang="en-GB" dirty="0"/>
          </a:p>
        </p:txBody>
      </p:sp>
      <p:sp>
        <p:nvSpPr>
          <p:cNvPr id="23" name="TextBox 22">
            <a:extLst>
              <a:ext uri="{FF2B5EF4-FFF2-40B4-BE49-F238E27FC236}">
                <a16:creationId xmlns:a16="http://schemas.microsoft.com/office/drawing/2014/main" id="{DE7F433A-31E9-BDC2-133C-F8CC0E950F40}"/>
              </a:ext>
            </a:extLst>
          </p:cNvPr>
          <p:cNvSpPr txBox="1"/>
          <p:nvPr/>
        </p:nvSpPr>
        <p:spPr>
          <a:xfrm>
            <a:off x="11968564" y="6661248"/>
            <a:ext cx="2073826"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Sharon Kolk </a:t>
            </a:r>
            <a:endParaRPr lang="en-GB" dirty="0"/>
          </a:p>
        </p:txBody>
      </p:sp>
      <p:sp>
        <p:nvSpPr>
          <p:cNvPr id="25" name="TextBox 24">
            <a:extLst>
              <a:ext uri="{FF2B5EF4-FFF2-40B4-BE49-F238E27FC236}">
                <a16:creationId xmlns:a16="http://schemas.microsoft.com/office/drawing/2014/main" id="{E2DD8287-4EA1-BEDE-126B-CC2AEA9A193D}"/>
              </a:ext>
            </a:extLst>
          </p:cNvPr>
          <p:cNvSpPr txBox="1"/>
          <p:nvPr/>
        </p:nvSpPr>
        <p:spPr>
          <a:xfrm>
            <a:off x="9524507" y="7510546"/>
            <a:ext cx="2846132"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Freyja </a:t>
            </a:r>
            <a:r>
              <a:rPr lang="en-GB" sz="2800" dirty="0" err="1">
                <a:effectLst/>
                <a:latin typeface="Calibri" panose="020F0502020204030204" pitchFamily="34" charset="0"/>
                <a:ea typeface="Calibri" panose="020F0502020204030204" pitchFamily="34" charset="0"/>
                <a:cs typeface="Arial" panose="020B0604020202020204" pitchFamily="34" charset="0"/>
              </a:rPr>
              <a:t>Olafsdottir</a:t>
            </a:r>
            <a:r>
              <a:rPr lang="en-GB" sz="2800" dirty="0">
                <a:effectLst/>
                <a:latin typeface="Calibri" panose="020F0502020204030204" pitchFamily="34" charset="0"/>
                <a:ea typeface="Calibri" panose="020F0502020204030204" pitchFamily="34" charset="0"/>
                <a:cs typeface="Arial" panose="020B0604020202020204" pitchFamily="34" charset="0"/>
              </a:rPr>
              <a:t> </a:t>
            </a:r>
            <a:endParaRPr lang="en-GB" dirty="0"/>
          </a:p>
        </p:txBody>
      </p:sp>
      <p:sp>
        <p:nvSpPr>
          <p:cNvPr id="27" name="TextBox 26">
            <a:extLst>
              <a:ext uri="{FF2B5EF4-FFF2-40B4-BE49-F238E27FC236}">
                <a16:creationId xmlns:a16="http://schemas.microsoft.com/office/drawing/2014/main" id="{FD41F189-90B5-B003-48FD-E0BC3130DCB7}"/>
              </a:ext>
            </a:extLst>
          </p:cNvPr>
          <p:cNvSpPr txBox="1"/>
          <p:nvPr/>
        </p:nvSpPr>
        <p:spPr>
          <a:xfrm>
            <a:off x="10398754" y="2283703"/>
            <a:ext cx="2716892"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Myrthe van Tol </a:t>
            </a:r>
            <a:endParaRPr lang="en-GB" dirty="0"/>
          </a:p>
        </p:txBody>
      </p:sp>
      <p:sp>
        <p:nvSpPr>
          <p:cNvPr id="29" name="TextBox 28">
            <a:extLst>
              <a:ext uri="{FF2B5EF4-FFF2-40B4-BE49-F238E27FC236}">
                <a16:creationId xmlns:a16="http://schemas.microsoft.com/office/drawing/2014/main" id="{6724F906-C557-0905-5A0B-0F8E05DB99FE}"/>
              </a:ext>
            </a:extLst>
          </p:cNvPr>
          <p:cNvSpPr txBox="1"/>
          <p:nvPr/>
        </p:nvSpPr>
        <p:spPr>
          <a:xfrm>
            <a:off x="12596034" y="3132443"/>
            <a:ext cx="2294164"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Jonne </a:t>
            </a:r>
            <a:r>
              <a:rPr lang="en-GB" sz="2800" dirty="0" err="1">
                <a:effectLst/>
                <a:latin typeface="Calibri" panose="020F0502020204030204" pitchFamily="34" charset="0"/>
                <a:ea typeface="Calibri" panose="020F0502020204030204" pitchFamily="34" charset="0"/>
                <a:cs typeface="Arial" panose="020B0604020202020204" pitchFamily="34" charset="0"/>
              </a:rPr>
              <a:t>Dijksma</a:t>
            </a:r>
            <a:r>
              <a:rPr lang="en-GB" sz="2800" dirty="0">
                <a:effectLst/>
                <a:latin typeface="Calibri" panose="020F0502020204030204" pitchFamily="34" charset="0"/>
                <a:ea typeface="Calibri" panose="020F0502020204030204" pitchFamily="34" charset="0"/>
                <a:cs typeface="Arial" panose="020B0604020202020204" pitchFamily="34" charset="0"/>
              </a:rPr>
              <a:t> </a:t>
            </a:r>
            <a:endParaRPr lang="en-GB" dirty="0"/>
          </a:p>
        </p:txBody>
      </p:sp>
      <p:sp>
        <p:nvSpPr>
          <p:cNvPr id="31" name="TextBox 30">
            <a:extLst>
              <a:ext uri="{FF2B5EF4-FFF2-40B4-BE49-F238E27FC236}">
                <a16:creationId xmlns:a16="http://schemas.microsoft.com/office/drawing/2014/main" id="{1F38AF1B-B7F3-90B2-57BB-118387D9B4C7}"/>
              </a:ext>
            </a:extLst>
          </p:cNvPr>
          <p:cNvSpPr txBox="1"/>
          <p:nvPr/>
        </p:nvSpPr>
        <p:spPr>
          <a:xfrm>
            <a:off x="2086784" y="5307383"/>
            <a:ext cx="2391229"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Janine </a:t>
            </a:r>
            <a:r>
              <a:rPr lang="en-GB" sz="2800" dirty="0" err="1">
                <a:effectLst/>
                <a:latin typeface="Calibri" panose="020F0502020204030204" pitchFamily="34" charset="0"/>
                <a:ea typeface="Calibri" panose="020F0502020204030204" pitchFamily="34" charset="0"/>
                <a:cs typeface="Arial" panose="020B0604020202020204" pitchFamily="34" charset="0"/>
              </a:rPr>
              <a:t>Gossen</a:t>
            </a:r>
            <a:r>
              <a:rPr lang="en-GB" sz="2800" dirty="0">
                <a:effectLst/>
                <a:latin typeface="Calibri" panose="020F0502020204030204" pitchFamily="34" charset="0"/>
                <a:ea typeface="Calibri" panose="020F0502020204030204" pitchFamily="34" charset="0"/>
                <a:cs typeface="Arial" panose="020B0604020202020204" pitchFamily="34" charset="0"/>
              </a:rPr>
              <a:t> </a:t>
            </a:r>
            <a:endParaRPr lang="en-GB" dirty="0"/>
          </a:p>
        </p:txBody>
      </p:sp>
      <p:sp>
        <p:nvSpPr>
          <p:cNvPr id="33" name="TextBox 32">
            <a:extLst>
              <a:ext uri="{FF2B5EF4-FFF2-40B4-BE49-F238E27FC236}">
                <a16:creationId xmlns:a16="http://schemas.microsoft.com/office/drawing/2014/main" id="{D6A856B9-798C-C288-250C-79D1169DA4FF}"/>
              </a:ext>
            </a:extLst>
          </p:cNvPr>
          <p:cNvSpPr txBox="1"/>
          <p:nvPr/>
        </p:nvSpPr>
        <p:spPr>
          <a:xfrm>
            <a:off x="1286394" y="4253304"/>
            <a:ext cx="2305503" cy="523220"/>
          </a:xfrm>
          <a:prstGeom prst="rect">
            <a:avLst/>
          </a:prstGeom>
          <a:noFill/>
        </p:spPr>
        <p:txBody>
          <a:bodyPr wrap="square">
            <a:spAutoFit/>
          </a:bodyPr>
          <a:lstStyle/>
          <a:p>
            <a:r>
              <a:rPr lang="nl-NL" sz="2800" dirty="0">
                <a:effectLst/>
                <a:latin typeface="Calibri" panose="020F0502020204030204" pitchFamily="34" charset="0"/>
                <a:ea typeface="Calibri" panose="020F0502020204030204" pitchFamily="34" charset="0"/>
                <a:cs typeface="Arial" panose="020B0604020202020204" pitchFamily="34" charset="0"/>
              </a:rPr>
              <a:t>Nicole Derks </a:t>
            </a:r>
            <a:endParaRPr lang="en-GB" dirty="0"/>
          </a:p>
        </p:txBody>
      </p:sp>
      <p:sp>
        <p:nvSpPr>
          <p:cNvPr id="35" name="TextBox 34">
            <a:extLst>
              <a:ext uri="{FF2B5EF4-FFF2-40B4-BE49-F238E27FC236}">
                <a16:creationId xmlns:a16="http://schemas.microsoft.com/office/drawing/2014/main" id="{F071F73C-0FBD-55AB-F5C5-6EB77B618F73}"/>
              </a:ext>
            </a:extLst>
          </p:cNvPr>
          <p:cNvSpPr txBox="1"/>
          <p:nvPr/>
        </p:nvSpPr>
        <p:spPr>
          <a:xfrm>
            <a:off x="5501382" y="7510546"/>
            <a:ext cx="2992114" cy="523220"/>
          </a:xfrm>
          <a:prstGeom prst="rect">
            <a:avLst/>
          </a:prstGeom>
          <a:noFill/>
        </p:spPr>
        <p:txBody>
          <a:bodyPr wrap="square">
            <a:spAutoFit/>
          </a:bodyPr>
          <a:lstStyle/>
          <a:p>
            <a:r>
              <a:rPr lang="en-GB" sz="2800" dirty="0">
                <a:effectLst/>
                <a:latin typeface="Calibri" panose="020F0502020204030204" pitchFamily="34" charset="0"/>
                <a:ea typeface="Calibri" panose="020F0502020204030204" pitchFamily="34" charset="0"/>
                <a:cs typeface="Arial" panose="020B0604020202020204" pitchFamily="34" charset="0"/>
              </a:rPr>
              <a:t>Lara </a:t>
            </a:r>
            <a:r>
              <a:rPr lang="en-GB" sz="2800" dirty="0" err="1">
                <a:effectLst/>
                <a:latin typeface="Calibri" panose="020F0502020204030204" pitchFamily="34" charset="0"/>
                <a:ea typeface="Calibri" panose="020F0502020204030204" pitchFamily="34" charset="0"/>
                <a:cs typeface="Arial" panose="020B0604020202020204" pitchFamily="34" charset="0"/>
              </a:rPr>
              <a:t>Hasannejad</a:t>
            </a:r>
            <a:r>
              <a:rPr lang="en-GB" sz="2800" dirty="0">
                <a:effectLst/>
                <a:latin typeface="Calibri" panose="020F0502020204030204" pitchFamily="34" charset="0"/>
                <a:ea typeface="Calibri" panose="020F0502020204030204" pitchFamily="34" charset="0"/>
                <a:cs typeface="Arial" panose="020B0604020202020204" pitchFamily="34" charset="0"/>
              </a:rPr>
              <a:t> </a:t>
            </a:r>
            <a:endParaRPr lang="en-GB" dirty="0"/>
          </a:p>
        </p:txBody>
      </p:sp>
      <p:pic>
        <p:nvPicPr>
          <p:cNvPr id="1026" name="Picture 2" descr="10 fun facts about cows - BC SPCA">
            <a:extLst>
              <a:ext uri="{FF2B5EF4-FFF2-40B4-BE49-F238E27FC236}">
                <a16:creationId xmlns:a16="http://schemas.microsoft.com/office/drawing/2014/main" id="{D4B3BA7B-3020-3EB3-2F1D-CA3CD85EC5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1382" y="2796906"/>
            <a:ext cx="6255818" cy="4162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36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P spid="14" grpId="0"/>
      <p:bldP spid="19" grpId="0"/>
      <p:bldP spid="21" grpId="0"/>
      <p:bldP spid="23" grpId="0"/>
      <p:bldP spid="25" grpId="0"/>
      <p:bldP spid="27" grpId="0"/>
      <p:bldP spid="29" grpId="0"/>
      <p:bldP spid="31" grpId="0"/>
      <p:bldP spid="33"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8B25E-3263-5167-C498-317C28B991C8}"/>
            </a:ext>
          </a:extLst>
        </p:cNvPr>
        <p:cNvGrpSpPr/>
        <p:nvPr/>
      </p:nvGrpSpPr>
      <p:grpSpPr>
        <a:xfrm>
          <a:off x="0" y="0"/>
          <a:ext cx="0" cy="0"/>
          <a:chOff x="0" y="0"/>
          <a:chExt cx="0" cy="0"/>
        </a:xfrm>
      </p:grpSpPr>
      <p:sp>
        <p:nvSpPr>
          <p:cNvPr id="7" name="Titel 1">
            <a:extLst>
              <a:ext uri="{FF2B5EF4-FFF2-40B4-BE49-F238E27FC236}">
                <a16:creationId xmlns:a16="http://schemas.microsoft.com/office/drawing/2014/main" id="{7F7033FE-6B93-C445-795F-B4C319BC9D3C}"/>
              </a:ext>
            </a:extLst>
          </p:cNvPr>
          <p:cNvSpPr>
            <a:spLocks noGrp="1"/>
          </p:cNvSpPr>
          <p:nvPr>
            <p:ph type="title"/>
          </p:nvPr>
        </p:nvSpPr>
        <p:spPr>
          <a:xfrm>
            <a:off x="1230563" y="667770"/>
            <a:ext cx="14855250" cy="1024333"/>
          </a:xfrm>
        </p:spPr>
        <p:txBody>
          <a:bodyPr/>
          <a:lstStyle/>
          <a:p>
            <a:r>
              <a:rPr lang="en-US" sz="3600" dirty="0"/>
              <a:t>General points: Comenius grant for Hendrik marks! </a:t>
            </a:r>
          </a:p>
        </p:txBody>
      </p:sp>
      <p:pic>
        <p:nvPicPr>
          <p:cNvPr id="2052" name="Picture 4" descr="Party Popper Confetti Sticker - Party Popper Confetti Celebrate - Discover  &amp; Share GIFs">
            <a:extLst>
              <a:ext uri="{FF2B5EF4-FFF2-40B4-BE49-F238E27FC236}">
                <a16:creationId xmlns:a16="http://schemas.microsoft.com/office/drawing/2014/main" id="{B1377B6F-057E-7F91-29BB-E6F71DFF46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7764" y="1921690"/>
            <a:ext cx="6692422" cy="554620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endrik Marks (@hendrik_marks) / X">
            <a:extLst>
              <a:ext uri="{FF2B5EF4-FFF2-40B4-BE49-F238E27FC236}">
                <a16:creationId xmlns:a16="http://schemas.microsoft.com/office/drawing/2014/main" id="{8884EA49-3099-36FA-5661-84C33666EA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73557" y="1921690"/>
            <a:ext cx="5350262" cy="535026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87BF5AC-C79C-54D8-96C2-8D81150583D9}"/>
              </a:ext>
            </a:extLst>
          </p:cNvPr>
          <p:cNvSpPr txBox="1"/>
          <p:nvPr/>
        </p:nvSpPr>
        <p:spPr>
          <a:xfrm>
            <a:off x="2542721" y="7835085"/>
            <a:ext cx="12262757" cy="1077218"/>
          </a:xfrm>
          <a:prstGeom prst="rect">
            <a:avLst/>
          </a:prstGeom>
          <a:noFill/>
        </p:spPr>
        <p:txBody>
          <a:bodyPr wrap="square">
            <a:spAutoFit/>
          </a:bodyPr>
          <a:lstStyle/>
          <a:p>
            <a:pPr algn="ctr"/>
            <a:r>
              <a:rPr lang="en-GB" sz="3200" b="1" dirty="0"/>
              <a:t>Stronger Together</a:t>
            </a:r>
            <a:r>
              <a:rPr lang="en-GB" sz="3200" dirty="0"/>
              <a:t>: Preparation for the job market through multi-level collaboration in business projects</a:t>
            </a:r>
          </a:p>
        </p:txBody>
      </p:sp>
    </p:spTree>
    <p:extLst>
      <p:ext uri="{BB962C8B-B14F-4D97-AF65-F5344CB8AC3E}">
        <p14:creationId xmlns:p14="http://schemas.microsoft.com/office/powerpoint/2010/main" val="316946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8B25E-3263-5167-C498-317C28B991C8}"/>
            </a:ext>
          </a:extLst>
        </p:cNvPr>
        <p:cNvGrpSpPr/>
        <p:nvPr/>
      </p:nvGrpSpPr>
      <p:grpSpPr>
        <a:xfrm>
          <a:off x="0" y="0"/>
          <a:ext cx="0" cy="0"/>
          <a:chOff x="0" y="0"/>
          <a:chExt cx="0" cy="0"/>
        </a:xfrm>
      </p:grpSpPr>
      <p:sp>
        <p:nvSpPr>
          <p:cNvPr id="7" name="Titel 1">
            <a:extLst>
              <a:ext uri="{FF2B5EF4-FFF2-40B4-BE49-F238E27FC236}">
                <a16:creationId xmlns:a16="http://schemas.microsoft.com/office/drawing/2014/main" id="{7F7033FE-6B93-C445-795F-B4C319BC9D3C}"/>
              </a:ext>
            </a:extLst>
          </p:cNvPr>
          <p:cNvSpPr>
            <a:spLocks noGrp="1"/>
          </p:cNvSpPr>
          <p:nvPr>
            <p:ph type="title"/>
          </p:nvPr>
        </p:nvSpPr>
        <p:spPr>
          <a:xfrm>
            <a:off x="1230563" y="667770"/>
            <a:ext cx="14855250" cy="1024333"/>
          </a:xfrm>
        </p:spPr>
        <p:txBody>
          <a:bodyPr/>
          <a:lstStyle/>
          <a:p>
            <a:r>
              <a:rPr lang="en-US" sz="3600" dirty="0"/>
              <a:t>General points: strike on Tuesday June 10th! </a:t>
            </a:r>
          </a:p>
        </p:txBody>
      </p:sp>
      <p:pic>
        <p:nvPicPr>
          <p:cNvPr id="3" name="Picture 2">
            <a:extLst>
              <a:ext uri="{FF2B5EF4-FFF2-40B4-BE49-F238E27FC236}">
                <a16:creationId xmlns:a16="http://schemas.microsoft.com/office/drawing/2014/main" id="{F30E8D33-8F8B-6CB4-2FF5-CF0B6504A028}"/>
              </a:ext>
            </a:extLst>
          </p:cNvPr>
          <p:cNvPicPr>
            <a:picLocks noChangeAspect="1"/>
          </p:cNvPicPr>
          <p:nvPr/>
        </p:nvPicPr>
        <p:blipFill>
          <a:blip r:embed="rId2"/>
          <a:stretch>
            <a:fillRect/>
          </a:stretch>
        </p:blipFill>
        <p:spPr>
          <a:xfrm>
            <a:off x="2638948" y="1389122"/>
            <a:ext cx="12070303" cy="7585583"/>
          </a:xfrm>
          <a:prstGeom prst="rect">
            <a:avLst/>
          </a:prstGeom>
        </p:spPr>
      </p:pic>
    </p:spTree>
    <p:extLst>
      <p:ext uri="{BB962C8B-B14F-4D97-AF65-F5344CB8AC3E}">
        <p14:creationId xmlns:p14="http://schemas.microsoft.com/office/powerpoint/2010/main" val="504717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sz="3600"/>
              <a:t>(Proposed) schedule next meetings 12.30-13.15 </a:t>
            </a:r>
            <a:r>
              <a:rPr lang="en-US" sz="3600" err="1"/>
              <a:t>hrs</a:t>
            </a:r>
            <a:r>
              <a:rPr lang="en-US" sz="3600"/>
              <a:t> </a:t>
            </a:r>
          </a:p>
        </p:txBody>
      </p:sp>
      <p:sp>
        <p:nvSpPr>
          <p:cNvPr id="3" name="Content Placeholder 2">
            <a:extLst>
              <a:ext uri="{FF2B5EF4-FFF2-40B4-BE49-F238E27FC236}">
                <a16:creationId xmlns:a16="http://schemas.microsoft.com/office/drawing/2014/main" id="{A1FA4E07-AB36-44FA-BBD6-65B0E5F0AE16}"/>
              </a:ext>
            </a:extLst>
          </p:cNvPr>
          <p:cNvSpPr txBox="1">
            <a:spLocks/>
          </p:cNvSpPr>
          <p:nvPr/>
        </p:nvSpPr>
        <p:spPr>
          <a:xfrm>
            <a:off x="1200732" y="1691511"/>
            <a:ext cx="14889083" cy="7020000"/>
          </a:xfrm>
          <a:prstGeom prst="rect">
            <a:avLst/>
          </a:prstGeom>
        </p:spPr>
        <p:txBody>
          <a:bodyPr>
            <a:normAutofit/>
          </a:bodyPr>
          <a:lst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a:lstStyle>
          <a:p>
            <a:pPr lvl="1">
              <a:spcBef>
                <a:spcPts val="1800"/>
              </a:spcBef>
            </a:pPr>
            <a:r>
              <a:rPr lang="en-US" sz="3200" dirty="0">
                <a:solidFill>
                  <a:schemeClr val="accent6"/>
                </a:solidFill>
                <a:sym typeface="Wingdings" panose="05000000000000000000" pitchFamily="2" charset="2"/>
              </a:rPr>
              <a:t>Tuesday 21-Oct-2025</a:t>
            </a:r>
          </a:p>
          <a:p>
            <a:pPr lvl="1">
              <a:spcBef>
                <a:spcPts val="1800"/>
              </a:spcBef>
            </a:pPr>
            <a:r>
              <a:rPr lang="en-US" sz="3200" dirty="0">
                <a:solidFill>
                  <a:schemeClr val="accent6"/>
                </a:solidFill>
                <a:sym typeface="Wingdings" panose="05000000000000000000" pitchFamily="2" charset="2"/>
              </a:rPr>
              <a:t>Wednesday 10-Dec-2025</a:t>
            </a:r>
          </a:p>
          <a:p>
            <a:pPr lvl="1">
              <a:spcBef>
                <a:spcPts val="1800"/>
              </a:spcBef>
            </a:pPr>
            <a:r>
              <a:rPr lang="en-US" sz="3200" dirty="0">
                <a:solidFill>
                  <a:schemeClr val="accent6"/>
                </a:solidFill>
                <a:sym typeface="Wingdings" panose="05000000000000000000" pitchFamily="2" charset="2"/>
              </a:rPr>
              <a:t>Thursday 12-Feb-2026</a:t>
            </a:r>
          </a:p>
          <a:p>
            <a:pPr lvl="1">
              <a:spcBef>
                <a:spcPts val="1800"/>
              </a:spcBef>
            </a:pPr>
            <a:r>
              <a:rPr lang="en-US" sz="3200" dirty="0">
                <a:solidFill>
                  <a:schemeClr val="accent6"/>
                </a:solidFill>
                <a:sym typeface="Wingdings" panose="05000000000000000000" pitchFamily="2" charset="2"/>
              </a:rPr>
              <a:t>Tuesday 14-Apr-2026</a:t>
            </a:r>
          </a:p>
          <a:p>
            <a:pPr lvl="1">
              <a:spcBef>
                <a:spcPts val="1800"/>
              </a:spcBef>
            </a:pPr>
            <a:r>
              <a:rPr lang="en-US" sz="3200" dirty="0">
                <a:solidFill>
                  <a:schemeClr val="accent6"/>
                </a:solidFill>
                <a:sym typeface="Wingdings" panose="05000000000000000000" pitchFamily="2" charset="2"/>
              </a:rPr>
              <a:t>Thursday 18-Jun-2026</a:t>
            </a:r>
          </a:p>
          <a:p>
            <a:pPr marL="0" indent="0">
              <a:buNone/>
            </a:pPr>
            <a:endParaRPr lang="en-US" sz="3200" u="sng" dirty="0">
              <a:solidFill>
                <a:schemeClr val="accent6"/>
              </a:solidFill>
            </a:endParaRPr>
          </a:p>
          <a:p>
            <a:pPr marL="0" indent="0">
              <a:buNone/>
            </a:pPr>
            <a:r>
              <a:rPr lang="en-US" sz="3200" u="sng" dirty="0">
                <a:solidFill>
                  <a:schemeClr val="accent6"/>
                </a:solidFill>
              </a:rPr>
              <a:t>Please send suggestions for future topics to Tim te Morsche</a:t>
            </a:r>
          </a:p>
          <a:p>
            <a:pPr lvl="1"/>
            <a:r>
              <a:rPr lang="en-US" sz="3200" u="sng">
                <a:solidFill>
                  <a:schemeClr val="accent6"/>
                </a:solidFill>
              </a:rPr>
              <a:t>onderwijscoordinator-bio@ru.nl</a:t>
            </a:r>
            <a:endParaRPr lang="en-US" sz="3200" u="sng" dirty="0">
              <a:solidFill>
                <a:schemeClr val="accent6"/>
              </a:solidFill>
            </a:endParaRPr>
          </a:p>
          <a:p>
            <a:pPr lvl="1"/>
            <a:r>
              <a:rPr lang="en-US" sz="3200" dirty="0">
                <a:solidFill>
                  <a:schemeClr val="accent6"/>
                </a:solidFill>
              </a:rPr>
              <a:t>Launch Education Vision Biosciences</a:t>
            </a:r>
          </a:p>
          <a:p>
            <a:pPr lvl="1" fontAlgn="auto">
              <a:spcBef>
                <a:spcPts val="1800"/>
              </a:spcBef>
              <a:spcAft>
                <a:spcPts val="0"/>
              </a:spcAft>
            </a:pPr>
            <a:endParaRPr lang="en-US" sz="3200" dirty="0">
              <a:solidFill>
                <a:schemeClr val="accent6"/>
              </a:solidFill>
            </a:endParaRPr>
          </a:p>
        </p:txBody>
      </p:sp>
      <p:sp>
        <p:nvSpPr>
          <p:cNvPr id="4" name="Tijdelijke aanduiding voor dianummer 3">
            <a:extLst>
              <a:ext uri="{FF2B5EF4-FFF2-40B4-BE49-F238E27FC236}">
                <a16:creationId xmlns:a16="http://schemas.microsoft.com/office/drawing/2014/main" id="{A79B637E-D6CE-4AFD-9C00-831A8BE7CA90}"/>
              </a:ext>
            </a:extLst>
          </p:cNvPr>
          <p:cNvSpPr>
            <a:spLocks noGrp="1"/>
          </p:cNvSpPr>
          <p:nvPr>
            <p:ph type="sldNum" sz="quarter" idx="12"/>
          </p:nvPr>
        </p:nvSpPr>
        <p:spPr/>
        <p:txBody>
          <a:bodyPr/>
          <a:lstStyle/>
          <a:p>
            <a:r>
              <a:rPr lang="en-GB" noProof="1"/>
              <a:t>| </a:t>
            </a:r>
            <a:fld id="{1336C48C-F87C-4E4B-81EF-5027B17D1F61}" type="slidenum">
              <a:rPr lang="en-GB" noProof="1" smtClean="0"/>
              <a:pPr/>
              <a:t>8</a:t>
            </a:fld>
            <a:endParaRPr lang="en-GB" noProof="1"/>
          </a:p>
        </p:txBody>
      </p:sp>
    </p:spTree>
    <p:extLst>
      <p:ext uri="{BB962C8B-B14F-4D97-AF65-F5344CB8AC3E}">
        <p14:creationId xmlns:p14="http://schemas.microsoft.com/office/powerpoint/2010/main" val="2923881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14791A7-B24B-E557-4E7E-DB8FD94DF39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B88409-A4F8-DD1E-030A-CD0FEACCF0FA}"/>
              </a:ext>
            </a:extLst>
          </p:cNvPr>
          <p:cNvSpPr>
            <a:spLocks noGrp="1"/>
          </p:cNvSpPr>
          <p:nvPr>
            <p:ph type="title"/>
          </p:nvPr>
        </p:nvSpPr>
        <p:spPr/>
        <p:txBody>
          <a:bodyPr/>
          <a:lstStyle/>
          <a:p>
            <a:r>
              <a:rPr lang="en-US" sz="3600" dirty="0"/>
              <a:t>Education vision </a:t>
            </a:r>
            <a:r>
              <a:rPr lang="en-US" sz="3600" dirty="0">
                <a:sym typeface="Wingdings" panose="05000000000000000000" pitchFamily="2" charset="2"/>
              </a:rPr>
              <a:t> @ad: </a:t>
            </a:r>
            <a:r>
              <a:rPr lang="en-US" sz="3600" dirty="0" err="1">
                <a:sym typeface="Wingdings" panose="05000000000000000000" pitchFamily="2" charset="2"/>
              </a:rPr>
              <a:t>dit</a:t>
            </a:r>
            <a:r>
              <a:rPr lang="en-US" sz="3600" dirty="0">
                <a:sym typeface="Wingdings" panose="05000000000000000000" pitchFamily="2" charset="2"/>
              </a:rPr>
              <a:t> was de </a:t>
            </a:r>
            <a:r>
              <a:rPr lang="en-US" sz="3600" dirty="0" err="1">
                <a:sym typeface="Wingdings" panose="05000000000000000000" pitchFamily="2" charset="2"/>
              </a:rPr>
              <a:t>vorige</a:t>
            </a:r>
            <a:r>
              <a:rPr lang="en-US" sz="3600" dirty="0">
                <a:sym typeface="Wingdings" panose="05000000000000000000" pitchFamily="2" charset="2"/>
              </a:rPr>
              <a:t> </a:t>
            </a:r>
            <a:r>
              <a:rPr lang="en-US" sz="3600" dirty="0" err="1">
                <a:sym typeface="Wingdings" panose="05000000000000000000" pitchFamily="2" charset="2"/>
              </a:rPr>
              <a:t>keer</a:t>
            </a:r>
            <a:r>
              <a:rPr lang="en-US" sz="3600" dirty="0">
                <a:sym typeface="Wingdings" panose="05000000000000000000" pitchFamily="2" charset="2"/>
              </a:rPr>
              <a:t> </a:t>
            </a:r>
            <a:r>
              <a:rPr lang="en-US" sz="3600" dirty="0" err="1">
                <a:sym typeface="Wingdings" panose="05000000000000000000" pitchFamily="2" charset="2"/>
              </a:rPr>
              <a:t>een</a:t>
            </a:r>
            <a:r>
              <a:rPr lang="en-US" sz="3600" dirty="0">
                <a:sym typeface="Wingdings" panose="05000000000000000000" pitchFamily="2" charset="2"/>
              </a:rPr>
              <a:t> hide-slide?</a:t>
            </a:r>
            <a:endParaRPr lang="en-US" sz="3600" dirty="0"/>
          </a:p>
        </p:txBody>
      </p:sp>
      <p:sp>
        <p:nvSpPr>
          <p:cNvPr id="3" name="Tijdelijke aanduiding voor dianummer 2">
            <a:extLst>
              <a:ext uri="{FF2B5EF4-FFF2-40B4-BE49-F238E27FC236}">
                <a16:creationId xmlns:a16="http://schemas.microsoft.com/office/drawing/2014/main" id="{DA4FDD6E-FF2F-BB3A-9C2D-21E8028ABE88}"/>
              </a:ext>
            </a:extLst>
          </p:cNvPr>
          <p:cNvSpPr>
            <a:spLocks noGrp="1"/>
          </p:cNvSpPr>
          <p:nvPr>
            <p:ph type="sldNum" sz="quarter" idx="12"/>
          </p:nvPr>
        </p:nvSpPr>
        <p:spPr/>
        <p:txBody>
          <a:bodyPr/>
          <a:lstStyle/>
          <a:p>
            <a:r>
              <a:rPr lang="en-GB" noProof="1"/>
              <a:t>| </a:t>
            </a:r>
            <a:fld id="{1336C48C-F87C-4E4B-81EF-5027B17D1F61}" type="slidenum">
              <a:rPr lang="en-GB" noProof="1" smtClean="0"/>
              <a:pPr/>
              <a:t>9</a:t>
            </a:fld>
            <a:endParaRPr lang="en-GB" noProof="1"/>
          </a:p>
        </p:txBody>
      </p:sp>
      <p:sp>
        <p:nvSpPr>
          <p:cNvPr id="4" name="Tekstvak 3">
            <a:extLst>
              <a:ext uri="{FF2B5EF4-FFF2-40B4-BE49-F238E27FC236}">
                <a16:creationId xmlns:a16="http://schemas.microsoft.com/office/drawing/2014/main" id="{CD889475-7A05-1703-9B79-B258EA391029}"/>
              </a:ext>
            </a:extLst>
          </p:cNvPr>
          <p:cNvSpPr txBox="1"/>
          <p:nvPr/>
        </p:nvSpPr>
        <p:spPr>
          <a:xfrm>
            <a:off x="1230563" y="1692103"/>
            <a:ext cx="15344751" cy="7432804"/>
          </a:xfrm>
          <a:prstGeom prst="rect">
            <a:avLst/>
          </a:prstGeom>
          <a:noFill/>
        </p:spPr>
        <p:txBody>
          <a:bodyPr wrap="square" lIns="0" tIns="0" rIns="0" bIns="0" rtlCol="0">
            <a:spAutoFit/>
          </a:bodyPr>
          <a:lstStyle/>
          <a:p>
            <a:pPr marL="898524" indent="-742950">
              <a:spcBef>
                <a:spcPts val="600"/>
              </a:spcBef>
              <a:spcAft>
                <a:spcPts val="600"/>
              </a:spcAft>
              <a:buFont typeface="+mj-lt"/>
              <a:buAutoNum type="arabicPeriod"/>
            </a:pPr>
            <a:r>
              <a:rPr lang="en-US" sz="3600" b="1" dirty="0">
                <a:solidFill>
                  <a:schemeClr val="accent6"/>
                </a:solidFill>
              </a:rPr>
              <a:t>Aim</a:t>
            </a:r>
            <a:r>
              <a:rPr lang="en-US" sz="3200" dirty="0">
                <a:solidFill>
                  <a:schemeClr val="accent6"/>
                </a:solidFill>
              </a:rPr>
              <a:t> (improve coherence / frame of reference)</a:t>
            </a:r>
          </a:p>
          <a:p>
            <a:pPr marL="898524" indent="-742950">
              <a:spcBef>
                <a:spcPts val="600"/>
              </a:spcBef>
              <a:spcAft>
                <a:spcPts val="600"/>
              </a:spcAft>
              <a:buFont typeface="+mj-lt"/>
              <a:buAutoNum type="arabicPeriod"/>
            </a:pPr>
            <a:r>
              <a:rPr lang="en-US" sz="3600" b="1" dirty="0">
                <a:solidFill>
                  <a:schemeClr val="accent6"/>
                </a:solidFill>
              </a:rPr>
              <a:t>Procedure</a:t>
            </a:r>
          </a:p>
          <a:p>
            <a:pPr marL="804862" lvl="1" indent="0">
              <a:spcBef>
                <a:spcPts val="600"/>
              </a:spcBef>
              <a:spcAft>
                <a:spcPts val="600"/>
              </a:spcAft>
            </a:pPr>
            <a:r>
              <a:rPr lang="en-US" sz="3200" dirty="0">
                <a:solidFill>
                  <a:schemeClr val="accent6"/>
                </a:solidFill>
              </a:rPr>
              <a:t>EIB brainstorm; discussion in previous education meeting; drafting; input education afternoon; EIB review; adoption</a:t>
            </a:r>
          </a:p>
          <a:p>
            <a:pPr marL="898524" indent="-742950">
              <a:spcBef>
                <a:spcPts val="600"/>
              </a:spcBef>
              <a:spcAft>
                <a:spcPts val="600"/>
              </a:spcAft>
              <a:buFont typeface="+mj-lt"/>
              <a:buAutoNum type="arabicPeriod"/>
            </a:pPr>
            <a:r>
              <a:rPr lang="en-US" sz="3600" b="1" dirty="0">
                <a:solidFill>
                  <a:schemeClr val="accent6"/>
                </a:solidFill>
              </a:rPr>
              <a:t>Main elements</a:t>
            </a:r>
          </a:p>
          <a:p>
            <a:pPr marL="1547812" lvl="1" indent="-742950">
              <a:spcBef>
                <a:spcPts val="300"/>
              </a:spcBef>
              <a:spcAft>
                <a:spcPts val="0"/>
              </a:spcAft>
              <a:buFont typeface="Arial" panose="020B0604020202020204" pitchFamily="34" charset="0"/>
              <a:buChar char="•"/>
            </a:pPr>
            <a:r>
              <a:rPr lang="en-US" sz="3200" dirty="0">
                <a:solidFill>
                  <a:schemeClr val="accent6"/>
                </a:solidFill>
              </a:rPr>
              <a:t>Mission statement &amp; key values</a:t>
            </a:r>
          </a:p>
          <a:p>
            <a:pPr marL="1547812" lvl="1" indent="-742950">
              <a:spcBef>
                <a:spcPts val="300"/>
              </a:spcBef>
              <a:spcAft>
                <a:spcPts val="0"/>
              </a:spcAft>
              <a:buFont typeface="Arial" panose="020B0604020202020204" pitchFamily="34" charset="0"/>
              <a:buChar char="•"/>
            </a:pPr>
            <a:r>
              <a:rPr lang="en-US" sz="3200" dirty="0">
                <a:solidFill>
                  <a:schemeClr val="accent6"/>
                </a:solidFill>
              </a:rPr>
              <a:t>Motivation is key</a:t>
            </a:r>
          </a:p>
          <a:p>
            <a:pPr marL="1547812" lvl="1" indent="-742950">
              <a:spcBef>
                <a:spcPts val="300"/>
              </a:spcBef>
              <a:spcAft>
                <a:spcPts val="0"/>
              </a:spcAft>
              <a:buFont typeface="Arial" panose="020B0604020202020204" pitchFamily="34" charset="0"/>
              <a:buChar char="•"/>
            </a:pPr>
            <a:r>
              <a:rPr lang="en-US" sz="3200" dirty="0">
                <a:solidFill>
                  <a:schemeClr val="accent6"/>
                </a:solidFill>
              </a:rPr>
              <a:t>A safe learning environment</a:t>
            </a:r>
            <a:br>
              <a:rPr lang="en-US" sz="3200" dirty="0">
                <a:solidFill>
                  <a:schemeClr val="accent6"/>
                </a:solidFill>
              </a:rPr>
            </a:br>
            <a:r>
              <a:rPr lang="en-US" sz="3200" dirty="0">
                <a:solidFill>
                  <a:schemeClr val="accent6"/>
                </a:solidFill>
              </a:rPr>
              <a:t>(students, teachers &amp; support staff respect each other)</a:t>
            </a:r>
          </a:p>
          <a:p>
            <a:pPr marL="1547812" lvl="1" indent="-742950">
              <a:spcBef>
                <a:spcPts val="300"/>
              </a:spcBef>
              <a:spcAft>
                <a:spcPts val="0"/>
              </a:spcAft>
              <a:buFont typeface="Arial" panose="020B0604020202020204" pitchFamily="34" charset="0"/>
              <a:buChar char="•"/>
            </a:pPr>
            <a:r>
              <a:rPr lang="en-US" sz="3200" dirty="0">
                <a:solidFill>
                  <a:schemeClr val="accent6"/>
                </a:solidFill>
              </a:rPr>
              <a:t>Personal development of the student is central</a:t>
            </a:r>
          </a:p>
          <a:p>
            <a:pPr marL="1547812" lvl="1" indent="-742950">
              <a:spcBef>
                <a:spcPts val="300"/>
              </a:spcBef>
              <a:spcAft>
                <a:spcPts val="0"/>
              </a:spcAft>
              <a:buFont typeface="Arial" panose="020B0604020202020204" pitchFamily="34" charset="0"/>
              <a:buChar char="•"/>
            </a:pPr>
            <a:r>
              <a:rPr lang="en-US" sz="3200" dirty="0">
                <a:solidFill>
                  <a:schemeClr val="accent6"/>
                </a:solidFill>
              </a:rPr>
              <a:t>Self-guided study where possible, support where needed</a:t>
            </a:r>
          </a:p>
          <a:p>
            <a:pPr marL="1547812" lvl="1" indent="-742950">
              <a:spcBef>
                <a:spcPts val="300"/>
              </a:spcBef>
              <a:spcAft>
                <a:spcPts val="0"/>
              </a:spcAft>
              <a:buFont typeface="Arial" panose="020B0604020202020204" pitchFamily="34" charset="0"/>
              <a:buChar char="•"/>
            </a:pPr>
            <a:r>
              <a:rPr lang="en-US" sz="3200" dirty="0">
                <a:solidFill>
                  <a:schemeClr val="accent6"/>
                </a:solidFill>
              </a:rPr>
              <a:t>EIB stimulates “sense of belonging”, especially under teachers</a:t>
            </a:r>
          </a:p>
          <a:p>
            <a:pPr marL="1547812" lvl="1" indent="-742950">
              <a:spcBef>
                <a:spcPts val="600"/>
              </a:spcBef>
              <a:spcAft>
                <a:spcPts val="600"/>
              </a:spcAft>
              <a:buFont typeface="Arial" panose="020B0604020202020204" pitchFamily="34" charset="0"/>
              <a:buChar char="•"/>
            </a:pPr>
            <a:endParaRPr lang="en-US" sz="3200" dirty="0">
              <a:solidFill>
                <a:schemeClr val="accent6"/>
              </a:solidFill>
            </a:endParaRPr>
          </a:p>
        </p:txBody>
      </p:sp>
    </p:spTree>
    <p:extLst>
      <p:ext uri="{BB962C8B-B14F-4D97-AF65-F5344CB8AC3E}">
        <p14:creationId xmlns:p14="http://schemas.microsoft.com/office/powerpoint/2010/main" val="832900507"/>
      </p:ext>
    </p:extLst>
  </p:cSld>
  <p:clrMapOvr>
    <a:masterClrMapping/>
  </p:clrMapOvr>
</p:sld>
</file>

<file path=ppt/theme/theme1.xml><?xml version="1.0" encoding="utf-8"?>
<a:theme xmlns:a="http://schemas.openxmlformats.org/drawingml/2006/main" name="1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0610C197-D2CE-F742-808A-4203E95CFBE9}"/>
    </a:ext>
  </a:extLst>
</a:theme>
</file>

<file path=ppt/theme/theme2.xml><?xml version="1.0" encoding="utf-8"?>
<a:theme xmlns:a="http://schemas.openxmlformats.org/drawingml/2006/main" name="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517056A0-CF55-7C43-983E-1F57EB9600FB}"/>
    </a:ext>
  </a:extLst>
</a:theme>
</file>

<file path=ppt/theme/theme3.xml><?xml version="1.0" encoding="utf-8"?>
<a:theme xmlns:a="http://schemas.openxmlformats.org/drawingml/2006/main" name="2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Algemeen RU ENG" id="{31A70973-6BBE-824E-B115-509002655E70}" vid="{00DA7A24-36FF-9146-A055-ADCA4A325BDB}"/>
    </a:ext>
  </a:extLst>
</a:theme>
</file>

<file path=ppt/theme/theme4.xml><?xml version="1.0" encoding="utf-8"?>
<a:theme xmlns:a="http://schemas.openxmlformats.org/drawingml/2006/main" name="1_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Algemeen RU ENG" id="{31A70973-6BBE-824E-B115-509002655E70}" vid="{F7EBA6E5-49D9-6C4B-A630-052FDB15E4FB}"/>
    </a:ext>
  </a:extLst>
</a:theme>
</file>

<file path=ppt/theme/theme5.xml><?xml version="1.0" encoding="utf-8"?>
<a:theme xmlns:a="http://schemas.openxmlformats.org/drawingml/2006/main" name="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e Radboud Universiteit.potx" id="{58D2DAC8-6540-4D08-866E-C541188D2CED}" vid="{2CFF0C52-9C64-4CF8-BA6B-99C5A5933419}"/>
    </a:ext>
  </a:extLst>
</a:theme>
</file>

<file path=ppt/theme/theme6.xml><?xml version="1.0" encoding="utf-8"?>
<a:theme xmlns:a="http://schemas.openxmlformats.org/drawingml/2006/main" name="1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Basic Radboud University.potx" id="{615357F8-35AD-4EA9-B96D-E0AADF62B4D3}" vid="{21D4389E-6609-4B11-B171-AF87476F3225}"/>
    </a:ext>
  </a:extLst>
</a:theme>
</file>

<file path=ppt/theme/theme7.xml><?xml version="1.0" encoding="utf-8"?>
<a:theme xmlns:a="http://schemas.openxmlformats.org/drawingml/2006/main" name="2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8.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0d54eff-2a2c-4861-bf1d-5b74ace642bb">
      <Terms xmlns="http://schemas.microsoft.com/office/infopath/2007/PartnerControls"/>
    </lcf76f155ced4ddcb4097134ff3c332f>
    <TaxCatchAll xmlns="46812d0a-b054-4c51-957c-422c22014e55" xsi:nil="true"/>
  </documentManagement>
</p:properties>
</file>

<file path=customXml/item10.xml><?xml version="1.0" encoding="utf-8"?>
<juid xmlns="http://www.joulesunlimited.com/juid"/>
</file>

<file path=customXml/item11.xml><?xml version="1.0" encoding="utf-8"?>
<juid xmlns="http://www.joulesunlimited.com/juid"/>
</file>

<file path=customXml/item12.xml><?xml version="1.0" encoding="utf-8"?>
<juid xmlns="http://www.joulesunlimited.com/juid"/>
</file>

<file path=customXml/item2.xml><?xml version="1.0" encoding="utf-8"?>
<ct:contentTypeSchema xmlns:ct="http://schemas.microsoft.com/office/2006/metadata/contentType" xmlns:ma="http://schemas.microsoft.com/office/2006/metadata/properties/metaAttributes" ct:_="" ma:_="" ma:contentTypeName="Document" ma:contentTypeID="0x010100C1ACB10747DDD241BE3781E200238713" ma:contentTypeVersion="17" ma:contentTypeDescription="Een nieuw document maken." ma:contentTypeScope="" ma:versionID="63358f99477c4de52c6dcc81031127db">
  <xsd:schema xmlns:xsd="http://www.w3.org/2001/XMLSchema" xmlns:xs="http://www.w3.org/2001/XMLSchema" xmlns:p="http://schemas.microsoft.com/office/2006/metadata/properties" xmlns:ns2="30d54eff-2a2c-4861-bf1d-5b74ace642bb" xmlns:ns3="46812d0a-b054-4c51-957c-422c22014e55" targetNamespace="http://schemas.microsoft.com/office/2006/metadata/properties" ma:root="true" ma:fieldsID="b67ee7d160c26b82beb5c38d26a862e7" ns2:_="" ns3:_="">
    <xsd:import namespace="30d54eff-2a2c-4861-bf1d-5b74ace642bb"/>
    <xsd:import namespace="46812d0a-b054-4c51-957c-422c22014e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d54eff-2a2c-4861-bf1d-5b74ace642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479e1c4-431f-42ea-b6f3-1b0615c9ce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2d0a-b054-4c51-957c-422c22014e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e49441e-2460-4ebc-afdb-909070183b6f}" ma:internalName="TaxCatchAll" ma:showField="CatchAllData" ma:web="46812d0a-b054-4c51-957c-422c22014e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juid xmlns="http://www.joulesunlimited.com/juid"/>
</file>

<file path=customXml/item5.xml><?xml version="1.0" encoding="utf-8"?>
<juid xmlns="http://www.joulesunlimited.com/juid"/>
</file>

<file path=customXml/item6.xml><?xml version="1.0" encoding="utf-8"?>
<juid xmlns="http://www.joulesunlimited.com/juid"/>
</file>

<file path=customXml/item7.xml><?xml version="1.0" encoding="utf-8"?>
<juid xmlns="http://www.joulesunlimited.com/juid"/>
</file>

<file path=customXml/item8.xml><?xml version="1.0" encoding="utf-8"?>
<juid xmlns="http://www.joulesunlimited.com/juid"/>
</file>

<file path=customXml/item9.xml><?xml version="1.0" encoding="utf-8"?>
<juid xmlns="http://www.joulesunlimited.com/juid"/>
</file>

<file path=customXml/itemProps1.xml><?xml version="1.0" encoding="utf-8"?>
<ds:datastoreItem xmlns:ds="http://schemas.openxmlformats.org/officeDocument/2006/customXml" ds:itemID="{57967807-FABB-409A-B6C6-469815AD354B}">
  <ds:schemaRefs>
    <ds:schemaRef ds:uri="30d54eff-2a2c-4861-bf1d-5b74ace642bb"/>
    <ds:schemaRef ds:uri="46812d0a-b054-4c51-957c-422c22014e5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10.xml><?xml version="1.0" encoding="utf-8"?>
<ds:datastoreItem xmlns:ds="http://schemas.openxmlformats.org/officeDocument/2006/customXml" ds:itemID="{5EAF3074-4F74-4259-A1C4-303BCE62A4CC}">
  <ds:schemaRefs>
    <ds:schemaRef ds:uri="http://www.joulesunlimited.com/juid"/>
  </ds:schemaRefs>
</ds:datastoreItem>
</file>

<file path=customXml/itemProps11.xml><?xml version="1.0" encoding="utf-8"?>
<ds:datastoreItem xmlns:ds="http://schemas.openxmlformats.org/officeDocument/2006/customXml" ds:itemID="{D96F0852-9EFA-404F-9D4D-5C7590CD17CE}">
  <ds:schemaRefs>
    <ds:schemaRef ds:uri="http://www.joulesunlimited.com/juid"/>
  </ds:schemaRefs>
</ds:datastoreItem>
</file>

<file path=customXml/itemProps12.xml><?xml version="1.0" encoding="utf-8"?>
<ds:datastoreItem xmlns:ds="http://schemas.openxmlformats.org/officeDocument/2006/customXml" ds:itemID="{441C265C-72B4-485E-AA66-6736EEE2776B}">
  <ds:schemaRefs>
    <ds:schemaRef ds:uri="http://www.joulesunlimited.com/juid"/>
  </ds:schemaRefs>
</ds:datastoreItem>
</file>

<file path=customXml/itemProps2.xml><?xml version="1.0" encoding="utf-8"?>
<ds:datastoreItem xmlns:ds="http://schemas.openxmlformats.org/officeDocument/2006/customXml" ds:itemID="{3F814E70-C2CD-47B0-A317-3F94F4F393ED}">
  <ds:schemaRefs>
    <ds:schemaRef ds:uri="30d54eff-2a2c-4861-bf1d-5b74ace642bb"/>
    <ds:schemaRef ds:uri="46812d0a-b054-4c51-957c-422c22014e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8C1641D-DC50-4DB3-B922-738913CFEFCD}">
  <ds:schemaRefs>
    <ds:schemaRef ds:uri="http://schemas.microsoft.com/sharepoint/v3/contenttype/forms"/>
  </ds:schemaRefs>
</ds:datastoreItem>
</file>

<file path=customXml/itemProps4.xml><?xml version="1.0" encoding="utf-8"?>
<ds:datastoreItem xmlns:ds="http://schemas.openxmlformats.org/officeDocument/2006/customXml" ds:itemID="{02B10460-7494-489E-93B8-4D49CE66F7B2}">
  <ds:schemaRefs>
    <ds:schemaRef ds:uri="http://www.joulesunlimited.com/juid"/>
  </ds:schemaRefs>
</ds:datastoreItem>
</file>

<file path=customXml/itemProps5.xml><?xml version="1.0" encoding="utf-8"?>
<ds:datastoreItem xmlns:ds="http://schemas.openxmlformats.org/officeDocument/2006/customXml" ds:itemID="{5E8D386F-DA8E-4635-ADD4-4E52F91BAA66}">
  <ds:schemaRefs>
    <ds:schemaRef ds:uri="http://www.joulesunlimited.com/juid"/>
  </ds:schemaRefs>
</ds:datastoreItem>
</file>

<file path=customXml/itemProps6.xml><?xml version="1.0" encoding="utf-8"?>
<ds:datastoreItem xmlns:ds="http://schemas.openxmlformats.org/officeDocument/2006/customXml" ds:itemID="{8DEB0573-D0F1-4EC9-80FA-CD5947CAF49F}">
  <ds:schemaRefs>
    <ds:schemaRef ds:uri="http://www.joulesunlimited.com/juid"/>
  </ds:schemaRefs>
</ds:datastoreItem>
</file>

<file path=customXml/itemProps7.xml><?xml version="1.0" encoding="utf-8"?>
<ds:datastoreItem xmlns:ds="http://schemas.openxmlformats.org/officeDocument/2006/customXml" ds:itemID="{F93153FD-FE3B-45C7-AB74-91497C379FD7}">
  <ds:schemaRefs>
    <ds:schemaRef ds:uri="http://www.joulesunlimited.com/juid"/>
  </ds:schemaRefs>
</ds:datastoreItem>
</file>

<file path=customXml/itemProps8.xml><?xml version="1.0" encoding="utf-8"?>
<ds:datastoreItem xmlns:ds="http://schemas.openxmlformats.org/officeDocument/2006/customXml" ds:itemID="{0189F56B-2530-4377-98C3-90E6F6D852C7}">
  <ds:schemaRefs>
    <ds:schemaRef ds:uri="http://www.joulesunlimited.com/juid"/>
  </ds:schemaRefs>
</ds:datastoreItem>
</file>

<file path=customXml/itemProps9.xml><?xml version="1.0" encoding="utf-8"?>
<ds:datastoreItem xmlns:ds="http://schemas.openxmlformats.org/officeDocument/2006/customXml" ds:itemID="{7206DD4E-7F60-471C-91CE-CBF23AB62211}">
  <ds:schemaRefs>
    <ds:schemaRef ds:uri="http://www.joulesunlimited.com/juid"/>
  </ds:schemaRefs>
</ds:datastoreItem>
</file>

<file path=docMetadata/LabelInfo.xml><?xml version="1.0" encoding="utf-8"?>
<clbl:labelList xmlns:clbl="http://schemas.microsoft.com/office/2020/mipLabelMetadata">
  <clbl:label id="{084578d9-400d-4a5a-a7c7-e76ca47af400}" enabled="0" method="" siteId="{084578d9-400d-4a5a-a7c7-e76ca47af400}" removed="1"/>
</clbl:labelList>
</file>

<file path=docProps/app.xml><?xml version="1.0" encoding="utf-8"?>
<Properties xmlns="http://schemas.openxmlformats.org/officeDocument/2006/extended-properties" xmlns:vt="http://schemas.openxmlformats.org/officeDocument/2006/docPropsVTypes">
  <Template>RU_PPT_ENG_Algemeen</Template>
  <TotalTime>54</TotalTime>
  <Words>325</Words>
  <Application>Microsoft Office PowerPoint</Application>
  <PresentationFormat>Custom</PresentationFormat>
  <Paragraphs>67</Paragraphs>
  <Slides>9</Slides>
  <Notes>1</Notes>
  <HiddenSlides>1</HiddenSlides>
  <MMClips>0</MMClips>
  <ScaleCrop>false</ScaleCrop>
  <HeadingPairs>
    <vt:vector size="6" baseType="variant">
      <vt:variant>
        <vt:lpstr>Fonts Used</vt:lpstr>
      </vt:variant>
      <vt:variant>
        <vt:i4>8</vt:i4>
      </vt:variant>
      <vt:variant>
        <vt:lpstr>Theme</vt:lpstr>
      </vt:variant>
      <vt:variant>
        <vt:i4>7</vt:i4>
      </vt:variant>
      <vt:variant>
        <vt:lpstr>Slide Titles</vt:lpstr>
      </vt:variant>
      <vt:variant>
        <vt:i4>9</vt:i4>
      </vt:variant>
    </vt:vector>
  </HeadingPairs>
  <TitlesOfParts>
    <vt:vector size="24" baseType="lpstr">
      <vt:lpstr>Arial</vt:lpstr>
      <vt:lpstr>Calibri</vt:lpstr>
      <vt:lpstr>Helvetica</vt:lpstr>
      <vt:lpstr>Open Sans</vt:lpstr>
      <vt:lpstr>Open Sans ExtraBold</vt:lpstr>
      <vt:lpstr>Open Sans Light</vt:lpstr>
      <vt:lpstr>Open Sans SemiBold</vt:lpstr>
      <vt:lpstr>Wingdings</vt:lpstr>
      <vt:lpstr>1_Basis NL</vt:lpstr>
      <vt:lpstr>Titel NL</vt:lpstr>
      <vt:lpstr>2_Basis NL</vt:lpstr>
      <vt:lpstr>1_Titel NL</vt:lpstr>
      <vt:lpstr>Huisstijl</vt:lpstr>
      <vt:lpstr>1_Huisstijl</vt:lpstr>
      <vt:lpstr>2_Huisstijl</vt:lpstr>
      <vt:lpstr>Biology Education Meeting 05-Jun-2025 </vt:lpstr>
      <vt:lpstr>General points – hello-goodbye</vt:lpstr>
      <vt:lpstr>General points: StuDENT NUMBERS &amp; NUMERUS FIXUS </vt:lpstr>
      <vt:lpstr>General points: StuDENT NUMBERS &amp; NUMERUS FIXUS </vt:lpstr>
      <vt:lpstr>General points: our cow has been initiated!</vt:lpstr>
      <vt:lpstr>General points: Comenius grant for Hendrik marks! </vt:lpstr>
      <vt:lpstr>General points: strike on Tuesday June 10th! </vt:lpstr>
      <vt:lpstr>(Proposed) schedule next meetings 12.30-13.15 hrs </vt:lpstr>
      <vt:lpstr>Education vision  @ad: dit was de vorige keer een hide-slide?</vt:lpstr>
    </vt:vector>
  </TitlesOfParts>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Kramer, I.J. (Ilja)</dc:creator>
  <cp:lastModifiedBy>Ragas, A.M.J. (Ad)</cp:lastModifiedBy>
  <cp:revision>1</cp:revision>
  <cp:lastPrinted>2017-01-24T09:58:55Z</cp:lastPrinted>
  <dcterms:created xsi:type="dcterms:W3CDTF">2017-03-20T08:02:45Z</dcterms:created>
  <dcterms:modified xsi:type="dcterms:W3CDTF">2025-06-04T19:05:47Z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0x010100C1ACB10747DDD241BE3781E200238713</vt:lpwstr>
  </property>
  <property fmtid="{D5CDD505-2E9C-101B-9397-08002B2CF9AE}" pid="3" name="MediaServiceImageTags">
    <vt:lpwstr/>
  </property>
</Properties>
</file>