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701"/>
  </p:normalViewPr>
  <p:slideViewPr>
    <p:cSldViewPr snapToGrid="0">
      <p:cViewPr varScale="1">
        <p:scale>
          <a:sx n="121" d="100"/>
          <a:sy n="121" d="100"/>
        </p:scale>
        <p:origin x="2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D64FD-AA9A-90E6-E79C-A8D06A5370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C47C20-1CCE-74E7-53A1-6C394CFB2D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6EBE9-432C-5C72-19FC-C35F96CC8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2E4EE-1201-AA45-9803-C9109275519C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32628-8576-32E5-A46C-B8AEB18CE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80EC99-8621-CDF1-EA54-CB532A896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BD44-2ED8-614C-8E6F-1C8FB3124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254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63120-5442-8051-AD54-FDC94200C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9F96CF-867E-59DE-D4A6-5C9B66136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26481-6027-A755-5E9C-09F4A9426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2E4EE-1201-AA45-9803-C9109275519C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CF74B-68D2-2B66-77BF-1551FAFE8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11A5F-AAB1-3406-CBB7-C6C69418E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BD44-2ED8-614C-8E6F-1C8FB3124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340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18180D-4A37-1FE1-C446-F690ED51B8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60AB9F-1158-C5EF-D796-3447722DE5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6AC49-0A7B-D341-0B98-4484F869E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2E4EE-1201-AA45-9803-C9109275519C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155F1-79CB-2706-3965-959586DA6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4AC41-23AE-E81F-62A3-E6CA35117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BD44-2ED8-614C-8E6F-1C8FB3124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59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966D9-B68B-82D7-9FB1-A6022AE8A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2BABB7-0D61-81EA-0715-4851DA6DA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FED74-A69E-B81C-B5F6-B547A5658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2E4EE-1201-AA45-9803-C9109275519C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DBD97-4686-133E-3FBA-77BCBFA6C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CC27A-8129-F313-2A6C-869E62A29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BD44-2ED8-614C-8E6F-1C8FB3124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62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C2FB7-40D3-8EE6-52F9-918B7932F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41488A-1275-96F9-783D-5AC467AE55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9EEED-9701-7E41-10B5-1384301EB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2E4EE-1201-AA45-9803-C9109275519C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719FF5-053F-9F05-D92C-373F3DD53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C321E-AD2D-9AF7-A6E3-42CF41A31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BD44-2ED8-614C-8E6F-1C8FB3124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267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985B3-3857-11BC-C936-D36B6BF61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C1471-4318-FBB4-73C0-FDD8C3E66A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F6EE3B-850C-66A7-A29C-7B71AD650F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64291E-7B69-C4C2-B6FE-FD568E16A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2E4EE-1201-AA45-9803-C9109275519C}" type="datetimeFigureOut">
              <a:rPr lang="en-US" smtClean="0"/>
              <a:t>6/5/25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CBF936-F02D-0CD6-511E-C1BECF1EC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3933F2-4C2B-036A-7C45-15C9B6417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BD44-2ED8-614C-8E6F-1C8FB3124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890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59810-400F-EF70-7490-B6A0A7E66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6B2659-5019-D5F9-AC82-17255A542B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D67235-81E0-5FA0-E701-364C735B44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67059D-712C-01F9-A045-B4857D0973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224306-3B7A-31A0-CC2E-96F8796AA7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332DD7-2A83-B430-A8FD-1548C905B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2E4EE-1201-AA45-9803-C9109275519C}" type="datetimeFigureOut">
              <a:rPr lang="en-US" smtClean="0"/>
              <a:t>6/5/25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69BFF0-5AC1-08FF-9CBF-261BAF078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93934B-E567-4031-8C49-426865FDC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BD44-2ED8-614C-8E6F-1C8FB3124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41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74159-C462-9BB9-BACD-2E6471601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44D5B2-8BBF-258C-4579-F7521BA8A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2E4EE-1201-AA45-9803-C9109275519C}" type="datetimeFigureOut">
              <a:rPr lang="en-US" smtClean="0"/>
              <a:t>6/5/25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FE4B98-8D0B-8E49-6A18-35EFFF81F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C86BF1-02C7-B51D-F7CC-8EC440D55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BD44-2ED8-614C-8E6F-1C8FB3124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756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ED5865-B344-201E-10B3-B80291C50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2E4EE-1201-AA45-9803-C9109275519C}" type="datetimeFigureOut">
              <a:rPr lang="en-US" smtClean="0"/>
              <a:t>6/5/25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55259C-AA2F-1C05-E053-5795086D7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2E760-1C39-0B6A-AF9A-82753A34F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BD44-2ED8-614C-8E6F-1C8FB3124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412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B988D-F2C4-68F7-5B51-0202CE499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50330-F35B-7DBA-C93A-7B053D5F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4F9F0C-6208-2291-4B22-E168BD8AB0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4B5479-2387-1A6F-369C-D013EF3E1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2E4EE-1201-AA45-9803-C9109275519C}" type="datetimeFigureOut">
              <a:rPr lang="en-US" smtClean="0"/>
              <a:t>6/5/25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2D08E3-3862-078E-7749-8A1F46201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8AD055-3491-27BE-9953-B7A3CE910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BD44-2ED8-614C-8E6F-1C8FB3124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68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D1C31-9FE0-6B50-156E-DEF60541D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6D6182-6EA2-59A2-E329-45973FC05F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21FC16-BC6F-3F73-A676-72D801603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8E171-BD21-1F83-5063-5769613E8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2E4EE-1201-AA45-9803-C9109275519C}" type="datetimeFigureOut">
              <a:rPr lang="en-US" smtClean="0"/>
              <a:t>6/5/25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D82A43-E32B-DD53-9E0C-619DB0384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255BD0-2F21-717A-9623-21B332DF7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BD44-2ED8-614C-8E6F-1C8FB3124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038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C8B675-A3AC-0201-0192-9D3E6E7B8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390EF5-4A15-BEAE-E4F7-739C55FC2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BAD96-15FF-E84F-8351-D30CFA7B09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A2E4EE-1201-AA45-9803-C9109275519C}" type="datetimeFigureOut">
              <a:rPr lang="en-US" smtClean="0"/>
              <a:t>6/5/25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31C13-77F6-97CD-C8B3-3F3C087279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8A7F8D-8BEC-E015-7081-D1EAAF0C06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7EBD44-2ED8-614C-8E6F-1C8FB3124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8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33F32DD-58B7-7FD4-5399-67DAB74A7F12}"/>
              </a:ext>
            </a:extLst>
          </p:cNvPr>
          <p:cNvSpPr txBox="1"/>
          <p:nvPr/>
        </p:nvSpPr>
        <p:spPr>
          <a:xfrm>
            <a:off x="3249941" y="248981"/>
            <a:ext cx="60075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Review Article &amp; Research Proposal (6EC; master phase)</a:t>
            </a:r>
          </a:p>
          <a:p>
            <a:pPr algn="ctr"/>
            <a:r>
              <a:rPr lang="en-US" sz="1600" dirty="0"/>
              <a:t>(NWI-BM-RESPROP &amp; NWI-BM-REVIEWART)</a:t>
            </a:r>
          </a:p>
        </p:txBody>
      </p:sp>
      <p:pic>
        <p:nvPicPr>
          <p:cNvPr id="7" name="Picture 6" descr="A white text box with black text&#10;&#10;AI-generated content may be incorrect.">
            <a:extLst>
              <a:ext uri="{FF2B5EF4-FFF2-40B4-BE49-F238E27FC236}">
                <a16:creationId xmlns:a16="http://schemas.microsoft.com/office/drawing/2014/main" id="{4C7E13B3-F4CC-DA07-A4F6-5C4D0B3BCC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540" y="1446209"/>
            <a:ext cx="5022507" cy="3612680"/>
          </a:xfrm>
          <a:prstGeom prst="rect">
            <a:avLst/>
          </a:prstGeom>
        </p:spPr>
      </p:pic>
      <p:pic>
        <p:nvPicPr>
          <p:cNvPr id="9" name="Picture 8" descr="A research proposal for a research paper&#10;&#10;AI-generated content may be incorrect.">
            <a:extLst>
              <a:ext uri="{FF2B5EF4-FFF2-40B4-BE49-F238E27FC236}">
                <a16:creationId xmlns:a16="http://schemas.microsoft.com/office/drawing/2014/main" id="{02E3F057-EB4B-9F5F-FD72-37C14BB5BF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3047" y="1446209"/>
            <a:ext cx="4617602" cy="42255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BBB69D-A7CE-4616-89F8-E7B3847A2A76}"/>
              </a:ext>
            </a:extLst>
          </p:cNvPr>
          <p:cNvSpPr txBox="1"/>
          <p:nvPr/>
        </p:nvSpPr>
        <p:spPr>
          <a:xfrm>
            <a:off x="401054" y="6022593"/>
            <a:ext cx="10844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ym typeface="Wingdings" panose="05000000000000000000" pitchFamily="2" charset="2"/>
              </a:rPr>
              <a:t> </a:t>
            </a:r>
            <a:r>
              <a:rPr lang="en-US" sz="2000" i="1" dirty="0"/>
              <a:t>NWI-BM-RESPROP &amp; NWI-BM-REVIEWART critically add to current learning goals of our master</a:t>
            </a:r>
          </a:p>
        </p:txBody>
      </p:sp>
    </p:spTree>
    <p:extLst>
      <p:ext uri="{BB962C8B-B14F-4D97-AF65-F5344CB8AC3E}">
        <p14:creationId xmlns:p14="http://schemas.microsoft.com/office/powerpoint/2010/main" val="2316594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973750-B439-BC0E-FFC4-00053BA0C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81DD981-F590-0014-B337-39F50A2430E7}"/>
              </a:ext>
            </a:extLst>
          </p:cNvPr>
          <p:cNvSpPr txBox="1"/>
          <p:nvPr/>
        </p:nvSpPr>
        <p:spPr>
          <a:xfrm>
            <a:off x="5531832" y="157505"/>
            <a:ext cx="9076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But …..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F80FCE-BDCE-F114-7C3D-8D2611159001}"/>
              </a:ext>
            </a:extLst>
          </p:cNvPr>
          <p:cNvSpPr txBox="1"/>
          <p:nvPr/>
        </p:nvSpPr>
        <p:spPr>
          <a:xfrm>
            <a:off x="2029331" y="897292"/>
            <a:ext cx="79247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Current setup does not embrace possibilities AI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Definitely not AI-proof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Unclear how AI will develop and what this means for overall curricula...</a:t>
            </a:r>
          </a:p>
          <a:p>
            <a:pPr algn="ctr"/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42ED73-92F6-4EFA-AACC-D7187EC22F1E}"/>
              </a:ext>
            </a:extLst>
          </p:cNvPr>
          <p:cNvSpPr txBox="1"/>
          <p:nvPr/>
        </p:nvSpPr>
        <p:spPr>
          <a:xfrm>
            <a:off x="789590" y="2220731"/>
            <a:ext cx="1039210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Suggested changes</a:t>
            </a:r>
          </a:p>
          <a:p>
            <a:pPr algn="ctr"/>
            <a:endParaRPr lang="en-US" sz="2000" b="1" dirty="0"/>
          </a:p>
          <a:p>
            <a:r>
              <a:rPr lang="en-US" sz="2000" u="sng" dirty="0"/>
              <a:t>30 min discussion on review:</a:t>
            </a:r>
          </a:p>
          <a:p>
            <a:r>
              <a:rPr lang="en-US" sz="2000" dirty="0"/>
              <a:t>-&gt; REVIEWART: op ~5-10 most relevant articles on which student can get questions</a:t>
            </a:r>
          </a:p>
          <a:p>
            <a:r>
              <a:rPr lang="en-US" sz="2000" dirty="0"/>
              <a:t>-&gt; RESPROP: Questions about background, rationale &amp; approaches</a:t>
            </a:r>
          </a:p>
          <a:p>
            <a:r>
              <a:rPr lang="en-US" sz="2000" dirty="0"/>
              <a:t>-&gt; Questions on content and process (“why/how did you...?”)</a:t>
            </a:r>
          </a:p>
          <a:p>
            <a:endParaRPr lang="en-US" sz="2000" dirty="0"/>
          </a:p>
          <a:p>
            <a:r>
              <a:rPr lang="en-US" sz="2000" u="sng" dirty="0"/>
              <a:t>Additionally</a:t>
            </a:r>
          </a:p>
          <a:p>
            <a:r>
              <a:rPr lang="en-US" sz="2000" dirty="0"/>
              <a:t>-&gt; Have students describe how AI was used? </a:t>
            </a:r>
            <a:r>
              <a:rPr lang="en-US" sz="1400" dirty="0"/>
              <a:t>(btw according to “experts”: </a:t>
            </a:r>
            <a:r>
              <a:rPr lang="en-US" sz="1400" u="sng" dirty="0"/>
              <a:t>40% start</a:t>
            </a:r>
            <a:r>
              <a:rPr lang="en-US" sz="1400" dirty="0"/>
              <a:t>, 20% writing; </a:t>
            </a:r>
            <a:r>
              <a:rPr lang="en-US" sz="1400" u="sng" dirty="0"/>
              <a:t>40% polish</a:t>
            </a:r>
            <a:r>
              <a:rPr lang="en-US" sz="1400" dirty="0"/>
              <a:t>)</a:t>
            </a:r>
            <a:endParaRPr lang="en-US" sz="2000" dirty="0"/>
          </a:p>
          <a:p>
            <a:r>
              <a:rPr lang="en-US" sz="2000" dirty="0"/>
              <a:t>-&gt; Have students show what questions they asked to AI?</a:t>
            </a:r>
          </a:p>
          <a:p>
            <a:r>
              <a:rPr lang="en-US" sz="2000" dirty="0"/>
              <a:t>-&gt; REVIEWART: allow alternative formats that are more “AI proof” (as for RESPROP)?</a:t>
            </a:r>
          </a:p>
          <a:p>
            <a:r>
              <a:rPr lang="en-US" sz="2000" dirty="0"/>
              <a:t>-&gt; Ma Med-Biol: add an alternative for REVIEWART/ RESPROP (like Alp visit in Ma Bio)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81648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517165-7E6C-7B93-8316-160A31E3F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9B2489D-3168-8077-3BC8-5CBF054CE778}"/>
              </a:ext>
            </a:extLst>
          </p:cNvPr>
          <p:cNvSpPr txBox="1"/>
          <p:nvPr/>
        </p:nvSpPr>
        <p:spPr>
          <a:xfrm>
            <a:off x="1559038" y="2474893"/>
            <a:ext cx="9073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07AEC4-8E09-EE4A-4449-E4ACECF46AF6}"/>
              </a:ext>
            </a:extLst>
          </p:cNvPr>
          <p:cNvSpPr txBox="1"/>
          <p:nvPr/>
        </p:nvSpPr>
        <p:spPr>
          <a:xfrm>
            <a:off x="733100" y="1763112"/>
            <a:ext cx="10505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What is you reaction, ideas, feedback?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We will develop a proposal and ask for feedback</a:t>
            </a:r>
          </a:p>
        </p:txBody>
      </p:sp>
    </p:spTree>
    <p:extLst>
      <p:ext uri="{BB962C8B-B14F-4D97-AF65-F5344CB8AC3E}">
        <p14:creationId xmlns:p14="http://schemas.microsoft.com/office/powerpoint/2010/main" val="2434545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195</Words>
  <Application>Microsoft Macintosh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Marks, Hendrik</dc:creator>
  <cp:lastModifiedBy>Marks, Hendrik</cp:lastModifiedBy>
  <cp:revision>8</cp:revision>
  <dcterms:created xsi:type="dcterms:W3CDTF">2025-06-04T22:30:01Z</dcterms:created>
  <dcterms:modified xsi:type="dcterms:W3CDTF">2025-06-05T19:02:37Z</dcterms:modified>
</cp:coreProperties>
</file>