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1" r:id="rId13"/>
    <p:sldMasterId id="2147483721" r:id="rId14"/>
    <p:sldMasterId id="2147483734" r:id="rId15"/>
    <p:sldMasterId id="2147483736" r:id="rId16"/>
    <p:sldMasterId id="2147483738" r:id="rId17"/>
    <p:sldMasterId id="2147483759" r:id="rId18"/>
    <p:sldMasterId id="2147483766" r:id="rId19"/>
  </p:sldMasterIdLst>
  <p:notesMasterIdLst>
    <p:notesMasterId r:id="rId24"/>
  </p:notesMasterIdLst>
  <p:handoutMasterIdLst>
    <p:handoutMasterId r:id="rId25"/>
  </p:handoutMasterIdLst>
  <p:sldIdLst>
    <p:sldId id="403" r:id="rId20"/>
    <p:sldId id="513" r:id="rId21"/>
    <p:sldId id="514" r:id="rId22"/>
    <p:sldId id="511" r:id="rId23"/>
  </p:sldIdLst>
  <p:sldSz cx="17348200" cy="9756775"/>
  <p:notesSz cx="6858000" cy="9144000"/>
  <p:defaultTextStyle>
    <a:defPPr>
      <a:defRPr lang="nl-NL"/>
    </a:defPPr>
    <a:lvl1pPr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1pPr>
    <a:lvl2pPr marL="649288" indent="-192088"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2pPr>
    <a:lvl3pPr marL="1300163" indent="-385763"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3pPr>
    <a:lvl4pPr marL="1949450" indent="-577850"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4pPr>
    <a:lvl5pPr marL="2600325" indent="-771525"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5pPr>
    <a:lvl6pPr marL="2286000" algn="l" defTabSz="914400" rtl="0" eaLnBrk="1" latinLnBrk="0" hangingPunct="1">
      <a:defRPr sz="2600" kern="1200">
        <a:solidFill>
          <a:schemeClr val="tx1"/>
        </a:solidFill>
        <a:latin typeface="Arial" charset="0"/>
        <a:ea typeface="Arial" charset="0"/>
        <a:cs typeface="Arial" charset="0"/>
      </a:defRPr>
    </a:lvl6pPr>
    <a:lvl7pPr marL="2743200" algn="l" defTabSz="914400" rtl="0" eaLnBrk="1" latinLnBrk="0" hangingPunct="1">
      <a:defRPr sz="2600" kern="1200">
        <a:solidFill>
          <a:schemeClr val="tx1"/>
        </a:solidFill>
        <a:latin typeface="Arial" charset="0"/>
        <a:ea typeface="Arial" charset="0"/>
        <a:cs typeface="Arial" charset="0"/>
      </a:defRPr>
    </a:lvl7pPr>
    <a:lvl8pPr marL="3200400" algn="l" defTabSz="914400" rtl="0" eaLnBrk="1" latinLnBrk="0" hangingPunct="1">
      <a:defRPr sz="2600" kern="1200">
        <a:solidFill>
          <a:schemeClr val="tx1"/>
        </a:solidFill>
        <a:latin typeface="Arial" charset="0"/>
        <a:ea typeface="Arial" charset="0"/>
        <a:cs typeface="Arial" charset="0"/>
      </a:defRPr>
    </a:lvl8pPr>
    <a:lvl9pPr marL="3657600" algn="l" defTabSz="914400" rtl="0" eaLnBrk="1" latinLnBrk="0" hangingPunct="1">
      <a:defRPr sz="2600"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3096" userDrawn="1">
          <p15:clr>
            <a:srgbClr val="A4A3A4"/>
          </p15:clr>
        </p15:guide>
        <p15:guide id="2" pos="546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9 Gossen" initials="JG" lastIdx="1" clrIdx="0"/>
  <p:cmAuthor id="2" name="Janine Gossen" initials="JG" lastIdx="4" clrIdx="1">
    <p:extLst>
      <p:ext uri="{19B8F6BF-5375-455C-9EA6-DF929625EA0E}">
        <p15:presenceInfo xmlns:p15="http://schemas.microsoft.com/office/powerpoint/2012/main" userId="Janine Goss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11B"/>
    <a:srgbClr val="BF2E1B"/>
    <a:srgbClr val="B3011B"/>
    <a:srgbClr val="BE2E1A"/>
    <a:srgbClr val="B72922"/>
    <a:srgbClr val="B72E1B"/>
    <a:srgbClr val="C00000"/>
    <a:srgbClr val="1D332B"/>
    <a:srgbClr val="F74C4D"/>
    <a:srgbClr val="0033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589405-F7F3-48AA-8582-1AE0F0951A88}" v="14" dt="2024-12-09T16:16:30.710"/>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Stijl, licht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188" autoAdjust="0"/>
  </p:normalViewPr>
  <p:slideViewPr>
    <p:cSldViewPr snapToGrid="0">
      <p:cViewPr varScale="1">
        <p:scale>
          <a:sx n="35" d="100"/>
          <a:sy n="35" d="100"/>
        </p:scale>
        <p:origin x="1212" y="44"/>
      </p:cViewPr>
      <p:guideLst>
        <p:guide orient="horz" pos="3096"/>
        <p:guide pos="5465"/>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Master" Target="slideMasters/slideMaster1.xml"/><Relationship Id="rId18" Type="http://schemas.openxmlformats.org/officeDocument/2006/relationships/slideMaster" Target="slideMasters/slideMaster6.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2.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Master" Target="slideMasters/slideMaster5.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Master" Target="slideMasters/slideMaster4.xml"/><Relationship Id="rId20" Type="http://schemas.openxmlformats.org/officeDocument/2006/relationships/slide" Target="slides/slide1.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customXml" Target="../customXml/item5.xml"/><Relationship Id="rId15" Type="http://schemas.openxmlformats.org/officeDocument/2006/relationships/slideMaster" Target="slideMasters/slideMaster3.xml"/><Relationship Id="rId23" Type="http://schemas.openxmlformats.org/officeDocument/2006/relationships/slide" Target="slides/slide4.xml"/><Relationship Id="rId28" Type="http://schemas.openxmlformats.org/officeDocument/2006/relationships/viewProps" Target="viewProps.xml"/><Relationship Id="rId10" Type="http://schemas.openxmlformats.org/officeDocument/2006/relationships/customXml" Target="../customXml/item10.xml"/><Relationship Id="rId19" Type="http://schemas.openxmlformats.org/officeDocument/2006/relationships/slideMaster" Target="slideMasters/slideMaster7.xml"/><Relationship Id="rId31"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Master" Target="slideMasters/slideMaster2.xml"/><Relationship Id="rId22" Type="http://schemas.openxmlformats.org/officeDocument/2006/relationships/slide" Target="slides/slide3.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ssen, J. (Janine)" userId="e49d8dbb-1733-4ee6-a991-df96c05cdabf" providerId="ADAL" clId="{FE81815D-1C2B-4526-9159-15D5B0AA5F80}"/>
    <pc:docChg chg="undo custSel addSld delSld modSld sldOrd">
      <pc:chgData name="Gossen, J. (Janine)" userId="e49d8dbb-1733-4ee6-a991-df96c05cdabf" providerId="ADAL" clId="{FE81815D-1C2B-4526-9159-15D5B0AA5F80}" dt="2024-06-17T07:33:27.253" v="3640" actId="20577"/>
      <pc:docMkLst>
        <pc:docMk/>
      </pc:docMkLst>
      <pc:sldChg chg="modSp mod">
        <pc:chgData name="Gossen, J. (Janine)" userId="e49d8dbb-1733-4ee6-a991-df96c05cdabf" providerId="ADAL" clId="{FE81815D-1C2B-4526-9159-15D5B0AA5F80}" dt="2024-05-27T11:36:22.616" v="250" actId="20577"/>
        <pc:sldMkLst>
          <pc:docMk/>
          <pc:sldMk cId="4153452764" sldId="403"/>
        </pc:sldMkLst>
        <pc:spChg chg="mod">
          <ac:chgData name="Gossen, J. (Janine)" userId="e49d8dbb-1733-4ee6-a991-df96c05cdabf" providerId="ADAL" clId="{FE81815D-1C2B-4526-9159-15D5B0AA5F80}" dt="2024-05-27T11:24:37.238" v="24" actId="20577"/>
          <ac:spMkLst>
            <pc:docMk/>
            <pc:sldMk cId="4153452764" sldId="403"/>
            <ac:spMk id="4" creationId="{00000000-0000-0000-0000-000000000000}"/>
          </ac:spMkLst>
        </pc:spChg>
        <pc:spChg chg="mod">
          <ac:chgData name="Gossen, J. (Janine)" userId="e49d8dbb-1733-4ee6-a991-df96c05cdabf" providerId="ADAL" clId="{FE81815D-1C2B-4526-9159-15D5B0AA5F80}" dt="2024-05-27T11:36:22.616" v="250" actId="20577"/>
          <ac:spMkLst>
            <pc:docMk/>
            <pc:sldMk cId="4153452764" sldId="403"/>
            <ac:spMk id="5" creationId="{00000000-0000-0000-0000-000000000000}"/>
          </ac:spMkLst>
        </pc:spChg>
      </pc:sldChg>
      <pc:sldChg chg="modSp mod">
        <pc:chgData name="Gossen, J. (Janine)" userId="e49d8dbb-1733-4ee6-a991-df96c05cdabf" providerId="ADAL" clId="{FE81815D-1C2B-4526-9159-15D5B0AA5F80}" dt="2024-06-17T07:33:27.253" v="3640" actId="20577"/>
        <pc:sldMkLst>
          <pc:docMk/>
          <pc:sldMk cId="2771339855" sldId="496"/>
        </pc:sldMkLst>
        <pc:spChg chg="mod">
          <ac:chgData name="Gossen, J. (Janine)" userId="e49d8dbb-1733-4ee6-a991-df96c05cdabf" providerId="ADAL" clId="{FE81815D-1C2B-4526-9159-15D5B0AA5F80}" dt="2024-06-17T07:33:27.253" v="3640" actId="20577"/>
          <ac:spMkLst>
            <pc:docMk/>
            <pc:sldMk cId="2771339855" sldId="496"/>
            <ac:spMk id="3" creationId="{00000000-0000-0000-0000-000000000000}"/>
          </ac:spMkLst>
        </pc:spChg>
      </pc:sldChg>
      <pc:sldChg chg="delSp modSp mod">
        <pc:chgData name="Gossen, J. (Janine)" userId="e49d8dbb-1733-4ee6-a991-df96c05cdabf" providerId="ADAL" clId="{FE81815D-1C2B-4526-9159-15D5B0AA5F80}" dt="2024-06-17T07:02:23.046" v="1357" actId="20577"/>
        <pc:sldMkLst>
          <pc:docMk/>
          <pc:sldMk cId="2582041497" sldId="498"/>
        </pc:sldMkLst>
        <pc:spChg chg="del mod">
          <ac:chgData name="Gossen, J. (Janine)" userId="e49d8dbb-1733-4ee6-a991-df96c05cdabf" providerId="ADAL" clId="{FE81815D-1C2B-4526-9159-15D5B0AA5F80}" dt="2024-05-27T11:31:51.565" v="29"/>
          <ac:spMkLst>
            <pc:docMk/>
            <pc:sldMk cId="2582041497" sldId="498"/>
            <ac:spMk id="5" creationId="{17A2CA14-2394-44DB-836E-9F07B6E50C2F}"/>
          </ac:spMkLst>
        </pc:spChg>
        <pc:graphicFrameChg chg="mod modGraphic">
          <ac:chgData name="Gossen, J. (Janine)" userId="e49d8dbb-1733-4ee6-a991-df96c05cdabf" providerId="ADAL" clId="{FE81815D-1C2B-4526-9159-15D5B0AA5F80}" dt="2024-06-17T07:02:23.046" v="1357" actId="20577"/>
          <ac:graphicFrameMkLst>
            <pc:docMk/>
            <pc:sldMk cId="2582041497" sldId="498"/>
            <ac:graphicFrameMk id="4" creationId="{654AFEDE-2432-43C5-8486-C260297821B3}"/>
          </ac:graphicFrameMkLst>
        </pc:graphicFrameChg>
        <pc:picChg chg="del">
          <ac:chgData name="Gossen, J. (Janine)" userId="e49d8dbb-1733-4ee6-a991-df96c05cdabf" providerId="ADAL" clId="{FE81815D-1C2B-4526-9159-15D5B0AA5F80}" dt="2024-05-27T11:31:51.563" v="27" actId="478"/>
          <ac:picMkLst>
            <pc:docMk/>
            <pc:sldMk cId="2582041497" sldId="498"/>
            <ac:picMk id="9" creationId="{38982842-BED2-4BB3-9974-7DAFFFA1D419}"/>
          </ac:picMkLst>
        </pc:picChg>
      </pc:sldChg>
      <pc:sldChg chg="modSp mod">
        <pc:chgData name="Gossen, J. (Janine)" userId="e49d8dbb-1733-4ee6-a991-df96c05cdabf" providerId="ADAL" clId="{FE81815D-1C2B-4526-9159-15D5B0AA5F80}" dt="2024-06-17T07:19:48.476" v="2355" actId="21"/>
        <pc:sldMkLst>
          <pc:docMk/>
          <pc:sldMk cId="2683759327" sldId="499"/>
        </pc:sldMkLst>
        <pc:spChg chg="mod">
          <ac:chgData name="Gossen, J. (Janine)" userId="e49d8dbb-1733-4ee6-a991-df96c05cdabf" providerId="ADAL" clId="{FE81815D-1C2B-4526-9159-15D5B0AA5F80}" dt="2024-06-17T07:19:48.476" v="2355" actId="21"/>
          <ac:spMkLst>
            <pc:docMk/>
            <pc:sldMk cId="2683759327" sldId="499"/>
            <ac:spMk id="2" creationId="{9B10F013-4390-4C97-9735-82714F8B5B87}"/>
          </ac:spMkLst>
        </pc:spChg>
      </pc:sldChg>
      <pc:sldChg chg="modSp del mod">
        <pc:chgData name="Gossen, J. (Janine)" userId="e49d8dbb-1733-4ee6-a991-df96c05cdabf" providerId="ADAL" clId="{FE81815D-1C2B-4526-9159-15D5B0AA5F80}" dt="2024-05-27T14:05:19.379" v="630" actId="47"/>
        <pc:sldMkLst>
          <pc:docMk/>
          <pc:sldMk cId="3208782087" sldId="500"/>
        </pc:sldMkLst>
        <pc:spChg chg="mod">
          <ac:chgData name="Gossen, J. (Janine)" userId="e49d8dbb-1733-4ee6-a991-df96c05cdabf" providerId="ADAL" clId="{FE81815D-1C2B-4526-9159-15D5B0AA5F80}" dt="2024-05-27T11:33:37.745" v="43" actId="20577"/>
          <ac:spMkLst>
            <pc:docMk/>
            <pc:sldMk cId="3208782087" sldId="500"/>
            <ac:spMk id="2" creationId="{9B10F013-4390-4C97-9735-82714F8B5B87}"/>
          </ac:spMkLst>
        </pc:spChg>
      </pc:sldChg>
      <pc:sldChg chg="modSp add mod ord">
        <pc:chgData name="Gossen, J. (Janine)" userId="e49d8dbb-1733-4ee6-a991-df96c05cdabf" providerId="ADAL" clId="{FE81815D-1C2B-4526-9159-15D5B0AA5F80}" dt="2024-06-17T07:32:42.384" v="3512" actId="11"/>
        <pc:sldMkLst>
          <pc:docMk/>
          <pc:sldMk cId="4271995174" sldId="500"/>
        </pc:sldMkLst>
        <pc:spChg chg="mod">
          <ac:chgData name="Gossen, J. (Janine)" userId="e49d8dbb-1733-4ee6-a991-df96c05cdabf" providerId="ADAL" clId="{FE81815D-1C2B-4526-9159-15D5B0AA5F80}" dt="2024-06-17T07:32:42.384" v="3512" actId="11"/>
          <ac:spMkLst>
            <pc:docMk/>
            <pc:sldMk cId="4271995174" sldId="500"/>
            <ac:spMk id="2" creationId="{9B10F013-4390-4C97-9735-82714F8B5B87}"/>
          </ac:spMkLst>
        </pc:spChg>
      </pc:sldChg>
      <pc:sldChg chg="modSp add mod">
        <pc:chgData name="Gossen, J. (Janine)" userId="e49d8dbb-1733-4ee6-a991-df96c05cdabf" providerId="ADAL" clId="{FE81815D-1C2B-4526-9159-15D5B0AA5F80}" dt="2024-06-17T07:26:33.560" v="2961" actId="27636"/>
        <pc:sldMkLst>
          <pc:docMk/>
          <pc:sldMk cId="1068762372" sldId="501"/>
        </pc:sldMkLst>
        <pc:spChg chg="mod">
          <ac:chgData name="Gossen, J. (Janine)" userId="e49d8dbb-1733-4ee6-a991-df96c05cdabf" providerId="ADAL" clId="{FE81815D-1C2B-4526-9159-15D5B0AA5F80}" dt="2024-06-17T07:26:33.560" v="2961" actId="27636"/>
          <ac:spMkLst>
            <pc:docMk/>
            <pc:sldMk cId="1068762372" sldId="501"/>
            <ac:spMk id="2" creationId="{9B10F013-4390-4C97-9735-82714F8B5B87}"/>
          </ac:spMkLst>
        </pc:spChg>
      </pc:sldChg>
      <pc:sldChg chg="modSp del mod">
        <pc:chgData name="Gossen, J. (Janine)" userId="e49d8dbb-1733-4ee6-a991-df96c05cdabf" providerId="ADAL" clId="{FE81815D-1C2B-4526-9159-15D5B0AA5F80}" dt="2024-05-27T14:05:18.067" v="629" actId="47"/>
        <pc:sldMkLst>
          <pc:docMk/>
          <pc:sldMk cId="2213183666" sldId="501"/>
        </pc:sldMkLst>
        <pc:spChg chg="mod">
          <ac:chgData name="Gossen, J. (Janine)" userId="e49d8dbb-1733-4ee6-a991-df96c05cdabf" providerId="ADAL" clId="{FE81815D-1C2B-4526-9159-15D5B0AA5F80}" dt="2024-05-27T11:33:33.848" v="42" actId="20577"/>
          <ac:spMkLst>
            <pc:docMk/>
            <pc:sldMk cId="2213183666" sldId="501"/>
            <ac:spMk id="2" creationId="{9B10F013-4390-4C97-9735-82714F8B5B87}"/>
          </ac:spMkLst>
        </pc:spChg>
      </pc:sldChg>
      <pc:sldChg chg="add del">
        <pc:chgData name="Gossen, J. (Janine)" userId="e49d8dbb-1733-4ee6-a991-df96c05cdabf" providerId="ADAL" clId="{FE81815D-1C2B-4526-9159-15D5B0AA5F80}" dt="2024-06-17T07:27:24.807" v="2965" actId="2696"/>
        <pc:sldMkLst>
          <pc:docMk/>
          <pc:sldMk cId="104529482" sldId="502"/>
        </pc:sldMkLst>
      </pc:sldChg>
      <pc:sldChg chg="modSp del mod">
        <pc:chgData name="Gossen, J. (Janine)" userId="e49d8dbb-1733-4ee6-a991-df96c05cdabf" providerId="ADAL" clId="{FE81815D-1C2B-4526-9159-15D5B0AA5F80}" dt="2024-05-27T14:05:20.529" v="631" actId="47"/>
        <pc:sldMkLst>
          <pc:docMk/>
          <pc:sldMk cId="3821264249" sldId="502"/>
        </pc:sldMkLst>
        <pc:spChg chg="mod">
          <ac:chgData name="Gossen, J. (Janine)" userId="e49d8dbb-1733-4ee6-a991-df96c05cdabf" providerId="ADAL" clId="{FE81815D-1C2B-4526-9159-15D5B0AA5F80}" dt="2024-05-27T11:33:45.271" v="45" actId="6549"/>
          <ac:spMkLst>
            <pc:docMk/>
            <pc:sldMk cId="3821264249" sldId="502"/>
            <ac:spMk id="2" creationId="{9B10F013-4390-4C97-9735-82714F8B5B87}"/>
          </ac:spMkLst>
        </pc:spChg>
      </pc:sldChg>
    </pc:docChg>
  </pc:docChgLst>
  <pc:docChgLst>
    <pc:chgData name="Gossen, J. (Janine)" userId="e49d8dbb-1733-4ee6-a991-df96c05cdabf" providerId="ADAL" clId="{60A45447-1C85-489F-ADF1-5DAE340C1CB1}"/>
    <pc:docChg chg="undo custSel addSld delSld modSld sldOrd">
      <pc:chgData name="Gossen, J. (Janine)" userId="e49d8dbb-1733-4ee6-a991-df96c05cdabf" providerId="ADAL" clId="{60A45447-1C85-489F-ADF1-5DAE340C1CB1}" dt="2024-10-14T08:56:53.226" v="5004" actId="20577"/>
      <pc:docMkLst>
        <pc:docMk/>
      </pc:docMkLst>
      <pc:sldChg chg="modSp add mod">
        <pc:chgData name="Gossen, J. (Janine)" userId="e49d8dbb-1733-4ee6-a991-df96c05cdabf" providerId="ADAL" clId="{60A45447-1C85-489F-ADF1-5DAE340C1CB1}" dt="2024-10-09T12:19:04.301" v="3060" actId="20577"/>
        <pc:sldMkLst>
          <pc:docMk/>
          <pc:sldMk cId="2193323325" sldId="259"/>
        </pc:sldMkLst>
        <pc:spChg chg="mod">
          <ac:chgData name="Gossen, J. (Janine)" userId="e49d8dbb-1733-4ee6-a991-df96c05cdabf" providerId="ADAL" clId="{60A45447-1C85-489F-ADF1-5DAE340C1CB1}" dt="2024-10-08T14:38:55.178" v="944" actId="1076"/>
          <ac:spMkLst>
            <pc:docMk/>
            <pc:sldMk cId="2193323325" sldId="259"/>
            <ac:spMk id="4" creationId="{82C5BBD8-D1B2-4E9C-BD04-824296F65025}"/>
          </ac:spMkLst>
        </pc:spChg>
        <pc:spChg chg="mod">
          <ac:chgData name="Gossen, J. (Janine)" userId="e49d8dbb-1733-4ee6-a991-df96c05cdabf" providerId="ADAL" clId="{60A45447-1C85-489F-ADF1-5DAE340C1CB1}" dt="2024-10-09T12:19:04.301" v="3060" actId="20577"/>
          <ac:spMkLst>
            <pc:docMk/>
            <pc:sldMk cId="2193323325" sldId="259"/>
            <ac:spMk id="5" creationId="{908CBB11-7412-AB63-6F77-4333796F414A}"/>
          </ac:spMkLst>
        </pc:spChg>
        <pc:spChg chg="mod">
          <ac:chgData name="Gossen, J. (Janine)" userId="e49d8dbb-1733-4ee6-a991-df96c05cdabf" providerId="ADAL" clId="{60A45447-1C85-489F-ADF1-5DAE340C1CB1}" dt="2024-10-08T14:38:55.893" v="945" actId="1076"/>
          <ac:spMkLst>
            <pc:docMk/>
            <pc:sldMk cId="2193323325" sldId="259"/>
            <ac:spMk id="52" creationId="{7773A98C-C17D-2E71-AC1D-380225AE598E}"/>
          </ac:spMkLst>
        </pc:spChg>
      </pc:sldChg>
      <pc:sldChg chg="modSp mod">
        <pc:chgData name="Gossen, J. (Janine)" userId="e49d8dbb-1733-4ee6-a991-df96c05cdabf" providerId="ADAL" clId="{60A45447-1C85-489F-ADF1-5DAE340C1CB1}" dt="2024-10-09T12:18:48.093" v="3046" actId="313"/>
        <pc:sldMkLst>
          <pc:docMk/>
          <pc:sldMk cId="4153452764" sldId="403"/>
        </pc:sldMkLst>
        <pc:spChg chg="mod">
          <ac:chgData name="Gossen, J. (Janine)" userId="e49d8dbb-1733-4ee6-a991-df96c05cdabf" providerId="ADAL" clId="{60A45447-1C85-489F-ADF1-5DAE340C1CB1}" dt="2024-10-08T13:14:04.979" v="129" actId="207"/>
          <ac:spMkLst>
            <pc:docMk/>
            <pc:sldMk cId="4153452764" sldId="403"/>
            <ac:spMk id="3" creationId="{00000000-0000-0000-0000-000000000000}"/>
          </ac:spMkLst>
        </pc:spChg>
        <pc:spChg chg="mod">
          <ac:chgData name="Gossen, J. (Janine)" userId="e49d8dbb-1733-4ee6-a991-df96c05cdabf" providerId="ADAL" clId="{60A45447-1C85-489F-ADF1-5DAE340C1CB1}" dt="2024-10-09T12:18:48.093" v="3046" actId="313"/>
          <ac:spMkLst>
            <pc:docMk/>
            <pc:sldMk cId="4153452764" sldId="403"/>
            <ac:spMk id="5" creationId="{00000000-0000-0000-0000-000000000000}"/>
          </ac:spMkLst>
        </pc:spChg>
        <pc:spChg chg="mod">
          <ac:chgData name="Gossen, J. (Janine)" userId="e49d8dbb-1733-4ee6-a991-df96c05cdabf" providerId="ADAL" clId="{60A45447-1C85-489F-ADF1-5DAE340C1CB1}" dt="2024-10-08T11:54:22.207" v="14"/>
          <ac:spMkLst>
            <pc:docMk/>
            <pc:sldMk cId="4153452764" sldId="403"/>
            <ac:spMk id="6" creationId="{00000000-0000-0000-0000-000000000000}"/>
          </ac:spMkLst>
        </pc:spChg>
      </pc:sldChg>
      <pc:sldChg chg="modSp del">
        <pc:chgData name="Gossen, J. (Janine)" userId="e49d8dbb-1733-4ee6-a991-df96c05cdabf" providerId="ADAL" clId="{60A45447-1C85-489F-ADF1-5DAE340C1CB1}" dt="2024-10-08T14:39:58.704" v="949" actId="47"/>
        <pc:sldMkLst>
          <pc:docMk/>
          <pc:sldMk cId="2771339855" sldId="496"/>
        </pc:sldMkLst>
        <pc:spChg chg="mod">
          <ac:chgData name="Gossen, J. (Janine)" userId="e49d8dbb-1733-4ee6-a991-df96c05cdabf" providerId="ADAL" clId="{60A45447-1C85-489F-ADF1-5DAE340C1CB1}" dt="2024-10-08T11:54:22.207" v="14"/>
          <ac:spMkLst>
            <pc:docMk/>
            <pc:sldMk cId="2771339855" sldId="496"/>
            <ac:spMk id="2" creationId="{00000000-0000-0000-0000-000000000000}"/>
          </ac:spMkLst>
        </pc:spChg>
        <pc:spChg chg="mod">
          <ac:chgData name="Gossen, J. (Janine)" userId="e49d8dbb-1733-4ee6-a991-df96c05cdabf" providerId="ADAL" clId="{60A45447-1C85-489F-ADF1-5DAE340C1CB1}" dt="2024-10-08T13:15:06.806" v="159" actId="207"/>
          <ac:spMkLst>
            <pc:docMk/>
            <pc:sldMk cId="2771339855" sldId="496"/>
            <ac:spMk id="3" creationId="{00000000-0000-0000-0000-000000000000}"/>
          </ac:spMkLst>
        </pc:spChg>
      </pc:sldChg>
      <pc:sldChg chg="modSp del mod">
        <pc:chgData name="Gossen, J. (Janine)" userId="e49d8dbb-1733-4ee6-a991-df96c05cdabf" providerId="ADAL" clId="{60A45447-1C85-489F-ADF1-5DAE340C1CB1}" dt="2024-10-08T14:43:51.129" v="1112" actId="47"/>
        <pc:sldMkLst>
          <pc:docMk/>
          <pc:sldMk cId="2582041497" sldId="498"/>
        </pc:sldMkLst>
        <pc:spChg chg="mod">
          <ac:chgData name="Gossen, J. (Janine)" userId="e49d8dbb-1733-4ee6-a991-df96c05cdabf" providerId="ADAL" clId="{60A45447-1C85-489F-ADF1-5DAE340C1CB1}" dt="2024-10-08T11:53:52.582" v="4" actId="27636"/>
          <ac:spMkLst>
            <pc:docMk/>
            <pc:sldMk cId="2582041497" sldId="498"/>
            <ac:spMk id="6" creationId="{00000000-0000-0000-0000-000000000000}"/>
          </ac:spMkLst>
        </pc:spChg>
      </pc:sldChg>
      <pc:sldChg chg="modSp del mod">
        <pc:chgData name="Gossen, J. (Janine)" userId="e49d8dbb-1733-4ee6-a991-df96c05cdabf" providerId="ADAL" clId="{60A45447-1C85-489F-ADF1-5DAE340C1CB1}" dt="2024-10-08T13:14:13.196" v="130" actId="47"/>
        <pc:sldMkLst>
          <pc:docMk/>
          <pc:sldMk cId="2683759327" sldId="499"/>
        </pc:sldMkLst>
        <pc:spChg chg="mod">
          <ac:chgData name="Gossen, J. (Janine)" userId="e49d8dbb-1733-4ee6-a991-df96c05cdabf" providerId="ADAL" clId="{60A45447-1C85-489F-ADF1-5DAE340C1CB1}" dt="2024-10-08T11:55:00.907" v="16" actId="21"/>
          <ac:spMkLst>
            <pc:docMk/>
            <pc:sldMk cId="2683759327" sldId="499"/>
            <ac:spMk id="2" creationId="{9B10F013-4390-4C97-9735-82714F8B5B87}"/>
          </ac:spMkLst>
        </pc:spChg>
        <pc:spChg chg="mod">
          <ac:chgData name="Gossen, J. (Janine)" userId="e49d8dbb-1733-4ee6-a991-df96c05cdabf" providerId="ADAL" clId="{60A45447-1C85-489F-ADF1-5DAE340C1CB1}" dt="2024-10-08T11:53:52.290" v="3"/>
          <ac:spMkLst>
            <pc:docMk/>
            <pc:sldMk cId="2683759327" sldId="499"/>
            <ac:spMk id="6" creationId="{00000000-0000-0000-0000-000000000000}"/>
          </ac:spMkLst>
        </pc:spChg>
      </pc:sldChg>
      <pc:sldChg chg="addSp modSp new mod ord">
        <pc:chgData name="Gossen, J. (Janine)" userId="e49d8dbb-1733-4ee6-a991-df96c05cdabf" providerId="ADAL" clId="{60A45447-1C85-489F-ADF1-5DAE340C1CB1}" dt="2024-10-09T12:18:56.210" v="3057" actId="20577"/>
        <pc:sldMkLst>
          <pc:docMk/>
          <pc:sldMk cId="3913163577" sldId="499"/>
        </pc:sldMkLst>
        <pc:spChg chg="mod">
          <ac:chgData name="Gossen, J. (Janine)" userId="e49d8dbb-1733-4ee6-a991-df96c05cdabf" providerId="ADAL" clId="{60A45447-1C85-489F-ADF1-5DAE340C1CB1}" dt="2024-10-09T12:18:56.210" v="3057" actId="20577"/>
          <ac:spMkLst>
            <pc:docMk/>
            <pc:sldMk cId="3913163577" sldId="499"/>
            <ac:spMk id="2" creationId="{5942AA10-074B-4144-BD31-9AB85D9A05D8}"/>
          </ac:spMkLst>
        </pc:spChg>
        <pc:spChg chg="add mod">
          <ac:chgData name="Gossen, J. (Janine)" userId="e49d8dbb-1733-4ee6-a991-df96c05cdabf" providerId="ADAL" clId="{60A45447-1C85-489F-ADF1-5DAE340C1CB1}" dt="2024-10-08T14:40:29.171" v="970" actId="20577"/>
          <ac:spMkLst>
            <pc:docMk/>
            <pc:sldMk cId="3913163577" sldId="499"/>
            <ac:spMk id="3" creationId="{A1FA4E07-AB36-44FA-BBD6-65B0E5F0AE16}"/>
          </ac:spMkLst>
        </pc:spChg>
        <pc:spChg chg="mod">
          <ac:chgData name="Gossen, J. (Janine)" userId="e49d8dbb-1733-4ee6-a991-df96c05cdabf" providerId="ADAL" clId="{60A45447-1C85-489F-ADF1-5DAE340C1CB1}" dt="2024-10-08T14:38:53.299" v="942" actId="1076"/>
          <ac:spMkLst>
            <pc:docMk/>
            <pc:sldMk cId="3913163577" sldId="499"/>
            <ac:spMk id="4" creationId="{40E07EA5-0F60-4A49-9913-9203303C4D13}"/>
          </ac:spMkLst>
        </pc:spChg>
        <pc:graphicFrameChg chg="add mod modGraphic">
          <ac:chgData name="Gossen, J. (Janine)" userId="e49d8dbb-1733-4ee6-a991-df96c05cdabf" providerId="ADAL" clId="{60A45447-1C85-489F-ADF1-5DAE340C1CB1}" dt="2024-10-08T14:43:33.792" v="1111" actId="113"/>
          <ac:graphicFrameMkLst>
            <pc:docMk/>
            <pc:sldMk cId="3913163577" sldId="499"/>
            <ac:graphicFrameMk id="5" creationId="{4CAE7A2D-B0AD-44CB-A1E3-1950A2E8353B}"/>
          </ac:graphicFrameMkLst>
        </pc:graphicFrameChg>
      </pc:sldChg>
      <pc:sldChg chg="new del">
        <pc:chgData name="Gossen, J. (Janine)" userId="e49d8dbb-1733-4ee6-a991-df96c05cdabf" providerId="ADAL" clId="{60A45447-1C85-489F-ADF1-5DAE340C1CB1}" dt="2024-10-08T11:53:39.322" v="2" actId="47"/>
        <pc:sldMkLst>
          <pc:docMk/>
          <pc:sldMk cId="993519385" sldId="500"/>
        </pc:sldMkLst>
      </pc:sldChg>
      <pc:sldChg chg="modSp add mod">
        <pc:chgData name="Gossen, J. (Janine)" userId="e49d8dbb-1733-4ee6-a991-df96c05cdabf" providerId="ADAL" clId="{60A45447-1C85-489F-ADF1-5DAE340C1CB1}" dt="2024-10-09T12:40:01.404" v="4056" actId="20577"/>
        <pc:sldMkLst>
          <pc:docMk/>
          <pc:sldMk cId="3340262187" sldId="500"/>
        </pc:sldMkLst>
        <pc:spChg chg="mod">
          <ac:chgData name="Gossen, J. (Janine)" userId="e49d8dbb-1733-4ee6-a991-df96c05cdabf" providerId="ADAL" clId="{60A45447-1C85-489F-ADF1-5DAE340C1CB1}" dt="2024-10-09T12:40:01.404" v="4056" actId="20577"/>
          <ac:spMkLst>
            <pc:docMk/>
            <pc:sldMk cId="3340262187" sldId="500"/>
            <ac:spMk id="2" creationId="{5942AA10-074B-4144-BD31-9AB85D9A05D8}"/>
          </ac:spMkLst>
        </pc:spChg>
        <pc:spChg chg="mod">
          <ac:chgData name="Gossen, J. (Janine)" userId="e49d8dbb-1733-4ee6-a991-df96c05cdabf" providerId="ADAL" clId="{60A45447-1C85-489F-ADF1-5DAE340C1CB1}" dt="2024-10-09T12:20:16.018" v="3074" actId="27636"/>
          <ac:spMkLst>
            <pc:docMk/>
            <pc:sldMk cId="3340262187" sldId="500"/>
            <ac:spMk id="3" creationId="{A1FA4E07-AB36-44FA-BBD6-65B0E5F0AE16}"/>
          </ac:spMkLst>
        </pc:spChg>
        <pc:spChg chg="mod">
          <ac:chgData name="Gossen, J. (Janine)" userId="e49d8dbb-1733-4ee6-a991-df96c05cdabf" providerId="ADAL" clId="{60A45447-1C85-489F-ADF1-5DAE340C1CB1}" dt="2024-10-08T14:38:52.680" v="941" actId="1076"/>
          <ac:spMkLst>
            <pc:docMk/>
            <pc:sldMk cId="3340262187" sldId="500"/>
            <ac:spMk id="4" creationId="{17F8C025-D3D8-4717-9806-8660204A8832}"/>
          </ac:spMkLst>
        </pc:spChg>
      </pc:sldChg>
      <pc:sldChg chg="modSp add mod">
        <pc:chgData name="Gossen, J. (Janine)" userId="e49d8dbb-1733-4ee6-a991-df96c05cdabf" providerId="ADAL" clId="{60A45447-1C85-489F-ADF1-5DAE340C1CB1}" dt="2024-10-08T13:19:50.085" v="720" actId="20577"/>
        <pc:sldMkLst>
          <pc:docMk/>
          <pc:sldMk cId="988719412" sldId="501"/>
        </pc:sldMkLst>
        <pc:spChg chg="mod">
          <ac:chgData name="Gossen, J. (Janine)" userId="e49d8dbb-1733-4ee6-a991-df96c05cdabf" providerId="ADAL" clId="{60A45447-1C85-489F-ADF1-5DAE340C1CB1}" dt="2024-10-08T13:19:07.412" v="653" actId="20577"/>
          <ac:spMkLst>
            <pc:docMk/>
            <pc:sldMk cId="988719412" sldId="501"/>
            <ac:spMk id="2" creationId="{5942AA10-074B-4144-BD31-9AB85D9A05D8}"/>
          </ac:spMkLst>
        </pc:spChg>
        <pc:spChg chg="mod">
          <ac:chgData name="Gossen, J. (Janine)" userId="e49d8dbb-1733-4ee6-a991-df96c05cdabf" providerId="ADAL" clId="{60A45447-1C85-489F-ADF1-5DAE340C1CB1}" dt="2024-10-08T13:19:50.085" v="720" actId="20577"/>
          <ac:spMkLst>
            <pc:docMk/>
            <pc:sldMk cId="988719412" sldId="501"/>
            <ac:spMk id="3" creationId="{A1FA4E07-AB36-44FA-BBD6-65B0E5F0AE16}"/>
          </ac:spMkLst>
        </pc:spChg>
      </pc:sldChg>
      <pc:sldChg chg="modSp add mod">
        <pc:chgData name="Gossen, J. (Janine)" userId="e49d8dbb-1733-4ee6-a991-df96c05cdabf" providerId="ADAL" clId="{60A45447-1C85-489F-ADF1-5DAE340C1CB1}" dt="2024-10-08T13:21:30.361" v="789" actId="20577"/>
        <pc:sldMkLst>
          <pc:docMk/>
          <pc:sldMk cId="1744750032" sldId="502"/>
        </pc:sldMkLst>
        <pc:spChg chg="mod">
          <ac:chgData name="Gossen, J. (Janine)" userId="e49d8dbb-1733-4ee6-a991-df96c05cdabf" providerId="ADAL" clId="{60A45447-1C85-489F-ADF1-5DAE340C1CB1}" dt="2024-10-08T13:21:22.168" v="783" actId="20577"/>
          <ac:spMkLst>
            <pc:docMk/>
            <pc:sldMk cId="1744750032" sldId="502"/>
            <ac:spMk id="2" creationId="{5942AA10-074B-4144-BD31-9AB85D9A05D8}"/>
          </ac:spMkLst>
        </pc:spChg>
        <pc:spChg chg="mod">
          <ac:chgData name="Gossen, J. (Janine)" userId="e49d8dbb-1733-4ee6-a991-df96c05cdabf" providerId="ADAL" clId="{60A45447-1C85-489F-ADF1-5DAE340C1CB1}" dt="2024-10-08T13:21:30.361" v="789" actId="20577"/>
          <ac:spMkLst>
            <pc:docMk/>
            <pc:sldMk cId="1744750032" sldId="502"/>
            <ac:spMk id="3" creationId="{A1FA4E07-AB36-44FA-BBD6-65B0E5F0AE16}"/>
          </ac:spMkLst>
        </pc:spChg>
      </pc:sldChg>
      <pc:sldChg chg="modSp add del mod">
        <pc:chgData name="Gossen, J. (Janine)" userId="e49d8dbb-1733-4ee6-a991-df96c05cdabf" providerId="ADAL" clId="{60A45447-1C85-489F-ADF1-5DAE340C1CB1}" dt="2024-10-09T12:32:10.717" v="4053" actId="2696"/>
        <pc:sldMkLst>
          <pc:docMk/>
          <pc:sldMk cId="1858973628" sldId="503"/>
        </pc:sldMkLst>
        <pc:spChg chg="mod">
          <ac:chgData name="Gossen, J. (Janine)" userId="e49d8dbb-1733-4ee6-a991-df96c05cdabf" providerId="ADAL" clId="{60A45447-1C85-489F-ADF1-5DAE340C1CB1}" dt="2024-10-08T14:44:36.072" v="1155" actId="20577"/>
          <ac:spMkLst>
            <pc:docMk/>
            <pc:sldMk cId="1858973628" sldId="503"/>
            <ac:spMk id="2" creationId="{5942AA10-074B-4144-BD31-9AB85D9A05D8}"/>
          </ac:spMkLst>
        </pc:spChg>
        <pc:spChg chg="mod">
          <ac:chgData name="Gossen, J. (Janine)" userId="e49d8dbb-1733-4ee6-a991-df96c05cdabf" providerId="ADAL" clId="{60A45447-1C85-489F-ADF1-5DAE340C1CB1}" dt="2024-10-09T11:00:23.776" v="1953" actId="20577"/>
          <ac:spMkLst>
            <pc:docMk/>
            <pc:sldMk cId="1858973628" sldId="503"/>
            <ac:spMk id="3" creationId="{A1FA4E07-AB36-44FA-BBD6-65B0E5F0AE16}"/>
          </ac:spMkLst>
        </pc:spChg>
      </pc:sldChg>
      <pc:sldChg chg="addSp modSp add mod">
        <pc:chgData name="Gossen, J. (Janine)" userId="e49d8dbb-1733-4ee6-a991-df96c05cdabf" providerId="ADAL" clId="{60A45447-1C85-489F-ADF1-5DAE340C1CB1}" dt="2024-10-09T12:40:22.304" v="4082" actId="20577"/>
        <pc:sldMkLst>
          <pc:docMk/>
          <pc:sldMk cId="3747694855" sldId="504"/>
        </pc:sldMkLst>
        <pc:spChg chg="mod">
          <ac:chgData name="Gossen, J. (Janine)" userId="e49d8dbb-1733-4ee6-a991-df96c05cdabf" providerId="ADAL" clId="{60A45447-1C85-489F-ADF1-5DAE340C1CB1}" dt="2024-10-09T12:40:10.826" v="4061" actId="20577"/>
          <ac:spMkLst>
            <pc:docMk/>
            <pc:sldMk cId="3747694855" sldId="504"/>
            <ac:spMk id="2" creationId="{5942AA10-074B-4144-BD31-9AB85D9A05D8}"/>
          </ac:spMkLst>
        </pc:spChg>
        <pc:spChg chg="mod">
          <ac:chgData name="Gossen, J. (Janine)" userId="e49d8dbb-1733-4ee6-a991-df96c05cdabf" providerId="ADAL" clId="{60A45447-1C85-489F-ADF1-5DAE340C1CB1}" dt="2024-10-09T12:20:03.691" v="3070" actId="27636"/>
          <ac:spMkLst>
            <pc:docMk/>
            <pc:sldMk cId="3747694855" sldId="504"/>
            <ac:spMk id="3" creationId="{A1FA4E07-AB36-44FA-BBD6-65B0E5F0AE16}"/>
          </ac:spMkLst>
        </pc:spChg>
        <pc:spChg chg="add mod">
          <ac:chgData name="Gossen, J. (Janine)" userId="e49d8dbb-1733-4ee6-a991-df96c05cdabf" providerId="ADAL" clId="{60A45447-1C85-489F-ADF1-5DAE340C1CB1}" dt="2024-10-09T12:40:22.304" v="4082" actId="20577"/>
          <ac:spMkLst>
            <pc:docMk/>
            <pc:sldMk cId="3747694855" sldId="504"/>
            <ac:spMk id="5" creationId="{F5582EF8-A7F2-47C2-BF4D-21D260BAE3EF}"/>
          </ac:spMkLst>
        </pc:spChg>
      </pc:sldChg>
      <pc:sldChg chg="add del">
        <pc:chgData name="Gossen, J. (Janine)" userId="e49d8dbb-1733-4ee6-a991-df96c05cdabf" providerId="ADAL" clId="{60A45447-1C85-489F-ADF1-5DAE340C1CB1}" dt="2024-10-08T14:36:46.359" v="928"/>
        <pc:sldMkLst>
          <pc:docMk/>
          <pc:sldMk cId="1318753035" sldId="505"/>
        </pc:sldMkLst>
      </pc:sldChg>
      <pc:sldChg chg="addSp delSp modSp add mod modNotesTx">
        <pc:chgData name="Gossen, J. (Janine)" userId="e49d8dbb-1733-4ee6-a991-df96c05cdabf" providerId="ADAL" clId="{60A45447-1C85-489F-ADF1-5DAE340C1CB1}" dt="2024-10-09T12:42:10.891" v="4365" actId="20577"/>
        <pc:sldMkLst>
          <pc:docMk/>
          <pc:sldMk cId="1637424125" sldId="505"/>
        </pc:sldMkLst>
        <pc:spChg chg="mod">
          <ac:chgData name="Gossen, J. (Janine)" userId="e49d8dbb-1733-4ee6-a991-df96c05cdabf" providerId="ADAL" clId="{60A45447-1C85-489F-ADF1-5DAE340C1CB1}" dt="2024-10-09T09:38:38.240" v="1570" actId="20577"/>
          <ac:spMkLst>
            <pc:docMk/>
            <pc:sldMk cId="1637424125" sldId="505"/>
            <ac:spMk id="2" creationId="{5942AA10-074B-4144-BD31-9AB85D9A05D8}"/>
          </ac:spMkLst>
        </pc:spChg>
        <pc:spChg chg="mod">
          <ac:chgData name="Gossen, J. (Janine)" userId="e49d8dbb-1733-4ee6-a991-df96c05cdabf" providerId="ADAL" clId="{60A45447-1C85-489F-ADF1-5DAE340C1CB1}" dt="2024-10-09T09:46:35.999" v="1571" actId="20577"/>
          <ac:spMkLst>
            <pc:docMk/>
            <pc:sldMk cId="1637424125" sldId="505"/>
            <ac:spMk id="3" creationId="{A1FA4E07-AB36-44FA-BBD6-65B0E5F0AE16}"/>
          </ac:spMkLst>
        </pc:spChg>
        <pc:graphicFrameChg chg="add mod">
          <ac:chgData name="Gossen, J. (Janine)" userId="e49d8dbb-1733-4ee6-a991-df96c05cdabf" providerId="ADAL" clId="{60A45447-1C85-489F-ADF1-5DAE340C1CB1}" dt="2024-10-09T10:56:43.742" v="1840" actId="20577"/>
          <ac:graphicFrameMkLst>
            <pc:docMk/>
            <pc:sldMk cId="1637424125" sldId="505"/>
            <ac:graphicFrameMk id="5" creationId="{69A44E14-2FBD-4CB4-9E8D-1D14A3740C56}"/>
          </ac:graphicFrameMkLst>
        </pc:graphicFrameChg>
        <pc:graphicFrameChg chg="add mod">
          <ac:chgData name="Gossen, J. (Janine)" userId="e49d8dbb-1733-4ee6-a991-df96c05cdabf" providerId="ADAL" clId="{60A45447-1C85-489F-ADF1-5DAE340C1CB1}" dt="2024-10-09T10:03:18.687" v="1674" actId="20577"/>
          <ac:graphicFrameMkLst>
            <pc:docMk/>
            <pc:sldMk cId="1637424125" sldId="505"/>
            <ac:graphicFrameMk id="6" creationId="{BA0823C4-F156-4CC4-8A49-79A4EF78298A}"/>
          </ac:graphicFrameMkLst>
        </pc:graphicFrameChg>
        <pc:graphicFrameChg chg="add del mod">
          <ac:chgData name="Gossen, J. (Janine)" userId="e49d8dbb-1733-4ee6-a991-df96c05cdabf" providerId="ADAL" clId="{60A45447-1C85-489F-ADF1-5DAE340C1CB1}" dt="2024-10-09T12:40:43.980" v="4083"/>
          <ac:graphicFrameMkLst>
            <pc:docMk/>
            <pc:sldMk cId="1637424125" sldId="505"/>
            <ac:graphicFrameMk id="7" creationId="{A2522A96-A01F-49BA-B510-47F249D6BDEC}"/>
          </ac:graphicFrameMkLst>
        </pc:graphicFrameChg>
      </pc:sldChg>
      <pc:sldChg chg="modSp add mod modAnim">
        <pc:chgData name="Gossen, J. (Janine)" userId="e49d8dbb-1733-4ee6-a991-df96c05cdabf" providerId="ADAL" clId="{60A45447-1C85-489F-ADF1-5DAE340C1CB1}" dt="2024-10-14T08:55:49.793" v="4856" actId="27636"/>
        <pc:sldMkLst>
          <pc:docMk/>
          <pc:sldMk cId="3099479919" sldId="506"/>
        </pc:sldMkLst>
        <pc:spChg chg="mod">
          <ac:chgData name="Gossen, J. (Janine)" userId="e49d8dbb-1733-4ee6-a991-df96c05cdabf" providerId="ADAL" clId="{60A45447-1C85-489F-ADF1-5DAE340C1CB1}" dt="2024-10-09T12:19:19.147" v="3063" actId="20577"/>
          <ac:spMkLst>
            <pc:docMk/>
            <pc:sldMk cId="3099479919" sldId="506"/>
            <ac:spMk id="2" creationId="{5942AA10-074B-4144-BD31-9AB85D9A05D8}"/>
          </ac:spMkLst>
        </pc:spChg>
        <pc:spChg chg="mod">
          <ac:chgData name="Gossen, J. (Janine)" userId="e49d8dbb-1733-4ee6-a991-df96c05cdabf" providerId="ADAL" clId="{60A45447-1C85-489F-ADF1-5DAE340C1CB1}" dt="2024-10-14T08:55:49.793" v="4856" actId="27636"/>
          <ac:spMkLst>
            <pc:docMk/>
            <pc:sldMk cId="3099479919" sldId="506"/>
            <ac:spMk id="3" creationId="{A1FA4E07-AB36-44FA-BBD6-65B0E5F0AE16}"/>
          </ac:spMkLst>
        </pc:spChg>
      </pc:sldChg>
      <pc:sldChg chg="modSp add mod">
        <pc:chgData name="Gossen, J. (Janine)" userId="e49d8dbb-1733-4ee6-a991-df96c05cdabf" providerId="ADAL" clId="{60A45447-1C85-489F-ADF1-5DAE340C1CB1}" dt="2024-10-09T12:19:28.076" v="3067" actId="20577"/>
        <pc:sldMkLst>
          <pc:docMk/>
          <pc:sldMk cId="4041559968" sldId="507"/>
        </pc:sldMkLst>
        <pc:spChg chg="mod">
          <ac:chgData name="Gossen, J. (Janine)" userId="e49d8dbb-1733-4ee6-a991-df96c05cdabf" providerId="ADAL" clId="{60A45447-1C85-489F-ADF1-5DAE340C1CB1}" dt="2024-10-09T12:19:28.076" v="3067" actId="20577"/>
          <ac:spMkLst>
            <pc:docMk/>
            <pc:sldMk cId="4041559968" sldId="507"/>
            <ac:spMk id="2" creationId="{5942AA10-074B-4144-BD31-9AB85D9A05D8}"/>
          </ac:spMkLst>
        </pc:spChg>
      </pc:sldChg>
      <pc:sldChg chg="addSp delSp modSp add mod modNotesTx">
        <pc:chgData name="Gossen, J. (Janine)" userId="e49d8dbb-1733-4ee6-a991-df96c05cdabf" providerId="ADAL" clId="{60A45447-1C85-489F-ADF1-5DAE340C1CB1}" dt="2024-10-14T08:56:53.226" v="5004" actId="20577"/>
        <pc:sldMkLst>
          <pc:docMk/>
          <pc:sldMk cId="3572187298" sldId="508"/>
        </pc:sldMkLst>
        <pc:spChg chg="mod">
          <ac:chgData name="Gossen, J. (Janine)" userId="e49d8dbb-1733-4ee6-a991-df96c05cdabf" providerId="ADAL" clId="{60A45447-1C85-489F-ADF1-5DAE340C1CB1}" dt="2024-10-09T09:23:59.249" v="1464" actId="20577"/>
          <ac:spMkLst>
            <pc:docMk/>
            <pc:sldMk cId="3572187298" sldId="508"/>
            <ac:spMk id="2" creationId="{5942AA10-074B-4144-BD31-9AB85D9A05D8}"/>
          </ac:spMkLst>
        </pc:spChg>
        <pc:spChg chg="del mod">
          <ac:chgData name="Gossen, J. (Janine)" userId="e49d8dbb-1733-4ee6-a991-df96c05cdabf" providerId="ADAL" clId="{60A45447-1C85-489F-ADF1-5DAE340C1CB1}" dt="2024-10-10T11:37:16.145" v="4440" actId="478"/>
          <ac:spMkLst>
            <pc:docMk/>
            <pc:sldMk cId="3572187298" sldId="508"/>
            <ac:spMk id="3" creationId="{A1FA4E07-AB36-44FA-BBD6-65B0E5F0AE16}"/>
          </ac:spMkLst>
        </pc:spChg>
        <pc:spChg chg="add mod">
          <ac:chgData name="Gossen, J. (Janine)" userId="e49d8dbb-1733-4ee6-a991-df96c05cdabf" providerId="ADAL" clId="{60A45447-1C85-489F-ADF1-5DAE340C1CB1}" dt="2024-10-09T09:38:17.239" v="1548" actId="1076"/>
          <ac:spMkLst>
            <pc:docMk/>
            <pc:sldMk cId="3572187298" sldId="508"/>
            <ac:spMk id="10" creationId="{3F1B88DA-7C29-4203-9C2C-7C725B07DFCA}"/>
          </ac:spMkLst>
        </pc:spChg>
        <pc:graphicFrameChg chg="add mod">
          <ac:chgData name="Gossen, J. (Janine)" userId="e49d8dbb-1733-4ee6-a991-df96c05cdabf" providerId="ADAL" clId="{60A45447-1C85-489F-ADF1-5DAE340C1CB1}" dt="2024-10-10T11:36:55.459" v="4437"/>
          <ac:graphicFrameMkLst>
            <pc:docMk/>
            <pc:sldMk cId="3572187298" sldId="508"/>
            <ac:graphicFrameMk id="5" creationId="{B4B8511A-8D61-4DE9-AC4D-73926C1743FD}"/>
          </ac:graphicFrameMkLst>
        </pc:graphicFrameChg>
        <pc:graphicFrameChg chg="add mod">
          <ac:chgData name="Gossen, J. (Janine)" userId="e49d8dbb-1733-4ee6-a991-df96c05cdabf" providerId="ADAL" clId="{60A45447-1C85-489F-ADF1-5DAE340C1CB1}" dt="2024-10-10T11:37:12.653" v="4439"/>
          <ac:graphicFrameMkLst>
            <pc:docMk/>
            <pc:sldMk cId="3572187298" sldId="508"/>
            <ac:graphicFrameMk id="6" creationId="{00C3BCF9-18B6-4C41-8CA8-D588413C6E63}"/>
          </ac:graphicFrameMkLst>
        </pc:graphicFrameChg>
        <pc:graphicFrameChg chg="add del mod">
          <ac:chgData name="Gossen, J. (Janine)" userId="e49d8dbb-1733-4ee6-a991-df96c05cdabf" providerId="ADAL" clId="{60A45447-1C85-489F-ADF1-5DAE340C1CB1}" dt="2024-10-09T09:25:16.715" v="1475" actId="478"/>
          <ac:graphicFrameMkLst>
            <pc:docMk/>
            <pc:sldMk cId="3572187298" sldId="508"/>
            <ac:graphicFrameMk id="7" creationId="{00C3BCF9-18B6-4C41-8CA8-D588413C6E63}"/>
          </ac:graphicFrameMkLst>
        </pc:graphicFrameChg>
        <pc:graphicFrameChg chg="add mod">
          <ac:chgData name="Gossen, J. (Janine)" userId="e49d8dbb-1733-4ee6-a991-df96c05cdabf" providerId="ADAL" clId="{60A45447-1C85-489F-ADF1-5DAE340C1CB1}" dt="2024-10-10T11:37:07.740" v="4438"/>
          <ac:graphicFrameMkLst>
            <pc:docMk/>
            <pc:sldMk cId="3572187298" sldId="508"/>
            <ac:graphicFrameMk id="8" creationId="{28E7F29F-15AC-4B3F-8BA6-857002848578}"/>
          </ac:graphicFrameMkLst>
        </pc:graphicFrameChg>
        <pc:graphicFrameChg chg="add mod">
          <ac:chgData name="Gossen, J. (Janine)" userId="e49d8dbb-1733-4ee6-a991-df96c05cdabf" providerId="ADAL" clId="{60A45447-1C85-489F-ADF1-5DAE340C1CB1}" dt="2024-10-09T09:28:08.280" v="1501" actId="14100"/>
          <ac:graphicFrameMkLst>
            <pc:docMk/>
            <pc:sldMk cId="3572187298" sldId="508"/>
            <ac:graphicFrameMk id="9" creationId="{A7E49F5E-A820-42E6-89C6-12A836ED5157}"/>
          </ac:graphicFrameMkLst>
        </pc:graphicFrameChg>
      </pc:sldChg>
      <pc:sldChg chg="add del">
        <pc:chgData name="Gossen, J. (Janine)" userId="e49d8dbb-1733-4ee6-a991-df96c05cdabf" providerId="ADAL" clId="{60A45447-1C85-489F-ADF1-5DAE340C1CB1}" dt="2024-10-08T14:49:50.755" v="1353"/>
        <pc:sldMkLst>
          <pc:docMk/>
          <pc:sldMk cId="3697130256" sldId="508"/>
        </pc:sldMkLst>
      </pc:sldChg>
      <pc:sldChg chg="addSp delSp modSp add mod">
        <pc:chgData name="Gossen, J. (Janine)" userId="e49d8dbb-1733-4ee6-a991-df96c05cdabf" providerId="ADAL" clId="{60A45447-1C85-489F-ADF1-5DAE340C1CB1}" dt="2024-10-09T10:57:33.037" v="1847" actId="20577"/>
        <pc:sldMkLst>
          <pc:docMk/>
          <pc:sldMk cId="302690641" sldId="509"/>
        </pc:sldMkLst>
        <pc:spChg chg="mod">
          <ac:chgData name="Gossen, J. (Janine)" userId="e49d8dbb-1733-4ee6-a991-df96c05cdabf" providerId="ADAL" clId="{60A45447-1C85-489F-ADF1-5DAE340C1CB1}" dt="2024-10-09T10:03:59.095" v="1691" actId="20577"/>
          <ac:spMkLst>
            <pc:docMk/>
            <pc:sldMk cId="302690641" sldId="509"/>
            <ac:spMk id="2" creationId="{5942AA10-074B-4144-BD31-9AB85D9A05D8}"/>
          </ac:spMkLst>
        </pc:spChg>
        <pc:spChg chg="del mod">
          <ac:chgData name="Gossen, J. (Janine)" userId="e49d8dbb-1733-4ee6-a991-df96c05cdabf" providerId="ADAL" clId="{60A45447-1C85-489F-ADF1-5DAE340C1CB1}" dt="2024-10-09T10:55:22.767" v="1832" actId="478"/>
          <ac:spMkLst>
            <pc:docMk/>
            <pc:sldMk cId="302690641" sldId="509"/>
            <ac:spMk id="3" creationId="{A1FA4E07-AB36-44FA-BBD6-65B0E5F0AE16}"/>
          </ac:spMkLst>
        </pc:spChg>
        <pc:graphicFrameChg chg="add mod">
          <ac:chgData name="Gossen, J. (Janine)" userId="e49d8dbb-1733-4ee6-a991-df96c05cdabf" providerId="ADAL" clId="{60A45447-1C85-489F-ADF1-5DAE340C1CB1}" dt="2024-10-09T10:57:33.037" v="1847" actId="20577"/>
          <ac:graphicFrameMkLst>
            <pc:docMk/>
            <pc:sldMk cId="302690641" sldId="509"/>
            <ac:graphicFrameMk id="5" creationId="{6C677BF0-F9E9-455D-81D6-ED31138236DE}"/>
          </ac:graphicFrameMkLst>
        </pc:graphicFrameChg>
        <pc:graphicFrameChg chg="add mod">
          <ac:chgData name="Gossen, J. (Janine)" userId="e49d8dbb-1733-4ee6-a991-df96c05cdabf" providerId="ADAL" clId="{60A45447-1C85-489F-ADF1-5DAE340C1CB1}" dt="2024-10-09T10:50:34.862" v="1787" actId="1076"/>
          <ac:graphicFrameMkLst>
            <pc:docMk/>
            <pc:sldMk cId="302690641" sldId="509"/>
            <ac:graphicFrameMk id="6" creationId="{C7A06CB5-A440-4A2B-A8C3-CAFE308F207C}"/>
          </ac:graphicFrameMkLst>
        </pc:graphicFrameChg>
        <pc:graphicFrameChg chg="add mod">
          <ac:chgData name="Gossen, J. (Janine)" userId="e49d8dbb-1733-4ee6-a991-df96c05cdabf" providerId="ADAL" clId="{60A45447-1C85-489F-ADF1-5DAE340C1CB1}" dt="2024-10-09T10:54:39.654" v="1804"/>
          <ac:graphicFrameMkLst>
            <pc:docMk/>
            <pc:sldMk cId="302690641" sldId="509"/>
            <ac:graphicFrameMk id="7" creationId="{A36544EF-AFC0-4C49-8D13-E7189279BC69}"/>
          </ac:graphicFrameMkLst>
        </pc:graphicFrameChg>
      </pc:sldChg>
      <pc:sldChg chg="add del">
        <pc:chgData name="Gossen, J. (Janine)" userId="e49d8dbb-1733-4ee6-a991-df96c05cdabf" providerId="ADAL" clId="{60A45447-1C85-489F-ADF1-5DAE340C1CB1}" dt="2024-10-09T10:45:02.925" v="1754" actId="47"/>
        <pc:sldMkLst>
          <pc:docMk/>
          <pc:sldMk cId="4066487212" sldId="510"/>
        </pc:sldMkLst>
      </pc:sldChg>
      <pc:sldChg chg="add">
        <pc:chgData name="Gossen, J. (Janine)" userId="e49d8dbb-1733-4ee6-a991-df96c05cdabf" providerId="ADAL" clId="{60A45447-1C85-489F-ADF1-5DAE340C1CB1}" dt="2024-10-09T10:44:52.389" v="1753"/>
        <pc:sldMkLst>
          <pc:docMk/>
          <pc:sldMk cId="2923881527" sldId="511"/>
        </pc:sldMkLst>
      </pc:sldChg>
      <pc:sldChg chg="addSp modSp new mod">
        <pc:chgData name="Gossen, J. (Janine)" userId="e49d8dbb-1733-4ee6-a991-df96c05cdabf" providerId="ADAL" clId="{60A45447-1C85-489F-ADF1-5DAE340C1CB1}" dt="2024-10-09T12:20:59.497" v="3082" actId="20577"/>
        <pc:sldMkLst>
          <pc:docMk/>
          <pc:sldMk cId="826723033" sldId="512"/>
        </pc:sldMkLst>
        <pc:spChg chg="mod">
          <ac:chgData name="Gossen, J. (Janine)" userId="e49d8dbb-1733-4ee6-a991-df96c05cdabf" providerId="ADAL" clId="{60A45447-1C85-489F-ADF1-5DAE340C1CB1}" dt="2024-10-09T11:04:27.061" v="2172" actId="20577"/>
          <ac:spMkLst>
            <pc:docMk/>
            <pc:sldMk cId="826723033" sldId="512"/>
            <ac:spMk id="2" creationId="{46A9758B-C362-47F2-9077-61A7B3D5A5CE}"/>
          </ac:spMkLst>
        </pc:spChg>
        <pc:spChg chg="add mod">
          <ac:chgData name="Gossen, J. (Janine)" userId="e49d8dbb-1733-4ee6-a991-df96c05cdabf" providerId="ADAL" clId="{60A45447-1C85-489F-ADF1-5DAE340C1CB1}" dt="2024-10-09T12:20:59.497" v="3082" actId="20577"/>
          <ac:spMkLst>
            <pc:docMk/>
            <pc:sldMk cId="826723033" sldId="512"/>
            <ac:spMk id="4" creationId="{6380B789-7C86-4B74-B126-892692F9002F}"/>
          </ac:spMkLst>
        </pc:spChg>
      </pc:sldChg>
      <pc:sldChg chg="addSp modSp new mod">
        <pc:chgData name="Gossen, J. (Janine)" userId="e49d8dbb-1733-4ee6-a991-df96c05cdabf" providerId="ADAL" clId="{60A45447-1C85-489F-ADF1-5DAE340C1CB1}" dt="2024-10-09T12:31:41.105" v="4052" actId="20577"/>
        <pc:sldMkLst>
          <pc:docMk/>
          <pc:sldMk cId="3239854797" sldId="513"/>
        </pc:sldMkLst>
        <pc:spChg chg="mod">
          <ac:chgData name="Gossen, J. (Janine)" userId="e49d8dbb-1733-4ee6-a991-df96c05cdabf" providerId="ADAL" clId="{60A45447-1C85-489F-ADF1-5DAE340C1CB1}" dt="2024-10-09T12:24:27.449" v="3306" actId="20577"/>
          <ac:spMkLst>
            <pc:docMk/>
            <pc:sldMk cId="3239854797" sldId="513"/>
            <ac:spMk id="2" creationId="{37E54D67-1A2E-4C50-8A19-B873BB44DB6A}"/>
          </ac:spMkLst>
        </pc:spChg>
        <pc:spChg chg="add mod">
          <ac:chgData name="Gossen, J. (Janine)" userId="e49d8dbb-1733-4ee6-a991-df96c05cdabf" providerId="ADAL" clId="{60A45447-1C85-489F-ADF1-5DAE340C1CB1}" dt="2024-10-09T12:31:41.105" v="4052" actId="20577"/>
          <ac:spMkLst>
            <pc:docMk/>
            <pc:sldMk cId="3239854797" sldId="513"/>
            <ac:spMk id="4" creationId="{37E235CB-37E9-46C3-83BA-1CCF9AF49FF4}"/>
          </ac:spMkLst>
        </pc:spChg>
      </pc:sldChg>
      <pc:sldChg chg="addSp modSp new mod">
        <pc:chgData name="Gossen, J. (Janine)" userId="e49d8dbb-1733-4ee6-a991-df96c05cdabf" providerId="ADAL" clId="{60A45447-1C85-489F-ADF1-5DAE340C1CB1}" dt="2024-10-10T11:51:31.345" v="4778" actId="255"/>
        <pc:sldMkLst>
          <pc:docMk/>
          <pc:sldMk cId="4120000628" sldId="514"/>
        </pc:sldMkLst>
        <pc:spChg chg="mod">
          <ac:chgData name="Gossen, J. (Janine)" userId="e49d8dbb-1733-4ee6-a991-df96c05cdabf" providerId="ADAL" clId="{60A45447-1C85-489F-ADF1-5DAE340C1CB1}" dt="2024-10-10T11:46:22.979" v="4470" actId="20577"/>
          <ac:spMkLst>
            <pc:docMk/>
            <pc:sldMk cId="4120000628" sldId="514"/>
            <ac:spMk id="2" creationId="{3C8A8CC4-BE8C-4ACF-849B-2797FAB441A5}"/>
          </ac:spMkLst>
        </pc:spChg>
        <pc:spChg chg="add mod">
          <ac:chgData name="Gossen, J. (Janine)" userId="e49d8dbb-1733-4ee6-a991-df96c05cdabf" providerId="ADAL" clId="{60A45447-1C85-489F-ADF1-5DAE340C1CB1}" dt="2024-10-10T11:51:31.345" v="4778" actId="255"/>
          <ac:spMkLst>
            <pc:docMk/>
            <pc:sldMk cId="4120000628" sldId="514"/>
            <ac:spMk id="4" creationId="{E125461F-2F91-4E6A-96F0-8B849E31BF56}"/>
          </ac:spMkLst>
        </pc:spChg>
        <pc:picChg chg="add mod">
          <ac:chgData name="Gossen, J. (Janine)" userId="e49d8dbb-1733-4ee6-a991-df96c05cdabf" providerId="ADAL" clId="{60A45447-1C85-489F-ADF1-5DAE340C1CB1}" dt="2024-10-10T11:50:28.997" v="4765" actId="1076"/>
          <ac:picMkLst>
            <pc:docMk/>
            <pc:sldMk cId="4120000628" sldId="514"/>
            <ac:picMk id="6" creationId="{E76FF036-3882-48A7-9D90-551FEB9453D3}"/>
          </ac:picMkLst>
        </pc:picChg>
        <pc:picChg chg="add mod">
          <ac:chgData name="Gossen, J. (Janine)" userId="e49d8dbb-1733-4ee6-a991-df96c05cdabf" providerId="ADAL" clId="{60A45447-1C85-489F-ADF1-5DAE340C1CB1}" dt="2024-10-10T11:51:21.541" v="4775" actId="1076"/>
          <ac:picMkLst>
            <pc:docMk/>
            <pc:sldMk cId="4120000628" sldId="514"/>
            <ac:picMk id="8" creationId="{F0B190DF-208A-4B78-8844-BE7E6D51AB44}"/>
          </ac:picMkLst>
        </pc:picChg>
      </pc:sldChg>
      <pc:sldMasterChg chg="delSldLayout">
        <pc:chgData name="Gossen, J. (Janine)" userId="e49d8dbb-1733-4ee6-a991-df96c05cdabf" providerId="ADAL" clId="{60A45447-1C85-489F-ADF1-5DAE340C1CB1}" dt="2024-10-08T14:43:51.129" v="1112" actId="47"/>
        <pc:sldMasterMkLst>
          <pc:docMk/>
          <pc:sldMasterMk cId="3379679136" sldId="2147483766"/>
        </pc:sldMasterMkLst>
        <pc:sldLayoutChg chg="del">
          <pc:chgData name="Gossen, J. (Janine)" userId="e49d8dbb-1733-4ee6-a991-df96c05cdabf" providerId="ADAL" clId="{60A45447-1C85-489F-ADF1-5DAE340C1CB1}" dt="2024-10-08T14:43:51.129" v="1112" actId="47"/>
          <pc:sldLayoutMkLst>
            <pc:docMk/>
            <pc:sldMasterMk cId="3379679136" sldId="2147483766"/>
            <pc:sldLayoutMk cId="1711938121" sldId="2147483792"/>
          </pc:sldLayoutMkLst>
        </pc:sldLayoutChg>
      </pc:sldMasterChg>
    </pc:docChg>
  </pc:docChgLst>
  <pc:docChgLst>
    <pc:chgData name="Ragas, A.M.J. (Ad)" userId="b65d18fb-92ef-4223-b3e3-adc91c7ed8d1" providerId="ADAL" clId="{A96F91C4-ED49-4397-B703-D343DDE20899}"/>
    <pc:docChg chg="custSel delSld modSld">
      <pc:chgData name="Ragas, A.M.J. (Ad)" userId="b65d18fb-92ef-4223-b3e3-adc91c7ed8d1" providerId="ADAL" clId="{A96F91C4-ED49-4397-B703-D343DDE20899}" dt="2024-10-09T19:34:10.491" v="1561" actId="5793"/>
      <pc:docMkLst>
        <pc:docMk/>
      </pc:docMkLst>
      <pc:sldChg chg="modSp mod">
        <pc:chgData name="Ragas, A.M.J. (Ad)" userId="b65d18fb-92ef-4223-b3e3-adc91c7ed8d1" providerId="ADAL" clId="{A96F91C4-ED49-4397-B703-D343DDE20899}" dt="2024-10-09T19:23:40.492" v="1420" actId="6549"/>
        <pc:sldMkLst>
          <pc:docMk/>
          <pc:sldMk cId="4153452764" sldId="403"/>
        </pc:sldMkLst>
        <pc:spChg chg="mod">
          <ac:chgData name="Ragas, A.M.J. (Ad)" userId="b65d18fb-92ef-4223-b3e3-adc91c7ed8d1" providerId="ADAL" clId="{A96F91C4-ED49-4397-B703-D343DDE20899}" dt="2024-10-09T19:23:40.492" v="1420" actId="6549"/>
          <ac:spMkLst>
            <pc:docMk/>
            <pc:sldMk cId="4153452764" sldId="403"/>
            <ac:spMk id="5" creationId="{00000000-0000-0000-0000-000000000000}"/>
          </ac:spMkLst>
        </pc:spChg>
      </pc:sldChg>
      <pc:sldChg chg="modSp mod modNotesTx">
        <pc:chgData name="Ragas, A.M.J. (Ad)" userId="b65d18fb-92ef-4223-b3e3-adc91c7ed8d1" providerId="ADAL" clId="{A96F91C4-ED49-4397-B703-D343DDE20899}" dt="2024-10-09T18:56:40.398" v="41" actId="20577"/>
        <pc:sldMkLst>
          <pc:docMk/>
          <pc:sldMk cId="3913163577" sldId="499"/>
        </pc:sldMkLst>
        <pc:graphicFrameChg chg="modGraphic">
          <ac:chgData name="Ragas, A.M.J. (Ad)" userId="b65d18fb-92ef-4223-b3e3-adc91c7ed8d1" providerId="ADAL" clId="{A96F91C4-ED49-4397-B703-D343DDE20899}" dt="2024-10-09T18:50:44.776" v="1" actId="20577"/>
          <ac:graphicFrameMkLst>
            <pc:docMk/>
            <pc:sldMk cId="3913163577" sldId="499"/>
            <ac:graphicFrameMk id="5" creationId="{4CAE7A2D-B0AD-44CB-A1E3-1950A2E8353B}"/>
          </ac:graphicFrameMkLst>
        </pc:graphicFrameChg>
      </pc:sldChg>
      <pc:sldChg chg="del">
        <pc:chgData name="Ragas, A.M.J. (Ad)" userId="b65d18fb-92ef-4223-b3e3-adc91c7ed8d1" providerId="ADAL" clId="{A96F91C4-ED49-4397-B703-D343DDE20899}" dt="2024-10-09T19:17:56.583" v="1113" actId="47"/>
        <pc:sldMkLst>
          <pc:docMk/>
          <pc:sldMk cId="3340262187" sldId="500"/>
        </pc:sldMkLst>
      </pc:sldChg>
      <pc:sldChg chg="del">
        <pc:chgData name="Ragas, A.M.J. (Ad)" userId="b65d18fb-92ef-4223-b3e3-adc91c7ed8d1" providerId="ADAL" clId="{A96F91C4-ED49-4397-B703-D343DDE20899}" dt="2024-10-09T19:21:20.357" v="1317" actId="47"/>
        <pc:sldMkLst>
          <pc:docMk/>
          <pc:sldMk cId="988719412" sldId="501"/>
        </pc:sldMkLst>
      </pc:sldChg>
      <pc:sldChg chg="del">
        <pc:chgData name="Ragas, A.M.J. (Ad)" userId="b65d18fb-92ef-4223-b3e3-adc91c7ed8d1" providerId="ADAL" clId="{A96F91C4-ED49-4397-B703-D343DDE20899}" dt="2024-10-09T19:25:29.056" v="1421" actId="47"/>
        <pc:sldMkLst>
          <pc:docMk/>
          <pc:sldMk cId="1744750032" sldId="502"/>
        </pc:sldMkLst>
      </pc:sldChg>
      <pc:sldChg chg="del">
        <pc:chgData name="Ragas, A.M.J. (Ad)" userId="b65d18fb-92ef-4223-b3e3-adc91c7ed8d1" providerId="ADAL" clId="{A96F91C4-ED49-4397-B703-D343DDE20899}" dt="2024-10-09T19:19:34.301" v="1242" actId="47"/>
        <pc:sldMkLst>
          <pc:docMk/>
          <pc:sldMk cId="3747694855" sldId="504"/>
        </pc:sldMkLst>
      </pc:sldChg>
      <pc:sldChg chg="modSp mod modAnim modNotesTx">
        <pc:chgData name="Ragas, A.M.J. (Ad)" userId="b65d18fb-92ef-4223-b3e3-adc91c7ed8d1" providerId="ADAL" clId="{A96F91C4-ED49-4397-B703-D343DDE20899}" dt="2024-10-09T19:34:10.491" v="1561" actId="5793"/>
        <pc:sldMkLst>
          <pc:docMk/>
          <pc:sldMk cId="3099479919" sldId="506"/>
        </pc:sldMkLst>
        <pc:spChg chg="mod">
          <ac:chgData name="Ragas, A.M.J. (Ad)" userId="b65d18fb-92ef-4223-b3e3-adc91c7ed8d1" providerId="ADAL" clId="{A96F91C4-ED49-4397-B703-D343DDE20899}" dt="2024-10-09T19:34:10.491" v="1561" actId="5793"/>
          <ac:spMkLst>
            <pc:docMk/>
            <pc:sldMk cId="3099479919" sldId="506"/>
            <ac:spMk id="2" creationId="{5942AA10-074B-4144-BD31-9AB85D9A05D8}"/>
          </ac:spMkLst>
        </pc:spChg>
        <pc:spChg chg="mod">
          <ac:chgData name="Ragas, A.M.J. (Ad)" userId="b65d18fb-92ef-4223-b3e3-adc91c7ed8d1" providerId="ADAL" clId="{A96F91C4-ED49-4397-B703-D343DDE20899}" dt="2024-10-09T19:32:09.621" v="1507" actId="20577"/>
          <ac:spMkLst>
            <pc:docMk/>
            <pc:sldMk cId="3099479919" sldId="506"/>
            <ac:spMk id="3" creationId="{A1FA4E07-AB36-44FA-BBD6-65B0E5F0AE16}"/>
          </ac:spMkLst>
        </pc:spChg>
      </pc:sldChg>
      <pc:sldChg chg="del">
        <pc:chgData name="Ragas, A.M.J. (Ad)" userId="b65d18fb-92ef-4223-b3e3-adc91c7ed8d1" providerId="ADAL" clId="{A96F91C4-ED49-4397-B703-D343DDE20899}" dt="2024-10-09T19:11:33.626" v="985" actId="47"/>
        <pc:sldMkLst>
          <pc:docMk/>
          <pc:sldMk cId="4041559968" sldId="507"/>
        </pc:sldMkLst>
      </pc:sldChg>
      <pc:sldChg chg="modSp mod">
        <pc:chgData name="Ragas, A.M.J. (Ad)" userId="b65d18fb-92ef-4223-b3e3-adc91c7ed8d1" providerId="ADAL" clId="{A96F91C4-ED49-4397-B703-D343DDE20899}" dt="2024-10-09T19:25:40.706" v="1422" actId="20577"/>
        <pc:sldMkLst>
          <pc:docMk/>
          <pc:sldMk cId="826723033" sldId="512"/>
        </pc:sldMkLst>
        <pc:spChg chg="mod">
          <ac:chgData name="Ragas, A.M.J. (Ad)" userId="b65d18fb-92ef-4223-b3e3-adc91c7ed8d1" providerId="ADAL" clId="{A96F91C4-ED49-4397-B703-D343DDE20899}" dt="2024-10-09T19:25:40.706" v="1422" actId="20577"/>
          <ac:spMkLst>
            <pc:docMk/>
            <pc:sldMk cId="826723033" sldId="512"/>
            <ac:spMk id="4" creationId="{6380B789-7C86-4B74-B126-892692F9002F}"/>
          </ac:spMkLst>
        </pc:spChg>
      </pc:sldChg>
    </pc:docChg>
  </pc:docChgLst>
  <pc:docChgLst>
    <pc:chgData name="Gossen, J. (Janine)" userId="e49d8dbb-1733-4ee6-a991-df96c05cdabf" providerId="ADAL" clId="{83032E23-AD96-462A-894B-49CD9ECA528E}"/>
    <pc:docChg chg="undo custSel addSld delSld modSld sldOrd">
      <pc:chgData name="Gossen, J. (Janine)" userId="e49d8dbb-1733-4ee6-a991-df96c05cdabf" providerId="ADAL" clId="{83032E23-AD96-462A-894B-49CD9ECA528E}" dt="2023-08-31T16:10:59.121" v="730" actId="15"/>
      <pc:docMkLst>
        <pc:docMk/>
      </pc:docMkLst>
      <pc:sldChg chg="modSp mod">
        <pc:chgData name="Gossen, J. (Janine)" userId="e49d8dbb-1733-4ee6-a991-df96c05cdabf" providerId="ADAL" clId="{83032E23-AD96-462A-894B-49CD9ECA528E}" dt="2023-08-23T07:37:55.431" v="140" actId="20577"/>
        <pc:sldMkLst>
          <pc:docMk/>
          <pc:sldMk cId="4153452764" sldId="403"/>
        </pc:sldMkLst>
        <pc:spChg chg="mod">
          <ac:chgData name="Gossen, J. (Janine)" userId="e49d8dbb-1733-4ee6-a991-df96c05cdabf" providerId="ADAL" clId="{83032E23-AD96-462A-894B-49CD9ECA528E}" dt="2023-08-21T13:11:45.512" v="11" actId="20577"/>
          <ac:spMkLst>
            <pc:docMk/>
            <pc:sldMk cId="4153452764" sldId="403"/>
            <ac:spMk id="4" creationId="{00000000-0000-0000-0000-000000000000}"/>
          </ac:spMkLst>
        </pc:spChg>
        <pc:spChg chg="mod">
          <ac:chgData name="Gossen, J. (Janine)" userId="e49d8dbb-1733-4ee6-a991-df96c05cdabf" providerId="ADAL" clId="{83032E23-AD96-462A-894B-49CD9ECA528E}" dt="2023-08-23T07:37:55.431" v="140" actId="20577"/>
          <ac:spMkLst>
            <pc:docMk/>
            <pc:sldMk cId="4153452764" sldId="403"/>
            <ac:spMk id="5" creationId="{00000000-0000-0000-0000-000000000000}"/>
          </ac:spMkLst>
        </pc:spChg>
      </pc:sldChg>
      <pc:sldChg chg="modSp mod">
        <pc:chgData name="Gossen, J. (Janine)" userId="e49d8dbb-1733-4ee6-a991-df96c05cdabf" providerId="ADAL" clId="{83032E23-AD96-462A-894B-49CD9ECA528E}" dt="2023-08-23T07:50:25.689" v="472" actId="20577"/>
        <pc:sldMkLst>
          <pc:docMk/>
          <pc:sldMk cId="3483381515" sldId="489"/>
        </pc:sldMkLst>
        <pc:spChg chg="mod">
          <ac:chgData name="Gossen, J. (Janine)" userId="e49d8dbb-1733-4ee6-a991-df96c05cdabf" providerId="ADAL" clId="{83032E23-AD96-462A-894B-49CD9ECA528E}" dt="2023-08-23T07:50:25.689" v="472" actId="20577"/>
          <ac:spMkLst>
            <pc:docMk/>
            <pc:sldMk cId="3483381515" sldId="489"/>
            <ac:spMk id="2" creationId="{9B10F013-4390-4C97-9735-82714F8B5B87}"/>
          </ac:spMkLst>
        </pc:spChg>
      </pc:sldChg>
      <pc:sldChg chg="modSp add mod ord">
        <pc:chgData name="Gossen, J. (Janine)" userId="e49d8dbb-1733-4ee6-a991-df96c05cdabf" providerId="ADAL" clId="{83032E23-AD96-462A-894B-49CD9ECA528E}" dt="2023-08-31T16:10:59.121" v="730" actId="15"/>
        <pc:sldMkLst>
          <pc:docMk/>
          <pc:sldMk cId="4284655847" sldId="490"/>
        </pc:sldMkLst>
        <pc:spChg chg="mod">
          <ac:chgData name="Gossen, J. (Janine)" userId="e49d8dbb-1733-4ee6-a991-df96c05cdabf" providerId="ADAL" clId="{83032E23-AD96-462A-894B-49CD9ECA528E}" dt="2023-08-23T07:50:51.413" v="488" actId="20577"/>
          <ac:spMkLst>
            <pc:docMk/>
            <pc:sldMk cId="4284655847" sldId="490"/>
            <ac:spMk id="2" creationId="{00000000-0000-0000-0000-000000000000}"/>
          </ac:spMkLst>
        </pc:spChg>
        <pc:spChg chg="mod">
          <ac:chgData name="Gossen, J. (Janine)" userId="e49d8dbb-1733-4ee6-a991-df96c05cdabf" providerId="ADAL" clId="{83032E23-AD96-462A-894B-49CD9ECA528E}" dt="2023-08-31T16:10:59.121" v="730" actId="15"/>
          <ac:spMkLst>
            <pc:docMk/>
            <pc:sldMk cId="4284655847" sldId="490"/>
            <ac:spMk id="3" creationId="{00000000-0000-0000-0000-000000000000}"/>
          </ac:spMkLst>
        </pc:spChg>
      </pc:sldChg>
    </pc:docChg>
  </pc:docChgLst>
  <pc:docChgLst>
    <pc:chgData name="Gossen, J. (Janine)" userId="e49d8dbb-1733-4ee6-a991-df96c05cdabf" providerId="ADAL" clId="{57AC8804-3625-4A2B-91DC-72A73CD87DF0}"/>
    <pc:docChg chg="custSel addSld modSld">
      <pc:chgData name="Gossen, J. (Janine)" userId="e49d8dbb-1733-4ee6-a991-df96c05cdabf" providerId="ADAL" clId="{57AC8804-3625-4A2B-91DC-72A73CD87DF0}" dt="2024-04-23T13:47:41.448" v="1543" actId="2164"/>
      <pc:docMkLst>
        <pc:docMk/>
      </pc:docMkLst>
      <pc:sldChg chg="modSp mod">
        <pc:chgData name="Gossen, J. (Janine)" userId="e49d8dbb-1733-4ee6-a991-df96c05cdabf" providerId="ADAL" clId="{57AC8804-3625-4A2B-91DC-72A73CD87DF0}" dt="2024-04-10T10:37:44.626" v="172" actId="20577"/>
        <pc:sldMkLst>
          <pc:docMk/>
          <pc:sldMk cId="4153452764" sldId="403"/>
        </pc:sldMkLst>
        <pc:spChg chg="mod">
          <ac:chgData name="Gossen, J. (Janine)" userId="e49d8dbb-1733-4ee6-a991-df96c05cdabf" providerId="ADAL" clId="{57AC8804-3625-4A2B-91DC-72A73CD87DF0}" dt="2024-04-10T10:37:08.451" v="20" actId="20577"/>
          <ac:spMkLst>
            <pc:docMk/>
            <pc:sldMk cId="4153452764" sldId="403"/>
            <ac:spMk id="4" creationId="{00000000-0000-0000-0000-000000000000}"/>
          </ac:spMkLst>
        </pc:spChg>
        <pc:spChg chg="mod">
          <ac:chgData name="Gossen, J. (Janine)" userId="e49d8dbb-1733-4ee6-a991-df96c05cdabf" providerId="ADAL" clId="{57AC8804-3625-4A2B-91DC-72A73CD87DF0}" dt="2024-04-10T10:37:44.626" v="172" actId="20577"/>
          <ac:spMkLst>
            <pc:docMk/>
            <pc:sldMk cId="4153452764" sldId="403"/>
            <ac:spMk id="5" creationId="{00000000-0000-0000-0000-000000000000}"/>
          </ac:spMkLst>
        </pc:spChg>
      </pc:sldChg>
      <pc:sldChg chg="modSp mod">
        <pc:chgData name="Gossen, J. (Janine)" userId="e49d8dbb-1733-4ee6-a991-df96c05cdabf" providerId="ADAL" clId="{57AC8804-3625-4A2B-91DC-72A73CD87DF0}" dt="2024-04-10T10:39:48.594" v="336" actId="20577"/>
        <pc:sldMkLst>
          <pc:docMk/>
          <pc:sldMk cId="2771339855" sldId="496"/>
        </pc:sldMkLst>
        <pc:spChg chg="mod">
          <ac:chgData name="Gossen, J. (Janine)" userId="e49d8dbb-1733-4ee6-a991-df96c05cdabf" providerId="ADAL" clId="{57AC8804-3625-4A2B-91DC-72A73CD87DF0}" dt="2024-04-10T10:39:48.594" v="336" actId="20577"/>
          <ac:spMkLst>
            <pc:docMk/>
            <pc:sldMk cId="2771339855" sldId="496"/>
            <ac:spMk id="3" creationId="{00000000-0000-0000-0000-000000000000}"/>
          </ac:spMkLst>
        </pc:spChg>
      </pc:sldChg>
      <pc:sldChg chg="addSp delSp modSp mod addCm delCm">
        <pc:chgData name="Gossen, J. (Janine)" userId="e49d8dbb-1733-4ee6-a991-df96c05cdabf" providerId="ADAL" clId="{57AC8804-3625-4A2B-91DC-72A73CD87DF0}" dt="2024-04-23T13:47:41.448" v="1543" actId="2164"/>
        <pc:sldMkLst>
          <pc:docMk/>
          <pc:sldMk cId="2582041497" sldId="498"/>
        </pc:sldMkLst>
        <pc:spChg chg="add del mod">
          <ac:chgData name="Gossen, J. (Janine)" userId="e49d8dbb-1733-4ee6-a991-df96c05cdabf" providerId="ADAL" clId="{57AC8804-3625-4A2B-91DC-72A73CD87DF0}" dt="2024-04-23T13:33:17.435" v="1242"/>
          <ac:spMkLst>
            <pc:docMk/>
            <pc:sldMk cId="2582041497" sldId="498"/>
            <ac:spMk id="2" creationId="{B493A689-369C-408B-B728-4BE2AB633850}"/>
          </ac:spMkLst>
        </pc:spChg>
        <pc:spChg chg="add mod">
          <ac:chgData name="Gossen, J. (Janine)" userId="e49d8dbb-1733-4ee6-a991-df96c05cdabf" providerId="ADAL" clId="{57AC8804-3625-4A2B-91DC-72A73CD87DF0}" dt="2024-04-23T13:47:11.315" v="1541" actId="6549"/>
          <ac:spMkLst>
            <pc:docMk/>
            <pc:sldMk cId="2582041497" sldId="498"/>
            <ac:spMk id="5" creationId="{17A2CA14-2394-44DB-836E-9F07B6E50C2F}"/>
          </ac:spMkLst>
        </pc:spChg>
        <pc:graphicFrameChg chg="mod modGraphic">
          <ac:chgData name="Gossen, J. (Janine)" userId="e49d8dbb-1733-4ee6-a991-df96c05cdabf" providerId="ADAL" clId="{57AC8804-3625-4A2B-91DC-72A73CD87DF0}" dt="2024-04-23T13:47:41.448" v="1543" actId="2164"/>
          <ac:graphicFrameMkLst>
            <pc:docMk/>
            <pc:sldMk cId="2582041497" sldId="498"/>
            <ac:graphicFrameMk id="4" creationId="{654AFEDE-2432-43C5-8486-C260297821B3}"/>
          </ac:graphicFrameMkLst>
        </pc:graphicFrameChg>
        <pc:picChg chg="add mod">
          <ac:chgData name="Gossen, J. (Janine)" userId="e49d8dbb-1733-4ee6-a991-df96c05cdabf" providerId="ADAL" clId="{57AC8804-3625-4A2B-91DC-72A73CD87DF0}" dt="2024-04-23T13:47:28.824" v="1542" actId="1076"/>
          <ac:picMkLst>
            <pc:docMk/>
            <pc:sldMk cId="2582041497" sldId="498"/>
            <ac:picMk id="9" creationId="{38982842-BED2-4BB3-9974-7DAFFFA1D419}"/>
          </ac:picMkLst>
        </pc:picChg>
      </pc:sldChg>
      <pc:sldChg chg="modSp mod">
        <pc:chgData name="Gossen, J. (Janine)" userId="e49d8dbb-1733-4ee6-a991-df96c05cdabf" providerId="ADAL" clId="{57AC8804-3625-4A2B-91DC-72A73CD87DF0}" dt="2024-04-17T15:33:42.524" v="1189" actId="33524"/>
        <pc:sldMkLst>
          <pc:docMk/>
          <pc:sldMk cId="2683759327" sldId="499"/>
        </pc:sldMkLst>
        <pc:spChg chg="mod">
          <ac:chgData name="Gossen, J. (Janine)" userId="e49d8dbb-1733-4ee6-a991-df96c05cdabf" providerId="ADAL" clId="{57AC8804-3625-4A2B-91DC-72A73CD87DF0}" dt="2024-04-17T15:33:42.524" v="1189" actId="33524"/>
          <ac:spMkLst>
            <pc:docMk/>
            <pc:sldMk cId="2683759327" sldId="499"/>
            <ac:spMk id="2" creationId="{9B10F013-4390-4C97-9735-82714F8B5B87}"/>
          </ac:spMkLst>
        </pc:spChg>
      </pc:sldChg>
      <pc:sldChg chg="modSp add mod">
        <pc:chgData name="Gossen, J. (Janine)" userId="e49d8dbb-1733-4ee6-a991-df96c05cdabf" providerId="ADAL" clId="{57AC8804-3625-4A2B-91DC-72A73CD87DF0}" dt="2024-04-17T14:30:57.543" v="1188"/>
        <pc:sldMkLst>
          <pc:docMk/>
          <pc:sldMk cId="3208782087" sldId="500"/>
        </pc:sldMkLst>
        <pc:spChg chg="mod">
          <ac:chgData name="Gossen, J. (Janine)" userId="e49d8dbb-1733-4ee6-a991-df96c05cdabf" providerId="ADAL" clId="{57AC8804-3625-4A2B-91DC-72A73CD87DF0}" dt="2024-04-17T14:30:57.543" v="1188"/>
          <ac:spMkLst>
            <pc:docMk/>
            <pc:sldMk cId="3208782087" sldId="500"/>
            <ac:spMk id="2" creationId="{9B10F013-4390-4C97-9735-82714F8B5B87}"/>
          </ac:spMkLst>
        </pc:spChg>
      </pc:sldChg>
      <pc:sldChg chg="modSp add mod">
        <pc:chgData name="Gossen, J. (Janine)" userId="e49d8dbb-1733-4ee6-a991-df96c05cdabf" providerId="ADAL" clId="{57AC8804-3625-4A2B-91DC-72A73CD87DF0}" dt="2024-04-17T14:22:54.105" v="1153" actId="20577"/>
        <pc:sldMkLst>
          <pc:docMk/>
          <pc:sldMk cId="2213183666" sldId="501"/>
        </pc:sldMkLst>
        <pc:spChg chg="mod">
          <ac:chgData name="Gossen, J. (Janine)" userId="e49d8dbb-1733-4ee6-a991-df96c05cdabf" providerId="ADAL" clId="{57AC8804-3625-4A2B-91DC-72A73CD87DF0}" dt="2024-04-17T14:22:54.105" v="1153" actId="20577"/>
          <ac:spMkLst>
            <pc:docMk/>
            <pc:sldMk cId="2213183666" sldId="501"/>
            <ac:spMk id="2" creationId="{9B10F013-4390-4C97-9735-82714F8B5B87}"/>
          </ac:spMkLst>
        </pc:spChg>
      </pc:sldChg>
      <pc:sldChg chg="modSp add mod">
        <pc:chgData name="Gossen, J. (Janine)" userId="e49d8dbb-1733-4ee6-a991-df96c05cdabf" providerId="ADAL" clId="{57AC8804-3625-4A2B-91DC-72A73CD87DF0}" dt="2024-04-17T15:34:26.774" v="1236" actId="20577"/>
        <pc:sldMkLst>
          <pc:docMk/>
          <pc:sldMk cId="3821264249" sldId="502"/>
        </pc:sldMkLst>
        <pc:spChg chg="mod">
          <ac:chgData name="Gossen, J. (Janine)" userId="e49d8dbb-1733-4ee6-a991-df96c05cdabf" providerId="ADAL" clId="{57AC8804-3625-4A2B-91DC-72A73CD87DF0}" dt="2024-04-17T15:34:26.774" v="1236" actId="20577"/>
          <ac:spMkLst>
            <pc:docMk/>
            <pc:sldMk cId="3821264249" sldId="502"/>
            <ac:spMk id="2" creationId="{9B10F013-4390-4C97-9735-82714F8B5B87}"/>
          </ac:spMkLst>
        </pc:spChg>
      </pc:sldChg>
    </pc:docChg>
  </pc:docChgLst>
  <pc:docChgLst>
    <pc:chgData name="Ragas, A.M.J. (Ad)" userId="b65d18fb-92ef-4223-b3e3-adc91c7ed8d1" providerId="ADAL" clId="{A6341D2C-77C5-4868-AA29-95BDA6F9E0A8}"/>
    <pc:docChg chg="modSld">
      <pc:chgData name="Ragas, A.M.J. (Ad)" userId="b65d18fb-92ef-4223-b3e3-adc91c7ed8d1" providerId="ADAL" clId="{A6341D2C-77C5-4868-AA29-95BDA6F9E0A8}" dt="2024-06-18T10:16:00.248" v="47" actId="113"/>
      <pc:docMkLst>
        <pc:docMk/>
      </pc:docMkLst>
      <pc:sldChg chg="modSp mod">
        <pc:chgData name="Ragas, A.M.J. (Ad)" userId="b65d18fb-92ef-4223-b3e3-adc91c7ed8d1" providerId="ADAL" clId="{A6341D2C-77C5-4868-AA29-95BDA6F9E0A8}" dt="2024-06-18T10:15:33.357" v="44" actId="113"/>
        <pc:sldMkLst>
          <pc:docMk/>
          <pc:sldMk cId="4271995174" sldId="500"/>
        </pc:sldMkLst>
        <pc:spChg chg="mod">
          <ac:chgData name="Ragas, A.M.J. (Ad)" userId="b65d18fb-92ef-4223-b3e3-adc91c7ed8d1" providerId="ADAL" clId="{A6341D2C-77C5-4868-AA29-95BDA6F9E0A8}" dt="2024-06-18T10:15:33.357" v="44" actId="113"/>
          <ac:spMkLst>
            <pc:docMk/>
            <pc:sldMk cId="4271995174" sldId="500"/>
            <ac:spMk id="2" creationId="{9B10F013-4390-4C97-9735-82714F8B5B87}"/>
          </ac:spMkLst>
        </pc:spChg>
      </pc:sldChg>
      <pc:sldChg chg="modSp mod">
        <pc:chgData name="Ragas, A.M.J. (Ad)" userId="b65d18fb-92ef-4223-b3e3-adc91c7ed8d1" providerId="ADAL" clId="{A6341D2C-77C5-4868-AA29-95BDA6F9E0A8}" dt="2024-06-18T10:16:00.248" v="47" actId="113"/>
        <pc:sldMkLst>
          <pc:docMk/>
          <pc:sldMk cId="1068762372" sldId="501"/>
        </pc:sldMkLst>
        <pc:spChg chg="mod">
          <ac:chgData name="Ragas, A.M.J. (Ad)" userId="b65d18fb-92ef-4223-b3e3-adc91c7ed8d1" providerId="ADAL" clId="{A6341D2C-77C5-4868-AA29-95BDA6F9E0A8}" dt="2024-06-18T10:16:00.248" v="47" actId="113"/>
          <ac:spMkLst>
            <pc:docMk/>
            <pc:sldMk cId="1068762372" sldId="501"/>
            <ac:spMk id="2" creationId="{9B10F013-4390-4C97-9735-82714F8B5B87}"/>
          </ac:spMkLst>
        </pc:spChg>
      </pc:sldChg>
    </pc:docChg>
  </pc:docChgLst>
  <pc:docChgLst>
    <pc:chgData name="Gossen, J. (Janine)" userId="e49d8dbb-1733-4ee6-a991-df96c05cdabf" providerId="ADAL" clId="{AE1850F4-16C7-4B01-83B1-5BF09E6C62D9}"/>
    <pc:docChg chg="custSel delSld modSld">
      <pc:chgData name="Gossen, J. (Janine)" userId="e49d8dbb-1733-4ee6-a991-df96c05cdabf" providerId="ADAL" clId="{AE1850F4-16C7-4B01-83B1-5BF09E6C62D9}" dt="2024-12-03T15:34:11.412" v="880" actId="20577"/>
      <pc:docMkLst>
        <pc:docMk/>
      </pc:docMkLst>
      <pc:sldChg chg="del">
        <pc:chgData name="Gossen, J. (Janine)" userId="e49d8dbb-1733-4ee6-a991-df96c05cdabf" providerId="ADAL" clId="{AE1850F4-16C7-4B01-83B1-5BF09E6C62D9}" dt="2024-11-27T12:37:42.025" v="48" actId="47"/>
        <pc:sldMkLst>
          <pc:docMk/>
          <pc:sldMk cId="2193323325" sldId="259"/>
        </pc:sldMkLst>
      </pc:sldChg>
      <pc:sldChg chg="modSp mod">
        <pc:chgData name="Gossen, J. (Janine)" userId="e49d8dbb-1733-4ee6-a991-df96c05cdabf" providerId="ADAL" clId="{AE1850F4-16C7-4B01-83B1-5BF09E6C62D9}" dt="2024-11-27T12:37:36.479" v="46" actId="20577"/>
        <pc:sldMkLst>
          <pc:docMk/>
          <pc:sldMk cId="4153452764" sldId="403"/>
        </pc:sldMkLst>
        <pc:spChg chg="mod">
          <ac:chgData name="Gossen, J. (Janine)" userId="e49d8dbb-1733-4ee6-a991-df96c05cdabf" providerId="ADAL" clId="{AE1850F4-16C7-4B01-83B1-5BF09E6C62D9}" dt="2024-11-27T12:37:19.983" v="5" actId="20577"/>
          <ac:spMkLst>
            <pc:docMk/>
            <pc:sldMk cId="4153452764" sldId="403"/>
            <ac:spMk id="4" creationId="{00000000-0000-0000-0000-000000000000}"/>
          </ac:spMkLst>
        </pc:spChg>
        <pc:spChg chg="mod">
          <ac:chgData name="Gossen, J. (Janine)" userId="e49d8dbb-1733-4ee6-a991-df96c05cdabf" providerId="ADAL" clId="{AE1850F4-16C7-4B01-83B1-5BF09E6C62D9}" dt="2024-11-27T12:37:36.479" v="46" actId="20577"/>
          <ac:spMkLst>
            <pc:docMk/>
            <pc:sldMk cId="4153452764" sldId="403"/>
            <ac:spMk id="5" creationId="{00000000-0000-0000-0000-000000000000}"/>
          </ac:spMkLst>
        </pc:spChg>
      </pc:sldChg>
      <pc:sldChg chg="del">
        <pc:chgData name="Gossen, J. (Janine)" userId="e49d8dbb-1733-4ee6-a991-df96c05cdabf" providerId="ADAL" clId="{AE1850F4-16C7-4B01-83B1-5BF09E6C62D9}" dt="2024-11-27T12:37:40.192" v="47" actId="47"/>
        <pc:sldMkLst>
          <pc:docMk/>
          <pc:sldMk cId="3913163577" sldId="499"/>
        </pc:sldMkLst>
      </pc:sldChg>
      <pc:sldChg chg="del">
        <pc:chgData name="Gossen, J. (Janine)" userId="e49d8dbb-1733-4ee6-a991-df96c05cdabf" providerId="ADAL" clId="{AE1850F4-16C7-4B01-83B1-5BF09E6C62D9}" dt="2024-11-27T12:37:50.515" v="51" actId="47"/>
        <pc:sldMkLst>
          <pc:docMk/>
          <pc:sldMk cId="1637424125" sldId="505"/>
        </pc:sldMkLst>
      </pc:sldChg>
      <pc:sldChg chg="del">
        <pc:chgData name="Gossen, J. (Janine)" userId="e49d8dbb-1733-4ee6-a991-df96c05cdabf" providerId="ADAL" clId="{AE1850F4-16C7-4B01-83B1-5BF09E6C62D9}" dt="2024-11-27T12:37:48.685" v="49" actId="47"/>
        <pc:sldMkLst>
          <pc:docMk/>
          <pc:sldMk cId="3099479919" sldId="506"/>
        </pc:sldMkLst>
      </pc:sldChg>
      <pc:sldChg chg="del">
        <pc:chgData name="Gossen, J. (Janine)" userId="e49d8dbb-1733-4ee6-a991-df96c05cdabf" providerId="ADAL" clId="{AE1850F4-16C7-4B01-83B1-5BF09E6C62D9}" dt="2024-11-27T12:37:49.923" v="50" actId="47"/>
        <pc:sldMkLst>
          <pc:docMk/>
          <pc:sldMk cId="3572187298" sldId="508"/>
        </pc:sldMkLst>
      </pc:sldChg>
      <pc:sldChg chg="del">
        <pc:chgData name="Gossen, J. (Janine)" userId="e49d8dbb-1733-4ee6-a991-df96c05cdabf" providerId="ADAL" clId="{AE1850F4-16C7-4B01-83B1-5BF09E6C62D9}" dt="2024-11-27T12:37:51.159" v="52" actId="47"/>
        <pc:sldMkLst>
          <pc:docMk/>
          <pc:sldMk cId="302690641" sldId="509"/>
        </pc:sldMkLst>
      </pc:sldChg>
      <pc:sldChg chg="modSp mod">
        <pc:chgData name="Gossen, J. (Janine)" userId="e49d8dbb-1733-4ee6-a991-df96c05cdabf" providerId="ADAL" clId="{AE1850F4-16C7-4B01-83B1-5BF09E6C62D9}" dt="2024-12-02T10:48:42.874" v="416" actId="20577"/>
        <pc:sldMkLst>
          <pc:docMk/>
          <pc:sldMk cId="2923881527" sldId="511"/>
        </pc:sldMkLst>
        <pc:spChg chg="mod">
          <ac:chgData name="Gossen, J. (Janine)" userId="e49d8dbb-1733-4ee6-a991-df96c05cdabf" providerId="ADAL" clId="{AE1850F4-16C7-4B01-83B1-5BF09E6C62D9}" dt="2024-12-02T10:48:42.874" v="416" actId="20577"/>
          <ac:spMkLst>
            <pc:docMk/>
            <pc:sldMk cId="2923881527" sldId="511"/>
            <ac:spMk id="3" creationId="{A1FA4E07-AB36-44FA-BBD6-65B0E5F0AE16}"/>
          </ac:spMkLst>
        </pc:spChg>
      </pc:sldChg>
      <pc:sldChg chg="del">
        <pc:chgData name="Gossen, J. (Janine)" userId="e49d8dbb-1733-4ee6-a991-df96c05cdabf" providerId="ADAL" clId="{AE1850F4-16C7-4B01-83B1-5BF09E6C62D9}" dt="2024-11-27T12:37:51.783" v="53" actId="47"/>
        <pc:sldMkLst>
          <pc:docMk/>
          <pc:sldMk cId="826723033" sldId="512"/>
        </pc:sldMkLst>
      </pc:sldChg>
      <pc:sldChg chg="modSp mod">
        <pc:chgData name="Gossen, J. (Janine)" userId="e49d8dbb-1733-4ee6-a991-df96c05cdabf" providerId="ADAL" clId="{AE1850F4-16C7-4B01-83B1-5BF09E6C62D9}" dt="2024-12-03T15:34:11.412" v="880" actId="20577"/>
        <pc:sldMkLst>
          <pc:docMk/>
          <pc:sldMk cId="3239854797" sldId="513"/>
        </pc:sldMkLst>
        <pc:spChg chg="mod">
          <ac:chgData name="Gossen, J. (Janine)" userId="e49d8dbb-1733-4ee6-a991-df96c05cdabf" providerId="ADAL" clId="{AE1850F4-16C7-4B01-83B1-5BF09E6C62D9}" dt="2024-11-27T12:38:09.206" v="82" actId="20577"/>
          <ac:spMkLst>
            <pc:docMk/>
            <pc:sldMk cId="3239854797" sldId="513"/>
            <ac:spMk id="2" creationId="{37E54D67-1A2E-4C50-8A19-B873BB44DB6A}"/>
          </ac:spMkLst>
        </pc:spChg>
        <pc:spChg chg="mod">
          <ac:chgData name="Gossen, J. (Janine)" userId="e49d8dbb-1733-4ee6-a991-df96c05cdabf" providerId="ADAL" clId="{AE1850F4-16C7-4B01-83B1-5BF09E6C62D9}" dt="2024-12-03T15:34:11.412" v="880" actId="20577"/>
          <ac:spMkLst>
            <pc:docMk/>
            <pc:sldMk cId="3239854797" sldId="513"/>
            <ac:spMk id="4" creationId="{37E235CB-37E9-46C3-83BA-1CCF9AF49FF4}"/>
          </ac:spMkLst>
        </pc:spChg>
      </pc:sldChg>
      <pc:sldChg chg="del">
        <pc:chgData name="Gossen, J. (Janine)" userId="e49d8dbb-1733-4ee6-a991-df96c05cdabf" providerId="ADAL" clId="{AE1850F4-16C7-4B01-83B1-5BF09E6C62D9}" dt="2024-11-27T12:37:55.152" v="54" actId="47"/>
        <pc:sldMkLst>
          <pc:docMk/>
          <pc:sldMk cId="4120000628" sldId="514"/>
        </pc:sldMkLst>
      </pc:sldChg>
    </pc:docChg>
  </pc:docChgLst>
  <pc:docChgLst>
    <pc:chgData name="Gossen, J. (Janine)" userId="e49d8dbb-1733-4ee6-a991-df96c05cdabf" providerId="ADAL" clId="{78F8F93E-0281-4D6F-9853-05542D2E1CD6}"/>
    <pc:docChg chg="undo custSel addSld delSld modSld">
      <pc:chgData name="Gossen, J. (Janine)" userId="e49d8dbb-1733-4ee6-a991-df96c05cdabf" providerId="ADAL" clId="{78F8F93E-0281-4D6F-9853-05542D2E1CD6}" dt="2023-12-06T16:34:34.016" v="2260" actId="20577"/>
      <pc:docMkLst>
        <pc:docMk/>
      </pc:docMkLst>
      <pc:sldChg chg="modSp mod">
        <pc:chgData name="Gossen, J. (Janine)" userId="e49d8dbb-1733-4ee6-a991-df96c05cdabf" providerId="ADAL" clId="{78F8F93E-0281-4D6F-9853-05542D2E1CD6}" dt="2023-11-21T15:46:34.972" v="110" actId="20577"/>
        <pc:sldMkLst>
          <pc:docMk/>
          <pc:sldMk cId="4153452764" sldId="403"/>
        </pc:sldMkLst>
        <pc:spChg chg="mod">
          <ac:chgData name="Gossen, J. (Janine)" userId="e49d8dbb-1733-4ee6-a991-df96c05cdabf" providerId="ADAL" clId="{78F8F93E-0281-4D6F-9853-05542D2E1CD6}" dt="2023-11-21T15:45:33.364" v="15" actId="20577"/>
          <ac:spMkLst>
            <pc:docMk/>
            <pc:sldMk cId="4153452764" sldId="403"/>
            <ac:spMk id="4" creationId="{00000000-0000-0000-0000-000000000000}"/>
          </ac:spMkLst>
        </pc:spChg>
        <pc:spChg chg="mod">
          <ac:chgData name="Gossen, J. (Janine)" userId="e49d8dbb-1733-4ee6-a991-df96c05cdabf" providerId="ADAL" clId="{78F8F93E-0281-4D6F-9853-05542D2E1CD6}" dt="2023-11-21T15:46:34.972" v="110" actId="20577"/>
          <ac:spMkLst>
            <pc:docMk/>
            <pc:sldMk cId="4153452764" sldId="403"/>
            <ac:spMk id="5" creationId="{00000000-0000-0000-0000-000000000000}"/>
          </ac:spMkLst>
        </pc:spChg>
      </pc:sldChg>
      <pc:sldChg chg="del">
        <pc:chgData name="Gossen, J. (Janine)" userId="e49d8dbb-1733-4ee6-a991-df96c05cdabf" providerId="ADAL" clId="{78F8F93E-0281-4D6F-9853-05542D2E1CD6}" dt="2023-11-21T15:47:39.040" v="153" actId="47"/>
        <pc:sldMkLst>
          <pc:docMk/>
          <pc:sldMk cId="4116964952" sldId="483"/>
        </pc:sldMkLst>
      </pc:sldChg>
      <pc:sldChg chg="addSp delSp modSp mod">
        <pc:chgData name="Gossen, J. (Janine)" userId="e49d8dbb-1733-4ee6-a991-df96c05cdabf" providerId="ADAL" clId="{78F8F93E-0281-4D6F-9853-05542D2E1CD6}" dt="2023-12-04T14:57:28.929" v="2063" actId="207"/>
        <pc:sldMkLst>
          <pc:docMk/>
          <pc:sldMk cId="3483381515" sldId="489"/>
        </pc:sldMkLst>
        <pc:spChg chg="mod">
          <ac:chgData name="Gossen, J. (Janine)" userId="e49d8dbb-1733-4ee6-a991-df96c05cdabf" providerId="ADAL" clId="{78F8F93E-0281-4D6F-9853-05542D2E1CD6}" dt="2023-12-04T14:49:22.984" v="1963" actId="688"/>
          <ac:spMkLst>
            <pc:docMk/>
            <pc:sldMk cId="3483381515" sldId="489"/>
            <ac:spMk id="2" creationId="{9B10F013-4390-4C97-9735-82714F8B5B87}"/>
          </ac:spMkLst>
        </pc:spChg>
        <pc:spChg chg="mod">
          <ac:chgData name="Gossen, J. (Janine)" userId="e49d8dbb-1733-4ee6-a991-df96c05cdabf" providerId="ADAL" clId="{78F8F93E-0281-4D6F-9853-05542D2E1CD6}" dt="2023-11-21T15:47:44.868" v="154" actId="6549"/>
          <ac:spMkLst>
            <pc:docMk/>
            <pc:sldMk cId="3483381515" sldId="489"/>
            <ac:spMk id="3" creationId="{00000000-0000-0000-0000-000000000000}"/>
          </ac:spMkLst>
        </pc:spChg>
        <pc:spChg chg="del">
          <ac:chgData name="Gossen, J. (Janine)" userId="e49d8dbb-1733-4ee6-a991-df96c05cdabf" providerId="ADAL" clId="{78F8F93E-0281-4D6F-9853-05542D2E1CD6}" dt="2023-11-21T15:46:51.014" v="111" actId="478"/>
          <ac:spMkLst>
            <pc:docMk/>
            <pc:sldMk cId="3483381515" sldId="489"/>
            <ac:spMk id="4" creationId="{00000000-0000-0000-0000-000000000000}"/>
          </ac:spMkLst>
        </pc:spChg>
        <pc:spChg chg="add del mod">
          <ac:chgData name="Gossen, J. (Janine)" userId="e49d8dbb-1733-4ee6-a991-df96c05cdabf" providerId="ADAL" clId="{78F8F93E-0281-4D6F-9853-05542D2E1CD6}" dt="2023-11-21T15:46:57.233" v="112" actId="478"/>
          <ac:spMkLst>
            <pc:docMk/>
            <pc:sldMk cId="3483381515" sldId="489"/>
            <ac:spMk id="5" creationId="{AA3168EA-5CBD-4824-9A81-579860005DF1}"/>
          </ac:spMkLst>
        </pc:spChg>
        <pc:spChg chg="mod">
          <ac:chgData name="Gossen, J. (Janine)" userId="e49d8dbb-1733-4ee6-a991-df96c05cdabf" providerId="ADAL" clId="{78F8F93E-0281-4D6F-9853-05542D2E1CD6}" dt="2023-12-04T13:37:58.332" v="1693" actId="20577"/>
          <ac:spMkLst>
            <pc:docMk/>
            <pc:sldMk cId="3483381515" sldId="489"/>
            <ac:spMk id="6" creationId="{00000000-0000-0000-0000-000000000000}"/>
          </ac:spMkLst>
        </pc:spChg>
        <pc:spChg chg="mod">
          <ac:chgData name="Gossen, J. (Janine)" userId="e49d8dbb-1733-4ee6-a991-df96c05cdabf" providerId="ADAL" clId="{78F8F93E-0281-4D6F-9853-05542D2E1CD6}" dt="2023-12-04T14:52:19.022" v="1968" actId="27803"/>
          <ac:spMkLst>
            <pc:docMk/>
            <pc:sldMk cId="3483381515" sldId="489"/>
            <ac:spMk id="17" creationId="{C89EA073-9058-40EC-83DA-5C4112B24850}"/>
          </ac:spMkLst>
        </pc:spChg>
        <pc:spChg chg="mod">
          <ac:chgData name="Gossen, J. (Janine)" userId="e49d8dbb-1733-4ee6-a991-df96c05cdabf" providerId="ADAL" clId="{78F8F93E-0281-4D6F-9853-05542D2E1CD6}" dt="2023-12-04T14:52:19.022" v="1968" actId="27803"/>
          <ac:spMkLst>
            <pc:docMk/>
            <pc:sldMk cId="3483381515" sldId="489"/>
            <ac:spMk id="21" creationId="{D72F7CB0-1F08-4468-A21B-26D5C18C902B}"/>
          </ac:spMkLst>
        </pc:spChg>
        <pc:spChg chg="mod">
          <ac:chgData name="Gossen, J. (Janine)" userId="e49d8dbb-1733-4ee6-a991-df96c05cdabf" providerId="ADAL" clId="{78F8F93E-0281-4D6F-9853-05542D2E1CD6}" dt="2023-12-04T14:52:19.022" v="1968" actId="27803"/>
          <ac:spMkLst>
            <pc:docMk/>
            <pc:sldMk cId="3483381515" sldId="489"/>
            <ac:spMk id="22" creationId="{87949DAB-1928-453E-AAAC-5FAC2C4CC11F}"/>
          </ac:spMkLst>
        </pc:spChg>
        <pc:spChg chg="mod">
          <ac:chgData name="Gossen, J. (Janine)" userId="e49d8dbb-1733-4ee6-a991-df96c05cdabf" providerId="ADAL" clId="{78F8F93E-0281-4D6F-9853-05542D2E1CD6}" dt="2023-12-04T14:52:19.022" v="1968" actId="27803"/>
          <ac:spMkLst>
            <pc:docMk/>
            <pc:sldMk cId="3483381515" sldId="489"/>
            <ac:spMk id="23" creationId="{CF058E7B-B93E-4230-B205-947613B62F2F}"/>
          </ac:spMkLst>
        </pc:spChg>
        <pc:spChg chg="mod">
          <ac:chgData name="Gossen, J. (Janine)" userId="e49d8dbb-1733-4ee6-a991-df96c05cdabf" providerId="ADAL" clId="{78F8F93E-0281-4D6F-9853-05542D2E1CD6}" dt="2023-12-04T14:52:19.022" v="1968" actId="27803"/>
          <ac:spMkLst>
            <pc:docMk/>
            <pc:sldMk cId="3483381515" sldId="489"/>
            <ac:spMk id="25" creationId="{D605F47C-2A2C-44C9-97D0-2D4D8B2A9417}"/>
          </ac:spMkLst>
        </pc:spChg>
        <pc:spChg chg="mod">
          <ac:chgData name="Gossen, J. (Janine)" userId="e49d8dbb-1733-4ee6-a991-df96c05cdabf" providerId="ADAL" clId="{78F8F93E-0281-4D6F-9853-05542D2E1CD6}" dt="2023-12-04T14:52:19.022" v="1968" actId="27803"/>
          <ac:spMkLst>
            <pc:docMk/>
            <pc:sldMk cId="3483381515" sldId="489"/>
            <ac:spMk id="26" creationId="{F46ED362-6D31-4AE0-AD0B-387A4D4E10F3}"/>
          </ac:spMkLst>
        </pc:spChg>
        <pc:spChg chg="mod">
          <ac:chgData name="Gossen, J. (Janine)" userId="e49d8dbb-1733-4ee6-a991-df96c05cdabf" providerId="ADAL" clId="{78F8F93E-0281-4D6F-9853-05542D2E1CD6}" dt="2023-12-04T14:52:19.022" v="1968" actId="27803"/>
          <ac:spMkLst>
            <pc:docMk/>
            <pc:sldMk cId="3483381515" sldId="489"/>
            <ac:spMk id="27" creationId="{1E79D695-5F1E-4A54-B26C-0465F7913B78}"/>
          </ac:spMkLst>
        </pc:spChg>
        <pc:spChg chg="mod">
          <ac:chgData name="Gossen, J. (Janine)" userId="e49d8dbb-1733-4ee6-a991-df96c05cdabf" providerId="ADAL" clId="{78F8F93E-0281-4D6F-9853-05542D2E1CD6}" dt="2023-12-04T14:52:19.022" v="1968" actId="27803"/>
          <ac:spMkLst>
            <pc:docMk/>
            <pc:sldMk cId="3483381515" sldId="489"/>
            <ac:spMk id="28" creationId="{6EC5EC2F-67D3-4510-B99C-DCD9F26194EE}"/>
          </ac:spMkLst>
        </pc:spChg>
        <pc:spChg chg="mod">
          <ac:chgData name="Gossen, J. (Janine)" userId="e49d8dbb-1733-4ee6-a991-df96c05cdabf" providerId="ADAL" clId="{78F8F93E-0281-4D6F-9853-05542D2E1CD6}" dt="2023-12-04T14:52:19.022" v="1968" actId="27803"/>
          <ac:spMkLst>
            <pc:docMk/>
            <pc:sldMk cId="3483381515" sldId="489"/>
            <ac:spMk id="29" creationId="{956D5BCB-5D03-4258-90EB-ECAAF592691F}"/>
          </ac:spMkLst>
        </pc:spChg>
        <pc:spChg chg="mod">
          <ac:chgData name="Gossen, J. (Janine)" userId="e49d8dbb-1733-4ee6-a991-df96c05cdabf" providerId="ADAL" clId="{78F8F93E-0281-4D6F-9853-05542D2E1CD6}" dt="2023-12-04T14:52:19.022" v="1968" actId="27803"/>
          <ac:spMkLst>
            <pc:docMk/>
            <pc:sldMk cId="3483381515" sldId="489"/>
            <ac:spMk id="30" creationId="{BD0DE34A-5DBD-4661-9FC4-D4DD65A59BC7}"/>
          </ac:spMkLst>
        </pc:spChg>
        <pc:spChg chg="mod">
          <ac:chgData name="Gossen, J. (Janine)" userId="e49d8dbb-1733-4ee6-a991-df96c05cdabf" providerId="ADAL" clId="{78F8F93E-0281-4D6F-9853-05542D2E1CD6}" dt="2023-12-04T14:52:19.022" v="1968" actId="27803"/>
          <ac:spMkLst>
            <pc:docMk/>
            <pc:sldMk cId="3483381515" sldId="489"/>
            <ac:spMk id="31" creationId="{C15E6FDE-51BF-4890-ADEF-7E79AFDBBE76}"/>
          </ac:spMkLst>
        </pc:spChg>
        <pc:spChg chg="mod">
          <ac:chgData name="Gossen, J. (Janine)" userId="e49d8dbb-1733-4ee6-a991-df96c05cdabf" providerId="ADAL" clId="{78F8F93E-0281-4D6F-9853-05542D2E1CD6}" dt="2023-12-04T14:52:19.022" v="1968" actId="27803"/>
          <ac:spMkLst>
            <pc:docMk/>
            <pc:sldMk cId="3483381515" sldId="489"/>
            <ac:spMk id="32" creationId="{7DB7095C-524E-428E-8BEF-4C573A71F6B4}"/>
          </ac:spMkLst>
        </pc:spChg>
        <pc:spChg chg="mod">
          <ac:chgData name="Gossen, J. (Janine)" userId="e49d8dbb-1733-4ee6-a991-df96c05cdabf" providerId="ADAL" clId="{78F8F93E-0281-4D6F-9853-05542D2E1CD6}" dt="2023-12-04T14:52:19.022" v="1968" actId="27803"/>
          <ac:spMkLst>
            <pc:docMk/>
            <pc:sldMk cId="3483381515" sldId="489"/>
            <ac:spMk id="33" creationId="{510E5E0B-8264-4838-B744-17E381E49D68}"/>
          </ac:spMkLst>
        </pc:spChg>
        <pc:spChg chg="mod">
          <ac:chgData name="Gossen, J. (Janine)" userId="e49d8dbb-1733-4ee6-a991-df96c05cdabf" providerId="ADAL" clId="{78F8F93E-0281-4D6F-9853-05542D2E1CD6}" dt="2023-12-04T14:52:19.022" v="1968" actId="27803"/>
          <ac:spMkLst>
            <pc:docMk/>
            <pc:sldMk cId="3483381515" sldId="489"/>
            <ac:spMk id="34" creationId="{C0536568-AC99-4B43-BF0B-F8336A5D6682}"/>
          </ac:spMkLst>
        </pc:spChg>
        <pc:spChg chg="mod">
          <ac:chgData name="Gossen, J. (Janine)" userId="e49d8dbb-1733-4ee6-a991-df96c05cdabf" providerId="ADAL" clId="{78F8F93E-0281-4D6F-9853-05542D2E1CD6}" dt="2023-12-04T14:52:19.022" v="1968" actId="27803"/>
          <ac:spMkLst>
            <pc:docMk/>
            <pc:sldMk cId="3483381515" sldId="489"/>
            <ac:spMk id="35" creationId="{BF389DDA-F6DE-4B5C-883D-C5B7A3104E7F}"/>
          </ac:spMkLst>
        </pc:spChg>
        <pc:spChg chg="mod">
          <ac:chgData name="Gossen, J. (Janine)" userId="e49d8dbb-1733-4ee6-a991-df96c05cdabf" providerId="ADAL" clId="{78F8F93E-0281-4D6F-9853-05542D2E1CD6}" dt="2023-12-04T14:52:19.022" v="1968" actId="27803"/>
          <ac:spMkLst>
            <pc:docMk/>
            <pc:sldMk cId="3483381515" sldId="489"/>
            <ac:spMk id="36" creationId="{E1EFB633-2D1B-452E-885B-35E10F3BB7E8}"/>
          </ac:spMkLst>
        </pc:spChg>
        <pc:spChg chg="mod">
          <ac:chgData name="Gossen, J. (Janine)" userId="e49d8dbb-1733-4ee6-a991-df96c05cdabf" providerId="ADAL" clId="{78F8F93E-0281-4D6F-9853-05542D2E1CD6}" dt="2023-12-04T14:52:19.022" v="1968" actId="27803"/>
          <ac:spMkLst>
            <pc:docMk/>
            <pc:sldMk cId="3483381515" sldId="489"/>
            <ac:spMk id="37" creationId="{BA244C74-3A56-43EE-8F5C-0FFA89927622}"/>
          </ac:spMkLst>
        </pc:spChg>
        <pc:spChg chg="mod">
          <ac:chgData name="Gossen, J. (Janine)" userId="e49d8dbb-1733-4ee6-a991-df96c05cdabf" providerId="ADAL" clId="{78F8F93E-0281-4D6F-9853-05542D2E1CD6}" dt="2023-12-04T14:52:19.022" v="1968" actId="27803"/>
          <ac:spMkLst>
            <pc:docMk/>
            <pc:sldMk cId="3483381515" sldId="489"/>
            <ac:spMk id="38" creationId="{510C2708-5176-458C-9796-45D3A11A6E57}"/>
          </ac:spMkLst>
        </pc:spChg>
        <pc:spChg chg="mod">
          <ac:chgData name="Gossen, J. (Janine)" userId="e49d8dbb-1733-4ee6-a991-df96c05cdabf" providerId="ADAL" clId="{78F8F93E-0281-4D6F-9853-05542D2E1CD6}" dt="2023-12-04T14:52:19.022" v="1968" actId="27803"/>
          <ac:spMkLst>
            <pc:docMk/>
            <pc:sldMk cId="3483381515" sldId="489"/>
            <ac:spMk id="39" creationId="{2AD4976B-5678-40A2-9901-42F410EC496E}"/>
          </ac:spMkLst>
        </pc:spChg>
        <pc:spChg chg="mod">
          <ac:chgData name="Gossen, J. (Janine)" userId="e49d8dbb-1733-4ee6-a991-df96c05cdabf" providerId="ADAL" clId="{78F8F93E-0281-4D6F-9853-05542D2E1CD6}" dt="2023-12-04T14:52:19.022" v="1968" actId="27803"/>
          <ac:spMkLst>
            <pc:docMk/>
            <pc:sldMk cId="3483381515" sldId="489"/>
            <ac:spMk id="40" creationId="{20A86257-F91E-4241-BD71-4A5FC4A5B33B}"/>
          </ac:spMkLst>
        </pc:spChg>
        <pc:spChg chg="mod">
          <ac:chgData name="Gossen, J. (Janine)" userId="e49d8dbb-1733-4ee6-a991-df96c05cdabf" providerId="ADAL" clId="{78F8F93E-0281-4D6F-9853-05542D2E1CD6}" dt="2023-12-04T14:52:19.022" v="1968" actId="27803"/>
          <ac:spMkLst>
            <pc:docMk/>
            <pc:sldMk cId="3483381515" sldId="489"/>
            <ac:spMk id="41" creationId="{5845FDBB-5A09-45A3-B5FF-5B63B3867042}"/>
          </ac:spMkLst>
        </pc:spChg>
        <pc:spChg chg="mod">
          <ac:chgData name="Gossen, J. (Janine)" userId="e49d8dbb-1733-4ee6-a991-df96c05cdabf" providerId="ADAL" clId="{78F8F93E-0281-4D6F-9853-05542D2E1CD6}" dt="2023-12-04T14:52:19.022" v="1968" actId="27803"/>
          <ac:spMkLst>
            <pc:docMk/>
            <pc:sldMk cId="3483381515" sldId="489"/>
            <ac:spMk id="42" creationId="{DFADFDDD-5F15-48CE-9642-E1A663F33850}"/>
          </ac:spMkLst>
        </pc:spChg>
        <pc:spChg chg="mod">
          <ac:chgData name="Gossen, J. (Janine)" userId="e49d8dbb-1733-4ee6-a991-df96c05cdabf" providerId="ADAL" clId="{78F8F93E-0281-4D6F-9853-05542D2E1CD6}" dt="2023-12-04T14:52:19.022" v="1968" actId="27803"/>
          <ac:spMkLst>
            <pc:docMk/>
            <pc:sldMk cId="3483381515" sldId="489"/>
            <ac:spMk id="43" creationId="{7CE4409C-8E3D-4926-ACE7-9C0E431E9A7A}"/>
          </ac:spMkLst>
        </pc:spChg>
        <pc:spChg chg="mod">
          <ac:chgData name="Gossen, J. (Janine)" userId="e49d8dbb-1733-4ee6-a991-df96c05cdabf" providerId="ADAL" clId="{78F8F93E-0281-4D6F-9853-05542D2E1CD6}" dt="2023-12-04T14:54:28.131" v="2000" actId="207"/>
          <ac:spMkLst>
            <pc:docMk/>
            <pc:sldMk cId="3483381515" sldId="489"/>
            <ac:spMk id="44" creationId="{25556E5E-5EBB-4A03-8ED8-CCD8A4894403}"/>
          </ac:spMkLst>
        </pc:spChg>
        <pc:spChg chg="mod">
          <ac:chgData name="Gossen, J. (Janine)" userId="e49d8dbb-1733-4ee6-a991-df96c05cdabf" providerId="ADAL" clId="{78F8F93E-0281-4D6F-9853-05542D2E1CD6}" dt="2023-12-04T14:54:44.578" v="2003" actId="207"/>
          <ac:spMkLst>
            <pc:docMk/>
            <pc:sldMk cId="3483381515" sldId="489"/>
            <ac:spMk id="45" creationId="{A74ECF76-8488-4A02-B9BA-8C0A0AEC3115}"/>
          </ac:spMkLst>
        </pc:spChg>
        <pc:spChg chg="del mod topLvl">
          <ac:chgData name="Gossen, J. (Janine)" userId="e49d8dbb-1733-4ee6-a991-df96c05cdabf" providerId="ADAL" clId="{78F8F93E-0281-4D6F-9853-05542D2E1CD6}" dt="2023-12-04T14:56:29.448" v="2050" actId="478"/>
          <ac:spMkLst>
            <pc:docMk/>
            <pc:sldMk cId="3483381515" sldId="489"/>
            <ac:spMk id="51" creationId="{1D0DE5C5-6592-44AE-B040-64D1FB9D9CCF}"/>
          </ac:spMkLst>
        </pc:spChg>
        <pc:spChg chg="del mod topLvl">
          <ac:chgData name="Gossen, J. (Janine)" userId="e49d8dbb-1733-4ee6-a991-df96c05cdabf" providerId="ADAL" clId="{78F8F93E-0281-4D6F-9853-05542D2E1CD6}" dt="2023-12-04T14:56:33.864" v="2053" actId="478"/>
          <ac:spMkLst>
            <pc:docMk/>
            <pc:sldMk cId="3483381515" sldId="489"/>
            <ac:spMk id="52" creationId="{8E520056-FF1E-4B72-AF70-25F0146EF869}"/>
          </ac:spMkLst>
        </pc:spChg>
        <pc:spChg chg="del mod topLvl">
          <ac:chgData name="Gossen, J. (Janine)" userId="e49d8dbb-1733-4ee6-a991-df96c05cdabf" providerId="ADAL" clId="{78F8F93E-0281-4D6F-9853-05542D2E1CD6}" dt="2023-12-04T14:56:32.279" v="2052" actId="478"/>
          <ac:spMkLst>
            <pc:docMk/>
            <pc:sldMk cId="3483381515" sldId="489"/>
            <ac:spMk id="53" creationId="{6E715239-2F9A-47CE-A00C-03DB1A386DA8}"/>
          </ac:spMkLst>
        </pc:spChg>
        <pc:spChg chg="del mod topLvl">
          <ac:chgData name="Gossen, J. (Janine)" userId="e49d8dbb-1733-4ee6-a991-df96c05cdabf" providerId="ADAL" clId="{78F8F93E-0281-4D6F-9853-05542D2E1CD6}" dt="2023-12-04T14:56:30.710" v="2051" actId="478"/>
          <ac:spMkLst>
            <pc:docMk/>
            <pc:sldMk cId="3483381515" sldId="489"/>
            <ac:spMk id="54" creationId="{70ED5164-6D35-49EA-B35D-458DE60C3D78}"/>
          </ac:spMkLst>
        </pc:spChg>
        <pc:spChg chg="mod topLvl">
          <ac:chgData name="Gossen, J. (Janine)" userId="e49d8dbb-1733-4ee6-a991-df96c05cdabf" providerId="ADAL" clId="{78F8F93E-0281-4D6F-9853-05542D2E1CD6}" dt="2023-12-04T14:56:23.247" v="2049" actId="207"/>
          <ac:spMkLst>
            <pc:docMk/>
            <pc:sldMk cId="3483381515" sldId="489"/>
            <ac:spMk id="55" creationId="{FE0729E6-F70E-4902-B536-569159B21184}"/>
          </ac:spMkLst>
        </pc:spChg>
        <pc:spChg chg="mod topLvl">
          <ac:chgData name="Gossen, J. (Janine)" userId="e49d8dbb-1733-4ee6-a991-df96c05cdabf" providerId="ADAL" clId="{78F8F93E-0281-4D6F-9853-05542D2E1CD6}" dt="2023-12-04T14:56:03.905" v="2028" actId="207"/>
          <ac:spMkLst>
            <pc:docMk/>
            <pc:sldMk cId="3483381515" sldId="489"/>
            <ac:spMk id="57" creationId="{BF16B90A-5B04-45E6-93AC-BAB774FE79C9}"/>
          </ac:spMkLst>
        </pc:spChg>
        <pc:spChg chg="mod topLvl">
          <ac:chgData name="Gossen, J. (Janine)" userId="e49d8dbb-1733-4ee6-a991-df96c05cdabf" providerId="ADAL" clId="{78F8F93E-0281-4D6F-9853-05542D2E1CD6}" dt="2023-12-04T14:56:03.905" v="2028" actId="207"/>
          <ac:spMkLst>
            <pc:docMk/>
            <pc:sldMk cId="3483381515" sldId="489"/>
            <ac:spMk id="58" creationId="{1624EC60-28A4-4DA0-8403-793EC7A5BCFB}"/>
          </ac:spMkLst>
        </pc:spChg>
        <pc:spChg chg="mod topLvl">
          <ac:chgData name="Gossen, J. (Janine)" userId="e49d8dbb-1733-4ee6-a991-df96c05cdabf" providerId="ADAL" clId="{78F8F93E-0281-4D6F-9853-05542D2E1CD6}" dt="2023-12-04T14:56:03.905" v="2028" actId="207"/>
          <ac:spMkLst>
            <pc:docMk/>
            <pc:sldMk cId="3483381515" sldId="489"/>
            <ac:spMk id="59" creationId="{4A406FFB-9BAB-4A3A-BD91-F39015EA375F}"/>
          </ac:spMkLst>
        </pc:spChg>
        <pc:spChg chg="mod topLvl">
          <ac:chgData name="Gossen, J. (Janine)" userId="e49d8dbb-1733-4ee6-a991-df96c05cdabf" providerId="ADAL" clId="{78F8F93E-0281-4D6F-9853-05542D2E1CD6}" dt="2023-12-04T14:56:03.905" v="2028" actId="207"/>
          <ac:spMkLst>
            <pc:docMk/>
            <pc:sldMk cId="3483381515" sldId="489"/>
            <ac:spMk id="60" creationId="{0F218B2E-257A-41D9-8AAF-B9D5BB3893EA}"/>
          </ac:spMkLst>
        </pc:spChg>
        <pc:grpChg chg="mod">
          <ac:chgData name="Gossen, J. (Janine)" userId="e49d8dbb-1733-4ee6-a991-df96c05cdabf" providerId="ADAL" clId="{78F8F93E-0281-4D6F-9853-05542D2E1CD6}" dt="2023-12-04T14:57:15.080" v="2058" actId="1076"/>
          <ac:grpSpMkLst>
            <pc:docMk/>
            <pc:sldMk cId="3483381515" sldId="489"/>
            <ac:grpSpMk id="16" creationId="{F5048984-F043-44FF-A918-F15562EB92E7}"/>
          </ac:grpSpMkLst>
        </pc:grpChg>
        <pc:grpChg chg="mod">
          <ac:chgData name="Gossen, J. (Janine)" userId="e49d8dbb-1733-4ee6-a991-df96c05cdabf" providerId="ADAL" clId="{78F8F93E-0281-4D6F-9853-05542D2E1CD6}" dt="2023-12-04T14:57:28.929" v="2063" actId="207"/>
          <ac:grpSpMkLst>
            <pc:docMk/>
            <pc:sldMk cId="3483381515" sldId="489"/>
            <ac:grpSpMk id="24" creationId="{15F1C413-145B-475F-84AB-01305C3CA189}"/>
          </ac:grpSpMkLst>
        </pc:grpChg>
        <pc:grpChg chg="del mod">
          <ac:chgData name="Gossen, J. (Janine)" userId="e49d8dbb-1733-4ee6-a991-df96c05cdabf" providerId="ADAL" clId="{78F8F93E-0281-4D6F-9853-05542D2E1CD6}" dt="2023-12-04T14:55:41.127" v="2009" actId="165"/>
          <ac:grpSpMkLst>
            <pc:docMk/>
            <pc:sldMk cId="3483381515" sldId="489"/>
            <ac:grpSpMk id="50" creationId="{D6FEED66-FFB0-42FA-A9C8-F203D8D5D752}"/>
          </ac:grpSpMkLst>
        </pc:grpChg>
        <pc:grpChg chg="del mod">
          <ac:chgData name="Gossen, J. (Janine)" userId="e49d8dbb-1733-4ee6-a991-df96c05cdabf" providerId="ADAL" clId="{78F8F93E-0281-4D6F-9853-05542D2E1CD6}" dt="2023-12-04T14:55:41.127" v="2009" actId="165"/>
          <ac:grpSpMkLst>
            <pc:docMk/>
            <pc:sldMk cId="3483381515" sldId="489"/>
            <ac:grpSpMk id="56" creationId="{D8E08C1C-76BC-4AC8-99AA-D49CFCBA29EA}"/>
          </ac:grpSpMkLst>
        </pc:grpChg>
        <pc:picChg chg="add del mod">
          <ac:chgData name="Gossen, J. (Janine)" userId="e49d8dbb-1733-4ee6-a991-df96c05cdabf" providerId="ADAL" clId="{78F8F93E-0281-4D6F-9853-05542D2E1CD6}" dt="2023-12-04T14:52:19.022" v="1968" actId="27803"/>
          <ac:picMkLst>
            <pc:docMk/>
            <pc:sldMk cId="3483381515" sldId="489"/>
            <ac:picMk id="5" creationId="{F5048984-F043-44FF-A918-F15562EB92E7}"/>
          </ac:picMkLst>
        </pc:picChg>
        <pc:picChg chg="add del mod">
          <ac:chgData name="Gossen, J. (Janine)" userId="e49d8dbb-1733-4ee6-a991-df96c05cdabf" providerId="ADAL" clId="{78F8F93E-0281-4D6F-9853-05542D2E1CD6}" dt="2023-12-04T14:52:19.022" v="1968" actId="27803"/>
          <ac:picMkLst>
            <pc:docMk/>
            <pc:sldMk cId="3483381515" sldId="489"/>
            <ac:picMk id="9" creationId="{15F1C413-145B-475F-84AB-01305C3CA189}"/>
          </ac:picMkLst>
        </pc:picChg>
        <pc:picChg chg="add del mod">
          <ac:chgData name="Gossen, J. (Janine)" userId="e49d8dbb-1733-4ee6-a991-df96c05cdabf" providerId="ADAL" clId="{78F8F93E-0281-4D6F-9853-05542D2E1CD6}" dt="2023-12-04T14:52:19.022" v="1968" actId="27803"/>
          <ac:picMkLst>
            <pc:docMk/>
            <pc:sldMk cId="3483381515" sldId="489"/>
            <ac:picMk id="13" creationId="{25556E5E-5EBB-4A03-8ED8-CCD8A4894403}"/>
          </ac:picMkLst>
        </pc:picChg>
        <pc:picChg chg="add del mod">
          <ac:chgData name="Gossen, J. (Janine)" userId="e49d8dbb-1733-4ee6-a991-df96c05cdabf" providerId="ADAL" clId="{78F8F93E-0281-4D6F-9853-05542D2E1CD6}" dt="2023-12-04T14:52:19.022" v="1968" actId="27803"/>
          <ac:picMkLst>
            <pc:docMk/>
            <pc:sldMk cId="3483381515" sldId="489"/>
            <ac:picMk id="15" creationId="{A74ECF76-8488-4A02-B9BA-8C0A0AEC3115}"/>
          </ac:picMkLst>
        </pc:picChg>
        <pc:picChg chg="add del mod">
          <ac:chgData name="Gossen, J. (Janine)" userId="e49d8dbb-1733-4ee6-a991-df96c05cdabf" providerId="ADAL" clId="{78F8F93E-0281-4D6F-9853-05542D2E1CD6}" dt="2023-12-04T14:55:33.366" v="2007" actId="27803"/>
          <ac:picMkLst>
            <pc:docMk/>
            <pc:sldMk cId="3483381515" sldId="489"/>
            <ac:picMk id="47" creationId="{D6FEED66-FFB0-42FA-A9C8-F203D8D5D752}"/>
          </ac:picMkLst>
        </pc:picChg>
        <pc:picChg chg="add del mod">
          <ac:chgData name="Gossen, J. (Janine)" userId="e49d8dbb-1733-4ee6-a991-df96c05cdabf" providerId="ADAL" clId="{78F8F93E-0281-4D6F-9853-05542D2E1CD6}" dt="2023-12-04T14:55:33.366" v="2007" actId="27803"/>
          <ac:picMkLst>
            <pc:docMk/>
            <pc:sldMk cId="3483381515" sldId="489"/>
            <ac:picMk id="49" creationId="{D8E08C1C-76BC-4AC8-99AA-D49CFCBA29EA}"/>
          </ac:picMkLst>
        </pc:picChg>
        <pc:picChg chg="add mod">
          <ac:chgData name="Gossen, J. (Janine)" userId="e49d8dbb-1733-4ee6-a991-df96c05cdabf" providerId="ADAL" clId="{78F8F93E-0281-4D6F-9853-05542D2E1CD6}" dt="2023-12-04T14:57:23.747" v="2062" actId="207"/>
          <ac:picMkLst>
            <pc:docMk/>
            <pc:sldMk cId="3483381515" sldId="489"/>
            <ac:picMk id="62" creationId="{3186F33C-735F-4BA8-B3C5-3EB1DDEA5F03}"/>
          </ac:picMkLst>
        </pc:picChg>
      </pc:sldChg>
      <pc:sldChg chg="del">
        <pc:chgData name="Gossen, J. (Janine)" userId="e49d8dbb-1733-4ee6-a991-df96c05cdabf" providerId="ADAL" clId="{78F8F93E-0281-4D6F-9853-05542D2E1CD6}" dt="2023-11-21T15:47:34.905" v="150" actId="47"/>
        <pc:sldMkLst>
          <pc:docMk/>
          <pc:sldMk cId="4284655847" sldId="490"/>
        </pc:sldMkLst>
      </pc:sldChg>
      <pc:sldChg chg="del">
        <pc:chgData name="Gossen, J. (Janine)" userId="e49d8dbb-1733-4ee6-a991-df96c05cdabf" providerId="ADAL" clId="{78F8F93E-0281-4D6F-9853-05542D2E1CD6}" dt="2023-11-21T15:47:32.651" v="148" actId="47"/>
        <pc:sldMkLst>
          <pc:docMk/>
          <pc:sldMk cId="3711251027" sldId="492"/>
        </pc:sldMkLst>
      </pc:sldChg>
      <pc:sldChg chg="del">
        <pc:chgData name="Gossen, J. (Janine)" userId="e49d8dbb-1733-4ee6-a991-df96c05cdabf" providerId="ADAL" clId="{78F8F93E-0281-4D6F-9853-05542D2E1CD6}" dt="2023-11-21T15:47:33.777" v="149" actId="47"/>
        <pc:sldMkLst>
          <pc:docMk/>
          <pc:sldMk cId="3543159021" sldId="493"/>
        </pc:sldMkLst>
      </pc:sldChg>
      <pc:sldChg chg="del">
        <pc:chgData name="Gossen, J. (Janine)" userId="e49d8dbb-1733-4ee6-a991-df96c05cdabf" providerId="ADAL" clId="{78F8F93E-0281-4D6F-9853-05542D2E1CD6}" dt="2023-11-21T15:47:37.366" v="152" actId="47"/>
        <pc:sldMkLst>
          <pc:docMk/>
          <pc:sldMk cId="3365210786" sldId="494"/>
        </pc:sldMkLst>
      </pc:sldChg>
      <pc:sldChg chg="del">
        <pc:chgData name="Gossen, J. (Janine)" userId="e49d8dbb-1733-4ee6-a991-df96c05cdabf" providerId="ADAL" clId="{78F8F93E-0281-4D6F-9853-05542D2E1CD6}" dt="2023-11-21T15:47:36.158" v="151" actId="47"/>
        <pc:sldMkLst>
          <pc:docMk/>
          <pc:sldMk cId="3679074567" sldId="495"/>
        </pc:sldMkLst>
      </pc:sldChg>
      <pc:sldChg chg="modSp mod">
        <pc:chgData name="Gossen, J. (Janine)" userId="e49d8dbb-1733-4ee6-a991-df96c05cdabf" providerId="ADAL" clId="{78F8F93E-0281-4D6F-9853-05542D2E1CD6}" dt="2023-11-21T15:49:40.769" v="276" actId="20577"/>
        <pc:sldMkLst>
          <pc:docMk/>
          <pc:sldMk cId="2771339855" sldId="496"/>
        </pc:sldMkLst>
        <pc:spChg chg="mod">
          <ac:chgData name="Gossen, J. (Janine)" userId="e49d8dbb-1733-4ee6-a991-df96c05cdabf" providerId="ADAL" clId="{78F8F93E-0281-4D6F-9853-05542D2E1CD6}" dt="2023-11-21T15:49:40.769" v="276" actId="20577"/>
          <ac:spMkLst>
            <pc:docMk/>
            <pc:sldMk cId="2771339855" sldId="496"/>
            <ac:spMk id="3" creationId="{00000000-0000-0000-0000-000000000000}"/>
          </ac:spMkLst>
        </pc:spChg>
      </pc:sldChg>
      <pc:sldChg chg="modSp add mod">
        <pc:chgData name="Gossen, J. (Janine)" userId="e49d8dbb-1733-4ee6-a991-df96c05cdabf" providerId="ADAL" clId="{78F8F93E-0281-4D6F-9853-05542D2E1CD6}" dt="2023-12-04T13:33:00.600" v="1537" actId="27636"/>
        <pc:sldMkLst>
          <pc:docMk/>
          <pc:sldMk cId="4206840094" sldId="497"/>
        </pc:sldMkLst>
        <pc:spChg chg="mod">
          <ac:chgData name="Gossen, J. (Janine)" userId="e49d8dbb-1733-4ee6-a991-df96c05cdabf" providerId="ADAL" clId="{78F8F93E-0281-4D6F-9853-05542D2E1CD6}" dt="2023-12-04T13:33:00.600" v="1537" actId="27636"/>
          <ac:spMkLst>
            <pc:docMk/>
            <pc:sldMk cId="4206840094" sldId="497"/>
            <ac:spMk id="2" creationId="{9B10F013-4390-4C97-9735-82714F8B5B87}"/>
          </ac:spMkLst>
        </pc:spChg>
        <pc:spChg chg="mod">
          <ac:chgData name="Gossen, J. (Janine)" userId="e49d8dbb-1733-4ee6-a991-df96c05cdabf" providerId="ADAL" clId="{78F8F93E-0281-4D6F-9853-05542D2E1CD6}" dt="2023-11-21T15:50:02.004" v="281" actId="20577"/>
          <ac:spMkLst>
            <pc:docMk/>
            <pc:sldMk cId="4206840094" sldId="497"/>
            <ac:spMk id="6" creationId="{00000000-0000-0000-0000-000000000000}"/>
          </ac:spMkLst>
        </pc:spChg>
      </pc:sldChg>
      <pc:sldChg chg="modSp add mod">
        <pc:chgData name="Gossen, J. (Janine)" userId="e49d8dbb-1733-4ee6-a991-df96c05cdabf" providerId="ADAL" clId="{78F8F93E-0281-4D6F-9853-05542D2E1CD6}" dt="2023-12-05T09:14:20.024" v="2069" actId="20577"/>
        <pc:sldMkLst>
          <pc:docMk/>
          <pc:sldMk cId="2582041497" sldId="498"/>
        </pc:sldMkLst>
        <pc:spChg chg="mod">
          <ac:chgData name="Gossen, J. (Janine)" userId="e49d8dbb-1733-4ee6-a991-df96c05cdabf" providerId="ADAL" clId="{78F8F93E-0281-4D6F-9853-05542D2E1CD6}" dt="2023-12-05T09:14:20.024" v="2069" actId="20577"/>
          <ac:spMkLst>
            <pc:docMk/>
            <pc:sldMk cId="2582041497" sldId="498"/>
            <ac:spMk id="2" creationId="{9B10F013-4390-4C97-9735-82714F8B5B87}"/>
          </ac:spMkLst>
        </pc:spChg>
        <pc:spChg chg="mod">
          <ac:chgData name="Gossen, J. (Janine)" userId="e49d8dbb-1733-4ee6-a991-df96c05cdabf" providerId="ADAL" clId="{78F8F93E-0281-4D6F-9853-05542D2E1CD6}" dt="2023-12-04T13:39:20.743" v="1727" actId="6549"/>
          <ac:spMkLst>
            <pc:docMk/>
            <pc:sldMk cId="2582041497" sldId="498"/>
            <ac:spMk id="6" creationId="{00000000-0000-0000-0000-000000000000}"/>
          </ac:spMkLst>
        </pc:spChg>
      </pc:sldChg>
      <pc:sldChg chg="modSp add mod">
        <pc:chgData name="Gossen, J. (Janine)" userId="e49d8dbb-1733-4ee6-a991-df96c05cdabf" providerId="ADAL" clId="{78F8F93E-0281-4D6F-9853-05542D2E1CD6}" dt="2023-12-06T16:34:34.016" v="2260" actId="20577"/>
        <pc:sldMkLst>
          <pc:docMk/>
          <pc:sldMk cId="702463604" sldId="499"/>
        </pc:sldMkLst>
        <pc:spChg chg="mod">
          <ac:chgData name="Gossen, J. (Janine)" userId="e49d8dbb-1733-4ee6-a991-df96c05cdabf" providerId="ADAL" clId="{78F8F93E-0281-4D6F-9853-05542D2E1CD6}" dt="2023-12-06T16:34:34.016" v="2260" actId="20577"/>
          <ac:spMkLst>
            <pc:docMk/>
            <pc:sldMk cId="702463604" sldId="499"/>
            <ac:spMk id="2" creationId="{9B10F013-4390-4C97-9735-82714F8B5B87}"/>
          </ac:spMkLst>
        </pc:spChg>
      </pc:sldChg>
    </pc:docChg>
  </pc:docChgLst>
  <pc:docChgLst>
    <pc:chgData name="Ad Ragas" userId="b65d18fb-92ef-4223-b3e3-adc91c7ed8d1" providerId="ADAL" clId="{931FE6C6-AAE8-46C6-98CC-442F9FC89B1D}"/>
    <pc:docChg chg="modSld">
      <pc:chgData name="Ad Ragas" userId="b65d18fb-92ef-4223-b3e3-adc91c7ed8d1" providerId="ADAL" clId="{931FE6C6-AAE8-46C6-98CC-442F9FC89B1D}" dt="2024-02-12T15:21:45.359" v="66" actId="20577"/>
      <pc:docMkLst>
        <pc:docMk/>
      </pc:docMkLst>
      <pc:sldChg chg="modSp">
        <pc:chgData name="Ad Ragas" userId="b65d18fb-92ef-4223-b3e3-adc91c7ed8d1" providerId="ADAL" clId="{931FE6C6-AAE8-46C6-98CC-442F9FC89B1D}" dt="2024-02-12T15:21:45.359" v="66" actId="20577"/>
        <pc:sldMkLst>
          <pc:docMk/>
          <pc:sldMk cId="2582041497" sldId="498"/>
        </pc:sldMkLst>
        <pc:graphicFrameChg chg="modGraphic">
          <ac:chgData name="Ad Ragas" userId="b65d18fb-92ef-4223-b3e3-adc91c7ed8d1" providerId="ADAL" clId="{931FE6C6-AAE8-46C6-98CC-442F9FC89B1D}" dt="2024-02-12T15:21:45.359" v="66" actId="20577"/>
          <ac:graphicFrameMkLst>
            <pc:docMk/>
            <pc:sldMk cId="2582041497" sldId="498"/>
            <ac:graphicFrameMk id="4" creationId="{654AFEDE-2432-43C5-8486-C260297821B3}"/>
          </ac:graphicFrameMkLst>
        </pc:graphicFrameChg>
      </pc:sldChg>
      <pc:sldChg chg="modSp">
        <pc:chgData name="Ad Ragas" userId="b65d18fb-92ef-4223-b3e3-adc91c7ed8d1" providerId="ADAL" clId="{931FE6C6-AAE8-46C6-98CC-442F9FC89B1D}" dt="2024-02-12T15:12:03.002" v="0" actId="20577"/>
        <pc:sldMkLst>
          <pc:docMk/>
          <pc:sldMk cId="2683759327" sldId="499"/>
        </pc:sldMkLst>
        <pc:spChg chg="mod">
          <ac:chgData name="Ad Ragas" userId="b65d18fb-92ef-4223-b3e3-adc91c7ed8d1" providerId="ADAL" clId="{931FE6C6-AAE8-46C6-98CC-442F9FC89B1D}" dt="2024-02-12T15:12:03.002" v="0" actId="20577"/>
          <ac:spMkLst>
            <pc:docMk/>
            <pc:sldMk cId="2683759327" sldId="499"/>
            <ac:spMk id="2" creationId="{9B10F013-4390-4C97-9735-82714F8B5B87}"/>
          </ac:spMkLst>
        </pc:spChg>
      </pc:sldChg>
    </pc:docChg>
  </pc:docChgLst>
  <pc:docChgLst>
    <pc:chgData name="Ragas, A.M.J. (Ad)" userId="b65d18fb-92ef-4223-b3e3-adc91c7ed8d1" providerId="ADAL" clId="{C30767EF-0D40-4D83-A05A-9C40A9FD053D}"/>
    <pc:docChg chg="custSel delSld modSld">
      <pc:chgData name="Ragas, A.M.J. (Ad)" userId="b65d18fb-92ef-4223-b3e3-adc91c7ed8d1" providerId="ADAL" clId="{C30767EF-0D40-4D83-A05A-9C40A9FD053D}" dt="2024-10-07T12:50:54.314" v="494" actId="20577"/>
      <pc:docMkLst>
        <pc:docMk/>
      </pc:docMkLst>
      <pc:sldChg chg="modSp mod">
        <pc:chgData name="Ragas, A.M.J. (Ad)" userId="b65d18fb-92ef-4223-b3e3-adc91c7ed8d1" providerId="ADAL" clId="{C30767EF-0D40-4D83-A05A-9C40A9FD053D}" dt="2024-10-07T12:48:26.818" v="370" actId="20577"/>
        <pc:sldMkLst>
          <pc:docMk/>
          <pc:sldMk cId="4153452764" sldId="403"/>
        </pc:sldMkLst>
        <pc:spChg chg="mod">
          <ac:chgData name="Ragas, A.M.J. (Ad)" userId="b65d18fb-92ef-4223-b3e3-adc91c7ed8d1" providerId="ADAL" clId="{C30767EF-0D40-4D83-A05A-9C40A9FD053D}" dt="2024-10-07T12:47:20.066" v="291" actId="20577"/>
          <ac:spMkLst>
            <pc:docMk/>
            <pc:sldMk cId="4153452764" sldId="403"/>
            <ac:spMk id="4" creationId="{00000000-0000-0000-0000-000000000000}"/>
          </ac:spMkLst>
        </pc:spChg>
        <pc:spChg chg="mod">
          <ac:chgData name="Ragas, A.M.J. (Ad)" userId="b65d18fb-92ef-4223-b3e3-adc91c7ed8d1" providerId="ADAL" clId="{C30767EF-0D40-4D83-A05A-9C40A9FD053D}" dt="2024-10-07T12:48:26.818" v="370" actId="20577"/>
          <ac:spMkLst>
            <pc:docMk/>
            <pc:sldMk cId="4153452764" sldId="403"/>
            <ac:spMk id="5" creationId="{00000000-0000-0000-0000-000000000000}"/>
          </ac:spMkLst>
        </pc:spChg>
      </pc:sldChg>
      <pc:sldChg chg="modSp mod">
        <pc:chgData name="Ragas, A.M.J. (Ad)" userId="b65d18fb-92ef-4223-b3e3-adc91c7ed8d1" providerId="ADAL" clId="{C30767EF-0D40-4D83-A05A-9C40A9FD053D}" dt="2024-10-07T12:49:53.401" v="477" actId="6549"/>
        <pc:sldMkLst>
          <pc:docMk/>
          <pc:sldMk cId="2771339855" sldId="496"/>
        </pc:sldMkLst>
        <pc:spChg chg="mod">
          <ac:chgData name="Ragas, A.M.J. (Ad)" userId="b65d18fb-92ef-4223-b3e3-adc91c7ed8d1" providerId="ADAL" clId="{C30767EF-0D40-4D83-A05A-9C40A9FD053D}" dt="2024-10-07T12:49:53.401" v="477" actId="6549"/>
          <ac:spMkLst>
            <pc:docMk/>
            <pc:sldMk cId="2771339855" sldId="496"/>
            <ac:spMk id="3" creationId="{00000000-0000-0000-0000-000000000000}"/>
          </ac:spMkLst>
        </pc:spChg>
      </pc:sldChg>
      <pc:sldChg chg="modSp mod">
        <pc:chgData name="Ragas, A.M.J. (Ad)" userId="b65d18fb-92ef-4223-b3e3-adc91c7ed8d1" providerId="ADAL" clId="{C30767EF-0D40-4D83-A05A-9C40A9FD053D}" dt="2024-10-07T12:50:54.314" v="494" actId="20577"/>
        <pc:sldMkLst>
          <pc:docMk/>
          <pc:sldMk cId="2582041497" sldId="498"/>
        </pc:sldMkLst>
        <pc:graphicFrameChg chg="modGraphic">
          <ac:chgData name="Ragas, A.M.J. (Ad)" userId="b65d18fb-92ef-4223-b3e3-adc91c7ed8d1" providerId="ADAL" clId="{C30767EF-0D40-4D83-A05A-9C40A9FD053D}" dt="2024-10-07T12:50:54.314" v="494" actId="20577"/>
          <ac:graphicFrameMkLst>
            <pc:docMk/>
            <pc:sldMk cId="2582041497" sldId="498"/>
            <ac:graphicFrameMk id="4" creationId="{654AFEDE-2432-43C5-8486-C260297821B3}"/>
          </ac:graphicFrameMkLst>
        </pc:graphicFrameChg>
      </pc:sldChg>
      <pc:sldChg chg="modSp mod">
        <pc:chgData name="Ragas, A.M.J. (Ad)" userId="b65d18fb-92ef-4223-b3e3-adc91c7ed8d1" providerId="ADAL" clId="{C30767EF-0D40-4D83-A05A-9C40A9FD053D}" dt="2024-10-07T12:46:00.606" v="277" actId="20577"/>
        <pc:sldMkLst>
          <pc:docMk/>
          <pc:sldMk cId="2683759327" sldId="499"/>
        </pc:sldMkLst>
        <pc:spChg chg="mod">
          <ac:chgData name="Ragas, A.M.J. (Ad)" userId="b65d18fb-92ef-4223-b3e3-adc91c7ed8d1" providerId="ADAL" clId="{C30767EF-0D40-4D83-A05A-9C40A9FD053D}" dt="2024-10-07T12:46:00.606" v="277" actId="20577"/>
          <ac:spMkLst>
            <pc:docMk/>
            <pc:sldMk cId="2683759327" sldId="499"/>
            <ac:spMk id="2" creationId="{9B10F013-4390-4C97-9735-82714F8B5B87}"/>
          </ac:spMkLst>
        </pc:spChg>
      </pc:sldChg>
      <pc:sldChg chg="del">
        <pc:chgData name="Ragas, A.M.J. (Ad)" userId="b65d18fb-92ef-4223-b3e3-adc91c7ed8d1" providerId="ADAL" clId="{C30767EF-0D40-4D83-A05A-9C40A9FD053D}" dt="2024-10-07T12:48:37.931" v="371" actId="2696"/>
        <pc:sldMkLst>
          <pc:docMk/>
          <pc:sldMk cId="4271995174" sldId="500"/>
        </pc:sldMkLst>
      </pc:sldChg>
      <pc:sldChg chg="del">
        <pc:chgData name="Ragas, A.M.J. (Ad)" userId="b65d18fb-92ef-4223-b3e3-adc91c7ed8d1" providerId="ADAL" clId="{C30767EF-0D40-4D83-A05A-9C40A9FD053D}" dt="2024-10-07T12:46:18.631" v="278" actId="2696"/>
        <pc:sldMkLst>
          <pc:docMk/>
          <pc:sldMk cId="1068762372" sldId="501"/>
        </pc:sldMkLst>
      </pc:sldChg>
    </pc:docChg>
  </pc:docChgLst>
  <pc:docChgLst>
    <pc:chgData name="Gossen, J. (Janine)" userId="e49d8dbb-1733-4ee6-a991-df96c05cdabf" providerId="ADAL" clId="{3A619601-4690-4D2B-92F3-0E83924DF06B}"/>
    <pc:docChg chg="undo custSel addSld delSld modSld sldOrd">
      <pc:chgData name="Gossen, J. (Janine)" userId="e49d8dbb-1733-4ee6-a991-df96c05cdabf" providerId="ADAL" clId="{3A619601-4690-4D2B-92F3-0E83924DF06B}" dt="2023-10-11T07:32:31.071" v="4102" actId="14100"/>
      <pc:docMkLst>
        <pc:docMk/>
      </pc:docMkLst>
      <pc:sldChg chg="modSp mod">
        <pc:chgData name="Gossen, J. (Janine)" userId="e49d8dbb-1733-4ee6-a991-df96c05cdabf" providerId="ADAL" clId="{3A619601-4690-4D2B-92F3-0E83924DF06B}" dt="2023-09-21T14:02:06.134" v="2122" actId="20577"/>
        <pc:sldMkLst>
          <pc:docMk/>
          <pc:sldMk cId="4153452764" sldId="403"/>
        </pc:sldMkLst>
        <pc:spChg chg="mod">
          <ac:chgData name="Gossen, J. (Janine)" userId="e49d8dbb-1733-4ee6-a991-df96c05cdabf" providerId="ADAL" clId="{3A619601-4690-4D2B-92F3-0E83924DF06B}" dt="2023-09-21T14:02:06.134" v="2122" actId="20577"/>
          <ac:spMkLst>
            <pc:docMk/>
            <pc:sldMk cId="4153452764" sldId="403"/>
            <ac:spMk id="5" creationId="{00000000-0000-0000-0000-000000000000}"/>
          </ac:spMkLst>
        </pc:spChg>
      </pc:sldChg>
      <pc:sldChg chg="modSp mod">
        <pc:chgData name="Gossen, J. (Janine)" userId="e49d8dbb-1733-4ee6-a991-df96c05cdabf" providerId="ADAL" clId="{3A619601-4690-4D2B-92F3-0E83924DF06B}" dt="2023-10-05T13:55:19.101" v="3916" actId="6549"/>
        <pc:sldMkLst>
          <pc:docMk/>
          <pc:sldMk cId="4116964952" sldId="483"/>
        </pc:sldMkLst>
        <pc:spChg chg="mod">
          <ac:chgData name="Gossen, J. (Janine)" userId="e49d8dbb-1733-4ee6-a991-df96c05cdabf" providerId="ADAL" clId="{3A619601-4690-4D2B-92F3-0E83924DF06B}" dt="2023-10-05T13:16:34.990" v="3885" actId="20577"/>
          <ac:spMkLst>
            <pc:docMk/>
            <pc:sldMk cId="4116964952" sldId="483"/>
            <ac:spMk id="2" creationId="{00000000-0000-0000-0000-000000000000}"/>
          </ac:spMkLst>
        </pc:spChg>
        <pc:spChg chg="mod">
          <ac:chgData name="Gossen, J. (Janine)" userId="e49d8dbb-1733-4ee6-a991-df96c05cdabf" providerId="ADAL" clId="{3A619601-4690-4D2B-92F3-0E83924DF06B}" dt="2023-10-05T13:55:19.101" v="3916" actId="6549"/>
          <ac:spMkLst>
            <pc:docMk/>
            <pc:sldMk cId="4116964952" sldId="483"/>
            <ac:spMk id="3" creationId="{00000000-0000-0000-0000-000000000000}"/>
          </ac:spMkLst>
        </pc:spChg>
      </pc:sldChg>
      <pc:sldChg chg="modSp mod">
        <pc:chgData name="Gossen, J. (Janine)" userId="e49d8dbb-1733-4ee6-a991-df96c05cdabf" providerId="ADAL" clId="{3A619601-4690-4D2B-92F3-0E83924DF06B}" dt="2023-10-09T12:18:03.573" v="4015" actId="20577"/>
        <pc:sldMkLst>
          <pc:docMk/>
          <pc:sldMk cId="3483381515" sldId="489"/>
        </pc:sldMkLst>
        <pc:spChg chg="mod">
          <ac:chgData name="Gossen, J. (Janine)" userId="e49d8dbb-1733-4ee6-a991-df96c05cdabf" providerId="ADAL" clId="{3A619601-4690-4D2B-92F3-0E83924DF06B}" dt="2023-10-09T12:18:03.573" v="4015" actId="20577"/>
          <ac:spMkLst>
            <pc:docMk/>
            <pc:sldMk cId="3483381515" sldId="489"/>
            <ac:spMk id="2" creationId="{9B10F013-4390-4C97-9735-82714F8B5B87}"/>
          </ac:spMkLst>
        </pc:spChg>
        <pc:spChg chg="mod">
          <ac:chgData name="Gossen, J. (Janine)" userId="e49d8dbb-1733-4ee6-a991-df96c05cdabf" providerId="ADAL" clId="{3A619601-4690-4D2B-92F3-0E83924DF06B}" dt="2023-09-20T10:46:32.299" v="1968" actId="20577"/>
          <ac:spMkLst>
            <pc:docMk/>
            <pc:sldMk cId="3483381515" sldId="489"/>
            <ac:spMk id="4" creationId="{00000000-0000-0000-0000-000000000000}"/>
          </ac:spMkLst>
        </pc:spChg>
      </pc:sldChg>
      <pc:sldChg chg="addSp delSp modSp mod ord">
        <pc:chgData name="Gossen, J. (Janine)" userId="e49d8dbb-1733-4ee6-a991-df96c05cdabf" providerId="ADAL" clId="{3A619601-4690-4D2B-92F3-0E83924DF06B}" dt="2023-10-11T07:32:31.071" v="4102" actId="14100"/>
        <pc:sldMkLst>
          <pc:docMk/>
          <pc:sldMk cId="4284655847" sldId="490"/>
        </pc:sldMkLst>
        <pc:spChg chg="mod">
          <ac:chgData name="Gossen, J. (Janine)" userId="e49d8dbb-1733-4ee6-a991-df96c05cdabf" providerId="ADAL" clId="{3A619601-4690-4D2B-92F3-0E83924DF06B}" dt="2023-10-05T14:21:17.231" v="3994" actId="5793"/>
          <ac:spMkLst>
            <pc:docMk/>
            <pc:sldMk cId="4284655847" sldId="490"/>
            <ac:spMk id="2" creationId="{00000000-0000-0000-0000-000000000000}"/>
          </ac:spMkLst>
        </pc:spChg>
        <pc:spChg chg="del mod">
          <ac:chgData name="Gossen, J. (Janine)" userId="e49d8dbb-1733-4ee6-a991-df96c05cdabf" providerId="ADAL" clId="{3A619601-4690-4D2B-92F3-0E83924DF06B}" dt="2023-10-05T14:13:09.558" v="3936"/>
          <ac:spMkLst>
            <pc:docMk/>
            <pc:sldMk cId="4284655847" sldId="490"/>
            <ac:spMk id="3" creationId="{00000000-0000-0000-0000-000000000000}"/>
          </ac:spMkLst>
        </pc:spChg>
        <pc:graphicFrameChg chg="add mod">
          <ac:chgData name="Gossen, J. (Janine)" userId="e49d8dbb-1733-4ee6-a991-df96c05cdabf" providerId="ADAL" clId="{3A619601-4690-4D2B-92F3-0E83924DF06B}" dt="2023-10-11T07:30:40.087" v="4090" actId="255"/>
          <ac:graphicFrameMkLst>
            <pc:docMk/>
            <pc:sldMk cId="4284655847" sldId="490"/>
            <ac:graphicFrameMk id="5" creationId="{1DC04BB9-06DD-478B-B232-80615E3692F4}"/>
          </ac:graphicFrameMkLst>
        </pc:graphicFrameChg>
        <pc:graphicFrameChg chg="add mod">
          <ac:chgData name="Gossen, J. (Janine)" userId="e49d8dbb-1733-4ee6-a991-df96c05cdabf" providerId="ADAL" clId="{3A619601-4690-4D2B-92F3-0E83924DF06B}" dt="2023-10-11T07:31:16.413" v="4092" actId="14100"/>
          <ac:graphicFrameMkLst>
            <pc:docMk/>
            <pc:sldMk cId="4284655847" sldId="490"/>
            <ac:graphicFrameMk id="6" creationId="{26D510AC-4A1A-401B-A455-06D2EDDB65E8}"/>
          </ac:graphicFrameMkLst>
        </pc:graphicFrameChg>
        <pc:graphicFrameChg chg="add del mod">
          <ac:chgData name="Gossen, J. (Janine)" userId="e49d8dbb-1733-4ee6-a991-df96c05cdabf" providerId="ADAL" clId="{3A619601-4690-4D2B-92F3-0E83924DF06B}" dt="2023-10-11T07:28:10.983" v="4057" actId="478"/>
          <ac:graphicFrameMkLst>
            <pc:docMk/>
            <pc:sldMk cId="4284655847" sldId="490"/>
            <ac:graphicFrameMk id="7" creationId="{E425C900-4D3F-4729-B143-9C1D4CADD9E3}"/>
          </ac:graphicFrameMkLst>
        </pc:graphicFrameChg>
        <pc:graphicFrameChg chg="add mod">
          <ac:chgData name="Gossen, J. (Janine)" userId="e49d8dbb-1733-4ee6-a991-df96c05cdabf" providerId="ADAL" clId="{3A619601-4690-4D2B-92F3-0E83924DF06B}" dt="2023-10-11T07:31:45.166" v="4096" actId="14100"/>
          <ac:graphicFrameMkLst>
            <pc:docMk/>
            <pc:sldMk cId="4284655847" sldId="490"/>
            <ac:graphicFrameMk id="8" creationId="{60BE3D9A-140F-421E-B92F-EE40951A7547}"/>
          </ac:graphicFrameMkLst>
        </pc:graphicFrameChg>
        <pc:graphicFrameChg chg="add mod">
          <ac:chgData name="Gossen, J. (Janine)" userId="e49d8dbb-1733-4ee6-a991-df96c05cdabf" providerId="ADAL" clId="{3A619601-4690-4D2B-92F3-0E83924DF06B}" dt="2023-10-11T07:32:02.926" v="4099" actId="14100"/>
          <ac:graphicFrameMkLst>
            <pc:docMk/>
            <pc:sldMk cId="4284655847" sldId="490"/>
            <ac:graphicFrameMk id="9" creationId="{694FA5D3-255E-4080-949C-21714A89967B}"/>
          </ac:graphicFrameMkLst>
        </pc:graphicFrameChg>
        <pc:graphicFrameChg chg="add mod">
          <ac:chgData name="Gossen, J. (Janine)" userId="e49d8dbb-1733-4ee6-a991-df96c05cdabf" providerId="ADAL" clId="{3A619601-4690-4D2B-92F3-0E83924DF06B}" dt="2023-10-11T07:32:31.071" v="4102" actId="14100"/>
          <ac:graphicFrameMkLst>
            <pc:docMk/>
            <pc:sldMk cId="4284655847" sldId="490"/>
            <ac:graphicFrameMk id="10" creationId="{4B3F47E5-4EB7-4C66-B892-F7FC96EC6BCF}"/>
          </ac:graphicFrameMkLst>
        </pc:graphicFrameChg>
        <pc:graphicFrameChg chg="add mod">
          <ac:chgData name="Gossen, J. (Janine)" userId="e49d8dbb-1733-4ee6-a991-df96c05cdabf" providerId="ADAL" clId="{3A619601-4690-4D2B-92F3-0E83924DF06B}" dt="2023-10-11T07:31:30.359" v="4094" actId="14100"/>
          <ac:graphicFrameMkLst>
            <pc:docMk/>
            <pc:sldMk cId="4284655847" sldId="490"/>
            <ac:graphicFrameMk id="11" creationId="{E425C900-4D3F-4729-B143-9C1D4CADD9E3}"/>
          </ac:graphicFrameMkLst>
        </pc:graphicFrameChg>
      </pc:sldChg>
      <pc:sldChg chg="modSp add mod">
        <pc:chgData name="Gossen, J. (Janine)" userId="e49d8dbb-1733-4ee6-a991-df96c05cdabf" providerId="ADAL" clId="{3A619601-4690-4D2B-92F3-0E83924DF06B}" dt="2023-10-09T12:20:49.110" v="4055" actId="20577"/>
        <pc:sldMkLst>
          <pc:docMk/>
          <pc:sldMk cId="3711251027" sldId="492"/>
        </pc:sldMkLst>
        <pc:spChg chg="mod">
          <ac:chgData name="Gossen, J. (Janine)" userId="e49d8dbb-1733-4ee6-a991-df96c05cdabf" providerId="ADAL" clId="{3A619601-4690-4D2B-92F3-0E83924DF06B}" dt="2023-10-09T12:20:49.110" v="4055" actId="20577"/>
          <ac:spMkLst>
            <pc:docMk/>
            <pc:sldMk cId="3711251027" sldId="492"/>
            <ac:spMk id="3" creationId="{00000000-0000-0000-0000-000000000000}"/>
          </ac:spMkLst>
        </pc:spChg>
      </pc:sldChg>
      <pc:sldChg chg="addSp delSp modSp add mod">
        <pc:chgData name="Gossen, J. (Janine)" userId="e49d8dbb-1733-4ee6-a991-df96c05cdabf" providerId="ADAL" clId="{3A619601-4690-4D2B-92F3-0E83924DF06B}" dt="2023-10-05T12:12:50.108" v="3744" actId="15"/>
        <pc:sldMkLst>
          <pc:docMk/>
          <pc:sldMk cId="3543159021" sldId="493"/>
        </pc:sldMkLst>
        <pc:spChg chg="mod">
          <ac:chgData name="Gossen, J. (Janine)" userId="e49d8dbb-1733-4ee6-a991-df96c05cdabf" providerId="ADAL" clId="{3A619601-4690-4D2B-92F3-0E83924DF06B}" dt="2023-10-05T12:12:50.108" v="3744" actId="15"/>
          <ac:spMkLst>
            <pc:docMk/>
            <pc:sldMk cId="3543159021" sldId="493"/>
            <ac:spMk id="3" creationId="{00000000-0000-0000-0000-000000000000}"/>
          </ac:spMkLst>
        </pc:spChg>
        <pc:spChg chg="add del mod">
          <ac:chgData name="Gossen, J. (Janine)" userId="e49d8dbb-1733-4ee6-a991-df96c05cdabf" providerId="ADAL" clId="{3A619601-4690-4D2B-92F3-0E83924DF06B}" dt="2023-10-05T12:06:37.707" v="3723"/>
          <ac:spMkLst>
            <pc:docMk/>
            <pc:sldMk cId="3543159021" sldId="493"/>
            <ac:spMk id="5" creationId="{D0656475-A993-42AE-97BA-27CF315FAB28}"/>
          </ac:spMkLst>
        </pc:spChg>
        <pc:spChg chg="add mod">
          <ac:chgData name="Gossen, J. (Janine)" userId="e49d8dbb-1733-4ee6-a991-df96c05cdabf" providerId="ADAL" clId="{3A619601-4690-4D2B-92F3-0E83924DF06B}" dt="2023-10-05T12:09:34.309" v="3741" actId="113"/>
          <ac:spMkLst>
            <pc:docMk/>
            <pc:sldMk cId="3543159021" sldId="493"/>
            <ac:spMk id="6" creationId="{21C660BB-258C-4843-B58B-46F0C4DCE01E}"/>
          </ac:spMkLst>
        </pc:spChg>
        <pc:picChg chg="add mod">
          <ac:chgData name="Gossen, J. (Janine)" userId="e49d8dbb-1733-4ee6-a991-df96c05cdabf" providerId="ADAL" clId="{3A619601-4690-4D2B-92F3-0E83924DF06B}" dt="2023-10-05T12:08:20.353" v="3731" actId="207"/>
          <ac:picMkLst>
            <pc:docMk/>
            <pc:sldMk cId="3543159021" sldId="493"/>
            <ac:picMk id="8" creationId="{48EFE818-E18E-4B26-8C52-55EC5BF84A4B}"/>
          </ac:picMkLst>
        </pc:picChg>
      </pc:sldChg>
      <pc:sldChg chg="modSp add mod">
        <pc:chgData name="Gossen, J. (Janine)" userId="e49d8dbb-1733-4ee6-a991-df96c05cdabf" providerId="ADAL" clId="{3A619601-4690-4D2B-92F3-0E83924DF06B}" dt="2023-10-02T11:25:23.196" v="3328" actId="5793"/>
        <pc:sldMkLst>
          <pc:docMk/>
          <pc:sldMk cId="3365210786" sldId="494"/>
        </pc:sldMkLst>
        <pc:spChg chg="mod">
          <ac:chgData name="Gossen, J. (Janine)" userId="e49d8dbb-1733-4ee6-a991-df96c05cdabf" providerId="ADAL" clId="{3A619601-4690-4D2B-92F3-0E83924DF06B}" dt="2023-10-02T11:25:23.196" v="3328" actId="5793"/>
          <ac:spMkLst>
            <pc:docMk/>
            <pc:sldMk cId="3365210786" sldId="494"/>
            <ac:spMk id="3" creationId="{00000000-0000-0000-0000-000000000000}"/>
          </ac:spMkLst>
        </pc:spChg>
      </pc:sldChg>
      <pc:sldChg chg="modSp add mod">
        <pc:chgData name="Gossen, J. (Janine)" userId="e49d8dbb-1733-4ee6-a991-df96c05cdabf" providerId="ADAL" clId="{3A619601-4690-4D2B-92F3-0E83924DF06B}" dt="2023-10-09T12:28:43.415" v="4056" actId="20577"/>
        <pc:sldMkLst>
          <pc:docMk/>
          <pc:sldMk cId="3679074567" sldId="495"/>
        </pc:sldMkLst>
        <pc:spChg chg="mod">
          <ac:chgData name="Gossen, J. (Janine)" userId="e49d8dbb-1733-4ee6-a991-df96c05cdabf" providerId="ADAL" clId="{3A619601-4690-4D2B-92F3-0E83924DF06B}" dt="2023-10-09T12:28:43.415" v="4056" actId="20577"/>
          <ac:spMkLst>
            <pc:docMk/>
            <pc:sldMk cId="3679074567" sldId="495"/>
            <ac:spMk id="3" creationId="{00000000-0000-0000-0000-000000000000}"/>
          </ac:spMkLst>
        </pc:spChg>
      </pc:sldChg>
      <pc:sldChg chg="add">
        <pc:chgData name="Gossen, J. (Janine)" userId="e49d8dbb-1733-4ee6-a991-df96c05cdabf" providerId="ADAL" clId="{3A619601-4690-4D2B-92F3-0E83924DF06B}" dt="2023-10-05T13:16:15.064" v="3851"/>
        <pc:sldMkLst>
          <pc:docMk/>
          <pc:sldMk cId="2771339855" sldId="496"/>
        </pc:sldMkLst>
      </pc:sldChg>
    </pc:docChg>
  </pc:docChgLst>
  <pc:docChgLst>
    <pc:chgData name="Ad Ragas" userId="b65d18fb-92ef-4223-b3e3-adc91c7ed8d1" providerId="ADAL" clId="{BB695B78-0CB7-475D-941D-A1065AA04F8C}"/>
    <pc:docChg chg="undo custSel modSld">
      <pc:chgData name="Ad Ragas" userId="b65d18fb-92ef-4223-b3e3-adc91c7ed8d1" providerId="ADAL" clId="{BB695B78-0CB7-475D-941D-A1065AA04F8C}" dt="2023-10-11T11:36:42.682" v="232" actId="20577"/>
      <pc:docMkLst>
        <pc:docMk/>
      </pc:docMkLst>
      <pc:sldChg chg="modSp">
        <pc:chgData name="Ad Ragas" userId="b65d18fb-92ef-4223-b3e3-adc91c7ed8d1" providerId="ADAL" clId="{BB695B78-0CB7-475D-941D-A1065AA04F8C}" dt="2023-10-10T18:00:25.364" v="1" actId="113"/>
        <pc:sldMkLst>
          <pc:docMk/>
          <pc:sldMk cId="4153452764" sldId="403"/>
        </pc:sldMkLst>
        <pc:spChg chg="mod">
          <ac:chgData name="Ad Ragas" userId="b65d18fb-92ef-4223-b3e3-adc91c7ed8d1" providerId="ADAL" clId="{BB695B78-0CB7-475D-941D-A1065AA04F8C}" dt="2023-10-10T18:00:25.364" v="1" actId="113"/>
          <ac:spMkLst>
            <pc:docMk/>
            <pc:sldMk cId="4153452764" sldId="403"/>
            <ac:spMk id="4" creationId="{00000000-0000-0000-0000-000000000000}"/>
          </ac:spMkLst>
        </pc:spChg>
        <pc:spChg chg="mod">
          <ac:chgData name="Ad Ragas" userId="b65d18fb-92ef-4223-b3e3-adc91c7ed8d1" providerId="ADAL" clId="{BB695B78-0CB7-475D-941D-A1065AA04F8C}" dt="2023-10-10T18:00:19.847" v="0" actId="255"/>
          <ac:spMkLst>
            <pc:docMk/>
            <pc:sldMk cId="4153452764" sldId="403"/>
            <ac:spMk id="5" creationId="{00000000-0000-0000-0000-000000000000}"/>
          </ac:spMkLst>
        </pc:spChg>
      </pc:sldChg>
      <pc:sldChg chg="modSp">
        <pc:chgData name="Ad Ragas" userId="b65d18fb-92ef-4223-b3e3-adc91c7ed8d1" providerId="ADAL" clId="{BB695B78-0CB7-475D-941D-A1065AA04F8C}" dt="2023-10-10T18:17:57.878" v="219" actId="20577"/>
        <pc:sldMkLst>
          <pc:docMk/>
          <pc:sldMk cId="4116964952" sldId="483"/>
        </pc:sldMkLst>
        <pc:spChg chg="mod">
          <ac:chgData name="Ad Ragas" userId="b65d18fb-92ef-4223-b3e3-adc91c7ed8d1" providerId="ADAL" clId="{BB695B78-0CB7-475D-941D-A1065AA04F8C}" dt="2023-10-10T18:16:55.763" v="207" actId="20577"/>
          <ac:spMkLst>
            <pc:docMk/>
            <pc:sldMk cId="4116964952" sldId="483"/>
            <ac:spMk id="2" creationId="{00000000-0000-0000-0000-000000000000}"/>
          </ac:spMkLst>
        </pc:spChg>
        <pc:spChg chg="mod">
          <ac:chgData name="Ad Ragas" userId="b65d18fb-92ef-4223-b3e3-adc91c7ed8d1" providerId="ADAL" clId="{BB695B78-0CB7-475D-941D-A1065AA04F8C}" dt="2023-10-10T18:17:57.878" v="219" actId="20577"/>
          <ac:spMkLst>
            <pc:docMk/>
            <pc:sldMk cId="4116964952" sldId="483"/>
            <ac:spMk id="3" creationId="{00000000-0000-0000-0000-000000000000}"/>
          </ac:spMkLst>
        </pc:spChg>
      </pc:sldChg>
      <pc:sldChg chg="modSp">
        <pc:chgData name="Ad Ragas" userId="b65d18fb-92ef-4223-b3e3-adc91c7ed8d1" providerId="ADAL" clId="{BB695B78-0CB7-475D-941D-A1065AA04F8C}" dt="2023-10-11T11:36:42.682" v="232" actId="20577"/>
        <pc:sldMkLst>
          <pc:docMk/>
          <pc:sldMk cId="3483381515" sldId="489"/>
        </pc:sldMkLst>
        <pc:spChg chg="mod">
          <ac:chgData name="Ad Ragas" userId="b65d18fb-92ef-4223-b3e3-adc91c7ed8d1" providerId="ADAL" clId="{BB695B78-0CB7-475D-941D-A1065AA04F8C}" dt="2023-10-11T11:36:42.682" v="232" actId="20577"/>
          <ac:spMkLst>
            <pc:docMk/>
            <pc:sldMk cId="3483381515" sldId="489"/>
            <ac:spMk id="2" creationId="{9B10F013-4390-4C97-9735-82714F8B5B87}"/>
          </ac:spMkLst>
        </pc:spChg>
      </pc:sldChg>
      <pc:sldChg chg="modSp">
        <pc:chgData name="Ad Ragas" userId="b65d18fb-92ef-4223-b3e3-adc91c7ed8d1" providerId="ADAL" clId="{BB695B78-0CB7-475D-941D-A1065AA04F8C}" dt="2023-10-10T18:21:22.056" v="223" actId="114"/>
        <pc:sldMkLst>
          <pc:docMk/>
          <pc:sldMk cId="3711251027" sldId="492"/>
        </pc:sldMkLst>
        <pc:spChg chg="mod">
          <ac:chgData name="Ad Ragas" userId="b65d18fb-92ef-4223-b3e3-adc91c7ed8d1" providerId="ADAL" clId="{BB695B78-0CB7-475D-941D-A1065AA04F8C}" dt="2023-10-10T18:21:22.056" v="223" actId="114"/>
          <ac:spMkLst>
            <pc:docMk/>
            <pc:sldMk cId="3711251027" sldId="492"/>
            <ac:spMk id="3" creationId="{00000000-0000-0000-0000-000000000000}"/>
          </ac:spMkLst>
        </pc:spChg>
      </pc:sldChg>
      <pc:sldChg chg="modSp">
        <pc:chgData name="Ad Ragas" userId="b65d18fb-92ef-4223-b3e3-adc91c7ed8d1" providerId="ADAL" clId="{BB695B78-0CB7-475D-941D-A1065AA04F8C}" dt="2023-10-10T18:21:48.809" v="225" actId="20577"/>
        <pc:sldMkLst>
          <pc:docMk/>
          <pc:sldMk cId="3543159021" sldId="493"/>
        </pc:sldMkLst>
        <pc:spChg chg="mod">
          <ac:chgData name="Ad Ragas" userId="b65d18fb-92ef-4223-b3e3-adc91c7ed8d1" providerId="ADAL" clId="{BB695B78-0CB7-475D-941D-A1065AA04F8C}" dt="2023-10-10T18:21:48.809" v="225" actId="20577"/>
          <ac:spMkLst>
            <pc:docMk/>
            <pc:sldMk cId="3543159021" sldId="493"/>
            <ac:spMk id="3" creationId="{00000000-0000-0000-0000-000000000000}"/>
          </ac:spMkLst>
        </pc:spChg>
      </pc:sldChg>
      <pc:sldChg chg="modSp">
        <pc:chgData name="Ad Ragas" userId="b65d18fb-92ef-4223-b3e3-adc91c7ed8d1" providerId="ADAL" clId="{BB695B78-0CB7-475D-941D-A1065AA04F8C}" dt="2023-10-10T18:16:22.426" v="199" actId="20577"/>
        <pc:sldMkLst>
          <pc:docMk/>
          <pc:sldMk cId="3365210786" sldId="494"/>
        </pc:sldMkLst>
        <pc:spChg chg="mod">
          <ac:chgData name="Ad Ragas" userId="b65d18fb-92ef-4223-b3e3-adc91c7ed8d1" providerId="ADAL" clId="{BB695B78-0CB7-475D-941D-A1065AA04F8C}" dt="2023-10-10T18:16:22.426" v="199" actId="20577"/>
          <ac:spMkLst>
            <pc:docMk/>
            <pc:sldMk cId="3365210786" sldId="494"/>
            <ac:spMk id="3" creationId="{00000000-0000-0000-0000-000000000000}"/>
          </ac:spMkLst>
        </pc:spChg>
      </pc:sldChg>
      <pc:sldChg chg="modSp">
        <pc:chgData name="Ad Ragas" userId="b65d18fb-92ef-4223-b3e3-adc91c7ed8d1" providerId="ADAL" clId="{BB695B78-0CB7-475D-941D-A1065AA04F8C}" dt="2023-10-10T18:10:38.125" v="80" actId="12"/>
        <pc:sldMkLst>
          <pc:docMk/>
          <pc:sldMk cId="3679074567" sldId="495"/>
        </pc:sldMkLst>
        <pc:spChg chg="mod">
          <ac:chgData name="Ad Ragas" userId="b65d18fb-92ef-4223-b3e3-adc91c7ed8d1" providerId="ADAL" clId="{BB695B78-0CB7-475D-941D-A1065AA04F8C}" dt="2023-10-10T18:10:38.125" v="80" actId="12"/>
          <ac:spMkLst>
            <pc:docMk/>
            <pc:sldMk cId="3679074567" sldId="495"/>
            <ac:spMk id="3" creationId="{00000000-0000-0000-0000-000000000000}"/>
          </ac:spMkLst>
        </pc:spChg>
      </pc:sldChg>
    </pc:docChg>
  </pc:docChgLst>
  <pc:docChgLst>
    <pc:chgData name="Gossen, J. (Janine)" userId="e49d8dbb-1733-4ee6-a991-df96c05cdabf" providerId="ADAL" clId="{CAE2387D-F7A7-4ED7-A45F-98EA412F73EB}"/>
    <pc:docChg chg="undo custSel addSld delSld modSld">
      <pc:chgData name="Gossen, J. (Janine)" userId="e49d8dbb-1733-4ee6-a991-df96c05cdabf" providerId="ADAL" clId="{CAE2387D-F7A7-4ED7-A45F-98EA412F73EB}" dt="2024-02-12T15:22:07.020" v="1178" actId="2164"/>
      <pc:docMkLst>
        <pc:docMk/>
      </pc:docMkLst>
      <pc:sldChg chg="modSp mod">
        <pc:chgData name="Gossen, J. (Janine)" userId="e49d8dbb-1733-4ee6-a991-df96c05cdabf" providerId="ADAL" clId="{CAE2387D-F7A7-4ED7-A45F-98EA412F73EB}" dt="2024-01-24T13:04:12.785" v="150" actId="20577"/>
        <pc:sldMkLst>
          <pc:docMk/>
          <pc:sldMk cId="4153452764" sldId="403"/>
        </pc:sldMkLst>
        <pc:spChg chg="mod">
          <ac:chgData name="Gossen, J. (Janine)" userId="e49d8dbb-1733-4ee6-a991-df96c05cdabf" providerId="ADAL" clId="{CAE2387D-F7A7-4ED7-A45F-98EA412F73EB}" dt="2024-01-24T13:03:40.560" v="24" actId="20577"/>
          <ac:spMkLst>
            <pc:docMk/>
            <pc:sldMk cId="4153452764" sldId="403"/>
            <ac:spMk id="4" creationId="{00000000-0000-0000-0000-000000000000}"/>
          </ac:spMkLst>
        </pc:spChg>
        <pc:spChg chg="mod">
          <ac:chgData name="Gossen, J. (Janine)" userId="e49d8dbb-1733-4ee6-a991-df96c05cdabf" providerId="ADAL" clId="{CAE2387D-F7A7-4ED7-A45F-98EA412F73EB}" dt="2024-01-24T13:04:12.785" v="150" actId="20577"/>
          <ac:spMkLst>
            <pc:docMk/>
            <pc:sldMk cId="4153452764" sldId="403"/>
            <ac:spMk id="5" creationId="{00000000-0000-0000-0000-000000000000}"/>
          </ac:spMkLst>
        </pc:spChg>
      </pc:sldChg>
      <pc:sldChg chg="del">
        <pc:chgData name="Gossen, J. (Janine)" userId="e49d8dbb-1733-4ee6-a991-df96c05cdabf" providerId="ADAL" clId="{CAE2387D-F7A7-4ED7-A45F-98EA412F73EB}" dt="2024-01-24T13:04:54.879" v="151" actId="47"/>
        <pc:sldMkLst>
          <pc:docMk/>
          <pc:sldMk cId="3483381515" sldId="489"/>
        </pc:sldMkLst>
      </pc:sldChg>
      <pc:sldChg chg="modSp mod">
        <pc:chgData name="Gossen, J. (Janine)" userId="e49d8dbb-1733-4ee6-a991-df96c05cdabf" providerId="ADAL" clId="{CAE2387D-F7A7-4ED7-A45F-98EA412F73EB}" dt="2024-01-25T13:54:43.454" v="308" actId="20577"/>
        <pc:sldMkLst>
          <pc:docMk/>
          <pc:sldMk cId="2771339855" sldId="496"/>
        </pc:sldMkLst>
        <pc:spChg chg="mod">
          <ac:chgData name="Gossen, J. (Janine)" userId="e49d8dbb-1733-4ee6-a991-df96c05cdabf" providerId="ADAL" clId="{CAE2387D-F7A7-4ED7-A45F-98EA412F73EB}" dt="2024-01-24T13:05:58.849" v="165" actId="20577"/>
          <ac:spMkLst>
            <pc:docMk/>
            <pc:sldMk cId="2771339855" sldId="496"/>
            <ac:spMk id="2" creationId="{00000000-0000-0000-0000-000000000000}"/>
          </ac:spMkLst>
        </pc:spChg>
        <pc:spChg chg="mod">
          <ac:chgData name="Gossen, J. (Janine)" userId="e49d8dbb-1733-4ee6-a991-df96c05cdabf" providerId="ADAL" clId="{CAE2387D-F7A7-4ED7-A45F-98EA412F73EB}" dt="2024-01-25T13:54:43.454" v="308" actId="20577"/>
          <ac:spMkLst>
            <pc:docMk/>
            <pc:sldMk cId="2771339855" sldId="496"/>
            <ac:spMk id="3" creationId="{00000000-0000-0000-0000-000000000000}"/>
          </ac:spMkLst>
        </pc:spChg>
      </pc:sldChg>
      <pc:sldChg chg="del">
        <pc:chgData name="Gossen, J. (Janine)" userId="e49d8dbb-1733-4ee6-a991-df96c05cdabf" providerId="ADAL" clId="{CAE2387D-F7A7-4ED7-A45F-98EA412F73EB}" dt="2024-01-24T13:05:39.964" v="159" actId="47"/>
        <pc:sldMkLst>
          <pc:docMk/>
          <pc:sldMk cId="4206840094" sldId="497"/>
        </pc:sldMkLst>
      </pc:sldChg>
      <pc:sldChg chg="addSp delSp modSp mod modNotesTx">
        <pc:chgData name="Gossen, J. (Janine)" userId="e49d8dbb-1733-4ee6-a991-df96c05cdabf" providerId="ADAL" clId="{CAE2387D-F7A7-4ED7-A45F-98EA412F73EB}" dt="2024-02-12T15:22:07.020" v="1178" actId="2164"/>
        <pc:sldMkLst>
          <pc:docMk/>
          <pc:sldMk cId="2582041497" sldId="498"/>
        </pc:sldMkLst>
        <pc:spChg chg="del mod">
          <ac:chgData name="Gossen, J. (Janine)" userId="e49d8dbb-1733-4ee6-a991-df96c05cdabf" providerId="ADAL" clId="{CAE2387D-F7A7-4ED7-A45F-98EA412F73EB}" dt="2024-02-07T15:18:21.793" v="1041" actId="478"/>
          <ac:spMkLst>
            <pc:docMk/>
            <pc:sldMk cId="2582041497" sldId="498"/>
            <ac:spMk id="2" creationId="{9B10F013-4390-4C97-9735-82714F8B5B87}"/>
          </ac:spMkLst>
        </pc:spChg>
        <pc:graphicFrameChg chg="add mod modGraphic">
          <ac:chgData name="Gossen, J. (Janine)" userId="e49d8dbb-1733-4ee6-a991-df96c05cdabf" providerId="ADAL" clId="{CAE2387D-F7A7-4ED7-A45F-98EA412F73EB}" dt="2024-02-12T15:22:07.020" v="1178" actId="2164"/>
          <ac:graphicFrameMkLst>
            <pc:docMk/>
            <pc:sldMk cId="2582041497" sldId="498"/>
            <ac:graphicFrameMk id="4" creationId="{654AFEDE-2432-43C5-8486-C260297821B3}"/>
          </ac:graphicFrameMkLst>
        </pc:graphicFrameChg>
      </pc:sldChg>
      <pc:sldChg chg="del">
        <pc:chgData name="Gossen, J. (Janine)" userId="e49d8dbb-1733-4ee6-a991-df96c05cdabf" providerId="ADAL" clId="{CAE2387D-F7A7-4ED7-A45F-98EA412F73EB}" dt="2024-01-24T13:05:51.585" v="160" actId="47"/>
        <pc:sldMkLst>
          <pc:docMk/>
          <pc:sldMk cId="702463604" sldId="499"/>
        </pc:sldMkLst>
      </pc:sldChg>
      <pc:sldChg chg="modSp add mod modNotesTx">
        <pc:chgData name="Gossen, J. (Janine)" userId="e49d8dbb-1733-4ee6-a991-df96c05cdabf" providerId="ADAL" clId="{CAE2387D-F7A7-4ED7-A45F-98EA412F73EB}" dt="2024-02-12T13:19:54.450" v="1175" actId="20577"/>
        <pc:sldMkLst>
          <pc:docMk/>
          <pc:sldMk cId="2683759327" sldId="499"/>
        </pc:sldMkLst>
        <pc:spChg chg="mod">
          <ac:chgData name="Gossen, J. (Janine)" userId="e49d8dbb-1733-4ee6-a991-df96c05cdabf" providerId="ADAL" clId="{CAE2387D-F7A7-4ED7-A45F-98EA412F73EB}" dt="2024-02-12T13:19:54.450" v="1175" actId="20577"/>
          <ac:spMkLst>
            <pc:docMk/>
            <pc:sldMk cId="2683759327" sldId="499"/>
            <ac:spMk id="2" creationId="{9B10F013-4390-4C97-9735-82714F8B5B87}"/>
          </ac:spMkLst>
        </pc:spChg>
        <pc:spChg chg="mod">
          <ac:chgData name="Gossen, J. (Janine)" userId="e49d8dbb-1733-4ee6-a991-df96c05cdabf" providerId="ADAL" clId="{CAE2387D-F7A7-4ED7-A45F-98EA412F73EB}" dt="2024-01-24T13:06:45.585" v="177" actId="20577"/>
          <ac:spMkLst>
            <pc:docMk/>
            <pc:sldMk cId="2683759327" sldId="499"/>
            <ac:spMk id="6" creationId="{00000000-0000-0000-0000-000000000000}"/>
          </ac:spMkLst>
        </pc:spChg>
      </pc:sldChg>
    </pc:docChg>
  </pc:docChgLst>
  <pc:docChgLst>
    <pc:chgData name="Ragas, A.M.J. (Ad)" userId="b65d18fb-92ef-4223-b3e3-adc91c7ed8d1" providerId="ADAL" clId="{0496D804-14D6-4302-B7D8-65520B5D73C9}"/>
    <pc:docChg chg="modSld">
      <pc:chgData name="Ragas, A.M.J. (Ad)" userId="b65d18fb-92ef-4223-b3e3-adc91c7ed8d1" providerId="ADAL" clId="{0496D804-14D6-4302-B7D8-65520B5D73C9}" dt="2024-04-23T15:30:14.489" v="103" actId="20577"/>
      <pc:docMkLst>
        <pc:docMk/>
      </pc:docMkLst>
      <pc:sldChg chg="modSp mod">
        <pc:chgData name="Ragas, A.M.J. (Ad)" userId="b65d18fb-92ef-4223-b3e3-adc91c7ed8d1" providerId="ADAL" clId="{0496D804-14D6-4302-B7D8-65520B5D73C9}" dt="2024-04-23T15:30:14.489" v="103" actId="20577"/>
        <pc:sldMkLst>
          <pc:docMk/>
          <pc:sldMk cId="3208782087" sldId="500"/>
        </pc:sldMkLst>
        <pc:spChg chg="mod">
          <ac:chgData name="Ragas, A.M.J. (Ad)" userId="b65d18fb-92ef-4223-b3e3-adc91c7ed8d1" providerId="ADAL" clId="{0496D804-14D6-4302-B7D8-65520B5D73C9}" dt="2024-04-23T15:30:14.489" v="103" actId="20577"/>
          <ac:spMkLst>
            <pc:docMk/>
            <pc:sldMk cId="3208782087" sldId="500"/>
            <ac:spMk id="2" creationId="{9B10F013-4390-4C97-9735-82714F8B5B87}"/>
          </ac:spMkLst>
        </pc:spChg>
      </pc:sldChg>
      <pc:sldChg chg="modSp mod">
        <pc:chgData name="Ragas, A.M.J. (Ad)" userId="b65d18fb-92ef-4223-b3e3-adc91c7ed8d1" providerId="ADAL" clId="{0496D804-14D6-4302-B7D8-65520B5D73C9}" dt="2024-04-23T14:00:02.795" v="66" actId="20577"/>
        <pc:sldMkLst>
          <pc:docMk/>
          <pc:sldMk cId="3821264249" sldId="502"/>
        </pc:sldMkLst>
        <pc:spChg chg="mod">
          <ac:chgData name="Ragas, A.M.J. (Ad)" userId="b65d18fb-92ef-4223-b3e3-adc91c7ed8d1" providerId="ADAL" clId="{0496D804-14D6-4302-B7D8-65520B5D73C9}" dt="2024-04-23T14:00:02.795" v="66" actId="20577"/>
          <ac:spMkLst>
            <pc:docMk/>
            <pc:sldMk cId="3821264249" sldId="502"/>
            <ac:spMk id="2" creationId="{9B10F013-4390-4C97-9735-82714F8B5B87}"/>
          </ac:spMkLst>
        </pc:spChg>
      </pc:sldChg>
    </pc:docChg>
  </pc:docChgLst>
  <pc:docChgLst>
    <pc:chgData name="Ragas, A.M.J. (Ad)" userId="b65d18fb-92ef-4223-b3e3-adc91c7ed8d1" providerId="ADAL" clId="{72589405-F7F3-48AA-8582-1AE0F0951A88}"/>
    <pc:docChg chg="undo custSel addSld modSld">
      <pc:chgData name="Ragas, A.M.J. (Ad)" userId="b65d18fb-92ef-4223-b3e3-adc91c7ed8d1" providerId="ADAL" clId="{72589405-F7F3-48AA-8582-1AE0F0951A88}" dt="2024-12-09T16:20:30.095" v="958" actId="113"/>
      <pc:docMkLst>
        <pc:docMk/>
      </pc:docMkLst>
      <pc:sldChg chg="modSp mod">
        <pc:chgData name="Ragas, A.M.J. (Ad)" userId="b65d18fb-92ef-4223-b3e3-adc91c7ed8d1" providerId="ADAL" clId="{72589405-F7F3-48AA-8582-1AE0F0951A88}" dt="2024-12-09T14:04:49.106" v="10" actId="20577"/>
        <pc:sldMkLst>
          <pc:docMk/>
          <pc:sldMk cId="4153452764" sldId="403"/>
        </pc:sldMkLst>
        <pc:spChg chg="mod">
          <ac:chgData name="Ragas, A.M.J. (Ad)" userId="b65d18fb-92ef-4223-b3e3-adc91c7ed8d1" providerId="ADAL" clId="{72589405-F7F3-48AA-8582-1AE0F0951A88}" dt="2024-12-09T14:04:49.106" v="10" actId="20577"/>
          <ac:spMkLst>
            <pc:docMk/>
            <pc:sldMk cId="4153452764" sldId="403"/>
            <ac:spMk id="5" creationId="{00000000-0000-0000-0000-000000000000}"/>
          </ac:spMkLst>
        </pc:spChg>
      </pc:sldChg>
      <pc:sldChg chg="modSp mod">
        <pc:chgData name="Ragas, A.M.J. (Ad)" userId="b65d18fb-92ef-4223-b3e3-adc91c7ed8d1" providerId="ADAL" clId="{72589405-F7F3-48AA-8582-1AE0F0951A88}" dt="2024-12-09T14:23:54.064" v="722" actId="20577"/>
        <pc:sldMkLst>
          <pc:docMk/>
          <pc:sldMk cId="2923881527" sldId="511"/>
        </pc:sldMkLst>
        <pc:spChg chg="mod">
          <ac:chgData name="Ragas, A.M.J. (Ad)" userId="b65d18fb-92ef-4223-b3e3-adc91c7ed8d1" providerId="ADAL" clId="{72589405-F7F3-48AA-8582-1AE0F0951A88}" dt="2024-12-09T14:22:51.519" v="658" actId="255"/>
          <ac:spMkLst>
            <pc:docMk/>
            <pc:sldMk cId="2923881527" sldId="511"/>
            <ac:spMk id="2" creationId="{5942AA10-074B-4144-BD31-9AB85D9A05D8}"/>
          </ac:spMkLst>
        </pc:spChg>
        <pc:spChg chg="mod">
          <ac:chgData name="Ragas, A.M.J. (Ad)" userId="b65d18fb-92ef-4223-b3e3-adc91c7ed8d1" providerId="ADAL" clId="{72589405-F7F3-48AA-8582-1AE0F0951A88}" dt="2024-12-09T14:23:54.064" v="722" actId="20577"/>
          <ac:spMkLst>
            <pc:docMk/>
            <pc:sldMk cId="2923881527" sldId="511"/>
            <ac:spMk id="3" creationId="{A1FA4E07-AB36-44FA-BBD6-65B0E5F0AE16}"/>
          </ac:spMkLst>
        </pc:spChg>
      </pc:sldChg>
      <pc:sldChg chg="addSp delSp modSp mod">
        <pc:chgData name="Ragas, A.M.J. (Ad)" userId="b65d18fb-92ef-4223-b3e3-adc91c7ed8d1" providerId="ADAL" clId="{72589405-F7F3-48AA-8582-1AE0F0951A88}" dt="2024-12-09T15:58:04.718" v="820" actId="20577"/>
        <pc:sldMkLst>
          <pc:docMk/>
          <pc:sldMk cId="3239854797" sldId="513"/>
        </pc:sldMkLst>
        <pc:spChg chg="mod">
          <ac:chgData name="Ragas, A.M.J. (Ad)" userId="b65d18fb-92ef-4223-b3e3-adc91c7ed8d1" providerId="ADAL" clId="{72589405-F7F3-48AA-8582-1AE0F0951A88}" dt="2024-12-09T14:21:21.153" v="621" actId="255"/>
          <ac:spMkLst>
            <pc:docMk/>
            <pc:sldMk cId="3239854797" sldId="513"/>
            <ac:spMk id="2" creationId="{37E54D67-1A2E-4C50-8A19-B873BB44DB6A}"/>
          </ac:spMkLst>
        </pc:spChg>
        <pc:spChg chg="mod">
          <ac:chgData name="Ragas, A.M.J. (Ad)" userId="b65d18fb-92ef-4223-b3e3-adc91c7ed8d1" providerId="ADAL" clId="{72589405-F7F3-48AA-8582-1AE0F0951A88}" dt="2024-12-09T15:58:04.718" v="820" actId="20577"/>
          <ac:spMkLst>
            <pc:docMk/>
            <pc:sldMk cId="3239854797" sldId="513"/>
            <ac:spMk id="4" creationId="{37E235CB-37E9-46C3-83BA-1CCF9AF49FF4}"/>
          </ac:spMkLst>
        </pc:spChg>
        <pc:spChg chg="add del">
          <ac:chgData name="Ragas, A.M.J. (Ad)" userId="b65d18fb-92ef-4223-b3e3-adc91c7ed8d1" providerId="ADAL" clId="{72589405-F7F3-48AA-8582-1AE0F0951A88}" dt="2024-12-09T14:21:14.331" v="620" actId="478"/>
          <ac:spMkLst>
            <pc:docMk/>
            <pc:sldMk cId="3239854797" sldId="513"/>
            <ac:spMk id="5" creationId="{8A875F01-732E-F724-259D-573A69954B14}"/>
          </ac:spMkLst>
        </pc:spChg>
        <pc:spChg chg="add del mod">
          <ac:chgData name="Ragas, A.M.J. (Ad)" userId="b65d18fb-92ef-4223-b3e3-adc91c7ed8d1" providerId="ADAL" clId="{72589405-F7F3-48AA-8582-1AE0F0951A88}" dt="2024-12-09T14:21:12.954" v="619" actId="478"/>
          <ac:spMkLst>
            <pc:docMk/>
            <pc:sldMk cId="3239854797" sldId="513"/>
            <ac:spMk id="6" creationId="{39D33238-AA0C-D149-ADBD-A36B4692E0CD}"/>
          </ac:spMkLst>
        </pc:spChg>
        <pc:spChg chg="add del mod">
          <ac:chgData name="Ragas, A.M.J. (Ad)" userId="b65d18fb-92ef-4223-b3e3-adc91c7ed8d1" providerId="ADAL" clId="{72589405-F7F3-48AA-8582-1AE0F0951A88}" dt="2024-12-09T14:21:07.005" v="615" actId="478"/>
          <ac:spMkLst>
            <pc:docMk/>
            <pc:sldMk cId="3239854797" sldId="513"/>
            <ac:spMk id="7" creationId="{E62E2169-D294-8E16-4955-EE39C804F114}"/>
          </ac:spMkLst>
        </pc:spChg>
        <pc:spChg chg="add del mod">
          <ac:chgData name="Ragas, A.M.J. (Ad)" userId="b65d18fb-92ef-4223-b3e3-adc91c7ed8d1" providerId="ADAL" clId="{72589405-F7F3-48AA-8582-1AE0F0951A88}" dt="2024-12-09T14:21:11.496" v="618" actId="478"/>
          <ac:spMkLst>
            <pc:docMk/>
            <pc:sldMk cId="3239854797" sldId="513"/>
            <ac:spMk id="8" creationId="{7C7F1071-BB14-37B2-F52E-4AB64F35298A}"/>
          </ac:spMkLst>
        </pc:spChg>
        <pc:spChg chg="add del mod">
          <ac:chgData name="Ragas, A.M.J. (Ad)" userId="b65d18fb-92ef-4223-b3e3-adc91c7ed8d1" providerId="ADAL" clId="{72589405-F7F3-48AA-8582-1AE0F0951A88}" dt="2024-12-09T14:21:09.994" v="617" actId="478"/>
          <ac:spMkLst>
            <pc:docMk/>
            <pc:sldMk cId="3239854797" sldId="513"/>
            <ac:spMk id="9" creationId="{A13B70C2-9048-D04D-9CEE-65E244C6E116}"/>
          </ac:spMkLst>
        </pc:spChg>
      </pc:sldChg>
      <pc:sldChg chg="addSp modSp new mod">
        <pc:chgData name="Ragas, A.M.J. (Ad)" userId="b65d18fb-92ef-4223-b3e3-adc91c7ed8d1" providerId="ADAL" clId="{72589405-F7F3-48AA-8582-1AE0F0951A88}" dt="2024-12-09T16:20:30.095" v="958" actId="113"/>
        <pc:sldMkLst>
          <pc:docMk/>
          <pc:sldMk cId="3229036294" sldId="514"/>
        </pc:sldMkLst>
        <pc:spChg chg="mod">
          <ac:chgData name="Ragas, A.M.J. (Ad)" userId="b65d18fb-92ef-4223-b3e3-adc91c7ed8d1" providerId="ADAL" clId="{72589405-F7F3-48AA-8582-1AE0F0951A88}" dt="2024-12-09T16:16:38.849" v="877" actId="790"/>
          <ac:spMkLst>
            <pc:docMk/>
            <pc:sldMk cId="3229036294" sldId="514"/>
            <ac:spMk id="2" creationId="{FCACA1EE-AAC9-6B09-6DD9-4D98A434311F}"/>
          </ac:spMkLst>
        </pc:spChg>
        <pc:spChg chg="add mod">
          <ac:chgData name="Ragas, A.M.J. (Ad)" userId="b65d18fb-92ef-4223-b3e3-adc91c7ed8d1" providerId="ADAL" clId="{72589405-F7F3-48AA-8582-1AE0F0951A88}" dt="2024-12-09T16:20:30.095" v="958" actId="113"/>
          <ac:spMkLst>
            <pc:docMk/>
            <pc:sldMk cId="3229036294" sldId="514"/>
            <ac:spMk id="5" creationId="{45A99C35-C692-426C-3688-F3F4A1C6E67E}"/>
          </ac:spMkLst>
        </pc:spChg>
      </pc:sldChg>
    </pc:docChg>
  </pc:docChgLst>
  <pc:docChgLst>
    <pc:chgData name="Derks, N.M. (Nicole)" userId="a9d82eb8-586b-4d54-9cd9-289c9dda1b70" providerId="ADAL" clId="{117838AF-D444-4950-A7A3-24AF6E0C92A6}"/>
    <pc:docChg chg="custSel modSld">
      <pc:chgData name="Derks, N.M. (Nicole)" userId="a9d82eb8-586b-4d54-9cd9-289c9dda1b70" providerId="ADAL" clId="{117838AF-D444-4950-A7A3-24AF6E0C92A6}" dt="2023-10-02T12:03:34.156" v="21" actId="20577"/>
      <pc:docMkLst>
        <pc:docMk/>
      </pc:docMkLst>
      <pc:sldChg chg="modSp">
        <pc:chgData name="Derks, N.M. (Nicole)" userId="a9d82eb8-586b-4d54-9cd9-289c9dda1b70" providerId="ADAL" clId="{117838AF-D444-4950-A7A3-24AF6E0C92A6}" dt="2023-10-02T12:00:14.170" v="9" actId="20577"/>
        <pc:sldMkLst>
          <pc:docMk/>
          <pc:sldMk cId="3483381515" sldId="489"/>
        </pc:sldMkLst>
        <pc:spChg chg="mod">
          <ac:chgData name="Derks, N.M. (Nicole)" userId="a9d82eb8-586b-4d54-9cd9-289c9dda1b70" providerId="ADAL" clId="{117838AF-D444-4950-A7A3-24AF6E0C92A6}" dt="2023-10-02T12:00:14.170" v="9" actId="20577"/>
          <ac:spMkLst>
            <pc:docMk/>
            <pc:sldMk cId="3483381515" sldId="489"/>
            <ac:spMk id="2" creationId="{9B10F013-4390-4C97-9735-82714F8B5B87}"/>
          </ac:spMkLst>
        </pc:spChg>
      </pc:sldChg>
      <pc:sldChg chg="modSp">
        <pc:chgData name="Derks, N.M. (Nicole)" userId="a9d82eb8-586b-4d54-9cd9-289c9dda1b70" providerId="ADAL" clId="{117838AF-D444-4950-A7A3-24AF6E0C92A6}" dt="2023-10-02T12:03:34.156" v="21" actId="20577"/>
        <pc:sldMkLst>
          <pc:docMk/>
          <pc:sldMk cId="3365210786" sldId="494"/>
        </pc:sldMkLst>
        <pc:spChg chg="mod">
          <ac:chgData name="Derks, N.M. (Nicole)" userId="a9d82eb8-586b-4d54-9cd9-289c9dda1b70" providerId="ADAL" clId="{117838AF-D444-4950-A7A3-24AF6E0C92A6}" dt="2023-10-02T12:03:34.156" v="21" actId="20577"/>
          <ac:spMkLst>
            <pc:docMk/>
            <pc:sldMk cId="3365210786" sldId="494"/>
            <ac:spMk id="3" creationId="{00000000-0000-0000-0000-000000000000}"/>
          </ac:spMkLst>
        </pc:spChg>
      </pc:sldChg>
    </pc:docChg>
  </pc:docChgLst>
  <pc:docChgLst>
    <pc:chgData name="Ragas, A.M.J. (Ad)" userId="b65d18fb-92ef-4223-b3e3-adc91c7ed8d1" providerId="ADAL" clId="{9FA36BE6-43F1-4CA5-8F97-77FC438F9F49}"/>
    <pc:docChg chg="custSel modSld">
      <pc:chgData name="Ragas, A.M.J. (Ad)" userId="b65d18fb-92ef-4223-b3e3-adc91c7ed8d1" providerId="ADAL" clId="{9FA36BE6-43F1-4CA5-8F97-77FC438F9F49}" dt="2024-06-18T06:14:30.937" v="667" actId="20577"/>
      <pc:docMkLst>
        <pc:docMk/>
      </pc:docMkLst>
      <pc:sldChg chg="modSp mod">
        <pc:chgData name="Ragas, A.M.J. (Ad)" userId="b65d18fb-92ef-4223-b3e3-adc91c7ed8d1" providerId="ADAL" clId="{9FA36BE6-43F1-4CA5-8F97-77FC438F9F49}" dt="2024-06-18T06:11:20.487" v="618" actId="113"/>
        <pc:sldMkLst>
          <pc:docMk/>
          <pc:sldMk cId="2683759327" sldId="499"/>
        </pc:sldMkLst>
        <pc:spChg chg="mod">
          <ac:chgData name="Ragas, A.M.J. (Ad)" userId="b65d18fb-92ef-4223-b3e3-adc91c7ed8d1" providerId="ADAL" clId="{9FA36BE6-43F1-4CA5-8F97-77FC438F9F49}" dt="2024-06-18T06:11:20.487" v="618" actId="113"/>
          <ac:spMkLst>
            <pc:docMk/>
            <pc:sldMk cId="2683759327" sldId="499"/>
            <ac:spMk id="2" creationId="{9B10F013-4390-4C97-9735-82714F8B5B87}"/>
          </ac:spMkLst>
        </pc:spChg>
      </pc:sldChg>
      <pc:sldChg chg="modSp mod">
        <pc:chgData name="Ragas, A.M.J. (Ad)" userId="b65d18fb-92ef-4223-b3e3-adc91c7ed8d1" providerId="ADAL" clId="{9FA36BE6-43F1-4CA5-8F97-77FC438F9F49}" dt="2024-06-18T06:14:30.937" v="667" actId="20577"/>
        <pc:sldMkLst>
          <pc:docMk/>
          <pc:sldMk cId="4271995174" sldId="500"/>
        </pc:sldMkLst>
        <pc:spChg chg="mod">
          <ac:chgData name="Ragas, A.M.J. (Ad)" userId="b65d18fb-92ef-4223-b3e3-adc91c7ed8d1" providerId="ADAL" clId="{9FA36BE6-43F1-4CA5-8F97-77FC438F9F49}" dt="2024-06-18T06:14:30.937" v="667" actId="20577"/>
          <ac:spMkLst>
            <pc:docMk/>
            <pc:sldMk cId="4271995174" sldId="500"/>
            <ac:spMk id="2" creationId="{9B10F013-4390-4C97-9735-82714F8B5B87}"/>
          </ac:spMkLst>
        </pc:spChg>
      </pc:sldChg>
      <pc:sldChg chg="modSp mod">
        <pc:chgData name="Ragas, A.M.J. (Ad)" userId="b65d18fb-92ef-4223-b3e3-adc91c7ed8d1" providerId="ADAL" clId="{9FA36BE6-43F1-4CA5-8F97-77FC438F9F49}" dt="2024-06-18T06:12:11.215" v="621" actId="20577"/>
        <pc:sldMkLst>
          <pc:docMk/>
          <pc:sldMk cId="1068762372" sldId="501"/>
        </pc:sldMkLst>
        <pc:spChg chg="mod">
          <ac:chgData name="Ragas, A.M.J. (Ad)" userId="b65d18fb-92ef-4223-b3e3-adc91c7ed8d1" providerId="ADAL" clId="{9FA36BE6-43F1-4CA5-8F97-77FC438F9F49}" dt="2024-06-18T06:12:11.215" v="621" actId="20577"/>
          <ac:spMkLst>
            <pc:docMk/>
            <pc:sldMk cId="1068762372" sldId="501"/>
            <ac:spMk id="2" creationId="{9B10F013-4390-4C97-9735-82714F8B5B8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43144FBA-7883-4436-956B-501AE3C7EAC5}" type="datetime4">
              <a:rPr lang="nl-NL" altLang="nl-NL" smtClean="0"/>
              <a:t>9 december 2024</a:t>
            </a:fld>
            <a:endParaRPr lang="nl-NL" alt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18A9EAD0-9E80-4D48-BD70-0B8751B7105E}" type="slidenum">
              <a:rPr lang="nl-NL" altLang="nl-NL"/>
              <a:pPr/>
              <a:t>‹#›</a:t>
            </a:fld>
            <a:endParaRPr lang="nl-NL" altLang="nl-NL"/>
          </a:p>
        </p:txBody>
      </p:sp>
    </p:spTree>
    <p:extLst>
      <p:ext uri="{BB962C8B-B14F-4D97-AF65-F5344CB8AC3E}">
        <p14:creationId xmlns:p14="http://schemas.microsoft.com/office/powerpoint/2010/main" val="25163917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FF812629-B6F6-4C81-8176-C450FDBAFD67}" type="datetime4">
              <a:rPr lang="nl-NL" altLang="nl-NL" smtClean="0"/>
              <a:t>9 december 2024</a:t>
            </a:fld>
            <a:endParaRPr lang="nl-NL" alt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noProof="0"/>
              <a:t>Klik om de tekststijl van het model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99F9E045-9CC3-1D4F-BC0B-726384831F88}" type="slidenum">
              <a:rPr lang="nl-NL" altLang="nl-NL"/>
              <a:pPr/>
              <a:t>‹#›</a:t>
            </a:fld>
            <a:endParaRPr lang="nl-NL" altLang="nl-NL"/>
          </a:p>
        </p:txBody>
      </p:sp>
    </p:spTree>
    <p:extLst>
      <p:ext uri="{BB962C8B-B14F-4D97-AF65-F5344CB8AC3E}">
        <p14:creationId xmlns:p14="http://schemas.microsoft.com/office/powerpoint/2010/main" val="177747450"/>
      </p:ext>
    </p:extLst>
  </p:cSld>
  <p:clrMap bg1="lt1" tx1="dk1" bg2="lt2" tx2="dk2" accent1="accent1" accent2="accent2" accent3="accent3" accent4="accent4" accent5="accent5" accent6="accent6" hlink="hlink" folHlink="folHlink"/>
  <p:hf hdr="0" ftr="0"/>
  <p:notesStyle>
    <a:lvl1pPr algn="l" defTabSz="649288" rtl="0" eaLnBrk="0" fontAlgn="base" hangingPunct="0">
      <a:spcBef>
        <a:spcPct val="30000"/>
      </a:spcBef>
      <a:spcAft>
        <a:spcPct val="0"/>
      </a:spcAft>
      <a:defRPr sz="1700" kern="1200">
        <a:solidFill>
          <a:schemeClr val="tx1"/>
        </a:solidFill>
        <a:latin typeface="+mn-lt"/>
        <a:ea typeface="+mn-ea"/>
        <a:cs typeface="+mn-cs"/>
      </a:defRPr>
    </a:lvl1pPr>
    <a:lvl2pPr marL="649288" algn="l" defTabSz="649288" rtl="0" eaLnBrk="0" fontAlgn="base" hangingPunct="0">
      <a:spcBef>
        <a:spcPct val="30000"/>
      </a:spcBef>
      <a:spcAft>
        <a:spcPct val="0"/>
      </a:spcAft>
      <a:defRPr sz="1700" kern="1200">
        <a:solidFill>
          <a:schemeClr val="tx1"/>
        </a:solidFill>
        <a:latin typeface="+mn-lt"/>
        <a:ea typeface="+mn-ea"/>
        <a:cs typeface="+mn-cs"/>
      </a:defRPr>
    </a:lvl2pPr>
    <a:lvl3pPr marL="1300163" algn="l" defTabSz="649288" rtl="0" eaLnBrk="0" fontAlgn="base" hangingPunct="0">
      <a:spcBef>
        <a:spcPct val="30000"/>
      </a:spcBef>
      <a:spcAft>
        <a:spcPct val="0"/>
      </a:spcAft>
      <a:defRPr sz="1700" kern="1200">
        <a:solidFill>
          <a:schemeClr val="tx1"/>
        </a:solidFill>
        <a:latin typeface="+mn-lt"/>
        <a:ea typeface="+mn-ea"/>
        <a:cs typeface="+mn-cs"/>
      </a:defRPr>
    </a:lvl3pPr>
    <a:lvl4pPr marL="1949450" algn="l" defTabSz="649288" rtl="0" eaLnBrk="0" fontAlgn="base" hangingPunct="0">
      <a:spcBef>
        <a:spcPct val="30000"/>
      </a:spcBef>
      <a:spcAft>
        <a:spcPct val="0"/>
      </a:spcAft>
      <a:defRPr sz="1700" kern="1200">
        <a:solidFill>
          <a:schemeClr val="tx1"/>
        </a:solidFill>
        <a:latin typeface="+mn-lt"/>
        <a:ea typeface="+mn-ea"/>
        <a:cs typeface="+mn-cs"/>
      </a:defRPr>
    </a:lvl4pPr>
    <a:lvl5pPr marL="2600325" algn="l" defTabSz="649288" rtl="0" eaLnBrk="0" fontAlgn="base" hangingPunct="0">
      <a:spcBef>
        <a:spcPct val="30000"/>
      </a:spcBef>
      <a:spcAft>
        <a:spcPct val="0"/>
      </a:spcAft>
      <a:defRPr sz="1700" kern="1200">
        <a:solidFill>
          <a:schemeClr val="tx1"/>
        </a:solidFill>
        <a:latin typeface="+mn-lt"/>
        <a:ea typeface="+mn-ea"/>
        <a:cs typeface="+mn-cs"/>
      </a:defRPr>
    </a:lvl5pPr>
    <a:lvl6pPr marL="3251378" algn="l" defTabSz="650276" rtl="0" eaLnBrk="1" latinLnBrk="0" hangingPunct="1">
      <a:defRPr sz="1700" kern="1200">
        <a:solidFill>
          <a:schemeClr val="tx1"/>
        </a:solidFill>
        <a:latin typeface="+mn-lt"/>
        <a:ea typeface="+mn-ea"/>
        <a:cs typeface="+mn-cs"/>
      </a:defRPr>
    </a:lvl6pPr>
    <a:lvl7pPr marL="3901653" algn="l" defTabSz="650276" rtl="0" eaLnBrk="1" latinLnBrk="0" hangingPunct="1">
      <a:defRPr sz="1700" kern="1200">
        <a:solidFill>
          <a:schemeClr val="tx1"/>
        </a:solidFill>
        <a:latin typeface="+mn-lt"/>
        <a:ea typeface="+mn-ea"/>
        <a:cs typeface="+mn-cs"/>
      </a:defRPr>
    </a:lvl7pPr>
    <a:lvl8pPr marL="4551929" algn="l" defTabSz="650276" rtl="0" eaLnBrk="1" latinLnBrk="0" hangingPunct="1">
      <a:defRPr sz="1700" kern="1200">
        <a:solidFill>
          <a:schemeClr val="tx1"/>
        </a:solidFill>
        <a:latin typeface="+mn-lt"/>
        <a:ea typeface="+mn-ea"/>
        <a:cs typeface="+mn-cs"/>
      </a:defRPr>
    </a:lvl8pPr>
    <a:lvl9pPr marL="5202204" algn="l" defTabSz="650276"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atum 3"/>
          <p:cNvSpPr>
            <a:spLocks noGrp="1"/>
          </p:cNvSpPr>
          <p:nvPr>
            <p:ph type="dt" idx="10"/>
          </p:nvPr>
        </p:nvSpPr>
        <p:spPr/>
        <p:txBody>
          <a:bodyPr/>
          <a:lstStyle/>
          <a:p>
            <a:fld id="{14C0504C-9819-408B-993E-5C27669F4790}" type="datetime4">
              <a:rPr lang="nl-NL" altLang="nl-NL" smtClean="0"/>
              <a:t>9 december 2024</a:t>
            </a:fld>
            <a:endParaRPr lang="nl-NL" altLang="nl-NL"/>
          </a:p>
        </p:txBody>
      </p:sp>
      <p:sp>
        <p:nvSpPr>
          <p:cNvPr id="5" name="Tijdelijke aanduiding voor dianummer 4"/>
          <p:cNvSpPr>
            <a:spLocks noGrp="1"/>
          </p:cNvSpPr>
          <p:nvPr>
            <p:ph type="sldNum" sz="quarter" idx="11"/>
          </p:nvPr>
        </p:nvSpPr>
        <p:spPr/>
        <p:txBody>
          <a:bodyPr/>
          <a:lstStyle/>
          <a:p>
            <a:fld id="{99F9E045-9CC3-1D4F-BC0B-726384831F88}" type="slidenum">
              <a:rPr lang="nl-NL" altLang="nl-NL" smtClean="0"/>
              <a:pPr/>
              <a:t>1</a:t>
            </a:fld>
            <a:endParaRPr lang="nl-NL" altLang="nl-NL"/>
          </a:p>
        </p:txBody>
      </p:sp>
    </p:spTree>
    <p:extLst>
      <p:ext uri="{BB962C8B-B14F-4D97-AF65-F5344CB8AC3E}">
        <p14:creationId xmlns:p14="http://schemas.microsoft.com/office/powerpoint/2010/main" val="5145327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3" Type="http://schemas.openxmlformats.org/officeDocument/2006/relationships/customXml" Target="../../customXml/item8.xml"/><Relationship Id="rId2" Type="http://schemas.openxmlformats.org/officeDocument/2006/relationships/customXml" Target="../../customXml/item7.xml"/><Relationship Id="rId1" Type="http://schemas.openxmlformats.org/officeDocument/2006/relationships/customXml" Target="../../customXml/item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customXml" Target="../../customXml/item10.xml"/><Relationship Id="rId1" Type="http://schemas.openxmlformats.org/officeDocument/2006/relationships/customXml" Target="../../customXml/item9.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1.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lvl1pPr>
          </a:lstStyle>
          <a:p>
            <a:fld id="{7C61F0B3-580A-4B1B-B84A-0D2124724D87}" type="datetime4">
              <a:rPr lang="en-GB" altLang="nl-NL" smtClean="0"/>
              <a:t>09 December 2024</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52DDF378-A91F-4C5E-A6BD-DA84D97C5957}" type="datetime4">
              <a:rPr lang="en-GB" noProof="1" smtClean="0"/>
              <a:t>09 December 2024</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4" name="Tijdelijke aanduiding voor tekst 2"/>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790250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AB4891A1-87B1-405C-B7C2-333316A148F8}" type="datetime4">
              <a:rPr lang="en-GB" noProof="1" smtClean="0"/>
              <a:t>09 December 2024</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6" name="Tijdelijke aanduiding voor teks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5" name="Tijdelijke aanduiding voor tekst 3"/>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4" name="Tijdelijke aanduiding voor tekst 2"/>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7"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[kopregel]J</a:t>
            </a:r>
          </a:p>
          <a:p>
            <a:pPr lvl="0"/>
            <a:r>
              <a:rPr lang="nl-NL"/>
              <a:t>JU-LEVEL1=Standaard</a:t>
            </a:r>
          </a:p>
        </p:txBody>
      </p:sp>
    </p:spTree>
    <p:extLst>
      <p:ext uri="{BB962C8B-B14F-4D97-AF65-F5344CB8AC3E}">
        <p14:creationId xmlns:p14="http://schemas.microsoft.com/office/powerpoint/2010/main" val="2912211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Tijdelijke aanduiding voor tekst 3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175816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2974090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30219194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342156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70E46BA9-7BDC-4FC0-B7B7-6D5F2A599809}" type="datetime4">
              <a:rPr lang="en-GB" noProof="1" smtClean="0"/>
              <a:t>09 December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
        <p:nvSpPr>
          <p:cNvPr id="5" name="Tijdelijke aanduiding voor tekst 4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p:txBody>
      </p:sp>
    </p:spTree>
    <p:extLst>
      <p:ext uri="{BB962C8B-B14F-4D97-AF65-F5344CB8AC3E}">
        <p14:creationId xmlns:p14="http://schemas.microsoft.com/office/powerpoint/2010/main" val="1052768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3" name="Tijdelijke aanduiding voor inhoud 2 (JU-Free)"/>
          <p:cNvSpPr>
            <a:spLocks noGrp="1"/>
          </p:cNvSpPr>
          <p:nvPr>
            <p:ph idx="1" hasCustomPrompt="1"/>
          </p:nvPr>
        </p:nvSpPr>
        <p:spPr bwMode="gray">
          <a:xfrm>
            <a:off x="1516867" y="2523744"/>
            <a:ext cx="1431738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7" name="Tijdelijke aanduiding voor datum 6"/>
          <p:cNvSpPr>
            <a:spLocks noGrp="1" noSelect="1"/>
          </p:cNvSpPr>
          <p:nvPr>
            <p:ph type="dt" sz="half" idx="10"/>
          </p:nvPr>
        </p:nvSpPr>
        <p:spPr/>
        <p:txBody>
          <a:bodyPr/>
          <a:lstStyle/>
          <a:p>
            <a:fld id="{915D9F6C-DC2D-4028-99B4-2569A1E1E693}" type="datetime4">
              <a:rPr lang="en-GB" noProof="1" smtClean="0"/>
              <a:t>09 December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223757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C72A2B15-EA25-4E67-B87D-21C8B4F0EE41}" type="datetime4">
              <a:rPr lang="en-GB" noProof="1" smtClean="0"/>
              <a:t>09 December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3" name="Tijdelijke aanduiding voor inhoud R"/>
          <p:cNvSpPr>
            <a:spLocks noGrp="1" noSelect="1"/>
          </p:cNvSpPr>
          <p:nvPr>
            <p:ph idx="1004" hasCustomPrompt="1"/>
          </p:nvPr>
        </p:nvSpPr>
        <p:spPr bwMode="gray">
          <a:xfrm>
            <a:off x="9446497" y="2523744"/>
            <a:ext cx="6387758" cy="5992350"/>
          </a:xfrm>
        </p:spPr>
        <p:txBody>
          <a:bodyPr/>
          <a:lstStyle>
            <a:lvl1pPr>
              <a:defRPr baseline="0"/>
            </a:lvl1pPr>
          </a:lstStyle>
          <a:p>
            <a:pPr lvl="0"/>
            <a:r>
              <a:rPr lang="nl-NL"/>
              <a:t>[Tekst 2-kolomsindeling]</a:t>
            </a:r>
          </a:p>
        </p:txBody>
      </p:sp>
      <p:sp>
        <p:nvSpPr>
          <p:cNvPr id="12" name="Tijdelijke aanduiding voor inhoud L (JU-Free)"/>
          <p:cNvSpPr>
            <a:spLocks noGrp="1"/>
          </p:cNvSpPr>
          <p:nvPr>
            <p:ph idx="1003" hasCustomPrompt="1"/>
          </p:nvPr>
        </p:nvSpPr>
        <p:spPr bwMode="gray">
          <a:xfrm>
            <a:off x="1516867" y="2523744"/>
            <a:ext cx="638775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9606052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nl-NL"/>
              <a:t>[Kop]</a:t>
            </a:r>
          </a:p>
          <a:p>
            <a:pPr lvl="0"/>
            <a:r>
              <a:rPr lang="nl-NL"/>
              <a:t>JU-LEVEL1=Kop</a:t>
            </a:r>
          </a:p>
          <a:p>
            <a:pPr lvl="1"/>
            <a:r>
              <a:rPr lang="nl-NL"/>
              <a:t>JU-LEVEL2=Basistekst</a:t>
            </a:r>
          </a:p>
        </p:txBody>
      </p:sp>
      <p:sp>
        <p:nvSpPr>
          <p:cNvPr id="2" name="Rechthoek: afgeronde hoeken 1">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336267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20256B5A-0CD5-4D84-AF2A-45EE54CBDD10}" type="datetime4">
              <a:rPr lang="en-GB" altLang="nl-NL" smtClean="0"/>
              <a:t>09 December 2024</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nl-NL"/>
              <a:t>[Kop]</a:t>
            </a:r>
          </a:p>
          <a:p>
            <a:pPr lvl="0"/>
            <a:r>
              <a:rPr lang="nl-NL"/>
              <a:t>JU-LEVEL1=Kop</a:t>
            </a:r>
          </a:p>
          <a:p>
            <a:pPr lvl="1"/>
            <a:r>
              <a:rPr lang="nl-NL"/>
              <a:t>JU-LEVEL2=Basistekst</a:t>
            </a:r>
          </a:p>
        </p:txBody>
      </p:sp>
      <p:sp>
        <p:nvSpPr>
          <p:cNvPr id="9" name="Rechthoek: afgeronde hoeken 8">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874060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A640D216-3308-41D5-A5AD-34C46836D2B0}" type="datetime4">
              <a:rPr lang="en-GB" noProof="1" smtClean="0"/>
              <a:t>09 December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1230563"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14094447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0" y="0"/>
            <a:ext cx="8672393" cy="8832826"/>
          </a:xfrm>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4D2A7937-3035-47C6-9BEC-90B408438690}" type="datetime4">
              <a:rPr lang="en-GB" noProof="1" smtClean="0"/>
              <a:t>09 December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82B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9107272"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24918084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604048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12" name="Achtergrondvlak">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3" name="Vrije vorm: vorm 107">
            <a:extLst>
              <a:ext uri="{FF2B5EF4-FFF2-40B4-BE49-F238E27FC236}">
                <a16:creationId xmlns:a16="http://schemas.microsoft.com/office/drawing/2014/main" id="{08C9B435-9A6D-4FBC-B5FC-BC3FD068A9A4}"/>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4" name="Vrije vorm: vorm 112">
            <a:extLst>
              <a:ext uri="{FF2B5EF4-FFF2-40B4-BE49-F238E27FC236}">
                <a16:creationId xmlns:a16="http://schemas.microsoft.com/office/drawing/2014/main" id="{82E02DE9-BB24-4F2E-94C5-5D1C6A09ADC3}"/>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14875482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32150241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Tijdelijke aanduiding voor afbeelding 3">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9" name="Achtergrondvlak">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0" name="Vrije vorm: vorm 107">
            <a:extLst>
              <a:ext uri="{FF2B5EF4-FFF2-40B4-BE49-F238E27FC236}">
                <a16:creationId xmlns:a16="http://schemas.microsoft.com/office/drawing/2014/main" id="{E52552F1-E15A-4CFD-8FD7-EAD818A9AF30}"/>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1" name="Vrije vorm: vorm 112">
            <a:extLst>
              <a:ext uri="{FF2B5EF4-FFF2-40B4-BE49-F238E27FC236}">
                <a16:creationId xmlns:a16="http://schemas.microsoft.com/office/drawing/2014/main" id="{A11B0AF3-358F-4787-896C-CEF76E79B3CE}"/>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712183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7626E80F-E481-465B-B6FF-07FF6B41FA3A}" type="datetime4">
              <a:rPr lang="en-GB" noProof="1" smtClean="0"/>
              <a:t>09 December 2024</a:t>
            </a:fld>
            <a:endParaRPr lang="nl-NL" noProof="1"/>
          </a:p>
        </p:txBody>
      </p:sp>
      <p:sp>
        <p:nvSpPr>
          <p:cNvPr id="7" name="Tijdelijke aanduiding voor voettekst 6"/>
          <p:cNvSpPr>
            <a:spLocks noGrp="1" noSelect="1"/>
          </p:cNvSpPr>
          <p:nvPr>
            <p:ph type="ftr" sz="quarter" idx="11"/>
          </p:nvPr>
        </p:nvSpPr>
        <p:spPr/>
        <p:txBody>
          <a:bodyPr/>
          <a:lstStyle/>
          <a:p>
            <a:r>
              <a:rPr lang="nl-NL" noProof="1"/>
              <a:t>[Voettekst]</a:t>
            </a:r>
          </a:p>
        </p:txBody>
      </p:sp>
      <p:sp>
        <p:nvSpPr>
          <p:cNvPr id="8" name="Tijdelijke aanduiding voor dianummer 7"/>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Tree>
    <p:extLst>
      <p:ext uri="{BB962C8B-B14F-4D97-AF65-F5344CB8AC3E}">
        <p14:creationId xmlns:p14="http://schemas.microsoft.com/office/powerpoint/2010/main" val="35126820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BCE49823-3333-4905-8B90-FBACD5CECCA2}" type="datetime4">
              <a:rPr lang="en-GB" altLang="nl-NL" smtClean="0"/>
              <a:t>09 December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487639160"/>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102A9E2C-9EE3-4F03-9DB7-2BE39C9138BE}" type="datetime4">
              <a:rPr lang="en-GB" altLang="nl-NL" smtClean="0"/>
              <a:t>09 December 2024</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903217981"/>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1BF12F14-17DC-4E7A-95E8-2132AEF6C6ED}" type="datetime4">
              <a:rPr lang="en-GB" smtClean="0"/>
              <a:t>09 December 2024</a:t>
            </a:fld>
            <a:endParaRPr lang="nl-NL"/>
          </a:p>
        </p:txBody>
      </p:sp>
      <p:sp>
        <p:nvSpPr>
          <p:cNvPr id="7" name="Tijdelijke aanduiding voor voettekst 6"/>
          <p:cNvSpPr>
            <a:spLocks noGrp="1" noSelect="1"/>
          </p:cNvSpPr>
          <p:nvPr>
            <p:ph type="ftr" sz="quarter" idx="11"/>
          </p:nvPr>
        </p:nvSpPr>
        <p:spPr/>
        <p:txBody>
          <a:bodyPr/>
          <a:lstStyle/>
          <a:p>
            <a:r>
              <a:rPr lang="nl-NL"/>
              <a:t>[Voettekst]</a:t>
            </a:r>
          </a:p>
        </p:txBody>
      </p:sp>
      <p:sp>
        <p:nvSpPr>
          <p:cNvPr id="8" name="Tijdelijke aanduiding voor dianummer 7"/>
          <p:cNvSpPr>
            <a:spLocks noGrp="1" noSelect="1"/>
          </p:cNvSpPr>
          <p:nvPr>
            <p:ph type="sldNum" sz="quarter" idx="12"/>
          </p:nvPr>
        </p:nvSpPr>
        <p:spPr/>
        <p:txBody>
          <a:bodyPr/>
          <a:lstStyle/>
          <a:p>
            <a:fld id="{D29FEEF9-BC8F-A540-B9E0-B5BF8FC4A0EA}" type="slidenum">
              <a:rPr lang="nl-NL" smtClean="0"/>
              <a:t>‹#›</a:t>
            </a:fld>
            <a:endParaRPr lang="nl-NL"/>
          </a:p>
        </p:txBody>
      </p:sp>
    </p:spTree>
    <p:extLst>
      <p:ext uri="{BB962C8B-B14F-4D97-AF65-F5344CB8AC3E}">
        <p14:creationId xmlns:p14="http://schemas.microsoft.com/office/powerpoint/2010/main" val="13347754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Slide for title">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JU-Free)"/>
          <p:cNvSpPr>
            <a:spLocks noGrp="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[Explanation (optional)]</a:t>
            </a:r>
          </a:p>
          <a:p>
            <a:pPr lvl="0"/>
            <a:r>
              <a:rPr lang="en-GB"/>
              <a:t>JU-LEVEL1=Standard</a:t>
            </a:r>
          </a:p>
        </p:txBody>
      </p:sp>
      <p:sp>
        <p:nvSpPr>
          <p:cNvPr id="12" name="Naam van presentator 2 (JU-Free)"/>
          <p:cNvSpPr>
            <a:spLocks noGrp="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[Name presentor (optional)]</a:t>
            </a:r>
          </a:p>
          <a:p>
            <a:pPr lvl="0"/>
            <a:r>
              <a:rPr lang="en-GB"/>
              <a:t>JU-LEVEL1=Standard</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[Date presentation]</a:t>
            </a:r>
          </a:p>
          <a:p>
            <a:pPr lvl="0"/>
            <a:r>
              <a:rPr lang="en-GB"/>
              <a:t>JU-LEVEL1=Standard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[Title]</a:t>
            </a:r>
          </a:p>
          <a:p>
            <a:pPr lvl="0"/>
            <a:r>
              <a:rPr lang="en-GB"/>
              <a:t>JU-LEVEL1=Standard</a:t>
            </a:r>
          </a:p>
          <a:p>
            <a:pPr lvl="1"/>
            <a:r>
              <a:rPr lang="en-GB"/>
              <a:t>JU-LEVEL2=Title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8706708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4E772FB-9DA6-4CC3-9B45-619E4DF7FE05}" type="datetime4">
              <a:rPr lang="en-GB" noProof="1" smtClean="0"/>
              <a:t>09 December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[Heading]</a:t>
            </a:r>
          </a:p>
          <a:p>
            <a:pPr lvl="0"/>
            <a:r>
              <a:rPr lang="en-GB"/>
              <a:t>JU-LEVEL1=Heading</a:t>
            </a:r>
          </a:p>
          <a:p>
            <a:pPr lvl="1"/>
            <a:r>
              <a:rPr lang="en-GB"/>
              <a:t>JU-LEVEL2=Plain text</a:t>
            </a:r>
          </a:p>
          <a:p>
            <a:pPr lvl="2"/>
            <a:r>
              <a:rPr lang="en-GB"/>
              <a:t>JU-LEVEL3=List 1st level</a:t>
            </a:r>
          </a:p>
          <a:p>
            <a:pPr lvl="3"/>
            <a:r>
              <a:rPr lang="en-GB"/>
              <a:t>JU-LEVEL4=Indent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41703327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Intermediate slide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[Title]</a:t>
            </a:r>
          </a:p>
          <a:p>
            <a:pPr lvl="0"/>
            <a:r>
              <a:rPr lang="en-GB"/>
              <a:t>JU-LEVEL1=Standard</a:t>
            </a:r>
          </a:p>
          <a:p>
            <a:pPr lvl="1"/>
            <a:r>
              <a:rPr lang="en-GB"/>
              <a:t>JU-LEVEL2=Title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2154255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tand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vl2pPr>
              <a:defRPr/>
            </a:lvl2pPr>
            <a:lvl3pPr>
              <a:defRPr/>
            </a:lvl3pPr>
            <a:lvl4pPr>
              <a:defRPr/>
            </a:lvl4pPr>
            <a:lvl6pPr>
              <a:defRPr/>
            </a:lvl6pPr>
            <a:lvl7pPr>
              <a:defRPr/>
            </a:lvl7pPr>
          </a:lstStyle>
          <a:p>
            <a:pPr lvl="0"/>
            <a:r>
              <a:rPr lang="en-GB"/>
              <a:t>[Text 2-columns]</a:t>
            </a:r>
          </a:p>
          <a:p>
            <a:pPr lvl="0"/>
            <a:r>
              <a:rPr lang="en-GB"/>
              <a:t>JU-LEVEL1=List 1st level</a:t>
            </a:r>
          </a:p>
          <a:p>
            <a:pPr lvl="1"/>
            <a:r>
              <a:rPr lang="en-GB"/>
              <a:t>JU-LEVEL2=</a:t>
            </a:r>
            <a:r>
              <a:rPr lang="en-GB" noProof="1"/>
              <a:t>List 2nd level</a:t>
            </a:r>
            <a:endParaRPr lang="en-GB"/>
          </a:p>
          <a:p>
            <a:pPr lvl="2"/>
            <a:r>
              <a:rPr lang="en-GB"/>
              <a:t>JU-LEVEL3=</a:t>
            </a:r>
            <a:r>
              <a:rPr lang="en-GB" noProof="1"/>
              <a:t>List number 1st level</a:t>
            </a:r>
            <a:endParaRPr lang="en-GB"/>
          </a:p>
          <a:p>
            <a:pPr lvl="3"/>
            <a:r>
              <a:rPr lang="en-GB"/>
              <a:t>JU-LEVEL4=Heading</a:t>
            </a:r>
          </a:p>
          <a:p>
            <a:pPr lvl="4"/>
            <a:r>
              <a:rPr lang="en-GB"/>
              <a:t>JU-LEVEL5=Plain text</a:t>
            </a:r>
          </a:p>
          <a:p>
            <a:pPr lvl="5"/>
            <a:r>
              <a:rPr lang="en-GB"/>
              <a:t>JU-LEVEL6=Indent 1st level</a:t>
            </a:r>
          </a:p>
          <a:p>
            <a:pPr lvl="6"/>
            <a:r>
              <a:rPr lang="en-GB"/>
              <a:t>JU-LEVEL7=Indent 2nd level</a:t>
            </a:r>
          </a:p>
          <a:p>
            <a:pPr lvl="0"/>
            <a:endParaRPr lang="en-GB" noProof="1"/>
          </a:p>
        </p:txBody>
      </p:sp>
      <p:sp>
        <p:nvSpPr>
          <p:cNvPr id="7" name="Date Placeholder 3"/>
          <p:cNvSpPr>
            <a:spLocks noGrp="1" noSelect="1"/>
          </p:cNvSpPr>
          <p:nvPr>
            <p:ph type="dt" sz="half" idx="10"/>
          </p:nvPr>
        </p:nvSpPr>
        <p:spPr/>
        <p:txBody>
          <a:bodyPr/>
          <a:lstStyle/>
          <a:p>
            <a:fld id="{2866DF13-0B23-4EDB-BE86-F8B6275A6440}" type="datetime4">
              <a:rPr lang="en-GB" noProof="1" smtClean="0"/>
              <a:t>09 December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[Title]</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3282199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icture red box">
    <p:bg>
      <p:bgPr>
        <a:solidFill>
          <a:srgbClr val="FFFFFF"/>
        </a:solidFill>
        <a:effectLst/>
      </p:bgPr>
    </p:bg>
    <p:spTree>
      <p:nvGrpSpPr>
        <p:cNvPr id="1" name=""/>
        <p:cNvGrpSpPr/>
        <p:nvPr/>
      </p:nvGrpSpPr>
      <p:grpSpPr>
        <a:xfrm>
          <a:off x="0" y="0"/>
          <a:ext cx="0" cy="0"/>
          <a:chOff x="0" y="0"/>
          <a:chExt cx="0" cy="0"/>
        </a:xfrm>
      </p:grpSpPr>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[Heading]</a:t>
            </a:r>
          </a:p>
          <a:p>
            <a:pPr lvl="0"/>
            <a:r>
              <a:rPr lang="en-GB"/>
              <a:t>JU-LEVEL1=Heading</a:t>
            </a:r>
          </a:p>
          <a:p>
            <a:pPr lvl="1"/>
            <a:r>
              <a:rPr lang="en-GB"/>
              <a:t>JU-LEVEL2=Plain text</a:t>
            </a:r>
          </a:p>
        </p:txBody>
      </p:sp>
      <p:sp>
        <p:nvSpPr>
          <p:cNvPr id="12" name="Text Placeholder 8 (PHJU)">
            <a:extLst>
              <a:ext uri="{FF2B5EF4-FFF2-40B4-BE49-F238E27FC236}">
                <a16:creationId xmlns:a16="http://schemas.microsoft.com/office/drawing/2014/main" id="{8B08D515-A95F-42BC-98AF-20B612FB3A1C}"/>
              </a:ext>
            </a:extLst>
          </p:cNvPr>
          <p:cNvSpPr>
            <a:spLocks noGrp="1" noSelect="1"/>
          </p:cNvSpPr>
          <p:nvPr>
            <p:ph type="body" idx="1002" hasCustomPrompt="1"/>
            <p:custDataLst>
              <p:custData r:id="rId2"/>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3" name="Frame picture 6 (PHJU)">
            <a:extLst>
              <a:ext uri="{FF2B5EF4-FFF2-40B4-BE49-F238E27FC236}">
                <a16:creationId xmlns:a16="http://schemas.microsoft.com/office/drawing/2014/main" id="{51FB1A59-6735-40C0-AD81-48C66E3CF9CA}"/>
              </a:ext>
            </a:extLst>
          </p:cNvPr>
          <p:cNvSpPr>
            <a:spLocks noGrp="1" noSelect="1" noChangeAspect="1"/>
          </p:cNvSpPr>
          <p:nvPr>
            <p:ph type="pic" sz="quarter" idx="1004" hasCustomPrompt="1"/>
          </p:nvPr>
        </p:nvSpPr>
        <p:spPr>
          <a:xfrm>
            <a:off x="-3262509" y="3078502"/>
            <a:ext cx="2561250" cy="1282499"/>
          </a:xfrm>
          <a:blipFill>
            <a:blip r:embed="rId5"/>
            <a:stretch>
              <a:fillRect/>
            </a:stretch>
          </a:blipFill>
          <a:ln>
            <a:solidFill>
              <a:schemeClr val="accent1"/>
            </a:solidFill>
          </a:ln>
        </p:spPr>
        <p:txBody>
          <a:bodyPr/>
          <a:lstStyle>
            <a:lvl1pPr marL="0" indent="0">
              <a:buNone/>
              <a:defRPr/>
            </a:lvl1pPr>
          </a:lstStyle>
          <a:p>
            <a:r>
              <a:rPr lang="en-GB" noProof="0"/>
              <a:t> </a:t>
            </a:r>
          </a:p>
        </p:txBody>
      </p:sp>
      <p:sp>
        <p:nvSpPr>
          <p:cNvPr id="14" name="Frame picture 1 (PHJU)">
            <a:extLst>
              <a:ext uri="{FF2B5EF4-FFF2-40B4-BE49-F238E27FC236}">
                <a16:creationId xmlns:a16="http://schemas.microsoft.com/office/drawing/2014/main" id="{D98DDA9A-F260-4EEC-ADFF-3635E73E3F6D}"/>
              </a:ext>
            </a:extLst>
          </p:cNvPr>
          <p:cNvSpPr>
            <a:spLocks noGrp="1" noSelect="1" noChangeAspect="1"/>
          </p:cNvSpPr>
          <p:nvPr>
            <p:ph type="body" idx="1005" hasCustomPrompt="1"/>
            <p:custDataLst>
              <p:custData r:id="rId3"/>
            </p:custDataLst>
          </p:nvPr>
        </p:nvSpPr>
        <p:spPr>
          <a:xfrm>
            <a:off x="-3258141" y="5461424"/>
            <a:ext cx="2561250" cy="438829"/>
          </a:xfrm>
          <a:prstGeom prst="rect">
            <a:avLst/>
          </a:prstGeom>
          <a:blipFill>
            <a:blip r:embed="rId6"/>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13811358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white), picture and white logo">
    <p:bg>
      <p:bgPr>
        <a:solidFill>
          <a:srgbClr val="FFFFFF"/>
        </a:solidFill>
        <a:effectLst/>
      </p:bgPr>
    </p:bg>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[Text]</a:t>
            </a:r>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5" name="Text Placeholder 8 (PHJU)">
            <a:extLst>
              <a:ext uri="{FF2B5EF4-FFF2-40B4-BE49-F238E27FC236}">
                <a16:creationId xmlns:a16="http://schemas.microsoft.com/office/drawing/2014/main" id="{36AB4363-9B2F-4278-BA74-3614E6F7E594}"/>
              </a:ext>
            </a:extLst>
          </p:cNvPr>
          <p:cNvSpPr>
            <a:spLocks noGrp="1" noSelect="1"/>
          </p:cNvSpPr>
          <p:nvPr>
            <p:ph type="body" idx="1002" hasCustomPrompt="1"/>
            <p:custDataLst>
              <p:custData r:id="rId1"/>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6" name="Frame picture 6 (PHJU)">
            <a:extLst>
              <a:ext uri="{FF2B5EF4-FFF2-40B4-BE49-F238E27FC236}">
                <a16:creationId xmlns:a16="http://schemas.microsoft.com/office/drawing/2014/main" id="{4E716CBF-DC3E-4747-B25B-9BCD678EF2E2}"/>
              </a:ext>
            </a:extLst>
          </p:cNvPr>
          <p:cNvSpPr>
            <a:spLocks noGrp="1" noSelect="1" noChangeAspect="1"/>
          </p:cNvSpPr>
          <p:nvPr>
            <p:ph type="pic" sz="quarter" idx="1004" hasCustomPrompt="1"/>
          </p:nvPr>
        </p:nvSpPr>
        <p:spPr>
          <a:xfrm>
            <a:off x="-3262509" y="3078502"/>
            <a:ext cx="2561250" cy="1282499"/>
          </a:xfrm>
          <a:blipFill>
            <a:blip r:embed="rId4"/>
            <a:stretch>
              <a:fillRect/>
            </a:stretch>
          </a:blipFill>
          <a:ln>
            <a:solidFill>
              <a:schemeClr val="accent1"/>
            </a:solidFill>
          </a:ln>
        </p:spPr>
        <p:txBody>
          <a:bodyPr/>
          <a:lstStyle>
            <a:lvl1pPr marL="0" indent="0">
              <a:buNone/>
              <a:defRPr/>
            </a:lvl1pPr>
          </a:lstStyle>
          <a:p>
            <a:r>
              <a:rPr lang="en-GB" noProof="0"/>
              <a:t> </a:t>
            </a:r>
          </a:p>
        </p:txBody>
      </p:sp>
      <p:sp>
        <p:nvSpPr>
          <p:cNvPr id="17" name="Frame picture 1 (PHJU)">
            <a:extLst>
              <a:ext uri="{FF2B5EF4-FFF2-40B4-BE49-F238E27FC236}">
                <a16:creationId xmlns:a16="http://schemas.microsoft.com/office/drawing/2014/main" id="{BBEE4245-D2A7-4F63-9C8B-2B4463EC00F8}"/>
              </a:ext>
            </a:extLst>
          </p:cNvPr>
          <p:cNvSpPr>
            <a:spLocks noGrp="1" noSelect="1" noChangeAspect="1"/>
          </p:cNvSpPr>
          <p:nvPr>
            <p:ph type="body" idx="1005" hasCustomPrompt="1"/>
            <p:custDataLst>
              <p:custData r:id="rId2"/>
            </p:custDataLst>
          </p:nvPr>
        </p:nvSpPr>
        <p:spPr>
          <a:xfrm>
            <a:off x="-3258141" y="5461424"/>
            <a:ext cx="2561250" cy="438829"/>
          </a:xfrm>
          <a:prstGeom prst="rect">
            <a:avLst/>
          </a:prstGeom>
          <a:blipFill>
            <a:blip r:embed="rId5"/>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29811859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452B72B3-2D4D-476B-9F85-76C96EF95F67}" type="datetime4">
              <a:rPr lang="en-GB" altLang="nl-NL" smtClean="0"/>
              <a:t>09 December 2024</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797066153"/>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9D00C70B-102D-4147-8AE7-6AC779219FEA}" type="datetime4">
              <a:rPr lang="en-GB" smtClean="0"/>
              <a:t>09 December 2024</a:t>
            </a:fld>
            <a:endParaRPr lang="nl-NL"/>
          </a:p>
        </p:txBody>
      </p:sp>
      <p:sp>
        <p:nvSpPr>
          <p:cNvPr id="7" name="Tijdelijke aanduiding voor voettekst 6"/>
          <p:cNvSpPr>
            <a:spLocks noGrp="1" noSelect="1"/>
          </p:cNvSpPr>
          <p:nvPr>
            <p:ph type="ftr" sz="quarter" idx="11"/>
          </p:nvPr>
        </p:nvSpPr>
        <p:spPr/>
        <p:txBody>
          <a:bodyPr/>
          <a:lstStyle/>
          <a:p>
            <a:r>
              <a:rPr lang="nl-NL"/>
              <a:t>[Voettekst]</a:t>
            </a:r>
          </a:p>
        </p:txBody>
      </p:sp>
      <p:sp>
        <p:nvSpPr>
          <p:cNvPr id="8" name="Tijdelijke aanduiding voor dianummer 7"/>
          <p:cNvSpPr>
            <a:spLocks noGrp="1" noSelect="1"/>
          </p:cNvSpPr>
          <p:nvPr>
            <p:ph type="sldNum" sz="quarter" idx="12"/>
          </p:nvPr>
        </p:nvSpPr>
        <p:spPr/>
        <p:txBody>
          <a:bodyPr/>
          <a:lstStyle/>
          <a:p>
            <a:fld id="{D29FEEF9-BC8F-A540-B9E0-B5BF8FC4A0EA}" type="slidenum">
              <a:rPr lang="nl-NL" smtClean="0"/>
              <a:t>‹#›</a:t>
            </a:fld>
            <a:endParaRPr lang="nl-NL"/>
          </a:p>
        </p:txBody>
      </p:sp>
    </p:spTree>
    <p:extLst>
      <p:ext uri="{BB962C8B-B14F-4D97-AF65-F5344CB8AC3E}">
        <p14:creationId xmlns:p14="http://schemas.microsoft.com/office/powerpoint/2010/main" val="28021198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DEAD671A-2F41-4901-B119-58D891CD48A7}" type="datetime4">
              <a:rPr lang="en-GB" altLang="nl-NL" smtClean="0"/>
              <a:t>09 December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98457751"/>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[Vrije tekstregel voor toelichting]</a:t>
            </a:r>
          </a:p>
        </p:txBody>
      </p:sp>
      <p:sp>
        <p:nvSpPr>
          <p:cNvPr id="12" name="Naam van presentator 2"/>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[Eventueel naam van presentator]</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[Datum van presentatie]</a:t>
            </a:r>
          </a:p>
          <a:p>
            <a:pPr lvl="0"/>
            <a:r>
              <a:rPr lang="en-GB"/>
              <a:t>JU-LEVEL1=Standaard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[Titel]</a:t>
            </a:r>
          </a:p>
          <a:p>
            <a:pPr lvl="0"/>
            <a:r>
              <a:rPr lang="en-GB"/>
              <a:t>JU-LEVEL1=Standaard</a:t>
            </a:r>
          </a:p>
          <a:p>
            <a:pPr lvl="1"/>
            <a:r>
              <a:rPr lang="en-GB"/>
              <a:t>JU-LEVEL2=Titel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7720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35204F50-44E1-4FE1-9763-AA9A2269FBE5}" type="datetime4">
              <a:rPr lang="en-GB" altLang="nl-NL" smtClean="0"/>
              <a:t>09 December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554233673"/>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6D64B81B-092A-4FB0-8B60-D7895066CD5F}" type="datetime4">
              <a:rPr lang="en-GB" noProof="1" smtClean="0"/>
              <a:t>09 December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24322603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1979E57-C589-4428-BA36-C08124815E56}" type="datetime4">
              <a:rPr lang="en-GB" noProof="1" smtClean="0"/>
              <a:t>09 December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4" name="Frame text 4"/>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5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6"/>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7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6928652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6E264F04-CCA7-479D-AD39-01E14594FCB5}" type="datetime4">
              <a:rPr lang="en-GB" noProof="1" smtClean="0"/>
              <a:t>09 December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6" name="Frame tex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5" name="Frame text 5"/>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4" name="Frame text 6"/>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7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a:t>
            </a:r>
          </a:p>
        </p:txBody>
      </p:sp>
      <p:sp>
        <p:nvSpPr>
          <p:cNvPr id="2" name="***Titel 8"/>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7" name="Kopregel 9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a:t>
            </a:r>
            <a:r>
              <a:rPr lang="en-GB" err="1"/>
              <a:t>kopregel</a:t>
            </a:r>
            <a:r>
              <a:rPr lang="en-GB"/>
              <a:t>]</a:t>
            </a:r>
          </a:p>
          <a:p>
            <a:pPr lvl="0"/>
            <a:r>
              <a:rPr lang="en-GB"/>
              <a:t>JU-LEVEL1=</a:t>
            </a:r>
            <a:r>
              <a:rPr lang="en-GB" err="1"/>
              <a:t>Standaard</a:t>
            </a:r>
            <a:endParaRPr lang="en-GB"/>
          </a:p>
        </p:txBody>
      </p:sp>
    </p:spTree>
    <p:extLst>
      <p:ext uri="{BB962C8B-B14F-4D97-AF65-F5344CB8AC3E}">
        <p14:creationId xmlns:p14="http://schemas.microsoft.com/office/powerpoint/2010/main" val="37191149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Frame text 1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Tree>
    <p:extLst>
      <p:ext uri="{BB962C8B-B14F-4D97-AF65-F5344CB8AC3E}">
        <p14:creationId xmlns:p14="http://schemas.microsoft.com/office/powerpoint/2010/main" val="14931449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6"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4584936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1175944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1202483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169C7E9B-7D52-47D5-AE18-A163C6CAD585}" type="datetime4">
              <a:rPr lang="en-GB" noProof="1" smtClean="0"/>
              <a:t>09 December 2024</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5"/>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6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
        <p:nvSpPr>
          <p:cNvPr id="5" name="Frame text 7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p:txBody>
      </p:sp>
    </p:spTree>
    <p:extLst>
      <p:ext uri="{BB962C8B-B14F-4D97-AF65-F5344CB8AC3E}">
        <p14:creationId xmlns:p14="http://schemas.microsoft.com/office/powerpoint/2010/main" val="38786713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7" name="Date Placeholder 3"/>
          <p:cNvSpPr>
            <a:spLocks noGrp="1" noSelect="1"/>
          </p:cNvSpPr>
          <p:nvPr>
            <p:ph type="dt" sz="half" idx="10"/>
          </p:nvPr>
        </p:nvSpPr>
        <p:spPr/>
        <p:txBody>
          <a:bodyPr/>
          <a:lstStyle/>
          <a:p>
            <a:fld id="{14F3CFB6-2B0E-4FD4-B286-CEA8F9B2DE66}" type="datetime4">
              <a:rPr lang="en-GB" noProof="1" smtClean="0"/>
              <a:t>09 December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17334761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3CF66B8D-2C0A-4E3E-8762-9CE6C45E0DAE}" type="datetime4">
              <a:rPr lang="en-GB" noProof="1" smtClean="0"/>
              <a:t>09 December 2024</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3" name="Frame content 5"/>
          <p:cNvSpPr>
            <a:spLocks noGrp="1" noSelect="1"/>
          </p:cNvSpPr>
          <p:nvPr>
            <p:ph idx="1004" hasCustomPrompt="1"/>
          </p:nvPr>
        </p:nvSpPr>
        <p:spPr bwMode="gray">
          <a:xfrm>
            <a:off x="9446497" y="2523744"/>
            <a:ext cx="6387758" cy="5992350"/>
          </a:xfrm>
        </p:spPr>
        <p:txBody>
          <a:bodyPr/>
          <a:lstStyle>
            <a:lvl1pPr>
              <a:defRPr baseline="0"/>
            </a:lvl1pPr>
          </a:lstStyle>
          <a:p>
            <a:pPr lvl="0"/>
            <a:r>
              <a:rPr lang="en-GB"/>
              <a:t>[Tekst 2-kolomsindeling]</a:t>
            </a:r>
          </a:p>
        </p:txBody>
      </p:sp>
      <p:sp>
        <p:nvSpPr>
          <p:cNvPr id="12" name="Frame content 6 (JU-Free)"/>
          <p:cNvSpPr>
            <a:spLocks noGrp="1"/>
          </p:cNvSpPr>
          <p:nvPr>
            <p:ph idx="1003" hasCustomPrompt="1"/>
          </p:nvPr>
        </p:nvSpPr>
        <p:spPr bwMode="gray">
          <a:xfrm>
            <a:off x="1516867" y="2523744"/>
            <a:ext cx="638775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2" name="Title 7"/>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8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3610776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2">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3B7E2820-EDB3-44BA-8D15-D58F0425F185}" type="datetime4">
              <a:rPr lang="en-GB" altLang="nl-NL" smtClean="0"/>
              <a:t>09 December 2024</a:t>
            </a:fld>
            <a:endParaRPr lang="nl-NL" altLang="nl-NL"/>
          </a:p>
        </p:txBody>
      </p:sp>
      <p:sp>
        <p:nvSpPr>
          <p:cNvPr id="10" name="Tijdelijke aanduiding voor inhoud 3"/>
          <p:cNvSpPr>
            <a:spLocks noGrp="1"/>
          </p:cNvSpPr>
          <p:nvPr>
            <p:ph sz="half" idx="2"/>
          </p:nvPr>
        </p:nvSpPr>
        <p:spPr>
          <a:xfrm>
            <a:off x="1200884" y="2157047"/>
            <a:ext cx="14889249" cy="6224953"/>
          </a:xfrm>
        </p:spPr>
        <p:txBody>
          <a:bodyPr/>
          <a:lstStyle>
            <a:lvl1pPr algn="l">
              <a:defRPr baseline="0"/>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Afbeelding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334230933"/>
      </p:ext>
    </p:extLst>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en-GB"/>
              <a:t>[Kop]</a:t>
            </a:r>
          </a:p>
          <a:p>
            <a:pPr lvl="0"/>
            <a:r>
              <a:rPr lang="en-GB"/>
              <a:t>JU-LEVEL1=Kop</a:t>
            </a:r>
          </a:p>
          <a:p>
            <a:pPr lvl="1"/>
            <a:r>
              <a:rPr lang="en-GB"/>
              <a:t>JU-LEVEL2=Basistekst</a:t>
            </a:r>
          </a:p>
        </p:txBody>
      </p:sp>
      <p:sp>
        <p:nvSpPr>
          <p:cNvPr id="2" name="Rounded Rectangle 3">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33443915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[Kop]</a:t>
            </a:r>
          </a:p>
          <a:p>
            <a:pPr lvl="0"/>
            <a:r>
              <a:rPr lang="en-GB"/>
              <a:t>JU-LEVEL1=Kop</a:t>
            </a:r>
          </a:p>
          <a:p>
            <a:pPr lvl="1"/>
            <a:r>
              <a:rPr lang="en-GB"/>
              <a:t>JU-LEVEL2=Basistekst</a:t>
            </a:r>
          </a:p>
        </p:txBody>
      </p:sp>
      <p:sp>
        <p:nvSpPr>
          <p:cNvPr id="9" name="Rounded Rectangle 3">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24863613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7F3D1CDB-950F-44A7-9F87-85B597592DD9}" type="datetime4">
              <a:rPr lang="en-GB" noProof="1" smtClean="0"/>
              <a:t>09 December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1230563"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1942413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0" y="0"/>
            <a:ext cx="8672393" cy="8832826"/>
          </a:xfrm>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B17FE3B9-D5D9-4A13-A9B7-AF4CC757A82C}" type="datetime4">
              <a:rPr lang="en-GB" noProof="1" smtClean="0"/>
              <a:t>09 December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9107272"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2828076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3">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281329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12" name="Achtergrondvlak 2">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4">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5893265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7"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3">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086143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Frame picture 1">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9" name="Achtergrondvlak 2">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4">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12"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9906854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noSelect="1"/>
          </p:cNvSpPr>
          <p:nvPr>
            <p:ph type="title" hasCustomPrompt="1"/>
          </p:nvPr>
        </p:nvSpPr>
        <p:spPr bwMode="gray"/>
        <p:txBody>
          <a:bodyPr/>
          <a:lstStyle/>
          <a:p>
            <a:r>
              <a:rPr lang="en-GB" noProof="1"/>
              <a:t>[Titel]</a:t>
            </a:r>
          </a:p>
        </p:txBody>
      </p:sp>
      <p:sp>
        <p:nvSpPr>
          <p:cNvPr id="6" name="Date Placeholder 2"/>
          <p:cNvSpPr>
            <a:spLocks noGrp="1" noSelect="1"/>
          </p:cNvSpPr>
          <p:nvPr>
            <p:ph type="dt" sz="half" idx="10"/>
          </p:nvPr>
        </p:nvSpPr>
        <p:spPr/>
        <p:txBody>
          <a:bodyPr/>
          <a:lstStyle/>
          <a:p>
            <a:fld id="{8B5012FA-0FF4-4146-B004-0F0F8169A682}" type="datetime4">
              <a:rPr lang="en-GB" noProof="1" smtClean="0"/>
              <a:t>09 December 2024</a:t>
            </a:fld>
            <a:endParaRPr lang="en-GB" noProof="1"/>
          </a:p>
        </p:txBody>
      </p:sp>
      <p:sp>
        <p:nvSpPr>
          <p:cNvPr id="7" name="Footer Placeholder 3"/>
          <p:cNvSpPr>
            <a:spLocks noGrp="1" noSelect="1"/>
          </p:cNvSpPr>
          <p:nvPr>
            <p:ph type="ftr" sz="quarter" idx="11"/>
          </p:nvPr>
        </p:nvSpPr>
        <p:spPr/>
        <p:txBody>
          <a:bodyPr/>
          <a:lstStyle/>
          <a:p>
            <a:r>
              <a:rPr lang="en-GB" noProof="1"/>
              <a:t>[Voettekst]</a:t>
            </a:r>
          </a:p>
        </p:txBody>
      </p:sp>
      <p:sp>
        <p:nvSpPr>
          <p:cNvPr id="8"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Tree>
    <p:extLst>
      <p:ext uri="{BB962C8B-B14F-4D97-AF65-F5344CB8AC3E}">
        <p14:creationId xmlns:p14="http://schemas.microsoft.com/office/powerpoint/2010/main" val="18661538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CC46FFDD-792A-4E93-B0B8-4CF5324AFF3F}" type="datetime4">
              <a:rPr lang="en-GB" altLang="nl-NL" smtClean="0"/>
              <a:t>09 December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736479359"/>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lvl1pPr>
          </a:lstStyle>
          <a:p>
            <a:fld id="{38D91101-993D-4015-8D82-AAF7EA6EF9FB}" type="datetime4">
              <a:rPr lang="en-GB" altLang="nl-NL" smtClean="0"/>
              <a:t>09 December 2024</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870106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F93DE820-58EA-4C63-A944-5304BF73F4F2}" type="datetime4">
              <a:rPr lang="en-GB" altLang="nl-NL" smtClean="0"/>
              <a:t>09 December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1977578581"/>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3" name="Vrije tekstregel voor toelichting"/>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[Vrije tekstregel voor toelichting]</a:t>
            </a:r>
          </a:p>
        </p:txBody>
      </p:sp>
      <p:sp>
        <p:nvSpPr>
          <p:cNvPr id="12" name="Naam van presentator"/>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[Eventueel naam van presentator]</a:t>
            </a:r>
          </a:p>
        </p:txBody>
      </p:sp>
      <p:sp>
        <p:nvSpPr>
          <p:cNvPr id="11" name="Datum van presentatie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[Datum van presentatie]</a:t>
            </a:r>
          </a:p>
          <a:p>
            <a:pPr lvl="0"/>
            <a:r>
              <a:rPr lang="nl-NL"/>
              <a:t>JU-LEVEL1=Standaard</a:t>
            </a:r>
          </a:p>
        </p:txBody>
      </p:sp>
      <p:sp>
        <p:nvSpPr>
          <p:cNvPr id="6" name="Tijdelijke aanduiding voor titel 2 niveaus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69653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pic>
        <p:nvPicPr>
          <p:cNvPr id="6" name="ZsysJUPNG" hidden="1">
            <a:extLst>
              <a:ext uri="{FF2B5EF4-FFF2-40B4-BE49-F238E27FC236}">
                <a16:creationId xmlns:a16="http://schemas.microsoft.com/office/drawing/2014/main" id="{6B7C3A3D-5663-421A-8587-B00A1A91FEC0}"/>
              </a:ext>
            </a:extLst>
          </p:cNvPr>
          <p:cNvPicPr>
            <a:picLocks noSelect="1"/>
          </p:cNvPicPr>
          <p:nvPr userDrawn="1"/>
        </p:nvPicPr>
        <p:blipFill>
          <a:blip r:embed="rId2"/>
          <a:stretch>
            <a:fillRect/>
          </a:stretch>
        </p:blipFill>
        <p:spPr>
          <a:xfrm>
            <a:off x="1" y="0"/>
            <a:ext cx="17369884" cy="9756775"/>
          </a:xfrm>
          <a:prstGeom prst="rect">
            <a:avLst/>
          </a:prstGeom>
        </p:spPr>
      </p:pic>
      <p:sp>
        <p:nvSpPr>
          <p:cNvPr id="3" name="Tijdelijke aanduiding voor datum 2"/>
          <p:cNvSpPr>
            <a:spLocks noGrp="1" noSelect="1"/>
          </p:cNvSpPr>
          <p:nvPr>
            <p:ph type="dt" sz="half" idx="10"/>
          </p:nvPr>
        </p:nvSpPr>
        <p:spPr/>
        <p:txBody>
          <a:bodyPr/>
          <a:lstStyle/>
          <a:p>
            <a:fld id="{827DE72E-DB0E-4FB9-B1F8-148FAC616333}" type="datetime4">
              <a:rPr lang="en-GB" noProof="1" smtClean="0"/>
              <a:t>09 December 2024</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3" name="Tijdelijke aanduiding voor tekst 1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39632361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theme" Target="../theme/theme5.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10" Type="http://schemas.openxmlformats.org/officeDocument/2006/relationships/theme" Target="../theme/theme6.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r>
              <a:rPr lang="nl-NL"/>
              <a:t>[Voettekst]</a:t>
            </a:r>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51D75310-6D06-4650-9F88-7B638CD4F5CE}" type="datetime4">
              <a:rPr lang="en-GB" altLang="nl-NL" smtClean="0"/>
              <a:t>09 December 2024</a:t>
            </a:fld>
            <a:endParaRPr lang="nl-NL" altLang="nl-NL"/>
          </a:p>
        </p:txBody>
      </p:sp>
    </p:spTree>
    <p:extLst>
      <p:ext uri="{BB962C8B-B14F-4D97-AF65-F5344CB8AC3E}">
        <p14:creationId xmlns:p14="http://schemas.microsoft.com/office/powerpoint/2010/main" val="172913241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87" r:id="rId3"/>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r>
              <a:rPr lang="nl-NL"/>
              <a:t>[Voettekst]</a:t>
            </a:r>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DB31DB25-3471-48E8-AD74-8251E249FBCD}" type="datetime4">
              <a:rPr lang="en-GB" altLang="nl-NL" smtClean="0"/>
              <a:t>09 December 2024</a:t>
            </a:fld>
            <a:endParaRPr lang="nl-NL" altLang="nl-NL"/>
          </a:p>
        </p:txBody>
      </p:sp>
    </p:spTree>
    <p:extLst>
      <p:ext uri="{BB962C8B-B14F-4D97-AF65-F5344CB8AC3E}">
        <p14:creationId xmlns:p14="http://schemas.microsoft.com/office/powerpoint/2010/main" val="1739539089"/>
      </p:ext>
    </p:extLst>
  </p:cSld>
  <p:clrMap bg1="lt1" tx1="dk1" bg2="lt2" tx2="dk2" accent1="accent1" accent2="accent2" accent3="accent3" accent4="accent4" accent5="accent5" accent6="accent6" hlink="hlink" folHlink="folHlink"/>
  <p:sldLayoutIdLst>
    <p:sldLayoutId id="2147483730" r:id="rId1"/>
    <p:sldLayoutId id="2147483722" r:id="rId2"/>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r>
              <a:rPr lang="nl-NL"/>
              <a:t>[Voettekst]</a:t>
            </a:r>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00DFC76F-5B1B-4884-9F3C-9F93251290FD}" type="datetime4">
              <a:rPr lang="en-GB" altLang="nl-NL" smtClean="0"/>
              <a:t>09 December 2024</a:t>
            </a:fld>
            <a:endParaRPr lang="nl-NL" altLang="nl-NL"/>
          </a:p>
        </p:txBody>
      </p:sp>
    </p:spTree>
    <p:extLst>
      <p:ext uri="{BB962C8B-B14F-4D97-AF65-F5344CB8AC3E}">
        <p14:creationId xmlns:p14="http://schemas.microsoft.com/office/powerpoint/2010/main" val="1295050036"/>
      </p:ext>
    </p:extLst>
  </p:cSld>
  <p:clrMap bg1="lt1" tx1="dk1" bg2="lt2" tx2="dk2" accent1="accent1" accent2="accent2" accent3="accent3" accent4="accent4" accent5="accent5" accent6="accent6" hlink="hlink" folHlink="folHlink"/>
  <p:sldLayoutIdLst>
    <p:sldLayoutId id="2147483735" r:id="rId1"/>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r>
              <a:rPr lang="nl-NL"/>
              <a:t>[Voettekst]</a:t>
            </a:r>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95FEF970-F6A4-46DA-91CD-926C81F757C5}" type="datetime4">
              <a:rPr lang="en-GB" altLang="nl-NL" smtClean="0"/>
              <a:t>09 December 2024</a:t>
            </a:fld>
            <a:endParaRPr lang="nl-NL" altLang="nl-NL"/>
          </a:p>
        </p:txBody>
      </p:sp>
    </p:spTree>
    <p:extLst>
      <p:ext uri="{BB962C8B-B14F-4D97-AF65-F5344CB8AC3E}">
        <p14:creationId xmlns:p14="http://schemas.microsoft.com/office/powerpoint/2010/main" val="611259404"/>
      </p:ext>
    </p:extLst>
  </p:cSld>
  <p:clrMap bg1="lt1" tx1="dk1" bg2="lt2" tx2="dk2" accent1="accent1" accent2="accent2" accent3="accent3" accent4="accent4" accent5="accent5" accent6="accent6" hlink="hlink" folHlink="folHlink"/>
  <p:sldLayoutIdLst>
    <p:sldLayoutId id="2147483737" r:id="rId1"/>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4" name="Tijdelijke aanduiding voor datum 3"/>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3174E2FF-80DC-4F7D-A73B-3189D8250A62}" type="datetime4">
              <a:rPr lang="en-GB" noProof="1" smtClean="0"/>
              <a:t>09 December 2024</a:t>
            </a:fld>
            <a:endParaRPr lang="nl-NL" noProof="1"/>
          </a:p>
        </p:txBody>
      </p:sp>
      <p:sp>
        <p:nvSpPr>
          <p:cNvPr id="5" name="Tijdelijke aanduiding voor voettekst 4"/>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nl-NL" noProof="1"/>
              <a:t>[Voettekst]</a:t>
            </a:r>
          </a:p>
        </p:txBody>
      </p:sp>
      <p:sp>
        <p:nvSpPr>
          <p:cNvPr id="6" name="Tijdelijke aanduiding voor dianummer 5"/>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3" name="Tijdelijke aanduiding voor tekst 2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nl-NL" noProof="1"/>
              <a:t>JU-LEVEL1=Opsomming 1e niveau</a:t>
            </a:r>
          </a:p>
          <a:p>
            <a:pPr lvl="1"/>
            <a:r>
              <a:rPr lang="nl-NL" noProof="1"/>
              <a:t>JU-LEVEL2=Opsomming 2e niveau</a:t>
            </a:r>
          </a:p>
          <a:p>
            <a:pPr lvl="2"/>
            <a:r>
              <a:rPr lang="nl-NL" noProof="1"/>
              <a:t>JU-LEVEL3=Opsomming nummer 1e niveau</a:t>
            </a:r>
          </a:p>
          <a:p>
            <a:pPr lvl="3"/>
            <a:r>
              <a:rPr lang="nl-NL" noProof="1"/>
              <a:t>JU-LEVEL4=Kop</a:t>
            </a:r>
          </a:p>
          <a:p>
            <a:pPr lvl="4"/>
            <a:r>
              <a:rPr lang="nl-NL" noProof="1"/>
              <a:t>JU-LEVEL5=Basistekst</a:t>
            </a:r>
          </a:p>
          <a:p>
            <a:pPr lvl="5"/>
            <a:r>
              <a:rPr lang="nl-NL" noProof="1"/>
              <a:t>JU-LEVEL6=Zwevend 1e niveau</a:t>
            </a:r>
          </a:p>
          <a:p>
            <a:pPr lvl="6"/>
            <a:r>
              <a:rPr lang="nl-NL" noProof="1"/>
              <a:t>JU-LEVEL7=Zwevend 2e niveau</a:t>
            </a:r>
          </a:p>
        </p:txBody>
      </p:sp>
      <p:sp>
        <p:nvSpPr>
          <p:cNvPr id="2" name="Tijdelijke aanduiding voor titel 1"/>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nl-NL" noProof="1"/>
              <a:t>[Titel]</a:t>
            </a:r>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Tree>
    <p:extLst>
      <p:ext uri="{BB962C8B-B14F-4D97-AF65-F5344CB8AC3E}">
        <p14:creationId xmlns:p14="http://schemas.microsoft.com/office/powerpoint/2010/main" val="79903262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93" r:id="rId21"/>
    <p:sldLayoutId id="2147483794" r:id="rId22"/>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AD67BF37-6CD9-4819-9196-F07AD9AC1AE5}" type="datetime4">
              <a:rPr lang="en-GB" noProof="1" smtClean="0"/>
              <a:t>09 December 2024</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JU-LEVEL1=List 1st level</a:t>
            </a:r>
          </a:p>
          <a:p>
            <a:pPr lvl="1"/>
            <a:r>
              <a:rPr lang="en-GB" noProof="1"/>
              <a:t>JU-LEVEL2=List 2nd level</a:t>
            </a:r>
          </a:p>
          <a:p>
            <a:pPr lvl="2"/>
            <a:r>
              <a:rPr lang="en-GB" noProof="1"/>
              <a:t>JU-LEVEL3=List number 1st level</a:t>
            </a:r>
          </a:p>
          <a:p>
            <a:pPr lvl="3"/>
            <a:r>
              <a:rPr lang="en-GB" noProof="1"/>
              <a:t>JU-LEVEL4=Heading</a:t>
            </a:r>
          </a:p>
          <a:p>
            <a:pPr lvl="4"/>
            <a:r>
              <a:rPr lang="en-GB" noProof="1"/>
              <a:t>JU-LEVEL5=Plain text</a:t>
            </a:r>
          </a:p>
          <a:p>
            <a:pPr lvl="5"/>
            <a:r>
              <a:rPr lang="en-GB" noProof="1"/>
              <a:t>JU-LEVEL6=Indent 1st level</a:t>
            </a:r>
          </a:p>
          <a:p>
            <a:pPr lvl="6"/>
            <a:r>
              <a:rPr lang="en-GB" noProof="1"/>
              <a:t>JU-LEVEL7= Indent 2nd level</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[Title]</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08938940"/>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88" r:id="rId7"/>
    <p:sldLayoutId id="2147483789" r:id="rId8"/>
    <p:sldLayoutId id="2147483790" r:id="rId9"/>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49F642A4-D23E-4BDA-B4A2-4E552D0810B8}" type="datetime4">
              <a:rPr lang="en-GB" noProof="1" smtClean="0"/>
              <a:t>09 December 2024</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JU-LEVEL1=Opsomming 1e niveau</a:t>
            </a:r>
          </a:p>
          <a:p>
            <a:pPr lvl="1"/>
            <a:r>
              <a:rPr lang="en-GB" noProof="1"/>
              <a:t>JU-LEVEL2=Opsomming 2e niveau</a:t>
            </a:r>
          </a:p>
          <a:p>
            <a:pPr lvl="2"/>
            <a:r>
              <a:rPr lang="en-GB" noProof="1"/>
              <a:t>JU-LEVEL3=Opsomming nummer 1e niveau</a:t>
            </a:r>
          </a:p>
          <a:p>
            <a:pPr lvl="3"/>
            <a:r>
              <a:rPr lang="en-GB" noProof="1"/>
              <a:t>JU-LEVEL4=Kop</a:t>
            </a:r>
          </a:p>
          <a:p>
            <a:pPr lvl="4"/>
            <a:r>
              <a:rPr lang="en-GB" noProof="1"/>
              <a:t>JU-LEVEL5=Basistekst</a:t>
            </a:r>
          </a:p>
          <a:p>
            <a:pPr lvl="5"/>
            <a:r>
              <a:rPr lang="en-GB" noProof="1"/>
              <a:t>JU-LEVEL6=Zwevend 1e niveau</a:t>
            </a:r>
          </a:p>
          <a:p>
            <a:pPr lvl="6"/>
            <a:r>
              <a:rPr lang="en-GB" noProof="1"/>
              <a:t>JU-LEVEL7=Zwevend 2e niveau</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[Titel]</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379679136"/>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 id="2147483785" r:id="rId19"/>
    <p:sldLayoutId id="2147483786" r:id="rId20"/>
    <p:sldLayoutId id="2147483791" r:id="rId21"/>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hyperlink" Target="mailto:britt.broekhaus@ru.nl" TargetMode="External"/><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3" Type="http://schemas.openxmlformats.org/officeDocument/2006/relationships/hyperlink" Target="https://www.ru.nl/research-information-services/manuals-ris-students/" TargetMode="External"/><Relationship Id="rId2" Type="http://schemas.openxmlformats.org/officeDocument/2006/relationships/hyperlink" Target="https://www.ru.nl/en/about-us/policies-and-regulations/research-data-management/guidelines-for-research-data-management" TargetMode="External"/><Relationship Id="rId1" Type="http://schemas.openxmlformats.org/officeDocument/2006/relationships/slideLayout" Target="../slideLayouts/slideLayout58.xml"/><Relationship Id="rId4" Type="http://schemas.openxmlformats.org/officeDocument/2006/relationships/hyperlink" Target="https://surfdrive.surf.nl/files/index.php/s/o5uReICLCK9Twb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200884" y="720724"/>
            <a:ext cx="14889249" cy="2409339"/>
          </a:xfrm>
        </p:spPr>
        <p:txBody>
          <a:bodyPr/>
          <a:lstStyle/>
          <a:p>
            <a:pPr algn="ctr"/>
            <a:r>
              <a:rPr lang="en-US" sz="4000" b="1" dirty="0"/>
              <a:t>Biology Education Meeting</a:t>
            </a:r>
            <a:br>
              <a:rPr lang="en-US" sz="4000" dirty="0"/>
            </a:br>
            <a:r>
              <a:rPr lang="en-US" sz="4000" dirty="0"/>
              <a:t>10-dec-2024</a:t>
            </a:r>
            <a:br>
              <a:rPr lang="en-US" sz="4000" dirty="0"/>
            </a:br>
            <a:endParaRPr lang="en-US" sz="4000" i="1" dirty="0"/>
          </a:p>
        </p:txBody>
      </p:sp>
      <p:sp>
        <p:nvSpPr>
          <p:cNvPr id="3" name="Tijdelijke aanduiding voor dianummer 2"/>
          <p:cNvSpPr>
            <a:spLocks noGrp="1"/>
          </p:cNvSpPr>
          <p:nvPr>
            <p:ph type="sldNum" sz="quarter" idx="10"/>
          </p:nvPr>
        </p:nvSpPr>
        <p:spPr>
          <a:xfrm>
            <a:off x="5398072" y="9172347"/>
            <a:ext cx="1499117" cy="519112"/>
          </a:xfrm>
        </p:spPr>
        <p:txBody>
          <a:bodyPr/>
          <a:lstStyle/>
          <a:p>
            <a:fld id="{F9510068-CF9F-1546-A962-438E155E6626}" type="slidenum">
              <a:rPr lang="nl-NL" altLang="nl-NL" smtClean="0">
                <a:solidFill>
                  <a:srgbClr val="FFFFFF"/>
                </a:solidFill>
              </a:rPr>
              <a:pPr/>
              <a:t>1</a:t>
            </a:fld>
            <a:endParaRPr lang="nl-NL" altLang="nl-NL" dirty="0">
              <a:solidFill>
                <a:srgbClr val="FFFFFF"/>
              </a:solidFill>
            </a:endParaRPr>
          </a:p>
        </p:txBody>
      </p:sp>
      <p:sp>
        <p:nvSpPr>
          <p:cNvPr id="5" name="Tijdelijke aanduiding voor inhoud 4"/>
          <p:cNvSpPr>
            <a:spLocks noGrp="1"/>
          </p:cNvSpPr>
          <p:nvPr>
            <p:ph sz="half" idx="2"/>
          </p:nvPr>
        </p:nvSpPr>
        <p:spPr/>
        <p:txBody>
          <a:bodyPr/>
          <a:lstStyle/>
          <a:p>
            <a:r>
              <a:rPr lang="en-GB" sz="3600" dirty="0"/>
              <a:t>General points Board of Education – Ad Ragas</a:t>
            </a:r>
          </a:p>
          <a:p>
            <a:r>
              <a:rPr lang="en-GB" sz="3600" dirty="0"/>
              <a:t>Exam committee – Cornelia Welte</a:t>
            </a:r>
          </a:p>
          <a:p>
            <a:endParaRPr lang="en-GB" sz="3200" dirty="0"/>
          </a:p>
          <a:p>
            <a:endParaRPr lang="en-GB" sz="3200" dirty="0"/>
          </a:p>
        </p:txBody>
      </p:sp>
      <p:sp>
        <p:nvSpPr>
          <p:cNvPr id="6" name="Tijdelijke aanduiding voor inhoud 5"/>
          <p:cNvSpPr>
            <a:spLocks noGrp="1"/>
          </p:cNvSpPr>
          <p:nvPr>
            <p:ph sz="half" idx="13"/>
          </p:nvPr>
        </p:nvSpPr>
        <p:spPr/>
        <p:txBody>
          <a:bodyPr/>
          <a:lstStyle/>
          <a:p>
            <a:pPr marL="0" indent="0">
              <a:buNone/>
            </a:pPr>
            <a:r>
              <a:rPr lang="en-US" sz="5400" b="1">
                <a:solidFill>
                  <a:srgbClr val="B72922"/>
                </a:solidFill>
              </a:rPr>
              <a:t>Agenda</a:t>
            </a:r>
            <a:endParaRPr lang="nl-NL" sz="5400" b="1">
              <a:solidFill>
                <a:srgbClr val="B72922"/>
              </a:solidFill>
            </a:endParaRPr>
          </a:p>
        </p:txBody>
      </p:sp>
    </p:spTree>
    <p:extLst>
      <p:ext uri="{BB962C8B-B14F-4D97-AF65-F5344CB8AC3E}">
        <p14:creationId xmlns:p14="http://schemas.microsoft.com/office/powerpoint/2010/main" val="4153452764"/>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E54D67-1A2E-4C50-8A19-B873BB44DB6A}"/>
              </a:ext>
            </a:extLst>
          </p:cNvPr>
          <p:cNvSpPr>
            <a:spLocks noGrp="1"/>
          </p:cNvSpPr>
          <p:nvPr>
            <p:ph type="title"/>
          </p:nvPr>
        </p:nvSpPr>
        <p:spPr/>
        <p:txBody>
          <a:bodyPr/>
          <a:lstStyle/>
          <a:p>
            <a:r>
              <a:rPr lang="en-US" sz="3600" dirty="0"/>
              <a:t>General points </a:t>
            </a:r>
          </a:p>
        </p:txBody>
      </p:sp>
      <p:sp>
        <p:nvSpPr>
          <p:cNvPr id="3" name="Tijdelijke aanduiding voor dianummer 2">
            <a:extLst>
              <a:ext uri="{FF2B5EF4-FFF2-40B4-BE49-F238E27FC236}">
                <a16:creationId xmlns:a16="http://schemas.microsoft.com/office/drawing/2014/main" id="{66CA2B11-B380-4E0E-9183-8FCE3586B51B}"/>
              </a:ext>
            </a:extLst>
          </p:cNvPr>
          <p:cNvSpPr>
            <a:spLocks noGrp="1"/>
          </p:cNvSpPr>
          <p:nvPr>
            <p:ph type="sldNum" sz="quarter" idx="12"/>
          </p:nvPr>
        </p:nvSpPr>
        <p:spPr/>
        <p:txBody>
          <a:bodyPr/>
          <a:lstStyle/>
          <a:p>
            <a:r>
              <a:rPr lang="en-GB" noProof="1"/>
              <a:t>| </a:t>
            </a:r>
            <a:fld id="{1336C48C-F87C-4E4B-81EF-5027B17D1F61}" type="slidenum">
              <a:rPr lang="en-GB" noProof="1" smtClean="0"/>
              <a:pPr/>
              <a:t>2</a:t>
            </a:fld>
            <a:endParaRPr lang="en-GB" noProof="1"/>
          </a:p>
        </p:txBody>
      </p:sp>
      <p:sp>
        <p:nvSpPr>
          <p:cNvPr id="4" name="Tekstvak 3">
            <a:extLst>
              <a:ext uri="{FF2B5EF4-FFF2-40B4-BE49-F238E27FC236}">
                <a16:creationId xmlns:a16="http://schemas.microsoft.com/office/drawing/2014/main" id="{37E235CB-37E9-46C3-83BA-1CCF9AF49FF4}"/>
              </a:ext>
            </a:extLst>
          </p:cNvPr>
          <p:cNvSpPr txBox="1"/>
          <p:nvPr/>
        </p:nvSpPr>
        <p:spPr>
          <a:xfrm>
            <a:off x="1230563" y="1692103"/>
            <a:ext cx="16270039" cy="7648248"/>
          </a:xfrm>
          <a:prstGeom prst="rect">
            <a:avLst/>
          </a:prstGeom>
          <a:noFill/>
        </p:spPr>
        <p:txBody>
          <a:bodyPr wrap="square" lIns="0" tIns="0" rIns="0" bIns="0" rtlCol="0">
            <a:spAutoFit/>
          </a:bodyPr>
          <a:lstStyle/>
          <a:p>
            <a:pPr marL="804863" indent="-804863">
              <a:spcBef>
                <a:spcPts val="600"/>
              </a:spcBef>
              <a:spcAft>
                <a:spcPts val="600"/>
              </a:spcAft>
              <a:buFont typeface="+mj-lt"/>
              <a:buAutoNum type="arabicPeriod"/>
            </a:pPr>
            <a:r>
              <a:rPr lang="en-US" sz="3600" b="1" dirty="0">
                <a:solidFill>
                  <a:schemeClr val="accent6"/>
                </a:solidFill>
              </a:rPr>
              <a:t>Call for Showcases</a:t>
            </a:r>
            <a:r>
              <a:rPr lang="en-US" sz="3600" dirty="0">
                <a:solidFill>
                  <a:schemeClr val="accent6"/>
                </a:solidFill>
              </a:rPr>
              <a:t>: Radboud Ecologies Festival – 3 June 2025</a:t>
            </a:r>
            <a:br>
              <a:rPr lang="en-US" sz="3600" dirty="0">
                <a:solidFill>
                  <a:schemeClr val="accent6"/>
                </a:solidFill>
              </a:rPr>
            </a:br>
            <a:r>
              <a:rPr lang="en-US" sz="3600" dirty="0">
                <a:solidFill>
                  <a:schemeClr val="accent6"/>
                </a:solidFill>
              </a:rPr>
              <a:t>Suggestions or examples? =&gt; email: </a:t>
            </a:r>
            <a:r>
              <a:rPr lang="en-US" sz="3600" dirty="0">
                <a:solidFill>
                  <a:schemeClr val="accent6"/>
                </a:solidFill>
                <a:hlinkClick r:id="rId2"/>
              </a:rPr>
              <a:t>britt.broekhaus@ru.nl</a:t>
            </a:r>
            <a:endParaRPr lang="en-US" sz="3600" dirty="0">
              <a:solidFill>
                <a:schemeClr val="accent6"/>
              </a:solidFill>
            </a:endParaRPr>
          </a:p>
          <a:p>
            <a:pPr marL="804863" indent="-804863">
              <a:spcBef>
                <a:spcPts val="600"/>
              </a:spcBef>
              <a:spcAft>
                <a:spcPts val="600"/>
              </a:spcAft>
              <a:buFont typeface="+mj-lt"/>
              <a:buAutoNum type="arabicPeriod"/>
            </a:pPr>
            <a:r>
              <a:rPr lang="en-US" sz="3600" b="1" dirty="0">
                <a:solidFill>
                  <a:schemeClr val="accent6"/>
                </a:solidFill>
              </a:rPr>
              <a:t>Education Afternoon </a:t>
            </a:r>
            <a:r>
              <a:rPr lang="en-US" sz="3600" b="1" dirty="0" err="1">
                <a:solidFill>
                  <a:schemeClr val="accent6"/>
                </a:solidFill>
              </a:rPr>
              <a:t>BioSciences</a:t>
            </a:r>
            <a:r>
              <a:rPr lang="en-US" sz="3600" b="1" dirty="0">
                <a:solidFill>
                  <a:schemeClr val="accent6"/>
                </a:solidFill>
              </a:rPr>
              <a:t> </a:t>
            </a:r>
            <a:r>
              <a:rPr lang="en-US" sz="3600" dirty="0">
                <a:solidFill>
                  <a:schemeClr val="accent6"/>
                </a:solidFill>
              </a:rPr>
              <a:t>– 7 January 2025; 12.00-17.00 </a:t>
            </a:r>
            <a:r>
              <a:rPr lang="en-US" sz="3600" dirty="0" err="1">
                <a:solidFill>
                  <a:schemeClr val="accent6"/>
                </a:solidFill>
              </a:rPr>
              <a:t>hrs</a:t>
            </a:r>
            <a:br>
              <a:rPr lang="en-US" sz="3600" dirty="0">
                <a:solidFill>
                  <a:schemeClr val="accent6"/>
                </a:solidFill>
              </a:rPr>
            </a:br>
            <a:r>
              <a:rPr lang="en-US" sz="3600" dirty="0">
                <a:solidFill>
                  <a:schemeClr val="accent6"/>
                </a:solidFill>
              </a:rPr>
              <a:t>Register before 15 December</a:t>
            </a:r>
          </a:p>
          <a:p>
            <a:pPr marL="804863" indent="-804863">
              <a:spcBef>
                <a:spcPts val="600"/>
              </a:spcBef>
              <a:spcAft>
                <a:spcPts val="600"/>
              </a:spcAft>
              <a:buFont typeface="+mj-lt"/>
              <a:buAutoNum type="arabicPeriod"/>
            </a:pPr>
            <a:r>
              <a:rPr lang="en-US" sz="3600" b="1" dirty="0">
                <a:solidFill>
                  <a:schemeClr val="accent6"/>
                </a:solidFill>
              </a:rPr>
              <a:t>Christmas Drinks &amp; Education Prizes </a:t>
            </a:r>
            <a:r>
              <a:rPr lang="en-US" sz="3600" dirty="0">
                <a:solidFill>
                  <a:schemeClr val="accent6"/>
                </a:solidFill>
              </a:rPr>
              <a:t>– 10 December 16.00-19.00 </a:t>
            </a:r>
            <a:r>
              <a:rPr lang="en-US" sz="3600" dirty="0" err="1">
                <a:solidFill>
                  <a:schemeClr val="accent6"/>
                </a:solidFill>
              </a:rPr>
              <a:t>hrs</a:t>
            </a:r>
            <a:endParaRPr lang="en-US" sz="3600" dirty="0">
              <a:solidFill>
                <a:schemeClr val="accent6"/>
              </a:solidFill>
            </a:endParaRPr>
          </a:p>
          <a:p>
            <a:pPr marL="1454150" lvl="1" indent="-649288">
              <a:spcBef>
                <a:spcPts val="0"/>
              </a:spcBef>
              <a:spcAft>
                <a:spcPts val="0"/>
              </a:spcAft>
              <a:buFont typeface="Arial" panose="020B0604020202020204" pitchFamily="34" charset="0"/>
              <a:buChar char="•"/>
            </a:pPr>
            <a:r>
              <a:rPr lang="en-US" sz="3600" dirty="0">
                <a:solidFill>
                  <a:schemeClr val="accent6"/>
                </a:solidFill>
              </a:rPr>
              <a:t>Students (2x), lecturers (3x) and PhD (1x)</a:t>
            </a:r>
          </a:p>
          <a:p>
            <a:pPr marL="1454150" lvl="1" indent="-649288">
              <a:spcBef>
                <a:spcPts val="0"/>
              </a:spcBef>
              <a:spcAft>
                <a:spcPts val="600"/>
              </a:spcAft>
              <a:buFont typeface="Arial" panose="020B0604020202020204" pitchFamily="34" charset="0"/>
              <a:buChar char="•"/>
            </a:pPr>
            <a:r>
              <a:rPr lang="en-US" sz="3600" dirty="0">
                <a:solidFill>
                  <a:schemeClr val="accent6"/>
                </a:solidFill>
              </a:rPr>
              <a:t>Organized by the infamous BeeVee</a:t>
            </a:r>
          </a:p>
          <a:p>
            <a:pPr marL="898524" indent="-742950">
              <a:spcBef>
                <a:spcPts val="600"/>
              </a:spcBef>
              <a:spcAft>
                <a:spcPts val="600"/>
              </a:spcAft>
              <a:buFont typeface="+mj-lt"/>
              <a:buAutoNum type="arabicPeriod"/>
            </a:pPr>
            <a:r>
              <a:rPr lang="en-US" sz="3600" b="1" dirty="0">
                <a:solidFill>
                  <a:schemeClr val="accent6"/>
                </a:solidFill>
              </a:rPr>
              <a:t>Obligatory review of statistics </a:t>
            </a:r>
            <a:r>
              <a:rPr lang="en-US" sz="3600" dirty="0">
                <a:solidFill>
                  <a:schemeClr val="accent6"/>
                </a:solidFill>
              </a:rPr>
              <a:t>in courses of the general phase</a:t>
            </a:r>
            <a:br>
              <a:rPr lang="en-US" sz="3600" dirty="0">
                <a:solidFill>
                  <a:schemeClr val="accent6"/>
                </a:solidFill>
              </a:rPr>
            </a:br>
            <a:r>
              <a:rPr lang="en-US" sz="3600" dirty="0">
                <a:solidFill>
                  <a:schemeClr val="accent6"/>
                </a:solidFill>
              </a:rPr>
              <a:t>Please give Peter Klaren access to your Brightspace course.</a:t>
            </a:r>
          </a:p>
          <a:p>
            <a:pPr marL="898524" indent="-742950">
              <a:spcBef>
                <a:spcPts val="600"/>
              </a:spcBef>
              <a:spcAft>
                <a:spcPts val="600"/>
              </a:spcAft>
              <a:buFont typeface="+mj-lt"/>
              <a:buAutoNum type="arabicPeriod"/>
            </a:pPr>
            <a:r>
              <a:rPr lang="en-US" sz="3600" b="1" dirty="0" err="1">
                <a:solidFill>
                  <a:schemeClr val="accent6"/>
                </a:solidFill>
              </a:rPr>
              <a:t>FoS</a:t>
            </a:r>
            <a:r>
              <a:rPr lang="en-US" sz="3600" b="1" dirty="0">
                <a:solidFill>
                  <a:schemeClr val="accent6"/>
                </a:solidFill>
              </a:rPr>
              <a:t> Education Vision</a:t>
            </a:r>
            <a:r>
              <a:rPr lang="en-US" sz="3600" dirty="0">
                <a:solidFill>
                  <a:schemeClr val="accent6"/>
                </a:solidFill>
              </a:rPr>
              <a:t>: 11 &amp; 16 December, 12.30-13.30 </a:t>
            </a:r>
            <a:r>
              <a:rPr lang="en-US" sz="3600" dirty="0" err="1">
                <a:solidFill>
                  <a:schemeClr val="accent6"/>
                </a:solidFill>
              </a:rPr>
              <a:t>hrs</a:t>
            </a:r>
            <a:r>
              <a:rPr lang="en-US" sz="3600" dirty="0">
                <a:solidFill>
                  <a:schemeClr val="accent6"/>
                </a:solidFill>
              </a:rPr>
              <a:t>, HG02.053</a:t>
            </a:r>
          </a:p>
          <a:p>
            <a:pPr marL="898524" indent="-742950">
              <a:spcBef>
                <a:spcPts val="600"/>
              </a:spcBef>
              <a:spcAft>
                <a:spcPts val="600"/>
              </a:spcAft>
              <a:buFont typeface="+mj-lt"/>
              <a:buAutoNum type="arabicPeriod"/>
            </a:pPr>
            <a:r>
              <a:rPr lang="en-US" sz="3600" b="1" dirty="0">
                <a:solidFill>
                  <a:schemeClr val="accent6"/>
                </a:solidFill>
              </a:rPr>
              <a:t>Research Data Management </a:t>
            </a:r>
            <a:r>
              <a:rPr lang="en-US" sz="3600" dirty="0">
                <a:solidFill>
                  <a:schemeClr val="accent6"/>
                </a:solidFill>
              </a:rPr>
              <a:t>(RDM; next slide)</a:t>
            </a:r>
          </a:p>
          <a:p>
            <a:pPr marL="898524" indent="-742950">
              <a:spcBef>
                <a:spcPts val="600"/>
              </a:spcBef>
              <a:spcAft>
                <a:spcPts val="600"/>
              </a:spcAft>
              <a:buFont typeface="+mj-lt"/>
              <a:buAutoNum type="arabicPeriod"/>
            </a:pPr>
            <a:endParaRPr lang="en-US" sz="3600" dirty="0">
              <a:solidFill>
                <a:schemeClr val="accent6"/>
              </a:solidFill>
            </a:endParaRPr>
          </a:p>
        </p:txBody>
      </p:sp>
    </p:spTree>
    <p:extLst>
      <p:ext uri="{BB962C8B-B14F-4D97-AF65-F5344CB8AC3E}">
        <p14:creationId xmlns:p14="http://schemas.microsoft.com/office/powerpoint/2010/main" val="3239854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CA1EE-AAC9-6B09-6DD9-4D98A434311F}"/>
              </a:ext>
            </a:extLst>
          </p:cNvPr>
          <p:cNvSpPr>
            <a:spLocks noGrp="1"/>
          </p:cNvSpPr>
          <p:nvPr>
            <p:ph type="title"/>
          </p:nvPr>
        </p:nvSpPr>
        <p:spPr/>
        <p:txBody>
          <a:bodyPr/>
          <a:lstStyle/>
          <a:p>
            <a:r>
              <a:rPr lang="en-GB" sz="3600"/>
              <a:t>Research data management (RDM) for students</a:t>
            </a:r>
          </a:p>
        </p:txBody>
      </p:sp>
      <p:sp>
        <p:nvSpPr>
          <p:cNvPr id="3" name="Slide Number Placeholder 2">
            <a:extLst>
              <a:ext uri="{FF2B5EF4-FFF2-40B4-BE49-F238E27FC236}">
                <a16:creationId xmlns:a16="http://schemas.microsoft.com/office/drawing/2014/main" id="{D2C41179-9CDD-C015-44BA-8BB03AF77AE7}"/>
              </a:ext>
            </a:extLst>
          </p:cNvPr>
          <p:cNvSpPr>
            <a:spLocks noGrp="1"/>
          </p:cNvSpPr>
          <p:nvPr>
            <p:ph type="sldNum" sz="quarter" idx="12"/>
          </p:nvPr>
        </p:nvSpPr>
        <p:spPr/>
        <p:txBody>
          <a:bodyPr/>
          <a:lstStyle/>
          <a:p>
            <a:r>
              <a:rPr lang="en-GB" noProof="1"/>
              <a:t>| </a:t>
            </a:r>
            <a:fld id="{1336C48C-F87C-4E4B-81EF-5027B17D1F61}" type="slidenum">
              <a:rPr lang="en-GB" noProof="1" smtClean="0"/>
              <a:pPr/>
              <a:t>3</a:t>
            </a:fld>
            <a:endParaRPr lang="en-GB" noProof="1"/>
          </a:p>
        </p:txBody>
      </p:sp>
      <p:sp>
        <p:nvSpPr>
          <p:cNvPr id="5" name="TextBox 4">
            <a:extLst>
              <a:ext uri="{FF2B5EF4-FFF2-40B4-BE49-F238E27FC236}">
                <a16:creationId xmlns:a16="http://schemas.microsoft.com/office/drawing/2014/main" id="{45A99C35-C692-426C-3688-F3F4A1C6E67E}"/>
              </a:ext>
            </a:extLst>
          </p:cNvPr>
          <p:cNvSpPr txBox="1"/>
          <p:nvPr/>
        </p:nvSpPr>
        <p:spPr>
          <a:xfrm>
            <a:off x="1230563" y="2003301"/>
            <a:ext cx="15331253" cy="6555641"/>
          </a:xfrm>
          <a:prstGeom prst="rect">
            <a:avLst/>
          </a:prstGeom>
          <a:noFill/>
        </p:spPr>
        <p:txBody>
          <a:bodyPr wrap="square">
            <a:spAutoFit/>
          </a:bodyPr>
          <a:lstStyle/>
          <a:p>
            <a:pPr marL="571500" indent="-571500">
              <a:spcBef>
                <a:spcPts val="600"/>
              </a:spcBef>
              <a:spcAft>
                <a:spcPts val="600"/>
              </a:spcAft>
              <a:buFont typeface="Arial" panose="020B0604020202020204" pitchFamily="34" charset="0"/>
              <a:buChar char="•"/>
            </a:pPr>
            <a:r>
              <a:rPr lang="en-US" sz="3600" dirty="0">
                <a:solidFill>
                  <a:schemeClr val="accent6"/>
                </a:solidFill>
                <a:hlinkClick r:id="rId2">
                  <a:extLst>
                    <a:ext uri="{A12FA001-AC4F-418D-AE19-62706E023703}">
                      <ahyp:hlinkClr xmlns:ahyp="http://schemas.microsoft.com/office/drawing/2018/hyperlinkcolor" val="tx"/>
                    </a:ext>
                  </a:extLst>
                </a:hlinkClick>
              </a:rPr>
              <a:t>Mandatory for students </a:t>
            </a:r>
            <a:r>
              <a:rPr lang="en-US" sz="3600" dirty="0">
                <a:solidFill>
                  <a:schemeClr val="accent6"/>
                </a:solidFill>
              </a:rPr>
              <a:t>(BSc and MSc) to </a:t>
            </a:r>
            <a:r>
              <a:rPr lang="en-US" sz="3600" b="1" dirty="0">
                <a:solidFill>
                  <a:schemeClr val="accent6"/>
                </a:solidFill>
              </a:rPr>
              <a:t>store their data properly </a:t>
            </a:r>
            <a:r>
              <a:rPr lang="en-US" sz="3600" dirty="0">
                <a:solidFill>
                  <a:schemeClr val="accent6"/>
                </a:solidFill>
              </a:rPr>
              <a:t>(follow department-specific policy or use </a:t>
            </a:r>
            <a:r>
              <a:rPr lang="en-US" sz="3600" dirty="0">
                <a:solidFill>
                  <a:schemeClr val="accent6"/>
                </a:solidFill>
                <a:hlinkClick r:id="rId3">
                  <a:extLst>
                    <a:ext uri="{A12FA001-AC4F-418D-AE19-62706E023703}">
                      <ahyp:hlinkClr xmlns:ahyp="http://schemas.microsoft.com/office/drawing/2018/hyperlinkcolor" val="tx"/>
                    </a:ext>
                  </a:extLst>
                </a:hlinkClick>
              </a:rPr>
              <a:t>RIS for Students</a:t>
            </a:r>
            <a:r>
              <a:rPr lang="en-US" sz="3600" dirty="0">
                <a:solidFill>
                  <a:schemeClr val="accent6"/>
                </a:solidFill>
              </a:rPr>
              <a:t>)</a:t>
            </a:r>
          </a:p>
          <a:p>
            <a:pPr marL="571500" indent="-571500">
              <a:spcBef>
                <a:spcPts val="600"/>
              </a:spcBef>
              <a:spcAft>
                <a:spcPts val="600"/>
              </a:spcAft>
              <a:buFont typeface="Arial" panose="020B0604020202020204" pitchFamily="34" charset="0"/>
              <a:buChar char="•"/>
            </a:pPr>
            <a:r>
              <a:rPr lang="en-US" sz="3600" dirty="0">
                <a:solidFill>
                  <a:schemeClr val="accent6"/>
                </a:solidFill>
              </a:rPr>
              <a:t>Write an </a:t>
            </a:r>
            <a:r>
              <a:rPr lang="en-US" sz="3600" b="1" dirty="0">
                <a:solidFill>
                  <a:schemeClr val="accent6"/>
                </a:solidFill>
              </a:rPr>
              <a:t>RDM paragraph </a:t>
            </a:r>
            <a:r>
              <a:rPr lang="en-US" sz="3600" dirty="0">
                <a:solidFill>
                  <a:schemeClr val="accent6"/>
                </a:solidFill>
              </a:rPr>
              <a:t>in their thesis about where (and how) their data is stored</a:t>
            </a:r>
          </a:p>
          <a:p>
            <a:pPr marL="571500" indent="-571500">
              <a:spcBef>
                <a:spcPts val="600"/>
              </a:spcBef>
              <a:spcAft>
                <a:spcPts val="600"/>
              </a:spcAft>
              <a:buFont typeface="Arial" panose="020B0604020202020204" pitchFamily="34" charset="0"/>
              <a:buChar char="•"/>
            </a:pPr>
            <a:r>
              <a:rPr lang="en-US" sz="3600" b="1" dirty="0">
                <a:solidFill>
                  <a:schemeClr val="accent6"/>
                </a:solidFill>
              </a:rPr>
              <a:t>Go/No-Go criterium </a:t>
            </a:r>
            <a:r>
              <a:rPr lang="en-US" sz="3600" dirty="0">
                <a:solidFill>
                  <a:schemeClr val="accent6"/>
                </a:solidFill>
              </a:rPr>
              <a:t>during assessment</a:t>
            </a:r>
          </a:p>
          <a:p>
            <a:pPr marL="571500" indent="-571500">
              <a:spcBef>
                <a:spcPts val="600"/>
              </a:spcBef>
              <a:spcAft>
                <a:spcPts val="600"/>
              </a:spcAft>
              <a:buFont typeface="Arial" panose="020B0604020202020204" pitchFamily="34" charset="0"/>
              <a:buChar char="•"/>
            </a:pPr>
            <a:r>
              <a:rPr lang="en-US" sz="3600" dirty="0">
                <a:solidFill>
                  <a:schemeClr val="accent6"/>
                </a:solidFill>
              </a:rPr>
              <a:t>For students who started their internship </a:t>
            </a:r>
            <a:r>
              <a:rPr lang="en-US" sz="3600" b="1" dirty="0">
                <a:solidFill>
                  <a:schemeClr val="accent6"/>
                </a:solidFill>
              </a:rPr>
              <a:t>from Sept 2024</a:t>
            </a:r>
            <a:br>
              <a:rPr lang="en-US" sz="3600" dirty="0">
                <a:solidFill>
                  <a:schemeClr val="accent6"/>
                </a:solidFill>
              </a:rPr>
            </a:br>
            <a:r>
              <a:rPr lang="en-US" sz="3600" dirty="0">
                <a:solidFill>
                  <a:schemeClr val="accent6"/>
                </a:solidFill>
              </a:rPr>
              <a:t>(if student started earlier, ignore criterium in assessment)</a:t>
            </a:r>
          </a:p>
          <a:p>
            <a:pPr marL="571500" indent="-571500">
              <a:spcBef>
                <a:spcPts val="600"/>
              </a:spcBef>
              <a:spcAft>
                <a:spcPts val="600"/>
              </a:spcAft>
              <a:buFont typeface="Arial" panose="020B0604020202020204" pitchFamily="34" charset="0"/>
              <a:buChar char="•"/>
            </a:pPr>
            <a:r>
              <a:rPr lang="en-US" sz="3600" b="1" dirty="0">
                <a:solidFill>
                  <a:schemeClr val="accent6"/>
                </a:solidFill>
              </a:rPr>
              <a:t>More information </a:t>
            </a:r>
            <a:r>
              <a:rPr lang="en-US" sz="3600" dirty="0">
                <a:solidFill>
                  <a:schemeClr val="accent6"/>
                </a:solidFill>
              </a:rPr>
              <a:t>in manual for </a:t>
            </a:r>
            <a:r>
              <a:rPr lang="en-US" sz="3600" dirty="0">
                <a:solidFill>
                  <a:schemeClr val="accent6"/>
                </a:solidFill>
                <a:hlinkClick r:id="rId4">
                  <a:extLst>
                    <a:ext uri="{A12FA001-AC4F-418D-AE19-62706E023703}">
                      <ahyp:hlinkClr xmlns:ahyp="http://schemas.microsoft.com/office/drawing/2018/hyperlinkcolor" val="tx"/>
                    </a:ext>
                  </a:extLst>
                </a:hlinkClick>
              </a:rPr>
              <a:t>supervisors</a:t>
            </a:r>
            <a:r>
              <a:rPr lang="en-US" sz="3600" dirty="0">
                <a:solidFill>
                  <a:schemeClr val="accent6"/>
                </a:solidFill>
              </a:rPr>
              <a:t> (or students)</a:t>
            </a:r>
          </a:p>
          <a:p>
            <a:pPr marL="571500" indent="-571500">
              <a:spcBef>
                <a:spcPts val="600"/>
              </a:spcBef>
              <a:spcAft>
                <a:spcPts val="600"/>
              </a:spcAft>
              <a:buFont typeface="Arial" panose="020B0604020202020204" pitchFamily="34" charset="0"/>
              <a:buChar char="•"/>
            </a:pPr>
            <a:r>
              <a:rPr lang="en-US" sz="3600" dirty="0">
                <a:solidFill>
                  <a:schemeClr val="accent6"/>
                </a:solidFill>
              </a:rPr>
              <a:t>As a department, think about where the student should save their data</a:t>
            </a:r>
          </a:p>
          <a:p>
            <a:pPr marL="571500" indent="-571500">
              <a:spcBef>
                <a:spcPts val="600"/>
              </a:spcBef>
              <a:spcAft>
                <a:spcPts val="600"/>
              </a:spcAft>
              <a:buFont typeface="Arial" panose="020B0604020202020204" pitchFamily="34" charset="0"/>
              <a:buChar char="•"/>
            </a:pPr>
            <a:r>
              <a:rPr lang="en-US" sz="3600" dirty="0">
                <a:solidFill>
                  <a:schemeClr val="accent6"/>
                </a:solidFill>
              </a:rPr>
              <a:t>Questions? </a:t>
            </a:r>
            <a:r>
              <a:rPr lang="en-US" sz="3600" b="1" dirty="0">
                <a:solidFill>
                  <a:schemeClr val="accent6"/>
                </a:solidFill>
              </a:rPr>
              <a:t>Internship.biosciences@ru.nl</a:t>
            </a:r>
          </a:p>
        </p:txBody>
      </p:sp>
    </p:spTree>
    <p:extLst>
      <p:ext uri="{BB962C8B-B14F-4D97-AF65-F5344CB8AC3E}">
        <p14:creationId xmlns:p14="http://schemas.microsoft.com/office/powerpoint/2010/main" val="3229036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2AA10-074B-4144-BD31-9AB85D9A05D8}"/>
              </a:ext>
            </a:extLst>
          </p:cNvPr>
          <p:cNvSpPr>
            <a:spLocks noGrp="1"/>
          </p:cNvSpPr>
          <p:nvPr>
            <p:ph type="title"/>
          </p:nvPr>
        </p:nvSpPr>
        <p:spPr/>
        <p:txBody>
          <a:bodyPr/>
          <a:lstStyle/>
          <a:p>
            <a:r>
              <a:rPr lang="en-US" sz="3600" dirty="0"/>
              <a:t>(Proposed) schedule next meetings 12.30-13.15 </a:t>
            </a:r>
            <a:r>
              <a:rPr lang="en-US" sz="3600" dirty="0" err="1"/>
              <a:t>hrs</a:t>
            </a:r>
            <a:r>
              <a:rPr lang="en-US" sz="3600" dirty="0"/>
              <a:t> </a:t>
            </a:r>
          </a:p>
        </p:txBody>
      </p:sp>
      <p:sp>
        <p:nvSpPr>
          <p:cNvPr id="3" name="Content Placeholder 2">
            <a:extLst>
              <a:ext uri="{FF2B5EF4-FFF2-40B4-BE49-F238E27FC236}">
                <a16:creationId xmlns:a16="http://schemas.microsoft.com/office/drawing/2014/main" id="{A1FA4E07-AB36-44FA-BBD6-65B0E5F0AE16}"/>
              </a:ext>
            </a:extLst>
          </p:cNvPr>
          <p:cNvSpPr txBox="1">
            <a:spLocks/>
          </p:cNvSpPr>
          <p:nvPr/>
        </p:nvSpPr>
        <p:spPr>
          <a:xfrm>
            <a:off x="1200732" y="1691511"/>
            <a:ext cx="14889083" cy="7020000"/>
          </a:xfrm>
          <a:prstGeom prst="rect">
            <a:avLst/>
          </a:prstGeom>
        </p:spPr>
        <p:txBody>
          <a:bodyPr>
            <a:normAutofit/>
          </a:bodyPr>
          <a:lst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a:lstStyle>
          <a:p>
            <a:pPr lvl="1">
              <a:spcBef>
                <a:spcPts val="1800"/>
              </a:spcBef>
            </a:pPr>
            <a:r>
              <a:rPr lang="en-US" sz="3200" dirty="0">
                <a:solidFill>
                  <a:schemeClr val="accent6"/>
                </a:solidFill>
                <a:sym typeface="Wingdings" panose="05000000000000000000" pitchFamily="2" charset="2"/>
              </a:rPr>
              <a:t>Tuesday 07-Jan-2025: education afternoon </a:t>
            </a:r>
          </a:p>
          <a:p>
            <a:pPr lvl="1">
              <a:spcBef>
                <a:spcPts val="1800"/>
              </a:spcBef>
            </a:pPr>
            <a:r>
              <a:rPr lang="en-US" sz="3200" dirty="0">
                <a:solidFill>
                  <a:schemeClr val="accent6"/>
                </a:solidFill>
                <a:sym typeface="Wingdings" panose="05000000000000000000" pitchFamily="2" charset="2"/>
              </a:rPr>
              <a:t>Wednesday 12-Mar-2025</a:t>
            </a:r>
          </a:p>
          <a:p>
            <a:pPr lvl="1">
              <a:spcBef>
                <a:spcPts val="1800"/>
              </a:spcBef>
            </a:pPr>
            <a:r>
              <a:rPr lang="en-US" sz="3200" dirty="0">
                <a:solidFill>
                  <a:schemeClr val="accent6"/>
                </a:solidFill>
                <a:sym typeface="Wingdings" panose="05000000000000000000" pitchFamily="2" charset="2"/>
              </a:rPr>
              <a:t>Thursday 05-Jun-2025</a:t>
            </a:r>
          </a:p>
          <a:p>
            <a:pPr marL="0" indent="0">
              <a:buNone/>
            </a:pPr>
            <a:endParaRPr lang="en-US" sz="3200" u="sng" dirty="0">
              <a:solidFill>
                <a:schemeClr val="accent6"/>
              </a:solidFill>
            </a:endParaRPr>
          </a:p>
          <a:p>
            <a:pPr marL="0" indent="0">
              <a:buNone/>
            </a:pPr>
            <a:r>
              <a:rPr lang="en-US" sz="3200" u="sng" dirty="0">
                <a:solidFill>
                  <a:schemeClr val="accent6"/>
                </a:solidFill>
              </a:rPr>
              <a:t>Please send suggestions for future topics to Janine </a:t>
            </a:r>
            <a:r>
              <a:rPr lang="en-US" sz="3200" u="sng" dirty="0" err="1">
                <a:solidFill>
                  <a:schemeClr val="accent6"/>
                </a:solidFill>
              </a:rPr>
              <a:t>Gossen</a:t>
            </a:r>
            <a:endParaRPr lang="en-US" sz="3200" dirty="0">
              <a:solidFill>
                <a:schemeClr val="accent6"/>
              </a:solidFill>
            </a:endParaRPr>
          </a:p>
          <a:p>
            <a:pPr lvl="1" fontAlgn="auto">
              <a:spcBef>
                <a:spcPts val="1800"/>
              </a:spcBef>
              <a:spcAft>
                <a:spcPts val="0"/>
              </a:spcAft>
            </a:pPr>
            <a:endParaRPr lang="en-US" sz="3200" dirty="0">
              <a:solidFill>
                <a:schemeClr val="accent6"/>
              </a:solidFill>
            </a:endParaRPr>
          </a:p>
        </p:txBody>
      </p:sp>
      <p:sp>
        <p:nvSpPr>
          <p:cNvPr id="4" name="Tijdelijke aanduiding voor dianummer 3">
            <a:extLst>
              <a:ext uri="{FF2B5EF4-FFF2-40B4-BE49-F238E27FC236}">
                <a16:creationId xmlns:a16="http://schemas.microsoft.com/office/drawing/2014/main" id="{A79B637E-D6CE-4AFD-9C00-831A8BE7CA90}"/>
              </a:ext>
            </a:extLst>
          </p:cNvPr>
          <p:cNvSpPr>
            <a:spLocks noGrp="1"/>
          </p:cNvSpPr>
          <p:nvPr>
            <p:ph type="sldNum" sz="quarter" idx="12"/>
          </p:nvPr>
        </p:nvSpPr>
        <p:spPr/>
        <p:txBody>
          <a:bodyPr/>
          <a:lstStyle/>
          <a:p>
            <a:r>
              <a:rPr lang="en-GB" noProof="1"/>
              <a:t>| </a:t>
            </a:r>
            <a:fld id="{1336C48C-F87C-4E4B-81EF-5027B17D1F61}" type="slidenum">
              <a:rPr lang="en-GB" noProof="1" smtClean="0"/>
              <a:pPr/>
              <a:t>4</a:t>
            </a:fld>
            <a:endParaRPr lang="en-GB" noProof="1"/>
          </a:p>
        </p:txBody>
      </p:sp>
    </p:spTree>
    <p:extLst>
      <p:ext uri="{BB962C8B-B14F-4D97-AF65-F5344CB8AC3E}">
        <p14:creationId xmlns:p14="http://schemas.microsoft.com/office/powerpoint/2010/main" val="2923881527"/>
      </p:ext>
    </p:extLst>
  </p:cSld>
  <p:clrMapOvr>
    <a:masterClrMapping/>
  </p:clrMapOvr>
</p:sld>
</file>

<file path=ppt/theme/theme1.xml><?xml version="1.0" encoding="utf-8"?>
<a:theme xmlns:a="http://schemas.openxmlformats.org/drawingml/2006/main" name="1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0610C197-D2CE-F742-808A-4203E95CFBE9}"/>
    </a:ext>
  </a:extLst>
</a:theme>
</file>

<file path=ppt/theme/theme2.xml><?xml version="1.0" encoding="utf-8"?>
<a:theme xmlns:a="http://schemas.openxmlformats.org/drawingml/2006/main" name="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517056A0-CF55-7C43-983E-1F57EB9600FB}"/>
    </a:ext>
  </a:extLst>
</a:theme>
</file>

<file path=ppt/theme/theme3.xml><?xml version="1.0" encoding="utf-8"?>
<a:theme xmlns:a="http://schemas.openxmlformats.org/drawingml/2006/main" name="2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Algemeen RU ENG" id="{31A70973-6BBE-824E-B115-509002655E70}" vid="{00DA7A24-36FF-9146-A055-ADCA4A325BDB}"/>
    </a:ext>
  </a:extLst>
</a:theme>
</file>

<file path=ppt/theme/theme4.xml><?xml version="1.0" encoding="utf-8"?>
<a:theme xmlns:a="http://schemas.openxmlformats.org/drawingml/2006/main" name="1_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Algemeen RU ENG" id="{31A70973-6BBE-824E-B115-509002655E70}" vid="{F7EBA6E5-49D9-6C4B-A630-052FDB15E4FB}"/>
    </a:ext>
  </a:extLst>
</a:theme>
</file>

<file path=ppt/theme/theme5.xml><?xml version="1.0" encoding="utf-8"?>
<a:theme xmlns:a="http://schemas.openxmlformats.org/drawingml/2006/main" name="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e Radboud Universiteit.potx" id="{58D2DAC8-6540-4D08-866E-C541188D2CED}" vid="{2CFF0C52-9C64-4CF8-BA6B-99C5A5933419}"/>
    </a:ext>
  </a:extLst>
</a:theme>
</file>

<file path=ppt/theme/theme6.xml><?xml version="1.0" encoding="utf-8"?>
<a:theme xmlns:a="http://schemas.openxmlformats.org/drawingml/2006/main" name="1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Basic Radboud University.potx" id="{615357F8-35AD-4EA9-B96D-E0AADF62B4D3}" vid="{21D4389E-6609-4B11-B171-AF87476F3225}"/>
    </a:ext>
  </a:extLst>
</a:theme>
</file>

<file path=ppt/theme/theme7.xml><?xml version="1.0" encoding="utf-8"?>
<a:theme xmlns:a="http://schemas.openxmlformats.org/drawingml/2006/main" name="2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Radboud University.potx" id="{2214C47D-CDFA-40EA-B17B-F3DF3FE80E08}" vid="{5DBF791C-4672-440D-ADE9-3481520972EB}"/>
    </a:ext>
  </a:extLst>
</a:theme>
</file>

<file path=ppt/theme/theme8.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10.xml><?xml version="1.0" encoding="utf-8"?>
<juid xmlns="http://www.joulesunlimited.com/juid"/>
</file>

<file path=customXml/item11.xml><?xml version="1.0" encoding="utf-8"?>
<juid xmlns="http://www.joulesunlimited.com/juid"/>
</file>

<file path=customXml/item12.xml><?xml version="1.0" encoding="utf-8"?>
<juid xmlns="http://www.joulesunlimited.com/juid"/>
</file>

<file path=customXml/item2.xml><?xml version="1.0" encoding="utf-8"?>
<ct:contentTypeSchema xmlns:ct="http://schemas.microsoft.com/office/2006/metadata/contentType" xmlns:ma="http://schemas.microsoft.com/office/2006/metadata/properties/metaAttributes" ct:_="" ma:_="" ma:contentTypeName="Document" ma:contentTypeID="0x010100C1ACB10747DDD241BE3781E200238713" ma:contentTypeVersion="17" ma:contentTypeDescription="Een nieuw document maken." ma:contentTypeScope="" ma:versionID="63358f99477c4de52c6dcc81031127db">
  <xsd:schema xmlns:xsd="http://www.w3.org/2001/XMLSchema" xmlns:xs="http://www.w3.org/2001/XMLSchema" xmlns:p="http://schemas.microsoft.com/office/2006/metadata/properties" xmlns:ns2="30d54eff-2a2c-4861-bf1d-5b74ace642bb" xmlns:ns3="46812d0a-b054-4c51-957c-422c22014e55" targetNamespace="http://schemas.microsoft.com/office/2006/metadata/properties" ma:root="true" ma:fieldsID="b67ee7d160c26b82beb5c38d26a862e7" ns2:_="" ns3:_="">
    <xsd:import namespace="30d54eff-2a2c-4861-bf1d-5b74ace642bb"/>
    <xsd:import namespace="46812d0a-b054-4c51-957c-422c22014e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d54eff-2a2c-4861-bf1d-5b74ace642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9479e1c4-431f-42ea-b6f3-1b0615c9ce1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812d0a-b054-4c51-957c-422c22014e5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e49441e-2460-4ebc-afdb-909070183b6f}" ma:internalName="TaxCatchAll" ma:showField="CatchAllData" ma:web="46812d0a-b054-4c51-957c-422c22014e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0d54eff-2a2c-4861-bf1d-5b74ace642bb">
      <Terms xmlns="http://schemas.microsoft.com/office/infopath/2007/PartnerControls"/>
    </lcf76f155ced4ddcb4097134ff3c332f>
    <TaxCatchAll xmlns="46812d0a-b054-4c51-957c-422c22014e55" xsi:nil="true"/>
  </documentManagement>
</p:properties>
</file>

<file path=customXml/item4.xml><?xml version="1.0" encoding="utf-8"?>
<juid xmlns="http://www.joulesunlimited.com/juid"/>
</file>

<file path=customXml/item5.xml><?xml version="1.0" encoding="utf-8"?>
<juid xmlns="http://www.joulesunlimited.com/juid"/>
</file>

<file path=customXml/item6.xml><?xml version="1.0" encoding="utf-8"?>
<juid xmlns="http://www.joulesunlimited.com/juid"/>
</file>

<file path=customXml/item7.xml><?xml version="1.0" encoding="utf-8"?>
<juid xmlns="http://www.joulesunlimited.com/juid"/>
</file>

<file path=customXml/item8.xml><?xml version="1.0" encoding="utf-8"?>
<juid xmlns="http://www.joulesunlimited.com/juid"/>
</file>

<file path=customXml/item9.xml><?xml version="1.0" encoding="utf-8"?>
<juid xmlns="http://www.joulesunlimited.com/juid"/>
</file>

<file path=customXml/itemProps1.xml><?xml version="1.0" encoding="utf-8"?>
<ds:datastoreItem xmlns:ds="http://schemas.openxmlformats.org/officeDocument/2006/customXml" ds:itemID="{88C1641D-DC50-4DB3-B922-738913CFEFCD}">
  <ds:schemaRefs>
    <ds:schemaRef ds:uri="http://schemas.microsoft.com/sharepoint/v3/contenttype/forms"/>
  </ds:schemaRefs>
</ds:datastoreItem>
</file>

<file path=customXml/itemProps10.xml><?xml version="1.0" encoding="utf-8"?>
<ds:datastoreItem xmlns:ds="http://schemas.openxmlformats.org/officeDocument/2006/customXml" ds:itemID="{5EAF3074-4F74-4259-A1C4-303BCE62A4CC}">
  <ds:schemaRefs>
    <ds:schemaRef ds:uri="http://www.joulesunlimited.com/juid"/>
  </ds:schemaRefs>
</ds:datastoreItem>
</file>

<file path=customXml/itemProps11.xml><?xml version="1.0" encoding="utf-8"?>
<ds:datastoreItem xmlns:ds="http://schemas.openxmlformats.org/officeDocument/2006/customXml" ds:itemID="{D96F0852-9EFA-404F-9D4D-5C7590CD17CE}">
  <ds:schemaRefs>
    <ds:schemaRef ds:uri="http://www.joulesunlimited.com/juid"/>
  </ds:schemaRefs>
</ds:datastoreItem>
</file>

<file path=customXml/itemProps12.xml><?xml version="1.0" encoding="utf-8"?>
<ds:datastoreItem xmlns:ds="http://schemas.openxmlformats.org/officeDocument/2006/customXml" ds:itemID="{441C265C-72B4-485E-AA66-6736EEE2776B}">
  <ds:schemaRefs>
    <ds:schemaRef ds:uri="http://www.joulesunlimited.com/juid"/>
  </ds:schemaRefs>
</ds:datastoreItem>
</file>

<file path=customXml/itemProps2.xml><?xml version="1.0" encoding="utf-8"?>
<ds:datastoreItem xmlns:ds="http://schemas.openxmlformats.org/officeDocument/2006/customXml" ds:itemID="{3F814E70-C2CD-47B0-A317-3F94F4F393ED}">
  <ds:schemaRefs>
    <ds:schemaRef ds:uri="30d54eff-2a2c-4861-bf1d-5b74ace642bb"/>
    <ds:schemaRef ds:uri="46812d0a-b054-4c51-957c-422c22014e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7967807-FABB-409A-B6C6-469815AD354B}">
  <ds:schemaRefs>
    <ds:schemaRef ds:uri="30d54eff-2a2c-4861-bf1d-5b74ace642bb"/>
    <ds:schemaRef ds:uri="46812d0a-b054-4c51-957c-422c22014e5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02B10460-7494-489E-93B8-4D49CE66F7B2}">
  <ds:schemaRefs>
    <ds:schemaRef ds:uri="http://www.joulesunlimited.com/juid"/>
  </ds:schemaRefs>
</ds:datastoreItem>
</file>

<file path=customXml/itemProps5.xml><?xml version="1.0" encoding="utf-8"?>
<ds:datastoreItem xmlns:ds="http://schemas.openxmlformats.org/officeDocument/2006/customXml" ds:itemID="{5E8D386F-DA8E-4635-ADD4-4E52F91BAA66}">
  <ds:schemaRefs>
    <ds:schemaRef ds:uri="http://www.joulesunlimited.com/juid"/>
  </ds:schemaRefs>
</ds:datastoreItem>
</file>

<file path=customXml/itemProps6.xml><?xml version="1.0" encoding="utf-8"?>
<ds:datastoreItem xmlns:ds="http://schemas.openxmlformats.org/officeDocument/2006/customXml" ds:itemID="{8DEB0573-D0F1-4EC9-80FA-CD5947CAF49F}">
  <ds:schemaRefs>
    <ds:schemaRef ds:uri="http://www.joulesunlimited.com/juid"/>
  </ds:schemaRefs>
</ds:datastoreItem>
</file>

<file path=customXml/itemProps7.xml><?xml version="1.0" encoding="utf-8"?>
<ds:datastoreItem xmlns:ds="http://schemas.openxmlformats.org/officeDocument/2006/customXml" ds:itemID="{F93153FD-FE3B-45C7-AB74-91497C379FD7}">
  <ds:schemaRefs>
    <ds:schemaRef ds:uri="http://www.joulesunlimited.com/juid"/>
  </ds:schemaRefs>
</ds:datastoreItem>
</file>

<file path=customXml/itemProps8.xml><?xml version="1.0" encoding="utf-8"?>
<ds:datastoreItem xmlns:ds="http://schemas.openxmlformats.org/officeDocument/2006/customXml" ds:itemID="{0189F56B-2530-4377-98C3-90E6F6D852C7}">
  <ds:schemaRefs>
    <ds:schemaRef ds:uri="http://www.joulesunlimited.com/juid"/>
  </ds:schemaRefs>
</ds:datastoreItem>
</file>

<file path=customXml/itemProps9.xml><?xml version="1.0" encoding="utf-8"?>
<ds:datastoreItem xmlns:ds="http://schemas.openxmlformats.org/officeDocument/2006/customXml" ds:itemID="{7206DD4E-7F60-471C-91CE-CBF23AB62211}">
  <ds:schemaRefs>
    <ds:schemaRef ds:uri="http://www.joulesunlimited.com/juid"/>
  </ds:schemaRefs>
</ds:datastoreItem>
</file>

<file path=docProps/app.xml><?xml version="1.0" encoding="utf-8"?>
<Properties xmlns="http://schemas.openxmlformats.org/officeDocument/2006/extended-properties" xmlns:vt="http://schemas.openxmlformats.org/officeDocument/2006/docPropsVTypes">
  <Template>RU_PPT_ENG_Algemeen</Template>
  <TotalTime>422</TotalTime>
  <Words>276</Words>
  <Application>Microsoft Office PowerPoint</Application>
  <PresentationFormat>Custom</PresentationFormat>
  <Paragraphs>33</Paragraphs>
  <Slides>4</Slides>
  <Notes>1</Notes>
  <HiddenSlides>0</HiddenSlides>
  <MMClips>0</MMClips>
  <ScaleCrop>false</ScaleCrop>
  <HeadingPairs>
    <vt:vector size="6" baseType="variant">
      <vt:variant>
        <vt:lpstr>Fonts Used</vt:lpstr>
      </vt:variant>
      <vt:variant>
        <vt:i4>8</vt:i4>
      </vt:variant>
      <vt:variant>
        <vt:lpstr>Theme</vt:lpstr>
      </vt:variant>
      <vt:variant>
        <vt:i4>7</vt:i4>
      </vt:variant>
      <vt:variant>
        <vt:lpstr>Slide Titles</vt:lpstr>
      </vt:variant>
      <vt:variant>
        <vt:i4>4</vt:i4>
      </vt:variant>
    </vt:vector>
  </HeadingPairs>
  <TitlesOfParts>
    <vt:vector size="19" baseType="lpstr">
      <vt:lpstr>Arial</vt:lpstr>
      <vt:lpstr>Calibri</vt:lpstr>
      <vt:lpstr>Helvetica</vt:lpstr>
      <vt:lpstr>Open Sans</vt:lpstr>
      <vt:lpstr>Open Sans ExtraBold</vt:lpstr>
      <vt:lpstr>Open Sans Light</vt:lpstr>
      <vt:lpstr>Open Sans SemiBold</vt:lpstr>
      <vt:lpstr>Wingdings</vt:lpstr>
      <vt:lpstr>1_Basis NL</vt:lpstr>
      <vt:lpstr>Titel NL</vt:lpstr>
      <vt:lpstr>2_Basis NL</vt:lpstr>
      <vt:lpstr>1_Titel NL</vt:lpstr>
      <vt:lpstr>Huisstijl</vt:lpstr>
      <vt:lpstr>1_Huisstijl</vt:lpstr>
      <vt:lpstr>2_Huisstijl</vt:lpstr>
      <vt:lpstr>Biology Education Meeting 10-dec-2024 </vt:lpstr>
      <vt:lpstr>General points </vt:lpstr>
      <vt:lpstr>Research data management (RDM) for students</vt:lpstr>
      <vt:lpstr>(Proposed) schedule next meetings 12.30-13.15 hrs </vt:lpstr>
    </vt:vector>
  </TitlesOfParts>
  <Company>Radboud Universiteit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Kramer, I.J. (Ilja)</dc:creator>
  <cp:lastModifiedBy>Ragas, A.M.J. (Ad)</cp:lastModifiedBy>
  <cp:revision>10</cp:revision>
  <cp:lastPrinted>2017-01-24T09:58:55Z</cp:lastPrinted>
  <dcterms:created xsi:type="dcterms:W3CDTF">2017-03-20T08:02:45Z</dcterms:created>
  <dcterms:modified xsi:type="dcterms:W3CDTF">2024-12-09T16:20:35Z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0x010100C1ACB10747DDD241BE3781E200238713</vt:lpwstr>
  </property>
  <property fmtid="{D5CDD505-2E9C-101B-9397-08002B2CF9AE}" pid="3" name="MediaServiceImageTags">
    <vt:lpwstr/>
  </property>
</Properties>
</file>