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7" r:id="rId2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1pPr>
    <a:lvl2pPr marL="0" marR="0" indent="4572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2pPr>
    <a:lvl3pPr marL="0" marR="0" indent="9144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3pPr>
    <a:lvl4pPr marL="0" marR="0" indent="13716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4pPr>
    <a:lvl5pPr marL="0" marR="0" indent="18288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5pPr>
    <a:lvl6pPr marL="0" marR="0" indent="22860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6pPr>
    <a:lvl7pPr marL="0" marR="0" indent="27432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7pPr>
    <a:lvl8pPr marL="0" marR="0" indent="32004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8pPr>
    <a:lvl9pPr marL="0" marR="0" indent="36576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381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solidFill>
            <a:schemeClr val="accent1">
              <a:lumOff val="16847"/>
            </a:schemeClr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838383"/>
              </a:solidFill>
              <a:prstDash val="solid"/>
              <a:miter lim="400000"/>
            </a:ln>
          </a:left>
          <a:right>
            <a:ln w="12700" cap="flat">
              <a:solidFill>
                <a:srgbClr val="838383"/>
              </a:solidFill>
              <a:prstDash val="solid"/>
              <a:miter lim="400000"/>
            </a:ln>
          </a:right>
          <a:top>
            <a:ln w="12700" cap="flat">
              <a:solidFill>
                <a:srgbClr val="838383"/>
              </a:solidFill>
              <a:prstDash val="solid"/>
              <a:miter lim="400000"/>
            </a:ln>
          </a:top>
          <a:bottom>
            <a:ln w="12700" cap="flat">
              <a:solidFill>
                <a:srgbClr val="838383"/>
              </a:solidFill>
              <a:prstDash val="solid"/>
              <a:miter lim="400000"/>
            </a:ln>
          </a:bottom>
          <a:insideH>
            <a:ln w="12700" cap="flat">
              <a:solidFill>
                <a:srgbClr val="838383"/>
              </a:solidFill>
              <a:prstDash val="solid"/>
              <a:miter lim="400000"/>
            </a:ln>
          </a:insideH>
          <a:insideV>
            <a:ln w="12700" cap="flat">
              <a:solidFill>
                <a:srgbClr val="83838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808080"/>
              </a:solidFill>
              <a:prstDash val="solid"/>
              <a:miter lim="400000"/>
            </a:ln>
          </a:right>
          <a:top>
            <a:ln w="12700" cap="flat">
              <a:solidFill>
                <a:srgbClr val="808080"/>
              </a:solidFill>
              <a:prstDash val="solid"/>
              <a:miter lim="400000"/>
            </a:ln>
          </a:top>
          <a:bottom>
            <a:ln w="12700" cap="flat">
              <a:solidFill>
                <a:srgbClr val="808080"/>
              </a:solidFill>
              <a:prstDash val="solid"/>
              <a:miter lim="400000"/>
            </a:ln>
          </a:bottom>
          <a:insideH>
            <a:ln w="12700" cap="flat">
              <a:solidFill>
                <a:srgbClr val="808080"/>
              </a:solidFill>
              <a:prstDash val="solid"/>
              <a:miter lim="400000"/>
            </a:ln>
          </a:insideH>
          <a:insideV>
            <a:ln w="12700" cap="flat">
              <a:solidFill>
                <a:srgbClr val="808080"/>
              </a:solidFill>
              <a:prstDash val="solid"/>
              <a:miter lim="400000"/>
            </a:ln>
          </a:insideV>
        </a:tcBdr>
        <a:fill>
          <a:solidFill>
            <a:srgbClr val="88FA4F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3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4D4D4D"/>
              </a:solidFill>
              <a:prstDash val="solid"/>
              <a:miter lim="400000"/>
            </a:ln>
          </a:right>
          <a:top>
            <a:ln w="12700" cap="flat">
              <a:solidFill>
                <a:srgbClr val="4D4D4D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4D4D4D"/>
              </a:solidFill>
              <a:prstDash val="solid"/>
              <a:miter lim="400000"/>
            </a:ln>
          </a:insideH>
          <a:insideV>
            <a:ln w="12700" cap="flat">
              <a:solidFill>
                <a:srgbClr val="4D4D4D"/>
              </a:solidFill>
              <a:prstDash val="solid"/>
              <a:miter lim="400000"/>
            </a:ln>
          </a:insideV>
        </a:tcBdr>
        <a:fill>
          <a:solidFill>
            <a:srgbClr val="60D937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/>
      <a:tcStyle>
        <a:tcBdr/>
        <a:fill>
          <a:solidFill>
            <a:schemeClr val="accent4">
              <a:hueOff val="348544"/>
              <a:lumOff val="7139"/>
            </a:schemeClr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8BB00"/>
          </a:solidFill>
        </a:fill>
      </a:tcStyle>
    </a:firstCol>
    <a:la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38100" cap="flat">
              <a:solidFill>
                <a:srgbClr val="F8BA00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464646"/>
              </a:solidFill>
              <a:prstDash val="solid"/>
              <a:miter lim="400000"/>
            </a:ln>
          </a:left>
          <a:right>
            <a:ln w="12700" cap="flat">
              <a:solidFill>
                <a:srgbClr val="464646"/>
              </a:solidFill>
              <a:prstDash val="solid"/>
              <a:miter lim="400000"/>
            </a:ln>
          </a:right>
          <a:top>
            <a:ln w="12700" cap="flat">
              <a:solidFill>
                <a:srgbClr val="464646"/>
              </a:solidFill>
              <a:prstDash val="solid"/>
              <a:miter lim="400000"/>
            </a:ln>
          </a:top>
          <a:bottom>
            <a:ln w="12700" cap="flat">
              <a:solidFill>
                <a:srgbClr val="464646"/>
              </a:solidFill>
              <a:prstDash val="solid"/>
              <a:miter lim="400000"/>
            </a:ln>
          </a:bottom>
          <a:insideH>
            <a:ln w="12700" cap="flat">
              <a:solidFill>
                <a:srgbClr val="464646"/>
              </a:solidFill>
              <a:prstDash val="solid"/>
              <a:miter lim="400000"/>
            </a:ln>
          </a:insideH>
          <a:insideV>
            <a:ln w="12700" cap="flat">
              <a:solidFill>
                <a:srgbClr val="46464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D4D5D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C3C3C3"/>
              </a:solidFill>
              <a:prstDash val="solid"/>
              <a:miter lim="400000"/>
            </a:ln>
          </a:top>
          <a:bottom>
            <a:ln w="12700" cap="flat">
              <a:solidFill>
                <a:srgbClr val="C3C3C3"/>
              </a:solidFill>
              <a:prstDash val="solid"/>
              <a:miter lim="400000"/>
            </a:ln>
          </a:bottom>
          <a:insideH>
            <a:ln w="12700" cap="flat">
              <a:solidFill>
                <a:srgbClr val="C3C3C3"/>
              </a:solidFill>
              <a:prstDash val="solid"/>
              <a:miter lim="400000"/>
            </a:ln>
          </a:insideH>
          <a:insideV>
            <a:ln w="12700" cap="flat">
              <a:solidFill>
                <a:srgbClr val="C3C3C3"/>
              </a:solidFill>
              <a:prstDash val="solid"/>
              <a:miter lim="400000"/>
            </a:ln>
          </a:insideV>
        </a:tcBdr>
        <a:fill>
          <a:solidFill>
            <a:srgbClr val="CB2A7B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5E5E5E"/>
              </a:solidFill>
              <a:prstDash val="solid"/>
              <a:miter lim="400000"/>
            </a:ln>
          </a:right>
          <a:top>
            <a:ln w="38100" cap="flat">
              <a:solidFill>
                <a:srgbClr val="CB297B"/>
              </a:solidFill>
              <a:prstDash val="solid"/>
              <a:miter lim="400000"/>
            </a:ln>
          </a:top>
          <a:bottom>
            <a:ln w="12700" cap="flat">
              <a:solidFill>
                <a:srgbClr val="5E5E5E"/>
              </a:solidFill>
              <a:prstDash val="solid"/>
              <a:miter lim="400000"/>
            </a:ln>
          </a:bottom>
          <a:insideH>
            <a:ln w="12700" cap="flat">
              <a:solidFill>
                <a:srgbClr val="5E5E5E"/>
              </a:solidFill>
              <a:prstDash val="solid"/>
              <a:miter lim="400000"/>
            </a:ln>
          </a:insideH>
          <a:insideV>
            <a:ln w="12700" cap="flat">
              <a:solidFill>
                <a:srgbClr val="5E5E5E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5E5E5E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991A5F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6C6C6C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6C6C6C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6C6C6C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D6DCE0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51" d="100"/>
          <a:sy n="51" d="100"/>
        </p:scale>
        <p:origin x="270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49" name="Shape 149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666699290_02_crop_3159x1892.jpg"/>
          <p:cNvSpPr>
            <a:spLocks noGrp="1"/>
          </p:cNvSpPr>
          <p:nvPr>
            <p:ph type="pic" idx="21"/>
          </p:nvPr>
        </p:nvSpPr>
        <p:spPr>
          <a:xfrm>
            <a:off x="-1155700" y="-1295400"/>
            <a:ext cx="26746200" cy="16018933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22" name="Presentation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7124700"/>
            <a:ext cx="21971000" cy="4648200"/>
          </a:xfrm>
          <a:prstGeom prst="rect">
            <a:avLst/>
          </a:prstGeom>
        </p:spPr>
        <p:txBody>
          <a:bodyPr anchor="b"/>
          <a:lstStyle>
            <a:lvl1pPr>
              <a:defRPr sz="11600" spc="-232"/>
            </a:lvl1pPr>
          </a:lstStyle>
          <a:p>
            <a:r>
              <a:t>Presentation Title</a:t>
            </a:r>
          </a:p>
        </p:txBody>
      </p:sp>
      <p:sp>
        <p:nvSpPr>
          <p:cNvPr id="23" name="Author and Date"/>
          <p:cNvSpPr txBox="1">
            <a:spLocks noGrp="1"/>
          </p:cNvSpPr>
          <p:nvPr>
            <p:ph type="body" sz="quarter" idx="22" hasCustomPrompt="1"/>
          </p:nvPr>
        </p:nvSpPr>
        <p:spPr>
          <a:xfrm>
            <a:off x="1207690" y="1106137"/>
            <a:ext cx="21968621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 b="1"/>
            </a:lvl1pPr>
          </a:lstStyle>
          <a:p>
            <a:r>
              <a:t>Author and Date</a:t>
            </a:r>
          </a:p>
        </p:txBody>
      </p:sp>
      <p:sp>
        <p:nvSpPr>
          <p:cNvPr id="24" name="Body Level One…"/>
          <p:cNvSpPr txBox="1">
            <a:spLocks noGrp="1"/>
          </p:cNvSpPr>
          <p:nvPr>
            <p:ph type="body" sz="quarter" idx="1" hasCustomPrompt="1"/>
          </p:nvPr>
        </p:nvSpPr>
        <p:spPr>
          <a:xfrm>
            <a:off x="1206500" y="11609910"/>
            <a:ext cx="21971000" cy="1116952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5pPr>
          </a:lstStyle>
          <a:p>
            <a:r>
              <a:t>Presentation Subtitle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2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ig Fa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Body Level One…"/>
          <p:cNvSpPr txBox="1">
            <a:spLocks noGrp="1"/>
          </p:cNvSpPr>
          <p:nvPr>
            <p:ph type="body" idx="1" hasCustomPrompt="1"/>
          </p:nvPr>
        </p:nvSpPr>
        <p:spPr>
          <a:xfrm>
            <a:off x="1206500" y="1075927"/>
            <a:ext cx="21971000" cy="7241584"/>
          </a:xfrm>
          <a:prstGeom prst="rect">
            <a:avLst/>
          </a:prstGeom>
        </p:spPr>
        <p:txBody>
          <a:bodyPr anchor="b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z="25000" b="1" spc="-250"/>
            </a:lvl1pPr>
            <a:lvl2pPr marL="0" indent="457200" algn="ctr">
              <a:lnSpc>
                <a:spcPct val="80000"/>
              </a:lnSpc>
              <a:spcBef>
                <a:spcPts val="0"/>
              </a:spcBef>
              <a:buSzTx/>
              <a:buNone/>
              <a:defRPr sz="25000" b="1" spc="-250"/>
            </a:lvl2pPr>
            <a:lvl3pPr marL="0" indent="914400" algn="ctr">
              <a:lnSpc>
                <a:spcPct val="80000"/>
              </a:lnSpc>
              <a:spcBef>
                <a:spcPts val="0"/>
              </a:spcBef>
              <a:buSzTx/>
              <a:buNone/>
              <a:defRPr sz="25000" b="1" spc="-250"/>
            </a:lvl3pPr>
            <a:lvl4pPr marL="0" indent="1371600" algn="ctr">
              <a:lnSpc>
                <a:spcPct val="80000"/>
              </a:lnSpc>
              <a:spcBef>
                <a:spcPts val="0"/>
              </a:spcBef>
              <a:buSzTx/>
              <a:buNone/>
              <a:defRPr sz="25000" b="1" spc="-250"/>
            </a:lvl4pPr>
            <a:lvl5pPr marL="0" indent="1828800" algn="ctr">
              <a:lnSpc>
                <a:spcPct val="80000"/>
              </a:lnSpc>
              <a:spcBef>
                <a:spcPts val="0"/>
              </a:spcBef>
              <a:buSzTx/>
              <a:buNone/>
              <a:defRPr sz="25000" b="1" spc="-250"/>
            </a:lvl5pPr>
          </a:lstStyle>
          <a:p>
            <a:r>
              <a:t>100%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107" name="Fact information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06500" y="8262180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algn="ctr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</a:lstStyle>
          <a:p>
            <a:r>
              <a:t>Fact information</a:t>
            </a:r>
          </a:p>
        </p:txBody>
      </p:sp>
      <p:sp>
        <p:nvSpPr>
          <p:cNvPr id="10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Attribution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2430025" y="10675453"/>
            <a:ext cx="20200052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 b="1"/>
            </a:lvl1pPr>
          </a:lstStyle>
          <a:p>
            <a:r>
              <a:t>Attribution</a:t>
            </a:r>
          </a:p>
        </p:txBody>
      </p:sp>
      <p:sp>
        <p:nvSpPr>
          <p:cNvPr id="116" name="Body Level One…"/>
          <p:cNvSpPr txBox="1">
            <a:spLocks noGrp="1"/>
          </p:cNvSpPr>
          <p:nvPr>
            <p:ph type="body" sz="half" idx="1" hasCustomPrompt="1"/>
          </p:nvPr>
        </p:nvSpPr>
        <p:spPr>
          <a:xfrm>
            <a:off x="1753923" y="4939860"/>
            <a:ext cx="20876154" cy="3836280"/>
          </a:xfrm>
          <a:prstGeom prst="rect">
            <a:avLst/>
          </a:prstGeom>
        </p:spPr>
        <p:txBody>
          <a:bodyPr/>
          <a:lstStyle>
            <a:lvl1pPr marL="638923" indent="-469900">
              <a:spcBef>
                <a:spcPts val="0"/>
              </a:spcBef>
              <a:buSzTx/>
              <a:buNone/>
              <a:defRPr sz="8500" spc="-17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  <a:lvl2pPr marL="638923" indent="-12700">
              <a:spcBef>
                <a:spcPts val="0"/>
              </a:spcBef>
              <a:buSzTx/>
              <a:buNone/>
              <a:defRPr sz="8500" spc="-17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2pPr>
            <a:lvl3pPr marL="638923" indent="444500">
              <a:spcBef>
                <a:spcPts val="0"/>
              </a:spcBef>
              <a:buSzTx/>
              <a:buNone/>
              <a:defRPr sz="8500" spc="-17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3pPr>
            <a:lvl4pPr marL="638923" indent="901700">
              <a:spcBef>
                <a:spcPts val="0"/>
              </a:spcBef>
              <a:buSzTx/>
              <a:buNone/>
              <a:defRPr sz="8500" spc="-17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4pPr>
            <a:lvl5pPr marL="638923" indent="1358900">
              <a:spcBef>
                <a:spcPts val="0"/>
              </a:spcBef>
              <a:buSzTx/>
              <a:buNone/>
              <a:defRPr sz="8500" spc="-17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5pPr>
          </a:lstStyle>
          <a:p>
            <a:r>
              <a:t>“Notable Quote”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11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Image"/>
          <p:cNvSpPr>
            <a:spLocks noGrp="1"/>
          </p:cNvSpPr>
          <p:nvPr>
            <p:ph type="pic" sz="quarter" idx="21"/>
          </p:nvPr>
        </p:nvSpPr>
        <p:spPr>
          <a:xfrm>
            <a:off x="15760700" y="1016000"/>
            <a:ext cx="7439099" cy="5949678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25" name="Image"/>
          <p:cNvSpPr>
            <a:spLocks noGrp="1"/>
          </p:cNvSpPr>
          <p:nvPr>
            <p:ph type="pic" sz="half" idx="22"/>
          </p:nvPr>
        </p:nvSpPr>
        <p:spPr>
          <a:xfrm>
            <a:off x="13500100" y="3978275"/>
            <a:ext cx="10439400" cy="1215018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26" name="Image"/>
          <p:cNvSpPr>
            <a:spLocks noGrp="1"/>
          </p:cNvSpPr>
          <p:nvPr>
            <p:ph type="pic" idx="23"/>
          </p:nvPr>
        </p:nvSpPr>
        <p:spPr>
          <a:xfrm>
            <a:off x="-139700" y="495300"/>
            <a:ext cx="16611600" cy="124587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2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Image"/>
          <p:cNvSpPr>
            <a:spLocks noGrp="1"/>
          </p:cNvSpPr>
          <p:nvPr>
            <p:ph type="pic" idx="21"/>
          </p:nvPr>
        </p:nvSpPr>
        <p:spPr>
          <a:xfrm>
            <a:off x="-1333500" y="-5524500"/>
            <a:ext cx="27051000" cy="216408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3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el en inhou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nl-NL" noProof="0"/>
              <a:t>Klik om stijl te bewerken</a:t>
            </a:r>
            <a:endParaRPr lang="nl-NL" noProof="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 rtlCol="0"/>
          <a:lstStyle>
            <a:lvl5pPr>
              <a:defRPr/>
            </a:lvl5pPr>
            <a:lvl6pPr>
              <a:defRPr/>
            </a:lvl6pPr>
            <a:lvl7pPr>
              <a:defRPr baseline="0"/>
            </a:lvl7pPr>
            <a:lvl8pPr>
              <a:defRPr baseline="0"/>
            </a:lvl8pPr>
            <a:lvl9pPr>
              <a:defRPr baseline="0"/>
            </a:lvl9pPr>
          </a:lstStyle>
          <a:p>
            <a:pPr lvl="0" rtl="0"/>
            <a:r>
              <a:rPr lang="nl-NL" noProof="0"/>
              <a:t>Klikken om de tekststijl van het model te bewerken</a:t>
            </a:r>
          </a:p>
          <a:p>
            <a:pPr lvl="1" rtl="0"/>
            <a:r>
              <a:rPr lang="nl-NL" noProof="0"/>
              <a:t>Tweede niveau</a:t>
            </a:r>
          </a:p>
          <a:p>
            <a:pPr lvl="2" rtl="0"/>
            <a:r>
              <a:rPr lang="nl-NL" noProof="0"/>
              <a:t>Derde niveau</a:t>
            </a:r>
          </a:p>
          <a:p>
            <a:pPr lvl="3" rtl="0"/>
            <a:r>
              <a:rPr lang="nl-NL" noProof="0"/>
              <a:t>Vierde niveau</a:t>
            </a:r>
          </a:p>
          <a:p>
            <a:pPr lvl="4" rtl="0"/>
            <a:r>
              <a:rPr lang="nl-NL" noProof="0"/>
              <a:t>Vijfde niveau</a:t>
            </a:r>
            <a:endParaRPr lang="nl-NL" noProof="0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nl-NL" noProof="0" dirty="0"/>
              <a:t>Een voettekst toevoegen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7EE88D0F-0930-4C97-BAC4-1D1E821C34FB}" type="datetime1">
              <a:rPr lang="nl-NL" noProof="0" smtClean="0"/>
              <a:t>18-3-2021</a:t>
            </a:fld>
            <a:endParaRPr lang="nl-NL" noProof="0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>
          <a:xfrm>
            <a:off x="11922859" y="13076008"/>
            <a:ext cx="525785" cy="379591"/>
          </a:xfrm>
        </p:spPr>
        <p:txBody>
          <a:bodyPr rtlCol="0"/>
          <a:lstStyle/>
          <a:p>
            <a:pPr rtl="0"/>
            <a:fld id="{F36C87F6-986D-49E6-AF40-1B3A1EE8064D}" type="slidenum">
              <a:rPr lang="nl-NL" noProof="0" smtClean="0"/>
              <a:t>‹nr.›</a:t>
            </a:fld>
            <a:endParaRPr lang="nl-NL" noProof="0" dirty="0"/>
          </a:p>
        </p:txBody>
      </p:sp>
    </p:spTree>
    <p:extLst>
      <p:ext uri="{BB962C8B-B14F-4D97-AF65-F5344CB8AC3E}">
        <p14:creationId xmlns:p14="http://schemas.microsoft.com/office/powerpoint/2010/main" val="9892021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Photo 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910457886_1434x1669.jpg"/>
          <p:cNvSpPr>
            <a:spLocks noGrp="1"/>
          </p:cNvSpPr>
          <p:nvPr>
            <p:ph type="pic" idx="21"/>
          </p:nvPr>
        </p:nvSpPr>
        <p:spPr>
          <a:xfrm>
            <a:off x="10972800" y="-203200"/>
            <a:ext cx="12144837" cy="141351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33" name="Slide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1270000"/>
            <a:ext cx="9779000" cy="5882273"/>
          </a:xfrm>
          <a:prstGeom prst="rect">
            <a:avLst/>
          </a:prstGeom>
        </p:spPr>
        <p:txBody>
          <a:bodyPr anchor="b"/>
          <a:lstStyle/>
          <a:p>
            <a:r>
              <a:t>Slide Title</a:t>
            </a:r>
          </a:p>
        </p:txBody>
      </p:sp>
      <p:sp>
        <p:nvSpPr>
          <p:cNvPr id="34" name="Body Level One…"/>
          <p:cNvSpPr txBox="1">
            <a:spLocks noGrp="1"/>
          </p:cNvSpPr>
          <p:nvPr>
            <p:ph type="body" sz="quarter" idx="1" hasCustomPrompt="1"/>
          </p:nvPr>
        </p:nvSpPr>
        <p:spPr>
          <a:xfrm>
            <a:off x="1206500" y="7060576"/>
            <a:ext cx="9779000" cy="5385424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5pPr>
          </a:lstStyle>
          <a:p>
            <a:r>
              <a:t>Slide Subtitle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3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2001499" y="13085233"/>
            <a:ext cx="368505" cy="374600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lide Title"/>
          <p:cNvSpPr txBox="1">
            <a:spLocks noGrp="1"/>
          </p:cNvSpPr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Slide Title</a:t>
            </a:r>
          </a:p>
        </p:txBody>
      </p:sp>
      <p:sp>
        <p:nvSpPr>
          <p:cNvPr id="43" name="Slide Subtitle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</a:lstStyle>
          <a:p>
            <a:r>
              <a:t>Slide Subtitle</a:t>
            </a:r>
          </a:p>
        </p:txBody>
      </p:sp>
      <p:sp>
        <p:nvSpPr>
          <p:cNvPr id="44" name="Body Level One…"/>
          <p:cNvSpPr txBox="1">
            <a:spLocks noGrp="1"/>
          </p:cNvSpPr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Slide bullet text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4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Body Level One…"/>
          <p:cNvSpPr txBox="1">
            <a:spLocks noGrp="1"/>
          </p:cNvSpPr>
          <p:nvPr>
            <p:ph type="body" idx="1" hasCustomPrompt="1"/>
          </p:nvPr>
        </p:nvSpPr>
        <p:spPr>
          <a:prstGeom prst="rect">
            <a:avLst/>
          </a:prstGeom>
        </p:spPr>
        <p:txBody>
          <a:bodyPr numCol="2" spcCol="1098550"/>
          <a:lstStyle/>
          <a:p>
            <a:r>
              <a:t>Slide bullet text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5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lide Subtitle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06500" y="2372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</a:lstStyle>
          <a:p>
            <a:r>
              <a:t>Slide Subtitle</a:t>
            </a:r>
          </a:p>
        </p:txBody>
      </p:sp>
      <p:sp>
        <p:nvSpPr>
          <p:cNvPr id="61" name="Body Level One…"/>
          <p:cNvSpPr txBox="1">
            <a:spLocks noGrp="1"/>
          </p:cNvSpPr>
          <p:nvPr>
            <p:ph type="body" sz="half" idx="1" hasCustomPrompt="1"/>
          </p:nvPr>
        </p:nvSpPr>
        <p:spPr>
          <a:xfrm>
            <a:off x="1206500" y="4248504"/>
            <a:ext cx="9779000" cy="8256630"/>
          </a:xfrm>
          <a:prstGeom prst="rect">
            <a:avLst/>
          </a:prstGeom>
        </p:spPr>
        <p:txBody>
          <a:bodyPr/>
          <a:lstStyle/>
          <a:p>
            <a:r>
              <a:t>Slide bullet text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62" name="660384004_1290x1720.jpg"/>
          <p:cNvSpPr>
            <a:spLocks noGrp="1"/>
          </p:cNvSpPr>
          <p:nvPr>
            <p:ph type="pic" idx="22"/>
          </p:nvPr>
        </p:nvSpPr>
        <p:spPr>
          <a:xfrm>
            <a:off x="12192000" y="-407266"/>
            <a:ext cx="10916874" cy="1455583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63" name="Slide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1079500"/>
            <a:ext cx="9779000" cy="1435100"/>
          </a:xfrm>
          <a:prstGeom prst="rect">
            <a:avLst/>
          </a:prstGeom>
        </p:spPr>
        <p:txBody>
          <a:bodyPr/>
          <a:lstStyle/>
          <a:p>
            <a:r>
              <a:t>Slide Title</a:t>
            </a:r>
          </a:p>
        </p:txBody>
      </p:sp>
      <p:sp>
        <p:nvSpPr>
          <p:cNvPr id="64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ection Title"/>
          <p:cNvSpPr txBox="1">
            <a:spLocks noGrp="1"/>
          </p:cNvSpPr>
          <p:nvPr>
            <p:ph type="title" hasCustomPrompt="1"/>
          </p:nvPr>
        </p:nvSpPr>
        <p:spPr>
          <a:xfrm>
            <a:off x="1206496" y="4533900"/>
            <a:ext cx="21971004" cy="4648200"/>
          </a:xfrm>
          <a:prstGeom prst="rect">
            <a:avLst/>
          </a:prstGeom>
        </p:spPr>
        <p:txBody>
          <a:bodyPr anchor="ctr"/>
          <a:lstStyle>
            <a:lvl1pPr>
              <a:defRPr sz="11600" b="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</a:lstStyle>
          <a:p>
            <a:r>
              <a:t>Section Title</a:t>
            </a:r>
          </a:p>
        </p:txBody>
      </p:sp>
      <p:sp>
        <p:nvSpPr>
          <p:cNvPr id="72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2001499" y="13085233"/>
            <a:ext cx="368505" cy="374600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lide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1079500"/>
            <a:ext cx="21971000" cy="1434949"/>
          </a:xfrm>
          <a:prstGeom prst="rect">
            <a:avLst/>
          </a:prstGeom>
        </p:spPr>
        <p:txBody>
          <a:bodyPr/>
          <a:lstStyle/>
          <a:p>
            <a:r>
              <a:t>Slide Title</a:t>
            </a:r>
          </a:p>
        </p:txBody>
      </p:sp>
      <p:sp>
        <p:nvSpPr>
          <p:cNvPr id="80" name="Slide Subtitle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</a:lstStyle>
          <a:p>
            <a:r>
              <a:t>Slide Subtitle</a:t>
            </a:r>
          </a:p>
        </p:txBody>
      </p:sp>
      <p:sp>
        <p:nvSpPr>
          <p:cNvPr id="8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Agenda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1079500"/>
            <a:ext cx="21971000" cy="1435100"/>
          </a:xfrm>
          <a:prstGeom prst="rect">
            <a:avLst/>
          </a:prstGeom>
        </p:spPr>
        <p:txBody>
          <a:bodyPr/>
          <a:lstStyle/>
          <a:p>
            <a:r>
              <a:t>Agenda Title</a:t>
            </a:r>
          </a:p>
        </p:txBody>
      </p:sp>
      <p:sp>
        <p:nvSpPr>
          <p:cNvPr id="89" name="Agenda Subtitle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</a:lstStyle>
          <a:p>
            <a:r>
              <a:t>Agenda Subtitle</a:t>
            </a:r>
          </a:p>
        </p:txBody>
      </p:sp>
      <p:sp>
        <p:nvSpPr>
          <p:cNvPr id="90" name="Body Level One…"/>
          <p:cNvSpPr txBox="1">
            <a:spLocks noGrp="1"/>
          </p:cNvSpPr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z="5500" spc="-55"/>
            </a:lvl1pPr>
            <a:lvl2pPr marL="0" indent="4572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z="5500" spc="-55"/>
            </a:lvl2pPr>
            <a:lvl3pPr marL="0" indent="9144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z="5500" spc="-55"/>
            </a:lvl3pPr>
            <a:lvl4pPr marL="0" indent="13716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z="5500" spc="-55"/>
            </a:lvl4pPr>
            <a:lvl5pPr marL="0" indent="18288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z="5500" spc="-55"/>
            </a:lvl5pPr>
          </a:lstStyle>
          <a:p>
            <a:r>
              <a:t>Agenda Topics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9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Body Level One…"/>
          <p:cNvSpPr txBox="1">
            <a:spLocks noGrp="1"/>
          </p:cNvSpPr>
          <p:nvPr>
            <p:ph type="body" sz="half" idx="1" hasCustomPrompt="1"/>
          </p:nvPr>
        </p:nvSpPr>
        <p:spPr>
          <a:xfrm>
            <a:off x="1206500" y="4920843"/>
            <a:ext cx="21971000" cy="3874314"/>
          </a:xfrm>
          <a:prstGeom prst="rect">
            <a:avLst/>
          </a:prstGeom>
        </p:spPr>
        <p:txBody>
          <a:bodyPr anchor="ctr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z="1160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  <a:lvl2pPr marL="0" indent="457200" algn="ctr">
              <a:lnSpc>
                <a:spcPct val="80000"/>
              </a:lnSpc>
              <a:spcBef>
                <a:spcPts val="0"/>
              </a:spcBef>
              <a:buSzTx/>
              <a:buNone/>
              <a:defRPr sz="1160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2pPr>
            <a:lvl3pPr marL="0" indent="914400" algn="ctr">
              <a:lnSpc>
                <a:spcPct val="80000"/>
              </a:lnSpc>
              <a:spcBef>
                <a:spcPts val="0"/>
              </a:spcBef>
              <a:buSzTx/>
              <a:buNone/>
              <a:defRPr sz="1160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3pPr>
            <a:lvl4pPr marL="0" indent="1371600" algn="ctr">
              <a:lnSpc>
                <a:spcPct val="80000"/>
              </a:lnSpc>
              <a:spcBef>
                <a:spcPts val="0"/>
              </a:spcBef>
              <a:buSzTx/>
              <a:buNone/>
              <a:defRPr sz="1160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4pPr>
            <a:lvl5pPr marL="0" indent="1828800" algn="ctr">
              <a:lnSpc>
                <a:spcPct val="80000"/>
              </a:lnSpc>
              <a:spcBef>
                <a:spcPts val="0"/>
              </a:spcBef>
              <a:buSzTx/>
              <a:buNone/>
              <a:defRPr sz="1160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5pPr>
          </a:lstStyle>
          <a:p>
            <a:r>
              <a:t>Statement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9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1079500"/>
            <a:ext cx="21971000" cy="14331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normAutofit/>
          </a:bodyPr>
          <a:lstStyle/>
          <a:p>
            <a:r>
              <a:t>Slide Title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 hasCustomPrompt="1"/>
          </p:nvPr>
        </p:nvSpPr>
        <p:spPr>
          <a:xfrm>
            <a:off x="1206500" y="4248504"/>
            <a:ext cx="21971000" cy="82560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normAutofit/>
          </a:bodyPr>
          <a:lstStyle/>
          <a:p>
            <a:r>
              <a:t>Slide bullet text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2001499" y="13080999"/>
            <a:ext cx="368505" cy="3746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b">
            <a:spAutoFit/>
          </a:bodyPr>
          <a:lstStyle>
            <a:lvl1pPr defTabSz="584200">
              <a:defRPr sz="1800">
                <a:solidFill>
                  <a:srgbClr val="000000"/>
                </a:solidFill>
              </a:defRPr>
            </a:lvl1pPr>
          </a:lstStyle>
          <a:p>
            <a:fld id="{86CB4B4D-7CA3-9044-876B-883B54F8677D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  <p:sldLayoutId id="2147483662" r:id="rId13"/>
    <p:sldLayoutId id="2147483663" r:id="rId14"/>
    <p:sldLayoutId id="2147483664" r:id="rId15"/>
  </p:sldLayoutIdLst>
  <p:transition spd="med"/>
  <p:txStyles>
    <p:titleStyle>
      <a:lvl1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1pPr>
      <a:lvl2pPr marL="0" marR="0" indent="4572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2pPr>
      <a:lvl3pPr marL="0" marR="0" indent="9144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3pPr>
      <a:lvl4pPr marL="0" marR="0" indent="13716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4pPr>
      <a:lvl5pPr marL="0" marR="0" indent="18288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5pPr>
      <a:lvl6pPr marL="0" marR="0" indent="22860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6pPr>
      <a:lvl7pPr marL="0" marR="0" indent="27432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7pPr>
      <a:lvl8pPr marL="0" marR="0" indent="32004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8pPr>
      <a:lvl9pPr marL="0" marR="0" indent="36576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9pPr>
    </p:titleStyle>
    <p:bodyStyle>
      <a:lvl1pPr marL="609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1pPr>
      <a:lvl2pPr marL="1219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2pPr>
      <a:lvl3pPr marL="1828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3pPr>
      <a:lvl4pPr marL="2438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4pPr>
      <a:lvl5pPr marL="30480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5pPr>
      <a:lvl6pPr marL="3657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6pPr>
      <a:lvl7pPr marL="4267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7pPr>
      <a:lvl8pPr marL="4876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8pPr>
      <a:lvl9pPr marL="5486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1pPr>
      <a:lvl2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2pPr>
      <a:lvl3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3pPr>
      <a:lvl4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4pPr>
      <a:lvl5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5pPr>
      <a:lvl6pPr marL="0" marR="0" indent="2286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6pPr>
      <a:lvl7pPr marL="0" marR="0" indent="2743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7pPr>
      <a:lvl8pPr marL="0" marR="0" indent="3200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8pPr>
      <a:lvl9pPr marL="0" marR="0" indent="3657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891CB0-FC10-49E6-90D7-17B0F896D3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22C57AA-6037-49BC-8E34-C45B4E14AD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892EB46B-C06B-43D9-9F89-EE2837CCFF4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177" y="0"/>
            <a:ext cx="24377650" cy="137124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092407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21_BasicWhite">
  <a:themeElements>
    <a:clrScheme name="21_BasicWhite">
      <a:dk1>
        <a:srgbClr val="5E5E5E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 Neue"/>
        <a:ea typeface="Helvetica Neue"/>
        <a:cs typeface="Helvetica Neue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00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2438338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5E5E5E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21_BasicWhite">
  <a:themeElements>
    <a:clrScheme name="21_Basic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 Neue"/>
        <a:ea typeface="Helvetica Neue"/>
        <a:cs typeface="Helvetica Neue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00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2438338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5E5E5E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Aangepast</PresentationFormat>
  <Paragraphs>0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4" baseType="lpstr">
      <vt:lpstr>Helvetica Neue</vt:lpstr>
      <vt:lpstr>Helvetica Neue Medium</vt:lpstr>
      <vt:lpstr>21_BasicWhite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 for Gold: Retrieval Practice </dc:title>
  <dc:creator>Gebruiker</dc:creator>
  <cp:lastModifiedBy>Nick Visser</cp:lastModifiedBy>
  <cp:revision>2</cp:revision>
  <dcterms:modified xsi:type="dcterms:W3CDTF">2021-03-18T19:27:43Z</dcterms:modified>
</cp:coreProperties>
</file>