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62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EC48D6F0-5D47-4825-A1A6-BBEAD80801E6}">
          <p14:sldIdLst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2"/>
    <a:srgbClr val="00A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0F0"/>
          </a:solidFill>
        </a:fill>
      </a:tcStyle>
    </a:wholeTbl>
    <a:band2H>
      <a:tcTxStyle/>
      <a:tcStyle>
        <a:tcBdr/>
        <a:fill>
          <a:solidFill>
            <a:srgbClr val="E6F0F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4CE"/>
          </a:solidFill>
        </a:fill>
      </a:tcStyle>
    </a:wholeTbl>
    <a:band2H>
      <a:tcTxStyle/>
      <a:tcStyle>
        <a:tcBdr/>
        <a:fill>
          <a:solidFill>
            <a:srgbClr val="FBEB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CCCC"/>
          </a:solidFill>
        </a:fill>
      </a:tcStyle>
    </a:wholeTbl>
    <a:band2H>
      <a:tcTxStyle/>
      <a:tcStyle>
        <a:tcBdr/>
        <a:fill>
          <a:solidFill>
            <a:srgbClr val="F4E7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/>
    <p:restoredTop sz="90909" autoAdjust="0"/>
  </p:normalViewPr>
  <p:slideViewPr>
    <p:cSldViewPr snapToGrid="0" snapToObjects="1">
      <p:cViewPr>
        <p:scale>
          <a:sx n="75" d="100"/>
          <a:sy n="75" d="100"/>
        </p:scale>
        <p:origin x="192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" name="Shape 3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44" name="Shape 3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Lab journal: </a:t>
            </a:r>
            <a:r>
              <a:rPr lang="en-GB" dirty="0" smtClean="0"/>
              <a:t>Tip</a:t>
            </a:r>
            <a:r>
              <a:rPr lang="en-GB" baseline="0" dirty="0" smtClean="0"/>
              <a:t> </a:t>
            </a:r>
            <a:r>
              <a:rPr lang="en-GB" baseline="0" dirty="0" smtClean="0"/>
              <a:t>properties, sample properties and what part of the sample (which PhC, which mode) has been measured</a:t>
            </a:r>
            <a:r>
              <a:rPr lang="en-GB" baseline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912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roep 9"/>
          <p:cNvGrpSpPr/>
          <p:nvPr/>
        </p:nvGrpSpPr>
        <p:grpSpPr>
          <a:xfrm>
            <a:off x="2982511" y="-1228655"/>
            <a:ext cx="6226977" cy="490402"/>
            <a:chOff x="0" y="0"/>
            <a:chExt cx="6226976" cy="490400"/>
          </a:xfrm>
        </p:grpSpPr>
        <p:sp>
          <p:nvSpPr>
            <p:cNvPr id="105" name="Rechthoek 36"/>
            <p:cNvSpPr/>
            <p:nvPr/>
          </p:nvSpPr>
          <p:spPr>
            <a:xfrm rot="16200000">
              <a:off x="3007798" y="-2728777"/>
              <a:ext cx="211380" cy="6226977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16" name="Groep 8"/>
            <p:cNvGrpSpPr/>
            <p:nvPr/>
          </p:nvGrpSpPr>
          <p:grpSpPr>
            <a:xfrm>
              <a:off x="0" y="0"/>
              <a:ext cx="6226975" cy="211381"/>
              <a:chOff x="0" y="0"/>
              <a:chExt cx="6226974" cy="211380"/>
            </a:xfrm>
          </p:grpSpPr>
          <p:sp>
            <p:nvSpPr>
              <p:cNvPr id="106" name="Rechthoek 6"/>
              <p:cNvSpPr/>
              <p:nvPr/>
            </p:nvSpPr>
            <p:spPr>
              <a:xfrm rot="16200000">
                <a:off x="168192" y="-168191"/>
                <a:ext cx="211380" cy="5477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7" name="Rechthoek 29"/>
              <p:cNvSpPr/>
              <p:nvPr/>
            </p:nvSpPr>
            <p:spPr>
              <a:xfrm rot="16200000">
                <a:off x="799215" y="-168191"/>
                <a:ext cx="211380" cy="547765"/>
              </a:xfrm>
              <a:prstGeom prst="rect">
                <a:avLst/>
              </a:prstGeom>
              <a:solidFill>
                <a:srgbClr val="0066A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8" name="Rechthoek 30"/>
              <p:cNvSpPr/>
              <p:nvPr/>
            </p:nvSpPr>
            <p:spPr>
              <a:xfrm rot="16200000">
                <a:off x="1430239" y="-168191"/>
                <a:ext cx="211380" cy="547765"/>
              </a:xfrm>
              <a:prstGeom prst="rect">
                <a:avLst/>
              </a:prstGeom>
              <a:solidFill>
                <a:srgbClr val="00B7D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9" name="Rechthoek 31"/>
              <p:cNvSpPr/>
              <p:nvPr/>
            </p:nvSpPr>
            <p:spPr>
              <a:xfrm rot="16200000">
                <a:off x="2061263" y="-168191"/>
                <a:ext cx="211380" cy="547765"/>
              </a:xfrm>
              <a:prstGeom prst="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0" name="Rechthoek 32"/>
              <p:cNvSpPr/>
              <p:nvPr/>
            </p:nvSpPr>
            <p:spPr>
              <a:xfrm rot="16200000">
                <a:off x="2692286" y="-168191"/>
                <a:ext cx="211380" cy="547765"/>
              </a:xfrm>
              <a:prstGeom prst="rect">
                <a:avLst/>
              </a:prstGeom>
              <a:solidFill>
                <a:srgbClr val="61A4B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1" name="Rechthoek 33"/>
              <p:cNvSpPr/>
              <p:nvPr/>
            </p:nvSpPr>
            <p:spPr>
              <a:xfrm rot="16200000">
                <a:off x="3323310" y="-168191"/>
                <a:ext cx="211380" cy="547765"/>
              </a:xfrm>
              <a:prstGeom prst="rect">
                <a:avLst/>
              </a:prstGeom>
              <a:solidFill>
                <a:srgbClr val="82D7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2" name="Rechthoek 34"/>
              <p:cNvSpPr/>
              <p:nvPr/>
            </p:nvSpPr>
            <p:spPr>
              <a:xfrm rot="16200000">
                <a:off x="3954334" y="-168191"/>
                <a:ext cx="211380" cy="547765"/>
              </a:xfrm>
              <a:prstGeom prst="rect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3" name="Rechthoek 37"/>
              <p:cNvSpPr/>
              <p:nvPr/>
            </p:nvSpPr>
            <p:spPr>
              <a:xfrm rot="16200000">
                <a:off x="4585357" y="-168192"/>
                <a:ext cx="211380" cy="547765"/>
              </a:xfrm>
              <a:prstGeom prst="rect">
                <a:avLst/>
              </a:prstGeom>
              <a:solidFill>
                <a:srgbClr val="99D2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4" name="Rechthoek 38"/>
              <p:cNvSpPr/>
              <p:nvPr/>
            </p:nvSpPr>
            <p:spPr>
              <a:xfrm rot="16200000">
                <a:off x="5216380" y="-168192"/>
                <a:ext cx="211380" cy="547764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5" name="Rechthoek 39"/>
              <p:cNvSpPr/>
              <p:nvPr/>
            </p:nvSpPr>
            <p:spPr>
              <a:xfrm rot="16200000">
                <a:off x="5847403" y="-168193"/>
                <a:ext cx="211380" cy="54776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126" name="Group 4"/>
          <p:cNvGrpSpPr/>
          <p:nvPr/>
        </p:nvGrpSpPr>
        <p:grpSpPr>
          <a:xfrm>
            <a:off x="698501" y="5884314"/>
            <a:ext cx="1454912" cy="577167"/>
            <a:chOff x="0" y="0"/>
            <a:chExt cx="1454911" cy="577165"/>
          </a:xfrm>
        </p:grpSpPr>
        <p:sp>
          <p:nvSpPr>
            <p:cNvPr id="118" name="Freeform 5"/>
            <p:cNvSpPr/>
            <p:nvPr/>
          </p:nvSpPr>
          <p:spPr>
            <a:xfrm>
              <a:off x="289214" y="284162"/>
              <a:ext cx="268376" cy="29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530"/>
                  </a:moveTo>
                  <a:cubicBezTo>
                    <a:pt x="13837" y="17530"/>
                    <a:pt x="15525" y="15652"/>
                    <a:pt x="15525" y="13148"/>
                  </a:cubicBezTo>
                  <a:cubicBezTo>
                    <a:pt x="15525" y="0"/>
                    <a:pt x="15525" y="0"/>
                    <a:pt x="15525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13461"/>
                    <a:pt x="21600" y="13461"/>
                    <a:pt x="21600" y="13461"/>
                  </a:cubicBezTo>
                  <a:cubicBezTo>
                    <a:pt x="21600" y="19096"/>
                    <a:pt x="16537" y="21600"/>
                    <a:pt x="10800" y="21600"/>
                  </a:cubicBezTo>
                  <a:cubicBezTo>
                    <a:pt x="5063" y="21600"/>
                    <a:pt x="0" y="19096"/>
                    <a:pt x="0" y="134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413" y="0"/>
                    <a:pt x="6413" y="0"/>
                    <a:pt x="6413" y="0"/>
                  </a:cubicBezTo>
                  <a:cubicBezTo>
                    <a:pt x="6413" y="13148"/>
                    <a:pt x="6413" y="13148"/>
                    <a:pt x="6413" y="13148"/>
                  </a:cubicBezTo>
                  <a:cubicBezTo>
                    <a:pt x="6413" y="15652"/>
                    <a:pt x="7763" y="17530"/>
                    <a:pt x="10800" y="1753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9" name="Freeform 6"/>
            <p:cNvSpPr/>
            <p:nvPr/>
          </p:nvSpPr>
          <p:spPr>
            <a:xfrm>
              <a:off x="0" y="284162"/>
              <a:ext cx="251958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79" y="21600"/>
                  </a:moveTo>
                  <a:lnTo>
                    <a:pt x="14400" y="21600"/>
                  </a:lnTo>
                  <a:lnTo>
                    <a:pt x="14400" y="4215"/>
                  </a:lnTo>
                  <a:lnTo>
                    <a:pt x="21600" y="4215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4215"/>
                  </a:lnTo>
                  <a:lnTo>
                    <a:pt x="7579" y="4215"/>
                  </a:lnTo>
                  <a:lnTo>
                    <a:pt x="7579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0" name="Freeform 7"/>
            <p:cNvSpPr/>
            <p:nvPr/>
          </p:nvSpPr>
          <p:spPr>
            <a:xfrm>
              <a:off x="76645" y="-1"/>
              <a:ext cx="266458" cy="26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600" extrusionOk="0">
                  <a:moveTo>
                    <a:pt x="15162" y="12000"/>
                  </a:moveTo>
                  <a:cubicBezTo>
                    <a:pt x="13573" y="12343"/>
                    <a:pt x="11985" y="12000"/>
                    <a:pt x="11985" y="9943"/>
                  </a:cubicBezTo>
                  <a:cubicBezTo>
                    <a:pt x="11985" y="6857"/>
                    <a:pt x="18973" y="4114"/>
                    <a:pt x="19926" y="1371"/>
                  </a:cubicBezTo>
                  <a:cubicBezTo>
                    <a:pt x="20244" y="686"/>
                    <a:pt x="20244" y="0"/>
                    <a:pt x="19926" y="0"/>
                  </a:cubicBezTo>
                  <a:cubicBezTo>
                    <a:pt x="19609" y="0"/>
                    <a:pt x="19926" y="343"/>
                    <a:pt x="19291" y="1029"/>
                  </a:cubicBezTo>
                  <a:cubicBezTo>
                    <a:pt x="16432" y="4114"/>
                    <a:pt x="11668" y="4114"/>
                    <a:pt x="8173" y="5829"/>
                  </a:cubicBezTo>
                  <a:cubicBezTo>
                    <a:pt x="5632" y="6857"/>
                    <a:pt x="-1356" y="10629"/>
                    <a:pt x="232" y="18514"/>
                  </a:cubicBezTo>
                  <a:cubicBezTo>
                    <a:pt x="232" y="18857"/>
                    <a:pt x="550" y="20229"/>
                    <a:pt x="868" y="20229"/>
                  </a:cubicBezTo>
                  <a:cubicBezTo>
                    <a:pt x="868" y="20229"/>
                    <a:pt x="868" y="19543"/>
                    <a:pt x="868" y="18514"/>
                  </a:cubicBezTo>
                  <a:cubicBezTo>
                    <a:pt x="868" y="13714"/>
                    <a:pt x="6268" y="12343"/>
                    <a:pt x="7856" y="9257"/>
                  </a:cubicBezTo>
                  <a:cubicBezTo>
                    <a:pt x="8173" y="8914"/>
                    <a:pt x="8491" y="8571"/>
                    <a:pt x="8491" y="8571"/>
                  </a:cubicBezTo>
                  <a:cubicBezTo>
                    <a:pt x="8491" y="8914"/>
                    <a:pt x="8491" y="8914"/>
                    <a:pt x="8491" y="9257"/>
                  </a:cubicBezTo>
                  <a:cubicBezTo>
                    <a:pt x="7856" y="12000"/>
                    <a:pt x="5315" y="13371"/>
                    <a:pt x="6268" y="15429"/>
                  </a:cubicBezTo>
                  <a:cubicBezTo>
                    <a:pt x="6903" y="17829"/>
                    <a:pt x="9762" y="15771"/>
                    <a:pt x="10397" y="14400"/>
                  </a:cubicBezTo>
                  <a:cubicBezTo>
                    <a:pt x="10715" y="14057"/>
                    <a:pt x="10715" y="13714"/>
                    <a:pt x="11032" y="13714"/>
                  </a:cubicBezTo>
                  <a:cubicBezTo>
                    <a:pt x="11032" y="13714"/>
                    <a:pt x="11032" y="14400"/>
                    <a:pt x="11032" y="14743"/>
                  </a:cubicBezTo>
                  <a:cubicBezTo>
                    <a:pt x="10397" y="17486"/>
                    <a:pt x="10079" y="18857"/>
                    <a:pt x="8173" y="20571"/>
                  </a:cubicBezTo>
                  <a:cubicBezTo>
                    <a:pt x="7538" y="20914"/>
                    <a:pt x="6585" y="21257"/>
                    <a:pt x="6585" y="21600"/>
                  </a:cubicBezTo>
                  <a:cubicBezTo>
                    <a:pt x="6585" y="21600"/>
                    <a:pt x="7220" y="21600"/>
                    <a:pt x="7538" y="21600"/>
                  </a:cubicBezTo>
                  <a:cubicBezTo>
                    <a:pt x="12303" y="21257"/>
                    <a:pt x="16432" y="15086"/>
                    <a:pt x="17703" y="10971"/>
                  </a:cubicBezTo>
                  <a:cubicBezTo>
                    <a:pt x="17703" y="10629"/>
                    <a:pt x="17703" y="10286"/>
                    <a:pt x="17703" y="10286"/>
                  </a:cubicBezTo>
                  <a:cubicBezTo>
                    <a:pt x="17385" y="9943"/>
                    <a:pt x="17385" y="10286"/>
                    <a:pt x="17068" y="10629"/>
                  </a:cubicBezTo>
                  <a:cubicBezTo>
                    <a:pt x="16432" y="10971"/>
                    <a:pt x="15797" y="11657"/>
                    <a:pt x="15162" y="120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1" name="Freeform 8"/>
            <p:cNvSpPr/>
            <p:nvPr/>
          </p:nvSpPr>
          <p:spPr>
            <a:xfrm>
              <a:off x="901742" y="364991"/>
              <a:ext cx="176182" cy="21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629" y="9072"/>
                  </a:moveTo>
                  <a:cubicBezTo>
                    <a:pt x="4629" y="5616"/>
                    <a:pt x="6686" y="3024"/>
                    <a:pt x="10800" y="3024"/>
                  </a:cubicBezTo>
                  <a:cubicBezTo>
                    <a:pt x="14914" y="3024"/>
                    <a:pt x="16971" y="5616"/>
                    <a:pt x="16971" y="9072"/>
                  </a:cubicBezTo>
                  <a:lnTo>
                    <a:pt x="4629" y="9072"/>
                  </a:lnTo>
                  <a:close/>
                  <a:moveTo>
                    <a:pt x="21600" y="11664"/>
                  </a:moveTo>
                  <a:cubicBezTo>
                    <a:pt x="21600" y="9504"/>
                    <a:pt x="21600" y="9504"/>
                    <a:pt x="21600" y="9504"/>
                  </a:cubicBezTo>
                  <a:cubicBezTo>
                    <a:pt x="21600" y="3888"/>
                    <a:pt x="18000" y="0"/>
                    <a:pt x="10800" y="0"/>
                  </a:cubicBezTo>
                  <a:cubicBezTo>
                    <a:pt x="3600" y="0"/>
                    <a:pt x="0" y="5184"/>
                    <a:pt x="0" y="10800"/>
                  </a:cubicBezTo>
                  <a:cubicBezTo>
                    <a:pt x="0" y="16848"/>
                    <a:pt x="3086" y="21600"/>
                    <a:pt x="10800" y="21600"/>
                  </a:cubicBezTo>
                  <a:cubicBezTo>
                    <a:pt x="16457" y="21600"/>
                    <a:pt x="20571" y="19008"/>
                    <a:pt x="21086" y="14688"/>
                  </a:cubicBezTo>
                  <a:cubicBezTo>
                    <a:pt x="16457" y="14688"/>
                    <a:pt x="16457" y="14688"/>
                    <a:pt x="16457" y="14688"/>
                  </a:cubicBezTo>
                  <a:cubicBezTo>
                    <a:pt x="15943" y="17712"/>
                    <a:pt x="14400" y="18576"/>
                    <a:pt x="10800" y="18576"/>
                  </a:cubicBezTo>
                  <a:cubicBezTo>
                    <a:pt x="6171" y="18576"/>
                    <a:pt x="4629" y="15120"/>
                    <a:pt x="4629" y="11664"/>
                  </a:cubicBezTo>
                  <a:lnTo>
                    <a:pt x="21600" y="11664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2" name="Rectangle 9"/>
            <p:cNvSpPr/>
            <p:nvPr/>
          </p:nvSpPr>
          <p:spPr>
            <a:xfrm>
              <a:off x="1124020" y="284162"/>
              <a:ext cx="33469" cy="284795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3" name="Freeform 10"/>
            <p:cNvSpPr/>
            <p:nvPr/>
          </p:nvSpPr>
          <p:spPr>
            <a:xfrm>
              <a:off x="1199165" y="280373"/>
              <a:ext cx="126296" cy="28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60" y="21600"/>
                  </a:moveTo>
                  <a:cubicBezTo>
                    <a:pt x="12960" y="8894"/>
                    <a:pt x="12960" y="8894"/>
                    <a:pt x="12960" y="8894"/>
                  </a:cubicBezTo>
                  <a:cubicBezTo>
                    <a:pt x="20880" y="8894"/>
                    <a:pt x="20880" y="8894"/>
                    <a:pt x="20880" y="8894"/>
                  </a:cubicBezTo>
                  <a:cubicBezTo>
                    <a:pt x="20880" y="6988"/>
                    <a:pt x="20880" y="6988"/>
                    <a:pt x="20880" y="6988"/>
                  </a:cubicBezTo>
                  <a:cubicBezTo>
                    <a:pt x="12960" y="6988"/>
                    <a:pt x="12960" y="6988"/>
                    <a:pt x="12960" y="6988"/>
                  </a:cubicBezTo>
                  <a:cubicBezTo>
                    <a:pt x="12960" y="4447"/>
                    <a:pt x="12960" y="4447"/>
                    <a:pt x="12960" y="4447"/>
                  </a:cubicBezTo>
                  <a:cubicBezTo>
                    <a:pt x="12960" y="2859"/>
                    <a:pt x="15120" y="2541"/>
                    <a:pt x="18720" y="2541"/>
                  </a:cubicBezTo>
                  <a:cubicBezTo>
                    <a:pt x="19440" y="2541"/>
                    <a:pt x="20880" y="2541"/>
                    <a:pt x="21600" y="2541"/>
                  </a:cubicBezTo>
                  <a:cubicBezTo>
                    <a:pt x="21600" y="318"/>
                    <a:pt x="21600" y="318"/>
                    <a:pt x="21600" y="318"/>
                  </a:cubicBezTo>
                  <a:cubicBezTo>
                    <a:pt x="20160" y="0"/>
                    <a:pt x="18720" y="0"/>
                    <a:pt x="17280" y="0"/>
                  </a:cubicBezTo>
                  <a:cubicBezTo>
                    <a:pt x="10800" y="0"/>
                    <a:pt x="6480" y="1271"/>
                    <a:pt x="6480" y="4129"/>
                  </a:cubicBezTo>
                  <a:cubicBezTo>
                    <a:pt x="6480" y="6988"/>
                    <a:pt x="6480" y="6988"/>
                    <a:pt x="6480" y="6988"/>
                  </a:cubicBezTo>
                  <a:cubicBezTo>
                    <a:pt x="0" y="6988"/>
                    <a:pt x="0" y="6988"/>
                    <a:pt x="0" y="6988"/>
                  </a:cubicBezTo>
                  <a:cubicBezTo>
                    <a:pt x="0" y="8894"/>
                    <a:pt x="0" y="8894"/>
                    <a:pt x="0" y="8894"/>
                  </a:cubicBezTo>
                  <a:cubicBezTo>
                    <a:pt x="6480" y="8894"/>
                    <a:pt x="6480" y="8894"/>
                    <a:pt x="6480" y="8894"/>
                  </a:cubicBezTo>
                  <a:cubicBezTo>
                    <a:pt x="6480" y="21600"/>
                    <a:pt x="6480" y="21600"/>
                    <a:pt x="6480" y="21600"/>
                  </a:cubicBezTo>
                  <a:lnTo>
                    <a:pt x="1296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4" name="Freeform 11"/>
            <p:cNvSpPr/>
            <p:nvPr/>
          </p:nvSpPr>
          <p:spPr>
            <a:xfrm>
              <a:off x="1341878" y="318262"/>
              <a:ext cx="113034" cy="25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603"/>
                  </a:moveTo>
                  <a:cubicBezTo>
                    <a:pt x="0" y="6728"/>
                    <a:pt x="0" y="6728"/>
                    <a:pt x="0" y="6728"/>
                  </a:cubicBezTo>
                  <a:cubicBezTo>
                    <a:pt x="6400" y="6728"/>
                    <a:pt x="6400" y="6728"/>
                    <a:pt x="6400" y="6728"/>
                  </a:cubicBezTo>
                  <a:cubicBezTo>
                    <a:pt x="6400" y="17351"/>
                    <a:pt x="6400" y="17351"/>
                    <a:pt x="6400" y="17351"/>
                  </a:cubicBezTo>
                  <a:cubicBezTo>
                    <a:pt x="6400" y="19475"/>
                    <a:pt x="6400" y="21600"/>
                    <a:pt x="16800" y="21600"/>
                  </a:cubicBezTo>
                  <a:cubicBezTo>
                    <a:pt x="18400" y="21600"/>
                    <a:pt x="20000" y="21246"/>
                    <a:pt x="21600" y="21246"/>
                  </a:cubicBezTo>
                  <a:cubicBezTo>
                    <a:pt x="21600" y="18767"/>
                    <a:pt x="21600" y="18767"/>
                    <a:pt x="21600" y="18767"/>
                  </a:cubicBezTo>
                  <a:cubicBezTo>
                    <a:pt x="20800" y="19121"/>
                    <a:pt x="19200" y="19121"/>
                    <a:pt x="17600" y="19121"/>
                  </a:cubicBezTo>
                  <a:cubicBezTo>
                    <a:pt x="15200" y="19121"/>
                    <a:pt x="13600" y="18413"/>
                    <a:pt x="13600" y="17351"/>
                  </a:cubicBezTo>
                  <a:cubicBezTo>
                    <a:pt x="13600" y="6728"/>
                    <a:pt x="13600" y="6728"/>
                    <a:pt x="13600" y="6728"/>
                  </a:cubicBezTo>
                  <a:cubicBezTo>
                    <a:pt x="21600" y="6728"/>
                    <a:pt x="21600" y="6728"/>
                    <a:pt x="21600" y="6728"/>
                  </a:cubicBezTo>
                  <a:cubicBezTo>
                    <a:pt x="21600" y="4603"/>
                    <a:pt x="21600" y="4603"/>
                    <a:pt x="21600" y="4603"/>
                  </a:cubicBezTo>
                  <a:cubicBezTo>
                    <a:pt x="13600" y="4603"/>
                    <a:pt x="13600" y="4603"/>
                    <a:pt x="13600" y="4603"/>
                  </a:cubicBezTo>
                  <a:cubicBezTo>
                    <a:pt x="13600" y="0"/>
                    <a:pt x="13600" y="0"/>
                    <a:pt x="13600" y="0"/>
                  </a:cubicBezTo>
                  <a:cubicBezTo>
                    <a:pt x="6400" y="1062"/>
                    <a:pt x="6400" y="1062"/>
                    <a:pt x="6400" y="1062"/>
                  </a:cubicBezTo>
                  <a:cubicBezTo>
                    <a:pt x="6400" y="4603"/>
                    <a:pt x="6400" y="4603"/>
                    <a:pt x="6400" y="4603"/>
                  </a:cubicBezTo>
                  <a:lnTo>
                    <a:pt x="0" y="460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5" name="Freeform 12"/>
            <p:cNvSpPr/>
            <p:nvPr/>
          </p:nvSpPr>
          <p:spPr>
            <a:xfrm>
              <a:off x="637155" y="284162"/>
              <a:ext cx="226699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9200" y="21600"/>
                    <a:pt x="9200" y="21600"/>
                    <a:pt x="9200" y="21600"/>
                  </a:cubicBezTo>
                  <a:cubicBezTo>
                    <a:pt x="20400" y="21600"/>
                    <a:pt x="21600" y="13863"/>
                    <a:pt x="21600" y="10961"/>
                  </a:cubicBezTo>
                  <a:cubicBezTo>
                    <a:pt x="21600" y="8060"/>
                    <a:pt x="20400" y="0"/>
                    <a:pt x="920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600"/>
                  </a:lnTo>
                  <a:close/>
                  <a:moveTo>
                    <a:pt x="3600" y="2579"/>
                  </a:moveTo>
                  <a:cubicBezTo>
                    <a:pt x="9200" y="2579"/>
                    <a:pt x="9200" y="2579"/>
                    <a:pt x="9200" y="2579"/>
                  </a:cubicBezTo>
                  <a:cubicBezTo>
                    <a:pt x="15200" y="2579"/>
                    <a:pt x="18000" y="6448"/>
                    <a:pt x="18000" y="10961"/>
                  </a:cubicBezTo>
                  <a:cubicBezTo>
                    <a:pt x="18000" y="15475"/>
                    <a:pt x="15200" y="19021"/>
                    <a:pt x="9200" y="19021"/>
                  </a:cubicBezTo>
                  <a:cubicBezTo>
                    <a:pt x="3600" y="19021"/>
                    <a:pt x="3600" y="19021"/>
                    <a:pt x="3600" y="19021"/>
                  </a:cubicBezTo>
                  <a:lnTo>
                    <a:pt x="3600" y="2579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27" name="Rechthoek 6"/>
          <p:cNvSpPr/>
          <p:nvPr/>
        </p:nvSpPr>
        <p:spPr>
          <a:xfrm>
            <a:off x="-10751" y="0"/>
            <a:ext cx="12202752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Plaats hier de titel van de presentatie, max. 2 regels"/>
          <p:cNvSpPr txBox="1">
            <a:spLocks noGrp="1"/>
          </p:cNvSpPr>
          <p:nvPr>
            <p:ph type="title" hasCustomPrompt="1"/>
          </p:nvPr>
        </p:nvSpPr>
        <p:spPr>
          <a:xfrm>
            <a:off x="2153412" y="3879851"/>
            <a:ext cx="9358257" cy="16210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3800">
                <a:solidFill>
                  <a:srgbClr val="FFFFFF"/>
                </a:solidFill>
              </a:defRPr>
            </a:lvl1pPr>
          </a:lstStyle>
          <a:p>
            <a:r>
              <a:t>Plaats hier de titel van de presentatie, max. 2 regels</a:t>
            </a:r>
          </a:p>
        </p:txBody>
      </p:sp>
      <p:sp>
        <p:nvSpPr>
          <p:cNvPr id="129" name="Tekstvak 4"/>
          <p:cNvSpPr txBox="1"/>
          <p:nvPr/>
        </p:nvSpPr>
        <p:spPr>
          <a:xfrm>
            <a:off x="34969" y="-662297"/>
            <a:ext cx="12100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spc="50">
                <a:solidFill>
                  <a:schemeClr val="accent2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Titelpagina</a:t>
            </a:r>
          </a:p>
        </p:txBody>
      </p:sp>
      <p:sp>
        <p:nvSpPr>
          <p:cNvPr id="13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782466" y="5664394"/>
            <a:ext cx="3729204" cy="24847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ClrTx/>
              <a:buSzTx/>
              <a:buNone/>
              <a:defRPr b="1">
                <a:solidFill>
                  <a:srgbClr val="FFFFFF"/>
                </a:solidFill>
              </a:defRPr>
            </a:lvl1pPr>
            <a:lvl2pPr marL="0" indent="457200" algn="r">
              <a:buClrTx/>
              <a:buSzTx/>
              <a:buNone/>
              <a:defRPr b="1">
                <a:solidFill>
                  <a:srgbClr val="FFFFFF"/>
                </a:solidFill>
              </a:defRPr>
            </a:lvl2pPr>
            <a:lvl3pPr indent="914400" algn="r">
              <a:buClrTx/>
              <a:buFontTx/>
              <a:defRPr b="1">
                <a:solidFill>
                  <a:srgbClr val="FFFFFF"/>
                </a:solidFill>
              </a:defRPr>
            </a:lvl3pPr>
            <a:lvl4pPr indent="1371600" algn="r">
              <a:buClrTx/>
              <a:buFontTx/>
              <a:defRPr b="1">
                <a:solidFill>
                  <a:srgbClr val="FFFFFF"/>
                </a:solidFill>
              </a:defRPr>
            </a:lvl4pPr>
            <a:lvl5pPr marL="0" indent="1828800" algn="r">
              <a:buClrTx/>
              <a:buSzTx/>
              <a:buFontTx/>
              <a:buNone/>
              <a:defRPr b="1">
                <a:solidFill>
                  <a:srgbClr val="FFFFFF"/>
                </a:solidFill>
              </a:defRPr>
            </a:lvl5pPr>
          </a:lstStyle>
          <a:p>
            <a:r>
              <a:t>Naam van de spreker of datum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4" name="Tijdelijke aanduiding voor tekst 49"/>
          <p:cNvSpPr>
            <a:spLocks noGrp="1"/>
          </p:cNvSpPr>
          <p:nvPr>
            <p:ph type="body" idx="21" hasCustomPrompt="1"/>
          </p:nvPr>
        </p:nvSpPr>
        <p:spPr>
          <a:xfrm>
            <a:off x="-10752" y="0"/>
            <a:ext cx="12202753" cy="6858000"/>
          </a:xfrm>
          <a:prstGeom prst="rect">
            <a:avLst/>
          </a:prstGeom>
          <a:solidFill>
            <a:srgbClr val="99D28C"/>
          </a:solidFill>
        </p:spPr>
        <p:txBody>
          <a:bodyPr>
            <a:normAutofit/>
          </a:bodyPr>
          <a:lstStyle>
            <a:lvl1pPr marL="0" indent="0">
              <a:buClrTx/>
              <a:buSzTx/>
              <a:buNone/>
            </a:lvl1pPr>
          </a:lstStyle>
          <a:p>
            <a:r>
              <a:t>  </a:t>
            </a:r>
          </a:p>
        </p:txBody>
      </p:sp>
      <p:sp>
        <p:nvSpPr>
          <p:cNvPr id="1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3FD562B1-BCC1-B244-96D2-5173AD7012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5450" y="5847858"/>
            <a:ext cx="1460500" cy="69850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Groep 9"/>
          <p:cNvGrpSpPr/>
          <p:nvPr/>
        </p:nvGrpSpPr>
        <p:grpSpPr>
          <a:xfrm>
            <a:off x="2982511" y="-1228655"/>
            <a:ext cx="6226977" cy="490402"/>
            <a:chOff x="0" y="0"/>
            <a:chExt cx="6226976" cy="490400"/>
          </a:xfrm>
        </p:grpSpPr>
        <p:sp>
          <p:nvSpPr>
            <p:cNvPr id="298" name="Rechthoek 36"/>
            <p:cNvSpPr/>
            <p:nvPr/>
          </p:nvSpPr>
          <p:spPr>
            <a:xfrm rot="16200000">
              <a:off x="3007798" y="-2728777"/>
              <a:ext cx="211380" cy="6226977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09" name="Groep 8"/>
            <p:cNvGrpSpPr/>
            <p:nvPr/>
          </p:nvGrpSpPr>
          <p:grpSpPr>
            <a:xfrm>
              <a:off x="0" y="0"/>
              <a:ext cx="6226975" cy="211381"/>
              <a:chOff x="0" y="0"/>
              <a:chExt cx="6226974" cy="211380"/>
            </a:xfrm>
          </p:grpSpPr>
          <p:sp>
            <p:nvSpPr>
              <p:cNvPr id="299" name="Rechthoek 6"/>
              <p:cNvSpPr/>
              <p:nvPr/>
            </p:nvSpPr>
            <p:spPr>
              <a:xfrm rot="16200000">
                <a:off x="168192" y="-168191"/>
                <a:ext cx="211380" cy="5477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0" name="Rechthoek 29"/>
              <p:cNvSpPr/>
              <p:nvPr/>
            </p:nvSpPr>
            <p:spPr>
              <a:xfrm rot="16200000">
                <a:off x="799215" y="-168191"/>
                <a:ext cx="211380" cy="547765"/>
              </a:xfrm>
              <a:prstGeom prst="rect">
                <a:avLst/>
              </a:prstGeom>
              <a:solidFill>
                <a:srgbClr val="0066A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1" name="Rechthoek 30"/>
              <p:cNvSpPr/>
              <p:nvPr/>
            </p:nvSpPr>
            <p:spPr>
              <a:xfrm rot="16200000">
                <a:off x="1430239" y="-168191"/>
                <a:ext cx="211380" cy="547765"/>
              </a:xfrm>
              <a:prstGeom prst="rect">
                <a:avLst/>
              </a:prstGeom>
              <a:solidFill>
                <a:srgbClr val="00B7D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2" name="Rechthoek 31"/>
              <p:cNvSpPr/>
              <p:nvPr/>
            </p:nvSpPr>
            <p:spPr>
              <a:xfrm rot="16200000">
                <a:off x="2061263" y="-168191"/>
                <a:ext cx="211380" cy="547765"/>
              </a:xfrm>
              <a:prstGeom prst="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3" name="Rechthoek 32"/>
              <p:cNvSpPr/>
              <p:nvPr/>
            </p:nvSpPr>
            <p:spPr>
              <a:xfrm rot="16200000">
                <a:off x="2692286" y="-168191"/>
                <a:ext cx="211380" cy="547765"/>
              </a:xfrm>
              <a:prstGeom prst="rect">
                <a:avLst/>
              </a:prstGeom>
              <a:solidFill>
                <a:srgbClr val="61A4B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4" name="Rechthoek 33"/>
              <p:cNvSpPr/>
              <p:nvPr/>
            </p:nvSpPr>
            <p:spPr>
              <a:xfrm rot="16200000">
                <a:off x="3323310" y="-168191"/>
                <a:ext cx="211380" cy="547765"/>
              </a:xfrm>
              <a:prstGeom prst="rect">
                <a:avLst/>
              </a:prstGeom>
              <a:solidFill>
                <a:srgbClr val="82D7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5" name="Rechthoek 34"/>
              <p:cNvSpPr/>
              <p:nvPr/>
            </p:nvSpPr>
            <p:spPr>
              <a:xfrm rot="16200000">
                <a:off x="3954334" y="-168191"/>
                <a:ext cx="211380" cy="547765"/>
              </a:xfrm>
              <a:prstGeom prst="rect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6" name="Rechthoek 37"/>
              <p:cNvSpPr/>
              <p:nvPr/>
            </p:nvSpPr>
            <p:spPr>
              <a:xfrm rot="16200000">
                <a:off x="4585357" y="-168192"/>
                <a:ext cx="211380" cy="547765"/>
              </a:xfrm>
              <a:prstGeom prst="rect">
                <a:avLst/>
              </a:prstGeom>
              <a:solidFill>
                <a:srgbClr val="99D2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7" name="Rechthoek 38"/>
              <p:cNvSpPr/>
              <p:nvPr/>
            </p:nvSpPr>
            <p:spPr>
              <a:xfrm rot="16200000">
                <a:off x="5216380" y="-168192"/>
                <a:ext cx="211380" cy="547764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8" name="Rechthoek 39"/>
              <p:cNvSpPr/>
              <p:nvPr/>
            </p:nvSpPr>
            <p:spPr>
              <a:xfrm rot="16200000">
                <a:off x="5847403" y="-168193"/>
                <a:ext cx="211380" cy="54776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319" name="Group 4"/>
          <p:cNvGrpSpPr/>
          <p:nvPr/>
        </p:nvGrpSpPr>
        <p:grpSpPr>
          <a:xfrm>
            <a:off x="698501" y="5884314"/>
            <a:ext cx="1454912" cy="577167"/>
            <a:chOff x="0" y="0"/>
            <a:chExt cx="1454911" cy="577165"/>
          </a:xfrm>
        </p:grpSpPr>
        <p:sp>
          <p:nvSpPr>
            <p:cNvPr id="311" name="Freeform 5"/>
            <p:cNvSpPr/>
            <p:nvPr/>
          </p:nvSpPr>
          <p:spPr>
            <a:xfrm>
              <a:off x="289214" y="284162"/>
              <a:ext cx="268376" cy="29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530"/>
                  </a:moveTo>
                  <a:cubicBezTo>
                    <a:pt x="13837" y="17530"/>
                    <a:pt x="15525" y="15652"/>
                    <a:pt x="15525" y="13148"/>
                  </a:cubicBezTo>
                  <a:cubicBezTo>
                    <a:pt x="15525" y="0"/>
                    <a:pt x="15525" y="0"/>
                    <a:pt x="15525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13461"/>
                    <a:pt x="21600" y="13461"/>
                    <a:pt x="21600" y="13461"/>
                  </a:cubicBezTo>
                  <a:cubicBezTo>
                    <a:pt x="21600" y="19096"/>
                    <a:pt x="16537" y="21600"/>
                    <a:pt x="10800" y="21600"/>
                  </a:cubicBezTo>
                  <a:cubicBezTo>
                    <a:pt x="5063" y="21600"/>
                    <a:pt x="0" y="19096"/>
                    <a:pt x="0" y="134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413" y="0"/>
                    <a:pt x="6413" y="0"/>
                    <a:pt x="6413" y="0"/>
                  </a:cubicBezTo>
                  <a:cubicBezTo>
                    <a:pt x="6413" y="13148"/>
                    <a:pt x="6413" y="13148"/>
                    <a:pt x="6413" y="13148"/>
                  </a:cubicBezTo>
                  <a:cubicBezTo>
                    <a:pt x="6413" y="15652"/>
                    <a:pt x="7763" y="17530"/>
                    <a:pt x="10800" y="1753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2" name="Freeform 6"/>
            <p:cNvSpPr/>
            <p:nvPr/>
          </p:nvSpPr>
          <p:spPr>
            <a:xfrm>
              <a:off x="0" y="284162"/>
              <a:ext cx="251958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79" y="21600"/>
                  </a:moveTo>
                  <a:lnTo>
                    <a:pt x="14400" y="21600"/>
                  </a:lnTo>
                  <a:lnTo>
                    <a:pt x="14400" y="4215"/>
                  </a:lnTo>
                  <a:lnTo>
                    <a:pt x="21600" y="4215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4215"/>
                  </a:lnTo>
                  <a:lnTo>
                    <a:pt x="7579" y="4215"/>
                  </a:lnTo>
                  <a:lnTo>
                    <a:pt x="7579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3" name="Freeform 7"/>
            <p:cNvSpPr/>
            <p:nvPr/>
          </p:nvSpPr>
          <p:spPr>
            <a:xfrm>
              <a:off x="76645" y="-1"/>
              <a:ext cx="266458" cy="26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600" extrusionOk="0">
                  <a:moveTo>
                    <a:pt x="15162" y="12000"/>
                  </a:moveTo>
                  <a:cubicBezTo>
                    <a:pt x="13573" y="12343"/>
                    <a:pt x="11985" y="12000"/>
                    <a:pt x="11985" y="9943"/>
                  </a:cubicBezTo>
                  <a:cubicBezTo>
                    <a:pt x="11985" y="6857"/>
                    <a:pt x="18973" y="4114"/>
                    <a:pt x="19926" y="1371"/>
                  </a:cubicBezTo>
                  <a:cubicBezTo>
                    <a:pt x="20244" y="686"/>
                    <a:pt x="20244" y="0"/>
                    <a:pt x="19926" y="0"/>
                  </a:cubicBezTo>
                  <a:cubicBezTo>
                    <a:pt x="19609" y="0"/>
                    <a:pt x="19926" y="343"/>
                    <a:pt x="19291" y="1029"/>
                  </a:cubicBezTo>
                  <a:cubicBezTo>
                    <a:pt x="16432" y="4114"/>
                    <a:pt x="11668" y="4114"/>
                    <a:pt x="8173" y="5829"/>
                  </a:cubicBezTo>
                  <a:cubicBezTo>
                    <a:pt x="5632" y="6857"/>
                    <a:pt x="-1356" y="10629"/>
                    <a:pt x="232" y="18514"/>
                  </a:cubicBezTo>
                  <a:cubicBezTo>
                    <a:pt x="232" y="18857"/>
                    <a:pt x="550" y="20229"/>
                    <a:pt x="868" y="20229"/>
                  </a:cubicBezTo>
                  <a:cubicBezTo>
                    <a:pt x="868" y="20229"/>
                    <a:pt x="868" y="19543"/>
                    <a:pt x="868" y="18514"/>
                  </a:cubicBezTo>
                  <a:cubicBezTo>
                    <a:pt x="868" y="13714"/>
                    <a:pt x="6268" y="12343"/>
                    <a:pt x="7856" y="9257"/>
                  </a:cubicBezTo>
                  <a:cubicBezTo>
                    <a:pt x="8173" y="8914"/>
                    <a:pt x="8491" y="8571"/>
                    <a:pt x="8491" y="8571"/>
                  </a:cubicBezTo>
                  <a:cubicBezTo>
                    <a:pt x="8491" y="8914"/>
                    <a:pt x="8491" y="8914"/>
                    <a:pt x="8491" y="9257"/>
                  </a:cubicBezTo>
                  <a:cubicBezTo>
                    <a:pt x="7856" y="12000"/>
                    <a:pt x="5315" y="13371"/>
                    <a:pt x="6268" y="15429"/>
                  </a:cubicBezTo>
                  <a:cubicBezTo>
                    <a:pt x="6903" y="17829"/>
                    <a:pt x="9762" y="15771"/>
                    <a:pt x="10397" y="14400"/>
                  </a:cubicBezTo>
                  <a:cubicBezTo>
                    <a:pt x="10715" y="14057"/>
                    <a:pt x="10715" y="13714"/>
                    <a:pt x="11032" y="13714"/>
                  </a:cubicBezTo>
                  <a:cubicBezTo>
                    <a:pt x="11032" y="13714"/>
                    <a:pt x="11032" y="14400"/>
                    <a:pt x="11032" y="14743"/>
                  </a:cubicBezTo>
                  <a:cubicBezTo>
                    <a:pt x="10397" y="17486"/>
                    <a:pt x="10079" y="18857"/>
                    <a:pt x="8173" y="20571"/>
                  </a:cubicBezTo>
                  <a:cubicBezTo>
                    <a:pt x="7538" y="20914"/>
                    <a:pt x="6585" y="21257"/>
                    <a:pt x="6585" y="21600"/>
                  </a:cubicBezTo>
                  <a:cubicBezTo>
                    <a:pt x="6585" y="21600"/>
                    <a:pt x="7220" y="21600"/>
                    <a:pt x="7538" y="21600"/>
                  </a:cubicBezTo>
                  <a:cubicBezTo>
                    <a:pt x="12303" y="21257"/>
                    <a:pt x="16432" y="15086"/>
                    <a:pt x="17703" y="10971"/>
                  </a:cubicBezTo>
                  <a:cubicBezTo>
                    <a:pt x="17703" y="10629"/>
                    <a:pt x="17703" y="10286"/>
                    <a:pt x="17703" y="10286"/>
                  </a:cubicBezTo>
                  <a:cubicBezTo>
                    <a:pt x="17385" y="9943"/>
                    <a:pt x="17385" y="10286"/>
                    <a:pt x="17068" y="10629"/>
                  </a:cubicBezTo>
                  <a:cubicBezTo>
                    <a:pt x="16432" y="10971"/>
                    <a:pt x="15797" y="11657"/>
                    <a:pt x="15162" y="120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4" name="Freeform 8"/>
            <p:cNvSpPr/>
            <p:nvPr/>
          </p:nvSpPr>
          <p:spPr>
            <a:xfrm>
              <a:off x="901742" y="364991"/>
              <a:ext cx="176182" cy="21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629" y="9072"/>
                  </a:moveTo>
                  <a:cubicBezTo>
                    <a:pt x="4629" y="5616"/>
                    <a:pt x="6686" y="3024"/>
                    <a:pt x="10800" y="3024"/>
                  </a:cubicBezTo>
                  <a:cubicBezTo>
                    <a:pt x="14914" y="3024"/>
                    <a:pt x="16971" y="5616"/>
                    <a:pt x="16971" y="9072"/>
                  </a:cubicBezTo>
                  <a:lnTo>
                    <a:pt x="4629" y="9072"/>
                  </a:lnTo>
                  <a:close/>
                  <a:moveTo>
                    <a:pt x="21600" y="11664"/>
                  </a:moveTo>
                  <a:cubicBezTo>
                    <a:pt x="21600" y="9504"/>
                    <a:pt x="21600" y="9504"/>
                    <a:pt x="21600" y="9504"/>
                  </a:cubicBezTo>
                  <a:cubicBezTo>
                    <a:pt x="21600" y="3888"/>
                    <a:pt x="18000" y="0"/>
                    <a:pt x="10800" y="0"/>
                  </a:cubicBezTo>
                  <a:cubicBezTo>
                    <a:pt x="3600" y="0"/>
                    <a:pt x="0" y="5184"/>
                    <a:pt x="0" y="10800"/>
                  </a:cubicBezTo>
                  <a:cubicBezTo>
                    <a:pt x="0" y="16848"/>
                    <a:pt x="3086" y="21600"/>
                    <a:pt x="10800" y="21600"/>
                  </a:cubicBezTo>
                  <a:cubicBezTo>
                    <a:pt x="16457" y="21600"/>
                    <a:pt x="20571" y="19008"/>
                    <a:pt x="21086" y="14688"/>
                  </a:cubicBezTo>
                  <a:cubicBezTo>
                    <a:pt x="16457" y="14688"/>
                    <a:pt x="16457" y="14688"/>
                    <a:pt x="16457" y="14688"/>
                  </a:cubicBezTo>
                  <a:cubicBezTo>
                    <a:pt x="15943" y="17712"/>
                    <a:pt x="14400" y="18576"/>
                    <a:pt x="10800" y="18576"/>
                  </a:cubicBezTo>
                  <a:cubicBezTo>
                    <a:pt x="6171" y="18576"/>
                    <a:pt x="4629" y="15120"/>
                    <a:pt x="4629" y="11664"/>
                  </a:cubicBezTo>
                  <a:lnTo>
                    <a:pt x="21600" y="11664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5" name="Rectangle 9"/>
            <p:cNvSpPr/>
            <p:nvPr/>
          </p:nvSpPr>
          <p:spPr>
            <a:xfrm>
              <a:off x="1124020" y="284162"/>
              <a:ext cx="33469" cy="284795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6" name="Freeform 10"/>
            <p:cNvSpPr/>
            <p:nvPr/>
          </p:nvSpPr>
          <p:spPr>
            <a:xfrm>
              <a:off x="1199165" y="280373"/>
              <a:ext cx="126296" cy="28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60" y="21600"/>
                  </a:moveTo>
                  <a:cubicBezTo>
                    <a:pt x="12960" y="8894"/>
                    <a:pt x="12960" y="8894"/>
                    <a:pt x="12960" y="8894"/>
                  </a:cubicBezTo>
                  <a:cubicBezTo>
                    <a:pt x="20880" y="8894"/>
                    <a:pt x="20880" y="8894"/>
                    <a:pt x="20880" y="8894"/>
                  </a:cubicBezTo>
                  <a:cubicBezTo>
                    <a:pt x="20880" y="6988"/>
                    <a:pt x="20880" y="6988"/>
                    <a:pt x="20880" y="6988"/>
                  </a:cubicBezTo>
                  <a:cubicBezTo>
                    <a:pt x="12960" y="6988"/>
                    <a:pt x="12960" y="6988"/>
                    <a:pt x="12960" y="6988"/>
                  </a:cubicBezTo>
                  <a:cubicBezTo>
                    <a:pt x="12960" y="4447"/>
                    <a:pt x="12960" y="4447"/>
                    <a:pt x="12960" y="4447"/>
                  </a:cubicBezTo>
                  <a:cubicBezTo>
                    <a:pt x="12960" y="2859"/>
                    <a:pt x="15120" y="2541"/>
                    <a:pt x="18720" y="2541"/>
                  </a:cubicBezTo>
                  <a:cubicBezTo>
                    <a:pt x="19440" y="2541"/>
                    <a:pt x="20880" y="2541"/>
                    <a:pt x="21600" y="2541"/>
                  </a:cubicBezTo>
                  <a:cubicBezTo>
                    <a:pt x="21600" y="318"/>
                    <a:pt x="21600" y="318"/>
                    <a:pt x="21600" y="318"/>
                  </a:cubicBezTo>
                  <a:cubicBezTo>
                    <a:pt x="20160" y="0"/>
                    <a:pt x="18720" y="0"/>
                    <a:pt x="17280" y="0"/>
                  </a:cubicBezTo>
                  <a:cubicBezTo>
                    <a:pt x="10800" y="0"/>
                    <a:pt x="6480" y="1271"/>
                    <a:pt x="6480" y="4129"/>
                  </a:cubicBezTo>
                  <a:cubicBezTo>
                    <a:pt x="6480" y="6988"/>
                    <a:pt x="6480" y="6988"/>
                    <a:pt x="6480" y="6988"/>
                  </a:cubicBezTo>
                  <a:cubicBezTo>
                    <a:pt x="0" y="6988"/>
                    <a:pt x="0" y="6988"/>
                    <a:pt x="0" y="6988"/>
                  </a:cubicBezTo>
                  <a:cubicBezTo>
                    <a:pt x="0" y="8894"/>
                    <a:pt x="0" y="8894"/>
                    <a:pt x="0" y="8894"/>
                  </a:cubicBezTo>
                  <a:cubicBezTo>
                    <a:pt x="6480" y="8894"/>
                    <a:pt x="6480" y="8894"/>
                    <a:pt x="6480" y="8894"/>
                  </a:cubicBezTo>
                  <a:cubicBezTo>
                    <a:pt x="6480" y="21600"/>
                    <a:pt x="6480" y="21600"/>
                    <a:pt x="6480" y="21600"/>
                  </a:cubicBezTo>
                  <a:lnTo>
                    <a:pt x="1296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7" name="Freeform 11"/>
            <p:cNvSpPr/>
            <p:nvPr/>
          </p:nvSpPr>
          <p:spPr>
            <a:xfrm>
              <a:off x="1341878" y="318262"/>
              <a:ext cx="113034" cy="25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603"/>
                  </a:moveTo>
                  <a:cubicBezTo>
                    <a:pt x="0" y="6728"/>
                    <a:pt x="0" y="6728"/>
                    <a:pt x="0" y="6728"/>
                  </a:cubicBezTo>
                  <a:cubicBezTo>
                    <a:pt x="6400" y="6728"/>
                    <a:pt x="6400" y="6728"/>
                    <a:pt x="6400" y="6728"/>
                  </a:cubicBezTo>
                  <a:cubicBezTo>
                    <a:pt x="6400" y="17351"/>
                    <a:pt x="6400" y="17351"/>
                    <a:pt x="6400" y="17351"/>
                  </a:cubicBezTo>
                  <a:cubicBezTo>
                    <a:pt x="6400" y="19475"/>
                    <a:pt x="6400" y="21600"/>
                    <a:pt x="16800" y="21600"/>
                  </a:cubicBezTo>
                  <a:cubicBezTo>
                    <a:pt x="18400" y="21600"/>
                    <a:pt x="20000" y="21246"/>
                    <a:pt x="21600" y="21246"/>
                  </a:cubicBezTo>
                  <a:cubicBezTo>
                    <a:pt x="21600" y="18767"/>
                    <a:pt x="21600" y="18767"/>
                    <a:pt x="21600" y="18767"/>
                  </a:cubicBezTo>
                  <a:cubicBezTo>
                    <a:pt x="20800" y="19121"/>
                    <a:pt x="19200" y="19121"/>
                    <a:pt x="17600" y="19121"/>
                  </a:cubicBezTo>
                  <a:cubicBezTo>
                    <a:pt x="15200" y="19121"/>
                    <a:pt x="13600" y="18413"/>
                    <a:pt x="13600" y="17351"/>
                  </a:cubicBezTo>
                  <a:cubicBezTo>
                    <a:pt x="13600" y="6728"/>
                    <a:pt x="13600" y="6728"/>
                    <a:pt x="13600" y="6728"/>
                  </a:cubicBezTo>
                  <a:cubicBezTo>
                    <a:pt x="21600" y="6728"/>
                    <a:pt x="21600" y="6728"/>
                    <a:pt x="21600" y="6728"/>
                  </a:cubicBezTo>
                  <a:cubicBezTo>
                    <a:pt x="21600" y="4603"/>
                    <a:pt x="21600" y="4603"/>
                    <a:pt x="21600" y="4603"/>
                  </a:cubicBezTo>
                  <a:cubicBezTo>
                    <a:pt x="13600" y="4603"/>
                    <a:pt x="13600" y="4603"/>
                    <a:pt x="13600" y="4603"/>
                  </a:cubicBezTo>
                  <a:cubicBezTo>
                    <a:pt x="13600" y="0"/>
                    <a:pt x="13600" y="0"/>
                    <a:pt x="13600" y="0"/>
                  </a:cubicBezTo>
                  <a:cubicBezTo>
                    <a:pt x="6400" y="1062"/>
                    <a:pt x="6400" y="1062"/>
                    <a:pt x="6400" y="1062"/>
                  </a:cubicBezTo>
                  <a:cubicBezTo>
                    <a:pt x="6400" y="4603"/>
                    <a:pt x="6400" y="4603"/>
                    <a:pt x="6400" y="4603"/>
                  </a:cubicBezTo>
                  <a:lnTo>
                    <a:pt x="0" y="460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18" name="Freeform 12"/>
            <p:cNvSpPr/>
            <p:nvPr/>
          </p:nvSpPr>
          <p:spPr>
            <a:xfrm>
              <a:off x="637155" y="284162"/>
              <a:ext cx="226699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9200" y="21600"/>
                    <a:pt x="9200" y="21600"/>
                    <a:pt x="9200" y="21600"/>
                  </a:cubicBezTo>
                  <a:cubicBezTo>
                    <a:pt x="20400" y="21600"/>
                    <a:pt x="21600" y="13863"/>
                    <a:pt x="21600" y="10961"/>
                  </a:cubicBezTo>
                  <a:cubicBezTo>
                    <a:pt x="21600" y="8060"/>
                    <a:pt x="20400" y="0"/>
                    <a:pt x="920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600"/>
                  </a:lnTo>
                  <a:close/>
                  <a:moveTo>
                    <a:pt x="3600" y="2579"/>
                  </a:moveTo>
                  <a:cubicBezTo>
                    <a:pt x="9200" y="2579"/>
                    <a:pt x="9200" y="2579"/>
                    <a:pt x="9200" y="2579"/>
                  </a:cubicBezTo>
                  <a:cubicBezTo>
                    <a:pt x="15200" y="2579"/>
                    <a:pt x="18000" y="6448"/>
                    <a:pt x="18000" y="10961"/>
                  </a:cubicBezTo>
                  <a:cubicBezTo>
                    <a:pt x="18000" y="15475"/>
                    <a:pt x="15200" y="19021"/>
                    <a:pt x="9200" y="19021"/>
                  </a:cubicBezTo>
                  <a:cubicBezTo>
                    <a:pt x="3600" y="19021"/>
                    <a:pt x="3600" y="19021"/>
                    <a:pt x="3600" y="19021"/>
                  </a:cubicBezTo>
                  <a:lnTo>
                    <a:pt x="3600" y="2579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20" name="Plaats hier je titel"/>
          <p:cNvSpPr txBox="1">
            <a:spLocks noGrp="1"/>
          </p:cNvSpPr>
          <p:nvPr>
            <p:ph type="title" hasCustomPrompt="1"/>
          </p:nvPr>
        </p:nvSpPr>
        <p:spPr>
          <a:xfrm>
            <a:off x="698500" y="741499"/>
            <a:ext cx="10775071" cy="490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Plaats hier je titel</a:t>
            </a:r>
          </a:p>
        </p:txBody>
      </p:sp>
      <p:sp>
        <p:nvSpPr>
          <p:cNvPr id="3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89785" y="6246130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22" name="Tekstvak 4"/>
          <p:cNvSpPr txBox="1"/>
          <p:nvPr/>
        </p:nvSpPr>
        <p:spPr>
          <a:xfrm>
            <a:off x="34969" y="-662297"/>
            <a:ext cx="12100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spc="50">
                <a:solidFill>
                  <a:schemeClr val="accent2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Alleen titel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roep 9"/>
          <p:cNvGrpSpPr/>
          <p:nvPr/>
        </p:nvGrpSpPr>
        <p:grpSpPr>
          <a:xfrm>
            <a:off x="2982511" y="-1228655"/>
            <a:ext cx="6226977" cy="490402"/>
            <a:chOff x="0" y="0"/>
            <a:chExt cx="6226976" cy="490400"/>
          </a:xfrm>
        </p:grpSpPr>
        <p:sp>
          <p:nvSpPr>
            <p:cNvPr id="350" name="Rechthoek 36"/>
            <p:cNvSpPr/>
            <p:nvPr/>
          </p:nvSpPr>
          <p:spPr>
            <a:xfrm rot="16200000">
              <a:off x="3007798" y="-2728777"/>
              <a:ext cx="211380" cy="6226977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61" name="Groep 8"/>
            <p:cNvGrpSpPr/>
            <p:nvPr/>
          </p:nvGrpSpPr>
          <p:grpSpPr>
            <a:xfrm>
              <a:off x="0" y="0"/>
              <a:ext cx="6226975" cy="211381"/>
              <a:chOff x="0" y="0"/>
              <a:chExt cx="6226974" cy="211380"/>
            </a:xfrm>
          </p:grpSpPr>
          <p:sp>
            <p:nvSpPr>
              <p:cNvPr id="351" name="Rechthoek 6"/>
              <p:cNvSpPr/>
              <p:nvPr/>
            </p:nvSpPr>
            <p:spPr>
              <a:xfrm rot="16200000">
                <a:off x="168192" y="-168191"/>
                <a:ext cx="211380" cy="5477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2" name="Rechthoek 29"/>
              <p:cNvSpPr/>
              <p:nvPr/>
            </p:nvSpPr>
            <p:spPr>
              <a:xfrm rot="16200000">
                <a:off x="799215" y="-168191"/>
                <a:ext cx="211380" cy="547765"/>
              </a:xfrm>
              <a:prstGeom prst="rect">
                <a:avLst/>
              </a:prstGeom>
              <a:solidFill>
                <a:srgbClr val="0066A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3" name="Rechthoek 30"/>
              <p:cNvSpPr/>
              <p:nvPr/>
            </p:nvSpPr>
            <p:spPr>
              <a:xfrm rot="16200000">
                <a:off x="1430239" y="-168191"/>
                <a:ext cx="211380" cy="547765"/>
              </a:xfrm>
              <a:prstGeom prst="rect">
                <a:avLst/>
              </a:prstGeom>
              <a:solidFill>
                <a:srgbClr val="00B7D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4" name="Rechthoek 31"/>
              <p:cNvSpPr/>
              <p:nvPr/>
            </p:nvSpPr>
            <p:spPr>
              <a:xfrm rot="16200000">
                <a:off x="2061263" y="-168191"/>
                <a:ext cx="211380" cy="547765"/>
              </a:xfrm>
              <a:prstGeom prst="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5" name="Rechthoek 32"/>
              <p:cNvSpPr/>
              <p:nvPr/>
            </p:nvSpPr>
            <p:spPr>
              <a:xfrm rot="16200000">
                <a:off x="2692286" y="-168191"/>
                <a:ext cx="211380" cy="547765"/>
              </a:xfrm>
              <a:prstGeom prst="rect">
                <a:avLst/>
              </a:prstGeom>
              <a:solidFill>
                <a:srgbClr val="61A4B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6" name="Rechthoek 33"/>
              <p:cNvSpPr/>
              <p:nvPr/>
            </p:nvSpPr>
            <p:spPr>
              <a:xfrm rot="16200000">
                <a:off x="3323310" y="-168191"/>
                <a:ext cx="211380" cy="547765"/>
              </a:xfrm>
              <a:prstGeom prst="rect">
                <a:avLst/>
              </a:prstGeom>
              <a:solidFill>
                <a:srgbClr val="82D7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7" name="Rechthoek 34"/>
              <p:cNvSpPr/>
              <p:nvPr/>
            </p:nvSpPr>
            <p:spPr>
              <a:xfrm rot="16200000">
                <a:off x="3954334" y="-168191"/>
                <a:ext cx="211380" cy="547765"/>
              </a:xfrm>
              <a:prstGeom prst="rect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8" name="Rechthoek 37"/>
              <p:cNvSpPr/>
              <p:nvPr/>
            </p:nvSpPr>
            <p:spPr>
              <a:xfrm rot="16200000">
                <a:off x="4585357" y="-168192"/>
                <a:ext cx="211380" cy="547765"/>
              </a:xfrm>
              <a:prstGeom prst="rect">
                <a:avLst/>
              </a:prstGeom>
              <a:solidFill>
                <a:srgbClr val="99D2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59" name="Rechthoek 38"/>
              <p:cNvSpPr/>
              <p:nvPr/>
            </p:nvSpPr>
            <p:spPr>
              <a:xfrm rot="16200000">
                <a:off x="5216380" y="-168192"/>
                <a:ext cx="211380" cy="547764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60" name="Rechthoek 39"/>
              <p:cNvSpPr/>
              <p:nvPr/>
            </p:nvSpPr>
            <p:spPr>
              <a:xfrm rot="16200000">
                <a:off x="5847403" y="-168193"/>
                <a:ext cx="211380" cy="54776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sp>
        <p:nvSpPr>
          <p:cNvPr id="372" name="Plaats hier je titel"/>
          <p:cNvSpPr txBox="1">
            <a:spLocks noGrp="1"/>
          </p:cNvSpPr>
          <p:nvPr>
            <p:ph type="title" hasCustomPrompt="1"/>
          </p:nvPr>
        </p:nvSpPr>
        <p:spPr>
          <a:xfrm>
            <a:off x="698500" y="741499"/>
            <a:ext cx="10775071" cy="4904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Plaats hier je titel</a:t>
            </a:r>
          </a:p>
        </p:txBody>
      </p:sp>
      <p:sp>
        <p:nvSpPr>
          <p:cNvPr id="37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1591900"/>
            <a:ext cx="10773500" cy="435646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Klik hier om een bullet te plaatsen.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7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89785" y="6246130"/>
            <a:ext cx="182216" cy="17281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75" name="Tekstvak 6"/>
          <p:cNvSpPr txBox="1"/>
          <p:nvPr/>
        </p:nvSpPr>
        <p:spPr>
          <a:xfrm>
            <a:off x="34969" y="-662297"/>
            <a:ext cx="12100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spc="50">
                <a:solidFill>
                  <a:schemeClr val="accent2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Tekst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ep 9"/>
          <p:cNvGrpSpPr/>
          <p:nvPr/>
        </p:nvGrpSpPr>
        <p:grpSpPr>
          <a:xfrm>
            <a:off x="2982511" y="-1228655"/>
            <a:ext cx="6226977" cy="490402"/>
            <a:chOff x="0" y="0"/>
            <a:chExt cx="6226976" cy="490400"/>
          </a:xfrm>
        </p:grpSpPr>
        <p:sp>
          <p:nvSpPr>
            <p:cNvPr id="23" name="Rechthoek 36"/>
            <p:cNvSpPr/>
            <p:nvPr/>
          </p:nvSpPr>
          <p:spPr>
            <a:xfrm rot="16200000">
              <a:off x="3007798" y="-2728777"/>
              <a:ext cx="211380" cy="6226977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34" name="Groep 8"/>
            <p:cNvGrpSpPr/>
            <p:nvPr/>
          </p:nvGrpSpPr>
          <p:grpSpPr>
            <a:xfrm>
              <a:off x="0" y="0"/>
              <a:ext cx="6226975" cy="211381"/>
              <a:chOff x="0" y="0"/>
              <a:chExt cx="6226974" cy="211380"/>
            </a:xfrm>
          </p:grpSpPr>
          <p:sp>
            <p:nvSpPr>
              <p:cNvPr id="24" name="Rechthoek 6"/>
              <p:cNvSpPr/>
              <p:nvPr/>
            </p:nvSpPr>
            <p:spPr>
              <a:xfrm rot="16200000">
                <a:off x="168192" y="-168191"/>
                <a:ext cx="211380" cy="547765"/>
              </a:xfrm>
              <a:prstGeom prst="rect">
                <a:avLst/>
              </a:pr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5" name="Rechthoek 29"/>
              <p:cNvSpPr/>
              <p:nvPr/>
            </p:nvSpPr>
            <p:spPr>
              <a:xfrm rot="16200000">
                <a:off x="799215" y="-168191"/>
                <a:ext cx="211380" cy="547765"/>
              </a:xfrm>
              <a:prstGeom prst="rect">
                <a:avLst/>
              </a:prstGeom>
              <a:solidFill>
                <a:srgbClr val="0066A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6" name="Rechthoek 30"/>
              <p:cNvSpPr/>
              <p:nvPr/>
            </p:nvSpPr>
            <p:spPr>
              <a:xfrm rot="16200000">
                <a:off x="1430239" y="-168191"/>
                <a:ext cx="211380" cy="547765"/>
              </a:xfrm>
              <a:prstGeom prst="rect">
                <a:avLst/>
              </a:prstGeom>
              <a:solidFill>
                <a:srgbClr val="00B7D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7" name="Rechthoek 31"/>
              <p:cNvSpPr/>
              <p:nvPr/>
            </p:nvSpPr>
            <p:spPr>
              <a:xfrm rot="16200000">
                <a:off x="2061263" y="-168191"/>
                <a:ext cx="211380" cy="547765"/>
              </a:xfrm>
              <a:prstGeom prst="rect">
                <a:avLst/>
              </a:pr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8" name="Rechthoek 32"/>
              <p:cNvSpPr/>
              <p:nvPr/>
            </p:nvSpPr>
            <p:spPr>
              <a:xfrm rot="16200000">
                <a:off x="2692286" y="-168191"/>
                <a:ext cx="211380" cy="547765"/>
              </a:xfrm>
              <a:prstGeom prst="rect">
                <a:avLst/>
              </a:prstGeom>
              <a:solidFill>
                <a:srgbClr val="61A4B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" name="Rechthoek 33"/>
              <p:cNvSpPr/>
              <p:nvPr/>
            </p:nvSpPr>
            <p:spPr>
              <a:xfrm rot="16200000">
                <a:off x="3323310" y="-168191"/>
                <a:ext cx="211380" cy="547765"/>
              </a:xfrm>
              <a:prstGeom prst="rect">
                <a:avLst/>
              </a:prstGeom>
              <a:solidFill>
                <a:srgbClr val="82D7C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" name="Rechthoek 34"/>
              <p:cNvSpPr/>
              <p:nvPr/>
            </p:nvSpPr>
            <p:spPr>
              <a:xfrm rot="16200000">
                <a:off x="3954334" y="-168191"/>
                <a:ext cx="211380" cy="547765"/>
              </a:xfrm>
              <a:prstGeom prst="rect">
                <a:avLst/>
              </a:pr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" name="Rechthoek 37"/>
              <p:cNvSpPr/>
              <p:nvPr/>
            </p:nvSpPr>
            <p:spPr>
              <a:xfrm rot="16200000">
                <a:off x="4585357" y="-168192"/>
                <a:ext cx="211380" cy="547765"/>
              </a:xfrm>
              <a:prstGeom prst="rect">
                <a:avLst/>
              </a:prstGeom>
              <a:solidFill>
                <a:srgbClr val="99D28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" name="Rechthoek 38"/>
              <p:cNvSpPr/>
              <p:nvPr/>
            </p:nvSpPr>
            <p:spPr>
              <a:xfrm rot="16200000">
                <a:off x="5216380" y="-168192"/>
                <a:ext cx="211380" cy="547764"/>
              </a:xfrm>
              <a:prstGeom prst="rect">
                <a:avLst/>
              </a:pr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3" name="Rechthoek 39"/>
              <p:cNvSpPr/>
              <p:nvPr/>
            </p:nvSpPr>
            <p:spPr>
              <a:xfrm rot="16200000">
                <a:off x="5847403" y="-168193"/>
                <a:ext cx="211380" cy="547765"/>
              </a:xfrm>
              <a:prstGeom prst="rect">
                <a:avLst/>
              </a:pr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</p:grpSp>
      <p:grpSp>
        <p:nvGrpSpPr>
          <p:cNvPr id="44" name="Group 4"/>
          <p:cNvGrpSpPr/>
          <p:nvPr/>
        </p:nvGrpSpPr>
        <p:grpSpPr>
          <a:xfrm>
            <a:off x="698501" y="5884314"/>
            <a:ext cx="1454912" cy="577167"/>
            <a:chOff x="0" y="0"/>
            <a:chExt cx="1454911" cy="577165"/>
          </a:xfrm>
        </p:grpSpPr>
        <p:sp>
          <p:nvSpPr>
            <p:cNvPr id="36" name="Freeform 5"/>
            <p:cNvSpPr/>
            <p:nvPr/>
          </p:nvSpPr>
          <p:spPr>
            <a:xfrm>
              <a:off x="289214" y="284162"/>
              <a:ext cx="268376" cy="29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7530"/>
                  </a:moveTo>
                  <a:cubicBezTo>
                    <a:pt x="13837" y="17530"/>
                    <a:pt x="15525" y="15652"/>
                    <a:pt x="15525" y="13148"/>
                  </a:cubicBezTo>
                  <a:cubicBezTo>
                    <a:pt x="15525" y="0"/>
                    <a:pt x="15525" y="0"/>
                    <a:pt x="15525" y="0"/>
                  </a:cubicBezTo>
                  <a:cubicBezTo>
                    <a:pt x="21600" y="0"/>
                    <a:pt x="21600" y="0"/>
                    <a:pt x="21600" y="0"/>
                  </a:cubicBezTo>
                  <a:cubicBezTo>
                    <a:pt x="21600" y="13461"/>
                    <a:pt x="21600" y="13461"/>
                    <a:pt x="21600" y="13461"/>
                  </a:cubicBezTo>
                  <a:cubicBezTo>
                    <a:pt x="21600" y="19096"/>
                    <a:pt x="16537" y="21600"/>
                    <a:pt x="10800" y="21600"/>
                  </a:cubicBezTo>
                  <a:cubicBezTo>
                    <a:pt x="5063" y="21600"/>
                    <a:pt x="0" y="19096"/>
                    <a:pt x="0" y="134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413" y="0"/>
                    <a:pt x="6413" y="0"/>
                    <a:pt x="6413" y="0"/>
                  </a:cubicBezTo>
                  <a:cubicBezTo>
                    <a:pt x="6413" y="13148"/>
                    <a:pt x="6413" y="13148"/>
                    <a:pt x="6413" y="13148"/>
                  </a:cubicBezTo>
                  <a:cubicBezTo>
                    <a:pt x="6413" y="15652"/>
                    <a:pt x="7763" y="17530"/>
                    <a:pt x="10800" y="1753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7" name="Freeform 6"/>
            <p:cNvSpPr/>
            <p:nvPr/>
          </p:nvSpPr>
          <p:spPr>
            <a:xfrm>
              <a:off x="0" y="284162"/>
              <a:ext cx="251958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579" y="21600"/>
                  </a:moveTo>
                  <a:lnTo>
                    <a:pt x="14400" y="21600"/>
                  </a:lnTo>
                  <a:lnTo>
                    <a:pt x="14400" y="4215"/>
                  </a:lnTo>
                  <a:lnTo>
                    <a:pt x="21600" y="4215"/>
                  </a:lnTo>
                  <a:lnTo>
                    <a:pt x="21600" y="0"/>
                  </a:lnTo>
                  <a:lnTo>
                    <a:pt x="0" y="0"/>
                  </a:lnTo>
                  <a:lnTo>
                    <a:pt x="0" y="4215"/>
                  </a:lnTo>
                  <a:lnTo>
                    <a:pt x="7579" y="4215"/>
                  </a:lnTo>
                  <a:lnTo>
                    <a:pt x="7579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Freeform 7"/>
            <p:cNvSpPr/>
            <p:nvPr/>
          </p:nvSpPr>
          <p:spPr>
            <a:xfrm>
              <a:off x="76645" y="-1"/>
              <a:ext cx="266458" cy="26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600" extrusionOk="0">
                  <a:moveTo>
                    <a:pt x="15162" y="12000"/>
                  </a:moveTo>
                  <a:cubicBezTo>
                    <a:pt x="13573" y="12343"/>
                    <a:pt x="11985" y="12000"/>
                    <a:pt x="11985" y="9943"/>
                  </a:cubicBezTo>
                  <a:cubicBezTo>
                    <a:pt x="11985" y="6857"/>
                    <a:pt x="18973" y="4114"/>
                    <a:pt x="19926" y="1371"/>
                  </a:cubicBezTo>
                  <a:cubicBezTo>
                    <a:pt x="20244" y="686"/>
                    <a:pt x="20244" y="0"/>
                    <a:pt x="19926" y="0"/>
                  </a:cubicBezTo>
                  <a:cubicBezTo>
                    <a:pt x="19609" y="0"/>
                    <a:pt x="19926" y="343"/>
                    <a:pt x="19291" y="1029"/>
                  </a:cubicBezTo>
                  <a:cubicBezTo>
                    <a:pt x="16432" y="4114"/>
                    <a:pt x="11668" y="4114"/>
                    <a:pt x="8173" y="5829"/>
                  </a:cubicBezTo>
                  <a:cubicBezTo>
                    <a:pt x="5632" y="6857"/>
                    <a:pt x="-1356" y="10629"/>
                    <a:pt x="232" y="18514"/>
                  </a:cubicBezTo>
                  <a:cubicBezTo>
                    <a:pt x="232" y="18857"/>
                    <a:pt x="550" y="20229"/>
                    <a:pt x="868" y="20229"/>
                  </a:cubicBezTo>
                  <a:cubicBezTo>
                    <a:pt x="868" y="20229"/>
                    <a:pt x="868" y="19543"/>
                    <a:pt x="868" y="18514"/>
                  </a:cubicBezTo>
                  <a:cubicBezTo>
                    <a:pt x="868" y="13714"/>
                    <a:pt x="6268" y="12343"/>
                    <a:pt x="7856" y="9257"/>
                  </a:cubicBezTo>
                  <a:cubicBezTo>
                    <a:pt x="8173" y="8914"/>
                    <a:pt x="8491" y="8571"/>
                    <a:pt x="8491" y="8571"/>
                  </a:cubicBezTo>
                  <a:cubicBezTo>
                    <a:pt x="8491" y="8914"/>
                    <a:pt x="8491" y="8914"/>
                    <a:pt x="8491" y="9257"/>
                  </a:cubicBezTo>
                  <a:cubicBezTo>
                    <a:pt x="7856" y="12000"/>
                    <a:pt x="5315" y="13371"/>
                    <a:pt x="6268" y="15429"/>
                  </a:cubicBezTo>
                  <a:cubicBezTo>
                    <a:pt x="6903" y="17829"/>
                    <a:pt x="9762" y="15771"/>
                    <a:pt x="10397" y="14400"/>
                  </a:cubicBezTo>
                  <a:cubicBezTo>
                    <a:pt x="10715" y="14057"/>
                    <a:pt x="10715" y="13714"/>
                    <a:pt x="11032" y="13714"/>
                  </a:cubicBezTo>
                  <a:cubicBezTo>
                    <a:pt x="11032" y="13714"/>
                    <a:pt x="11032" y="14400"/>
                    <a:pt x="11032" y="14743"/>
                  </a:cubicBezTo>
                  <a:cubicBezTo>
                    <a:pt x="10397" y="17486"/>
                    <a:pt x="10079" y="18857"/>
                    <a:pt x="8173" y="20571"/>
                  </a:cubicBezTo>
                  <a:cubicBezTo>
                    <a:pt x="7538" y="20914"/>
                    <a:pt x="6585" y="21257"/>
                    <a:pt x="6585" y="21600"/>
                  </a:cubicBezTo>
                  <a:cubicBezTo>
                    <a:pt x="6585" y="21600"/>
                    <a:pt x="7220" y="21600"/>
                    <a:pt x="7538" y="21600"/>
                  </a:cubicBezTo>
                  <a:cubicBezTo>
                    <a:pt x="12303" y="21257"/>
                    <a:pt x="16432" y="15086"/>
                    <a:pt x="17703" y="10971"/>
                  </a:cubicBezTo>
                  <a:cubicBezTo>
                    <a:pt x="17703" y="10629"/>
                    <a:pt x="17703" y="10286"/>
                    <a:pt x="17703" y="10286"/>
                  </a:cubicBezTo>
                  <a:cubicBezTo>
                    <a:pt x="17385" y="9943"/>
                    <a:pt x="17385" y="10286"/>
                    <a:pt x="17068" y="10629"/>
                  </a:cubicBezTo>
                  <a:cubicBezTo>
                    <a:pt x="16432" y="10971"/>
                    <a:pt x="15797" y="11657"/>
                    <a:pt x="15162" y="12000"/>
                  </a:cubicBez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9" name="Freeform 8"/>
            <p:cNvSpPr/>
            <p:nvPr/>
          </p:nvSpPr>
          <p:spPr>
            <a:xfrm>
              <a:off x="901742" y="364991"/>
              <a:ext cx="176182" cy="21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629" y="9072"/>
                  </a:moveTo>
                  <a:cubicBezTo>
                    <a:pt x="4629" y="5616"/>
                    <a:pt x="6686" y="3024"/>
                    <a:pt x="10800" y="3024"/>
                  </a:cubicBezTo>
                  <a:cubicBezTo>
                    <a:pt x="14914" y="3024"/>
                    <a:pt x="16971" y="5616"/>
                    <a:pt x="16971" y="9072"/>
                  </a:cubicBezTo>
                  <a:lnTo>
                    <a:pt x="4629" y="9072"/>
                  </a:lnTo>
                  <a:close/>
                  <a:moveTo>
                    <a:pt x="21600" y="11664"/>
                  </a:moveTo>
                  <a:cubicBezTo>
                    <a:pt x="21600" y="9504"/>
                    <a:pt x="21600" y="9504"/>
                    <a:pt x="21600" y="9504"/>
                  </a:cubicBezTo>
                  <a:cubicBezTo>
                    <a:pt x="21600" y="3888"/>
                    <a:pt x="18000" y="0"/>
                    <a:pt x="10800" y="0"/>
                  </a:cubicBezTo>
                  <a:cubicBezTo>
                    <a:pt x="3600" y="0"/>
                    <a:pt x="0" y="5184"/>
                    <a:pt x="0" y="10800"/>
                  </a:cubicBezTo>
                  <a:cubicBezTo>
                    <a:pt x="0" y="16848"/>
                    <a:pt x="3086" y="21600"/>
                    <a:pt x="10800" y="21600"/>
                  </a:cubicBezTo>
                  <a:cubicBezTo>
                    <a:pt x="16457" y="21600"/>
                    <a:pt x="20571" y="19008"/>
                    <a:pt x="21086" y="14688"/>
                  </a:cubicBezTo>
                  <a:cubicBezTo>
                    <a:pt x="16457" y="14688"/>
                    <a:pt x="16457" y="14688"/>
                    <a:pt x="16457" y="14688"/>
                  </a:cubicBezTo>
                  <a:cubicBezTo>
                    <a:pt x="15943" y="17712"/>
                    <a:pt x="14400" y="18576"/>
                    <a:pt x="10800" y="18576"/>
                  </a:cubicBezTo>
                  <a:cubicBezTo>
                    <a:pt x="6171" y="18576"/>
                    <a:pt x="4629" y="15120"/>
                    <a:pt x="4629" y="11664"/>
                  </a:cubicBezTo>
                  <a:lnTo>
                    <a:pt x="21600" y="11664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0" name="Rectangle 9"/>
            <p:cNvSpPr/>
            <p:nvPr/>
          </p:nvSpPr>
          <p:spPr>
            <a:xfrm>
              <a:off x="1124020" y="284162"/>
              <a:ext cx="33469" cy="284795"/>
            </a:xfrm>
            <a:prstGeom prst="rect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1" name="Freeform 10"/>
            <p:cNvSpPr/>
            <p:nvPr/>
          </p:nvSpPr>
          <p:spPr>
            <a:xfrm>
              <a:off x="1199165" y="280373"/>
              <a:ext cx="126296" cy="28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960" y="21600"/>
                  </a:moveTo>
                  <a:cubicBezTo>
                    <a:pt x="12960" y="8894"/>
                    <a:pt x="12960" y="8894"/>
                    <a:pt x="12960" y="8894"/>
                  </a:cubicBezTo>
                  <a:cubicBezTo>
                    <a:pt x="20880" y="8894"/>
                    <a:pt x="20880" y="8894"/>
                    <a:pt x="20880" y="8894"/>
                  </a:cubicBezTo>
                  <a:cubicBezTo>
                    <a:pt x="20880" y="6988"/>
                    <a:pt x="20880" y="6988"/>
                    <a:pt x="20880" y="6988"/>
                  </a:cubicBezTo>
                  <a:cubicBezTo>
                    <a:pt x="12960" y="6988"/>
                    <a:pt x="12960" y="6988"/>
                    <a:pt x="12960" y="6988"/>
                  </a:cubicBezTo>
                  <a:cubicBezTo>
                    <a:pt x="12960" y="4447"/>
                    <a:pt x="12960" y="4447"/>
                    <a:pt x="12960" y="4447"/>
                  </a:cubicBezTo>
                  <a:cubicBezTo>
                    <a:pt x="12960" y="2859"/>
                    <a:pt x="15120" y="2541"/>
                    <a:pt x="18720" y="2541"/>
                  </a:cubicBezTo>
                  <a:cubicBezTo>
                    <a:pt x="19440" y="2541"/>
                    <a:pt x="20880" y="2541"/>
                    <a:pt x="21600" y="2541"/>
                  </a:cubicBezTo>
                  <a:cubicBezTo>
                    <a:pt x="21600" y="318"/>
                    <a:pt x="21600" y="318"/>
                    <a:pt x="21600" y="318"/>
                  </a:cubicBezTo>
                  <a:cubicBezTo>
                    <a:pt x="20160" y="0"/>
                    <a:pt x="18720" y="0"/>
                    <a:pt x="17280" y="0"/>
                  </a:cubicBezTo>
                  <a:cubicBezTo>
                    <a:pt x="10800" y="0"/>
                    <a:pt x="6480" y="1271"/>
                    <a:pt x="6480" y="4129"/>
                  </a:cubicBezTo>
                  <a:cubicBezTo>
                    <a:pt x="6480" y="6988"/>
                    <a:pt x="6480" y="6988"/>
                    <a:pt x="6480" y="6988"/>
                  </a:cubicBezTo>
                  <a:cubicBezTo>
                    <a:pt x="0" y="6988"/>
                    <a:pt x="0" y="6988"/>
                    <a:pt x="0" y="6988"/>
                  </a:cubicBezTo>
                  <a:cubicBezTo>
                    <a:pt x="0" y="8894"/>
                    <a:pt x="0" y="8894"/>
                    <a:pt x="0" y="8894"/>
                  </a:cubicBezTo>
                  <a:cubicBezTo>
                    <a:pt x="6480" y="8894"/>
                    <a:pt x="6480" y="8894"/>
                    <a:pt x="6480" y="8894"/>
                  </a:cubicBezTo>
                  <a:cubicBezTo>
                    <a:pt x="6480" y="21600"/>
                    <a:pt x="6480" y="21600"/>
                    <a:pt x="6480" y="21600"/>
                  </a:cubicBezTo>
                  <a:lnTo>
                    <a:pt x="12960" y="2160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2" name="Freeform 11"/>
            <p:cNvSpPr/>
            <p:nvPr/>
          </p:nvSpPr>
          <p:spPr>
            <a:xfrm>
              <a:off x="1341878" y="318262"/>
              <a:ext cx="113034" cy="25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603"/>
                  </a:moveTo>
                  <a:cubicBezTo>
                    <a:pt x="0" y="6728"/>
                    <a:pt x="0" y="6728"/>
                    <a:pt x="0" y="6728"/>
                  </a:cubicBezTo>
                  <a:cubicBezTo>
                    <a:pt x="6400" y="6728"/>
                    <a:pt x="6400" y="6728"/>
                    <a:pt x="6400" y="6728"/>
                  </a:cubicBezTo>
                  <a:cubicBezTo>
                    <a:pt x="6400" y="17351"/>
                    <a:pt x="6400" y="17351"/>
                    <a:pt x="6400" y="17351"/>
                  </a:cubicBezTo>
                  <a:cubicBezTo>
                    <a:pt x="6400" y="19475"/>
                    <a:pt x="6400" y="21600"/>
                    <a:pt x="16800" y="21600"/>
                  </a:cubicBezTo>
                  <a:cubicBezTo>
                    <a:pt x="18400" y="21600"/>
                    <a:pt x="20000" y="21246"/>
                    <a:pt x="21600" y="21246"/>
                  </a:cubicBezTo>
                  <a:cubicBezTo>
                    <a:pt x="21600" y="18767"/>
                    <a:pt x="21600" y="18767"/>
                    <a:pt x="21600" y="18767"/>
                  </a:cubicBezTo>
                  <a:cubicBezTo>
                    <a:pt x="20800" y="19121"/>
                    <a:pt x="19200" y="19121"/>
                    <a:pt x="17600" y="19121"/>
                  </a:cubicBezTo>
                  <a:cubicBezTo>
                    <a:pt x="15200" y="19121"/>
                    <a:pt x="13600" y="18413"/>
                    <a:pt x="13600" y="17351"/>
                  </a:cubicBezTo>
                  <a:cubicBezTo>
                    <a:pt x="13600" y="6728"/>
                    <a:pt x="13600" y="6728"/>
                    <a:pt x="13600" y="6728"/>
                  </a:cubicBezTo>
                  <a:cubicBezTo>
                    <a:pt x="21600" y="6728"/>
                    <a:pt x="21600" y="6728"/>
                    <a:pt x="21600" y="6728"/>
                  </a:cubicBezTo>
                  <a:cubicBezTo>
                    <a:pt x="21600" y="4603"/>
                    <a:pt x="21600" y="4603"/>
                    <a:pt x="21600" y="4603"/>
                  </a:cubicBezTo>
                  <a:cubicBezTo>
                    <a:pt x="13600" y="4603"/>
                    <a:pt x="13600" y="4603"/>
                    <a:pt x="13600" y="4603"/>
                  </a:cubicBezTo>
                  <a:cubicBezTo>
                    <a:pt x="13600" y="0"/>
                    <a:pt x="13600" y="0"/>
                    <a:pt x="13600" y="0"/>
                  </a:cubicBezTo>
                  <a:cubicBezTo>
                    <a:pt x="6400" y="1062"/>
                    <a:pt x="6400" y="1062"/>
                    <a:pt x="6400" y="1062"/>
                  </a:cubicBezTo>
                  <a:cubicBezTo>
                    <a:pt x="6400" y="4603"/>
                    <a:pt x="6400" y="4603"/>
                    <a:pt x="6400" y="4603"/>
                  </a:cubicBezTo>
                  <a:lnTo>
                    <a:pt x="0" y="4603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Freeform 12"/>
            <p:cNvSpPr/>
            <p:nvPr/>
          </p:nvSpPr>
          <p:spPr>
            <a:xfrm>
              <a:off x="637155" y="284162"/>
              <a:ext cx="226699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9200" y="21600"/>
                    <a:pt x="9200" y="21600"/>
                    <a:pt x="9200" y="21600"/>
                  </a:cubicBezTo>
                  <a:cubicBezTo>
                    <a:pt x="20400" y="21600"/>
                    <a:pt x="21600" y="13863"/>
                    <a:pt x="21600" y="10961"/>
                  </a:cubicBezTo>
                  <a:cubicBezTo>
                    <a:pt x="21600" y="8060"/>
                    <a:pt x="20400" y="0"/>
                    <a:pt x="920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600"/>
                  </a:lnTo>
                  <a:close/>
                  <a:moveTo>
                    <a:pt x="3600" y="2579"/>
                  </a:moveTo>
                  <a:cubicBezTo>
                    <a:pt x="9200" y="2579"/>
                    <a:pt x="9200" y="2579"/>
                    <a:pt x="9200" y="2579"/>
                  </a:cubicBezTo>
                  <a:cubicBezTo>
                    <a:pt x="15200" y="2579"/>
                    <a:pt x="18000" y="6448"/>
                    <a:pt x="18000" y="10961"/>
                  </a:cubicBezTo>
                  <a:cubicBezTo>
                    <a:pt x="18000" y="15475"/>
                    <a:pt x="15200" y="19021"/>
                    <a:pt x="9200" y="19021"/>
                  </a:cubicBezTo>
                  <a:cubicBezTo>
                    <a:pt x="3600" y="19021"/>
                    <a:pt x="3600" y="19021"/>
                    <a:pt x="3600" y="19021"/>
                  </a:cubicBezTo>
                  <a:lnTo>
                    <a:pt x="3600" y="2579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45" name="Rechthoek 6"/>
          <p:cNvSpPr/>
          <p:nvPr/>
        </p:nvSpPr>
        <p:spPr>
          <a:xfrm>
            <a:off x="161518" y="119267"/>
            <a:ext cx="11868965" cy="640828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Tekstvak 4"/>
          <p:cNvSpPr txBox="1"/>
          <p:nvPr/>
        </p:nvSpPr>
        <p:spPr>
          <a:xfrm>
            <a:off x="34969" y="-662297"/>
            <a:ext cx="12100562" cy="497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2400" spc="50">
                <a:solidFill>
                  <a:schemeClr val="accent2"/>
                </a:solidFill>
                <a:latin typeface="Roboto Slab Regular Regular"/>
                <a:ea typeface="Roboto Slab Regular Regular"/>
                <a:cs typeface="Roboto Slab Regular Regular"/>
                <a:sym typeface="Roboto Slab Regular Regular"/>
              </a:defRPr>
            </a:lvl1pPr>
          </a:lstStyle>
          <a:p>
            <a:r>
              <a:t>Logo (Animatie)</a:t>
            </a:r>
          </a:p>
        </p:txBody>
      </p:sp>
      <p:sp>
        <p:nvSpPr>
          <p:cNvPr id="60" name="Freeform 5"/>
          <p:cNvSpPr/>
          <p:nvPr/>
        </p:nvSpPr>
        <p:spPr>
          <a:xfrm>
            <a:off x="4543471" y="3282713"/>
            <a:ext cx="950757" cy="10380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7530"/>
                </a:moveTo>
                <a:cubicBezTo>
                  <a:pt x="13838" y="17530"/>
                  <a:pt x="15525" y="15652"/>
                  <a:pt x="15525" y="13148"/>
                </a:cubicBezTo>
                <a:cubicBezTo>
                  <a:pt x="15525" y="0"/>
                  <a:pt x="15525" y="0"/>
                  <a:pt x="15525" y="0"/>
                </a:cubicBezTo>
                <a:cubicBezTo>
                  <a:pt x="21600" y="0"/>
                  <a:pt x="21600" y="0"/>
                  <a:pt x="21600" y="0"/>
                </a:cubicBezTo>
                <a:cubicBezTo>
                  <a:pt x="21600" y="13461"/>
                  <a:pt x="21600" y="13461"/>
                  <a:pt x="21600" y="13461"/>
                </a:cubicBezTo>
                <a:cubicBezTo>
                  <a:pt x="21600" y="19096"/>
                  <a:pt x="16538" y="21600"/>
                  <a:pt x="10800" y="21600"/>
                </a:cubicBezTo>
                <a:cubicBezTo>
                  <a:pt x="5062" y="21600"/>
                  <a:pt x="0" y="19096"/>
                  <a:pt x="0" y="13461"/>
                </a:cubicBezTo>
                <a:cubicBezTo>
                  <a:pt x="0" y="0"/>
                  <a:pt x="0" y="0"/>
                  <a:pt x="0" y="0"/>
                </a:cubicBezTo>
                <a:cubicBezTo>
                  <a:pt x="6412" y="0"/>
                  <a:pt x="6412" y="0"/>
                  <a:pt x="6412" y="0"/>
                </a:cubicBezTo>
                <a:cubicBezTo>
                  <a:pt x="6412" y="13148"/>
                  <a:pt x="6412" y="13148"/>
                  <a:pt x="6412" y="13148"/>
                </a:cubicBezTo>
                <a:cubicBezTo>
                  <a:pt x="6412" y="15652"/>
                  <a:pt x="7762" y="17530"/>
                  <a:pt x="10800" y="1753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" name="Freeform 6"/>
          <p:cNvSpPr/>
          <p:nvPr/>
        </p:nvSpPr>
        <p:spPr>
          <a:xfrm>
            <a:off x="3518892" y="3282713"/>
            <a:ext cx="892593" cy="1008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579" y="21600"/>
                </a:moveTo>
                <a:lnTo>
                  <a:pt x="14400" y="21600"/>
                </a:lnTo>
                <a:lnTo>
                  <a:pt x="14400" y="4215"/>
                </a:lnTo>
                <a:lnTo>
                  <a:pt x="21600" y="4215"/>
                </a:lnTo>
                <a:lnTo>
                  <a:pt x="21600" y="0"/>
                </a:lnTo>
                <a:lnTo>
                  <a:pt x="0" y="0"/>
                </a:lnTo>
                <a:lnTo>
                  <a:pt x="0" y="4215"/>
                </a:lnTo>
                <a:lnTo>
                  <a:pt x="7579" y="4215"/>
                </a:lnTo>
                <a:lnTo>
                  <a:pt x="7579" y="2160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2" name="Freeform 7"/>
          <p:cNvSpPr/>
          <p:nvPr/>
        </p:nvSpPr>
        <p:spPr>
          <a:xfrm>
            <a:off x="3790419" y="2276031"/>
            <a:ext cx="943961" cy="94628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65" h="21600" extrusionOk="0">
                <a:moveTo>
                  <a:pt x="15162" y="12000"/>
                </a:moveTo>
                <a:cubicBezTo>
                  <a:pt x="13573" y="12343"/>
                  <a:pt x="11985" y="12000"/>
                  <a:pt x="11985" y="9943"/>
                </a:cubicBezTo>
                <a:cubicBezTo>
                  <a:pt x="11985" y="6857"/>
                  <a:pt x="18973" y="4114"/>
                  <a:pt x="19926" y="1371"/>
                </a:cubicBezTo>
                <a:cubicBezTo>
                  <a:pt x="20244" y="686"/>
                  <a:pt x="20244" y="0"/>
                  <a:pt x="19926" y="0"/>
                </a:cubicBezTo>
                <a:cubicBezTo>
                  <a:pt x="19609" y="0"/>
                  <a:pt x="19926" y="343"/>
                  <a:pt x="19291" y="1029"/>
                </a:cubicBezTo>
                <a:cubicBezTo>
                  <a:pt x="16432" y="4114"/>
                  <a:pt x="11668" y="4114"/>
                  <a:pt x="8173" y="5829"/>
                </a:cubicBezTo>
                <a:cubicBezTo>
                  <a:pt x="5632" y="6857"/>
                  <a:pt x="-1356" y="10629"/>
                  <a:pt x="232" y="18514"/>
                </a:cubicBezTo>
                <a:cubicBezTo>
                  <a:pt x="232" y="18857"/>
                  <a:pt x="550" y="20229"/>
                  <a:pt x="868" y="20229"/>
                </a:cubicBezTo>
                <a:cubicBezTo>
                  <a:pt x="868" y="20229"/>
                  <a:pt x="868" y="19543"/>
                  <a:pt x="868" y="18514"/>
                </a:cubicBezTo>
                <a:cubicBezTo>
                  <a:pt x="868" y="13714"/>
                  <a:pt x="6268" y="12343"/>
                  <a:pt x="7856" y="9257"/>
                </a:cubicBezTo>
                <a:cubicBezTo>
                  <a:pt x="8173" y="8914"/>
                  <a:pt x="8491" y="8571"/>
                  <a:pt x="8491" y="8571"/>
                </a:cubicBezTo>
                <a:cubicBezTo>
                  <a:pt x="8491" y="8914"/>
                  <a:pt x="8491" y="8914"/>
                  <a:pt x="8491" y="9257"/>
                </a:cubicBezTo>
                <a:cubicBezTo>
                  <a:pt x="7856" y="12000"/>
                  <a:pt x="5315" y="13371"/>
                  <a:pt x="6268" y="15429"/>
                </a:cubicBezTo>
                <a:cubicBezTo>
                  <a:pt x="6903" y="17829"/>
                  <a:pt x="9762" y="15771"/>
                  <a:pt x="10397" y="14400"/>
                </a:cubicBezTo>
                <a:cubicBezTo>
                  <a:pt x="10715" y="14057"/>
                  <a:pt x="10715" y="13714"/>
                  <a:pt x="11032" y="13714"/>
                </a:cubicBezTo>
                <a:cubicBezTo>
                  <a:pt x="11032" y="13714"/>
                  <a:pt x="11032" y="14400"/>
                  <a:pt x="11032" y="14743"/>
                </a:cubicBezTo>
                <a:cubicBezTo>
                  <a:pt x="10397" y="17486"/>
                  <a:pt x="10079" y="18857"/>
                  <a:pt x="8173" y="20571"/>
                </a:cubicBezTo>
                <a:cubicBezTo>
                  <a:pt x="7538" y="20914"/>
                  <a:pt x="6585" y="21257"/>
                  <a:pt x="6585" y="21600"/>
                </a:cubicBezTo>
                <a:cubicBezTo>
                  <a:pt x="6585" y="21600"/>
                  <a:pt x="7220" y="21600"/>
                  <a:pt x="7538" y="21600"/>
                </a:cubicBezTo>
                <a:cubicBezTo>
                  <a:pt x="12303" y="21257"/>
                  <a:pt x="16432" y="15086"/>
                  <a:pt x="17703" y="10971"/>
                </a:cubicBezTo>
                <a:cubicBezTo>
                  <a:pt x="17703" y="10629"/>
                  <a:pt x="17703" y="10286"/>
                  <a:pt x="17703" y="10286"/>
                </a:cubicBezTo>
                <a:cubicBezTo>
                  <a:pt x="17385" y="9943"/>
                  <a:pt x="17385" y="10286"/>
                  <a:pt x="17068" y="10629"/>
                </a:cubicBezTo>
                <a:cubicBezTo>
                  <a:pt x="16432" y="10971"/>
                  <a:pt x="15797" y="11657"/>
                  <a:pt x="15162" y="1200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" name="Freeform 8"/>
          <p:cNvSpPr/>
          <p:nvPr/>
        </p:nvSpPr>
        <p:spPr>
          <a:xfrm>
            <a:off x="6713432" y="3569060"/>
            <a:ext cx="624144" cy="7516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629" y="9072"/>
                </a:moveTo>
                <a:cubicBezTo>
                  <a:pt x="4629" y="5616"/>
                  <a:pt x="6686" y="3024"/>
                  <a:pt x="10800" y="3024"/>
                </a:cubicBezTo>
                <a:cubicBezTo>
                  <a:pt x="14914" y="3024"/>
                  <a:pt x="16971" y="5616"/>
                  <a:pt x="16971" y="9072"/>
                </a:cubicBezTo>
                <a:lnTo>
                  <a:pt x="4629" y="9072"/>
                </a:lnTo>
                <a:close/>
                <a:moveTo>
                  <a:pt x="21600" y="11664"/>
                </a:moveTo>
                <a:cubicBezTo>
                  <a:pt x="21600" y="9504"/>
                  <a:pt x="21600" y="9504"/>
                  <a:pt x="21600" y="9504"/>
                </a:cubicBezTo>
                <a:cubicBezTo>
                  <a:pt x="21600" y="3888"/>
                  <a:pt x="18000" y="0"/>
                  <a:pt x="10800" y="0"/>
                </a:cubicBezTo>
                <a:cubicBezTo>
                  <a:pt x="3600" y="0"/>
                  <a:pt x="0" y="5184"/>
                  <a:pt x="0" y="10800"/>
                </a:cubicBezTo>
                <a:cubicBezTo>
                  <a:pt x="0" y="16848"/>
                  <a:pt x="3086" y="21600"/>
                  <a:pt x="10800" y="21600"/>
                </a:cubicBezTo>
                <a:cubicBezTo>
                  <a:pt x="16457" y="21600"/>
                  <a:pt x="20571" y="19008"/>
                  <a:pt x="21086" y="14688"/>
                </a:cubicBezTo>
                <a:cubicBezTo>
                  <a:pt x="16457" y="14688"/>
                  <a:pt x="16457" y="14688"/>
                  <a:pt x="16457" y="14688"/>
                </a:cubicBezTo>
                <a:cubicBezTo>
                  <a:pt x="15943" y="17712"/>
                  <a:pt x="14400" y="18576"/>
                  <a:pt x="10800" y="18576"/>
                </a:cubicBezTo>
                <a:cubicBezTo>
                  <a:pt x="6171" y="18576"/>
                  <a:pt x="4629" y="15120"/>
                  <a:pt x="4629" y="11664"/>
                </a:cubicBezTo>
                <a:lnTo>
                  <a:pt x="21600" y="11664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" name="Rectangle 9"/>
          <p:cNvSpPr/>
          <p:nvPr/>
        </p:nvSpPr>
        <p:spPr>
          <a:xfrm>
            <a:off x="7500883" y="3282713"/>
            <a:ext cx="118566" cy="100892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Freeform 10"/>
          <p:cNvSpPr/>
          <p:nvPr/>
        </p:nvSpPr>
        <p:spPr>
          <a:xfrm>
            <a:off x="7767094" y="3269291"/>
            <a:ext cx="447416" cy="102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60" y="21600"/>
                </a:moveTo>
                <a:cubicBezTo>
                  <a:pt x="12960" y="8894"/>
                  <a:pt x="12960" y="8894"/>
                  <a:pt x="12960" y="8894"/>
                </a:cubicBezTo>
                <a:cubicBezTo>
                  <a:pt x="20880" y="8894"/>
                  <a:pt x="20880" y="8894"/>
                  <a:pt x="20880" y="8894"/>
                </a:cubicBezTo>
                <a:cubicBezTo>
                  <a:pt x="20880" y="6988"/>
                  <a:pt x="20880" y="6988"/>
                  <a:pt x="20880" y="6988"/>
                </a:cubicBezTo>
                <a:cubicBezTo>
                  <a:pt x="12960" y="6988"/>
                  <a:pt x="12960" y="6988"/>
                  <a:pt x="12960" y="6988"/>
                </a:cubicBezTo>
                <a:cubicBezTo>
                  <a:pt x="12960" y="4447"/>
                  <a:pt x="12960" y="4447"/>
                  <a:pt x="12960" y="4447"/>
                </a:cubicBezTo>
                <a:cubicBezTo>
                  <a:pt x="12960" y="2859"/>
                  <a:pt x="15120" y="2541"/>
                  <a:pt x="18720" y="2541"/>
                </a:cubicBezTo>
                <a:cubicBezTo>
                  <a:pt x="19440" y="2541"/>
                  <a:pt x="20880" y="2541"/>
                  <a:pt x="21600" y="2541"/>
                </a:cubicBezTo>
                <a:cubicBezTo>
                  <a:pt x="21600" y="318"/>
                  <a:pt x="21600" y="318"/>
                  <a:pt x="21600" y="318"/>
                </a:cubicBezTo>
                <a:cubicBezTo>
                  <a:pt x="20160" y="0"/>
                  <a:pt x="18720" y="0"/>
                  <a:pt x="17280" y="0"/>
                </a:cubicBezTo>
                <a:cubicBezTo>
                  <a:pt x="10800" y="0"/>
                  <a:pt x="6480" y="1271"/>
                  <a:pt x="6480" y="4129"/>
                </a:cubicBezTo>
                <a:cubicBezTo>
                  <a:pt x="6480" y="6988"/>
                  <a:pt x="6480" y="6988"/>
                  <a:pt x="6480" y="6988"/>
                </a:cubicBezTo>
                <a:cubicBezTo>
                  <a:pt x="0" y="6988"/>
                  <a:pt x="0" y="6988"/>
                  <a:pt x="0" y="6988"/>
                </a:cubicBezTo>
                <a:cubicBezTo>
                  <a:pt x="0" y="8894"/>
                  <a:pt x="0" y="8894"/>
                  <a:pt x="0" y="8894"/>
                </a:cubicBezTo>
                <a:cubicBezTo>
                  <a:pt x="6480" y="8894"/>
                  <a:pt x="6480" y="8894"/>
                  <a:pt x="6480" y="8894"/>
                </a:cubicBezTo>
                <a:cubicBezTo>
                  <a:pt x="6480" y="21600"/>
                  <a:pt x="6480" y="21600"/>
                  <a:pt x="6480" y="21600"/>
                </a:cubicBezTo>
                <a:lnTo>
                  <a:pt x="12960" y="21600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" name="Freeform 11"/>
          <p:cNvSpPr/>
          <p:nvPr/>
        </p:nvSpPr>
        <p:spPr>
          <a:xfrm>
            <a:off x="8272673" y="3403515"/>
            <a:ext cx="400437" cy="9172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4603"/>
                </a:moveTo>
                <a:cubicBezTo>
                  <a:pt x="0" y="6728"/>
                  <a:pt x="0" y="6728"/>
                  <a:pt x="0" y="6728"/>
                </a:cubicBezTo>
                <a:cubicBezTo>
                  <a:pt x="6400" y="6728"/>
                  <a:pt x="6400" y="6728"/>
                  <a:pt x="6400" y="6728"/>
                </a:cubicBezTo>
                <a:cubicBezTo>
                  <a:pt x="6400" y="17351"/>
                  <a:pt x="6400" y="17351"/>
                  <a:pt x="6400" y="17351"/>
                </a:cubicBezTo>
                <a:cubicBezTo>
                  <a:pt x="6400" y="19475"/>
                  <a:pt x="6400" y="21600"/>
                  <a:pt x="16800" y="21600"/>
                </a:cubicBezTo>
                <a:cubicBezTo>
                  <a:pt x="18400" y="21600"/>
                  <a:pt x="20000" y="21246"/>
                  <a:pt x="21600" y="21246"/>
                </a:cubicBezTo>
                <a:cubicBezTo>
                  <a:pt x="21600" y="18767"/>
                  <a:pt x="21600" y="18767"/>
                  <a:pt x="21600" y="18767"/>
                </a:cubicBezTo>
                <a:cubicBezTo>
                  <a:pt x="20800" y="19121"/>
                  <a:pt x="19200" y="19121"/>
                  <a:pt x="17600" y="19121"/>
                </a:cubicBezTo>
                <a:cubicBezTo>
                  <a:pt x="15200" y="19121"/>
                  <a:pt x="13600" y="18413"/>
                  <a:pt x="13600" y="17351"/>
                </a:cubicBezTo>
                <a:cubicBezTo>
                  <a:pt x="13600" y="6728"/>
                  <a:pt x="13600" y="6728"/>
                  <a:pt x="13600" y="6728"/>
                </a:cubicBezTo>
                <a:cubicBezTo>
                  <a:pt x="21600" y="6728"/>
                  <a:pt x="21600" y="6728"/>
                  <a:pt x="21600" y="6728"/>
                </a:cubicBezTo>
                <a:cubicBezTo>
                  <a:pt x="21600" y="4603"/>
                  <a:pt x="21600" y="4603"/>
                  <a:pt x="21600" y="4603"/>
                </a:cubicBezTo>
                <a:cubicBezTo>
                  <a:pt x="13600" y="4603"/>
                  <a:pt x="13600" y="4603"/>
                  <a:pt x="13600" y="4603"/>
                </a:cubicBezTo>
                <a:cubicBezTo>
                  <a:pt x="13600" y="0"/>
                  <a:pt x="13600" y="0"/>
                  <a:pt x="13600" y="0"/>
                </a:cubicBezTo>
                <a:cubicBezTo>
                  <a:pt x="6400" y="1062"/>
                  <a:pt x="6400" y="1062"/>
                  <a:pt x="6400" y="1062"/>
                </a:cubicBezTo>
                <a:cubicBezTo>
                  <a:pt x="6400" y="4603"/>
                  <a:pt x="6400" y="4603"/>
                  <a:pt x="6400" y="4603"/>
                </a:cubicBezTo>
                <a:lnTo>
                  <a:pt x="0" y="4603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7" name="Freeform 12"/>
          <p:cNvSpPr/>
          <p:nvPr/>
        </p:nvSpPr>
        <p:spPr>
          <a:xfrm>
            <a:off x="5776098" y="3282713"/>
            <a:ext cx="803111" cy="1008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9200" y="21600"/>
                  <a:pt x="9200" y="21600"/>
                  <a:pt x="9200" y="21600"/>
                </a:cubicBezTo>
                <a:cubicBezTo>
                  <a:pt x="20400" y="21600"/>
                  <a:pt x="21600" y="13863"/>
                  <a:pt x="21600" y="10961"/>
                </a:cubicBezTo>
                <a:cubicBezTo>
                  <a:pt x="21600" y="8060"/>
                  <a:pt x="20400" y="0"/>
                  <a:pt x="9200" y="0"/>
                </a:cubicBezTo>
                <a:cubicBezTo>
                  <a:pt x="0" y="0"/>
                  <a:pt x="0" y="0"/>
                  <a:pt x="0" y="0"/>
                </a:cubicBezTo>
                <a:lnTo>
                  <a:pt x="0" y="21600"/>
                </a:lnTo>
                <a:close/>
                <a:moveTo>
                  <a:pt x="3600" y="2579"/>
                </a:moveTo>
                <a:cubicBezTo>
                  <a:pt x="9200" y="2579"/>
                  <a:pt x="9200" y="2579"/>
                  <a:pt x="9200" y="2579"/>
                </a:cubicBezTo>
                <a:cubicBezTo>
                  <a:pt x="15200" y="2579"/>
                  <a:pt x="18000" y="6448"/>
                  <a:pt x="18000" y="10961"/>
                </a:cubicBezTo>
                <a:cubicBezTo>
                  <a:pt x="18000" y="15475"/>
                  <a:pt x="15200" y="19021"/>
                  <a:pt x="9200" y="19021"/>
                </a:cubicBezTo>
                <a:cubicBezTo>
                  <a:pt x="3600" y="19021"/>
                  <a:pt x="3600" y="19021"/>
                  <a:pt x="3600" y="19021"/>
                </a:cubicBezTo>
                <a:lnTo>
                  <a:pt x="3600" y="2579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800" cy="1325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endParaRPr dirty="0"/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1200">
                <a:solidFill>
                  <a:srgbClr val="A6A6A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</p:sldLayoutIdLst>
  <p:transition spd="med"/>
  <p:hf sldNum="0" hdr="0" ftr="0" dt="0"/>
  <p:txStyles>
    <p:titleStyle>
      <a:lvl1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1pPr>
      <a:lvl2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2pPr>
      <a:lvl3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3pPr>
      <a:lvl4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4pPr>
      <a:lvl5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5pPr>
      <a:lvl6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6pPr>
      <a:lvl7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7pPr>
      <a:lvl8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8pPr>
      <a:lvl9pPr marL="0" marR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1244600" algn="l"/>
        </a:tabLst>
        <a:defRPr sz="3200" b="0" i="0" u="none" strike="noStrike" cap="none" spc="0" baseline="0">
          <a:solidFill>
            <a:schemeClr val="accent1"/>
          </a:solidFill>
          <a:uFillTx/>
          <a:latin typeface="Roboto Slab Regular Regular"/>
          <a:ea typeface="Roboto Slab Regular Regular"/>
          <a:cs typeface="Roboto Slab Regular Regular"/>
          <a:sym typeface="Roboto Slab Regular Regular"/>
        </a:defRPr>
      </a:lvl9pPr>
    </p:titleStyle>
    <p:bodyStyle>
      <a:lvl1pPr marL="263525" marR="0" indent="-263525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538162" marR="0" indent="-274638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Tx/>
        <a:buFont typeface="Wingdings"/>
        <a:buNone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Tx/>
        <a:buFont typeface="Wingdings"/>
        <a:buNone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63525" marR="0" indent="-263525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/>
        <a:buAutoNum type="arabicPeriod"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538162" marR="0" indent="-276225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Wingdings"/>
        <a:buAutoNum type="alphaLcPeriod"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538162" marR="0" indent="-276225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Tx/>
        <a:buChar char="▪"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Tx/>
        <a:buFont typeface="Wingdings"/>
        <a:buNone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719137" rtl="0" eaLnBrk="1" latinLnBrk="0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Tx/>
        <a:buFont typeface="Wingdings"/>
        <a:buNone/>
        <a:tabLst/>
        <a:defRPr sz="16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509286" y="983848"/>
            <a:ext cx="11285317" cy="5486401"/>
            <a:chOff x="509286" y="983848"/>
            <a:chExt cx="11285317" cy="5486401"/>
          </a:xfrm>
        </p:grpSpPr>
        <p:sp>
          <p:nvSpPr>
            <p:cNvPr id="3" name="Rectangle 2"/>
            <p:cNvSpPr/>
            <p:nvPr/>
          </p:nvSpPr>
          <p:spPr>
            <a:xfrm>
              <a:off x="509286" y="983848"/>
              <a:ext cx="11285317" cy="5486401"/>
            </a:xfrm>
            <a:prstGeom prst="rect">
              <a:avLst/>
            </a:prstGeom>
            <a:solidFill>
              <a:srgbClr val="FFFFFF"/>
            </a:solidFill>
            <a:ln w="508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no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" name="Straight Connector 4"/>
            <p:cNvCxnSpPr>
              <a:stCxn id="3" idx="0"/>
              <a:endCxn id="3" idx="2"/>
            </p:cNvCxnSpPr>
            <p:nvPr/>
          </p:nvCxnSpPr>
          <p:spPr>
            <a:xfrm>
              <a:off x="6151945" y="983848"/>
              <a:ext cx="0" cy="5486401"/>
            </a:xfrm>
            <a:prstGeom prst="line">
              <a:avLst/>
            </a:prstGeom>
            <a:noFill/>
            <a:ln w="508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9" name="Straight Connector 8"/>
            <p:cNvCxnSpPr>
              <a:stCxn id="3" idx="1"/>
              <a:endCxn id="3" idx="3"/>
            </p:cNvCxnSpPr>
            <p:nvPr/>
          </p:nvCxnSpPr>
          <p:spPr>
            <a:xfrm>
              <a:off x="509286" y="3727049"/>
              <a:ext cx="11285317" cy="0"/>
            </a:xfrm>
            <a:prstGeom prst="line">
              <a:avLst/>
            </a:prstGeom>
            <a:noFill/>
            <a:ln w="50800" cap="flat">
              <a:solidFill>
                <a:schemeClr val="accent1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3157" name="Titel 9"/>
          <p:cNvSpPr txBox="1">
            <a:spLocks noGrp="1"/>
          </p:cNvSpPr>
          <p:nvPr>
            <p:ph type="title"/>
          </p:nvPr>
        </p:nvSpPr>
        <p:spPr>
          <a:xfrm>
            <a:off x="698499" y="251098"/>
            <a:ext cx="10775072" cy="490401"/>
          </a:xfrm>
          <a:prstGeom prst="rect">
            <a:avLst/>
          </a:prstGeom>
        </p:spPr>
        <p:txBody>
          <a:bodyPr>
            <a:normAutofit/>
          </a:bodyPr>
          <a:lstStyle>
            <a:lvl1pPr defTabSz="850391">
              <a:tabLst>
                <a:tab pos="1155700" algn="l"/>
              </a:tabLst>
              <a:defRPr sz="2976"/>
            </a:lvl1pPr>
          </a:lstStyle>
          <a:p>
            <a:pPr lvl="2"/>
            <a:r>
              <a:rPr lang="nl-NL" dirty="0" smtClean="0"/>
              <a:t>Data management challenges</a:t>
            </a:r>
            <a:endParaRPr lang="nl-NL" dirty="0"/>
          </a:p>
        </p:txBody>
      </p:sp>
      <p:sp>
        <p:nvSpPr>
          <p:cNvPr id="11" name="TextBox 10"/>
          <p:cNvSpPr txBox="1"/>
          <p:nvPr/>
        </p:nvSpPr>
        <p:spPr>
          <a:xfrm>
            <a:off x="1358256" y="1065591"/>
            <a:ext cx="375019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Major challenge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98176" y="1060716"/>
            <a:ext cx="375019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Minor challenge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58256" y="3829364"/>
            <a:ext cx="375019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Daily practice improvement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98176" y="3829364"/>
            <a:ext cx="375019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Get started with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01817" y="2079994"/>
            <a:ext cx="253740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Store</a:t>
            </a:r>
            <a:r>
              <a:rPr lang="en-GB" dirty="0" smtClean="0"/>
              <a:t> (and share) code</a:t>
            </a:r>
            <a:endParaRPr kumimoji="0" lang="en-GB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92889" y="1503463"/>
            <a:ext cx="3588672" cy="20313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Store (and share</a:t>
            </a:r>
            <a:r>
              <a:rPr lang="en-GB" dirty="0" smtClean="0"/>
              <a:t>) </a:t>
            </a: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data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GB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(Automatic</a:t>
            </a:r>
            <a:r>
              <a:rPr kumimoji="0" lang="en-GB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generation of folders, .cfg and .txt files)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GB" baseline="0" dirty="0"/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But:</a:t>
            </a:r>
            <a:r>
              <a:rPr kumimoji="0" lang="en-GB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People have no access to my written lab journal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48016" y="4296155"/>
            <a:ext cx="297067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Naming convention</a:t>
            </a:r>
            <a:r>
              <a:rPr lang="en-GB" dirty="0"/>
              <a:t> </a:t>
            </a:r>
            <a:r>
              <a:rPr lang="en-GB" dirty="0" smtClean="0"/>
              <a:t>and documentation</a:t>
            </a:r>
            <a:endParaRPr kumimoji="0" lang="en-GB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60253" y="4441043"/>
            <a:ext cx="3384221" cy="1754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342900" marR="0" indent="-34290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Github!</a:t>
            </a:r>
          </a:p>
          <a:p>
            <a:pPr marL="342900" marR="0" indent="-34290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endParaRPr kumimoji="0" lang="en-GB" sz="18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  <a:p>
            <a:pPr marL="342900" marR="0" indent="-34290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Readme files</a:t>
            </a:r>
          </a:p>
          <a:p>
            <a:pPr marL="342900" marR="0" indent="-34290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en-GB" dirty="0" smtClean="0"/>
              <a:t>More </a:t>
            </a:r>
            <a:r>
              <a:rPr kumimoji="0" lang="en-GB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metadata (</a:t>
            </a:r>
            <a:r>
              <a:rPr lang="en-GB" dirty="0" smtClean="0"/>
              <a:t>methodology, abbreviations, units</a:t>
            </a:r>
            <a:r>
              <a:rPr kumimoji="0" lang="en-GB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)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485" y="1557046"/>
            <a:ext cx="1994153" cy="2095731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4791717" y="3110218"/>
            <a:ext cx="233057" cy="233057"/>
          </a:xfrm>
          <a:prstGeom prst="ellipse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5400317" y="2551418"/>
            <a:ext cx="233057" cy="233057"/>
          </a:xfrm>
          <a:prstGeom prst="ellipse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Bent Arrow 7"/>
          <p:cNvSpPr/>
          <p:nvPr/>
        </p:nvSpPr>
        <p:spPr>
          <a:xfrm>
            <a:off x="4863633" y="2599941"/>
            <a:ext cx="420351" cy="369067"/>
          </a:xfrm>
          <a:prstGeom prst="bentArrow">
            <a:avLst/>
          </a:prstGeom>
          <a:solidFill>
            <a:schemeClr val="bg1"/>
          </a:solidFill>
          <a:ln w="127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781" y="5283524"/>
            <a:ext cx="3677163" cy="85737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8620" y="3776566"/>
            <a:ext cx="1193821" cy="264416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51112" y="1171575"/>
            <a:ext cx="882719" cy="2415440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10387013" y="1503463"/>
            <a:ext cx="414337" cy="0"/>
          </a:xfrm>
          <a:prstGeom prst="straightConnector1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Arrow Connector 25"/>
          <p:cNvCxnSpPr/>
          <p:nvPr/>
        </p:nvCxnSpPr>
        <p:spPr>
          <a:xfrm>
            <a:off x="10391775" y="3520497"/>
            <a:ext cx="414337" cy="0"/>
          </a:xfrm>
          <a:prstGeom prst="straightConnector1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Rectangle 24"/>
          <p:cNvSpPr/>
          <p:nvPr/>
        </p:nvSpPr>
        <p:spPr>
          <a:xfrm>
            <a:off x="10820401" y="3414711"/>
            <a:ext cx="781051" cy="223777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832897" y="1367673"/>
            <a:ext cx="781051" cy="223777"/>
          </a:xfrm>
          <a:prstGeom prst="rect">
            <a:avLst/>
          </a:prstGeom>
          <a:noFill/>
          <a:ln w="12700" cap="flat">
            <a:solidFill>
              <a:srgbClr val="FF0000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961471" y="1430046"/>
            <a:ext cx="25622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692161" y="1435309"/>
            <a:ext cx="25622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542738" y="4198694"/>
            <a:ext cx="339969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673834" y="4198694"/>
            <a:ext cx="256222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37" name="TextBox 3136"/>
          <p:cNvSpPr txBox="1"/>
          <p:nvPr/>
        </p:nvSpPr>
        <p:spPr>
          <a:xfrm>
            <a:off x="10492853" y="317589"/>
            <a:ext cx="26035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Daniel</a:t>
            </a:r>
            <a:r>
              <a:rPr kumimoji="0" lang="en-GB" sz="18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 Muis</a:t>
            </a: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9131" y="1010952"/>
            <a:ext cx="2054749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050" b="0" i="0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Themes: Data organization, Documentation</a:t>
            </a:r>
            <a:endParaRPr kumimoji="0" lang="en-GB" sz="1050" b="0" i="0" u="none" strike="noStrike" cap="none" spc="0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14730" y="1020279"/>
            <a:ext cx="2054749" cy="4154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050" b="0" i="0" u="none" strike="noStrike" cap="none" spc="0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Themes: Data organization, Documentation</a:t>
            </a:r>
            <a:endParaRPr kumimoji="0" lang="en-GB" sz="1050" b="0" i="0" u="none" strike="noStrike" cap="none" spc="0" normalizeH="0" baseline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315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 Delft">
  <a:themeElements>
    <a:clrScheme name="TU Del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6D6"/>
      </a:accent1>
      <a:accent2>
        <a:srgbClr val="017188"/>
      </a:accent2>
      <a:accent3>
        <a:srgbClr val="EB7246"/>
      </a:accent3>
      <a:accent4>
        <a:srgbClr val="00A390"/>
      </a:accent4>
      <a:accent5>
        <a:srgbClr val="F1BE3E"/>
      </a:accent5>
      <a:accent6>
        <a:srgbClr val="C3312F"/>
      </a:accent6>
      <a:hlink>
        <a:srgbClr val="0000FF"/>
      </a:hlink>
      <a:folHlink>
        <a:srgbClr val="FF00FF"/>
      </a:folHlink>
    </a:clrScheme>
    <a:fontScheme name="TU Delf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U Del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Basis uitgebreid sjabloon" id="{7537F33F-3839-8B44-AD49-D95CD72F9DFA}" vid="{A8BF4048-0FE2-714D-B48F-5A9977B08C8D}"/>
    </a:ext>
  </a:extLst>
</a:theme>
</file>

<file path=ppt/theme/theme2.xml><?xml version="1.0" encoding="utf-8"?>
<a:theme xmlns:a="http://schemas.openxmlformats.org/drawingml/2006/main" name="TU Delft">
  <a:themeElements>
    <a:clrScheme name="TU Delf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6D6"/>
      </a:accent1>
      <a:accent2>
        <a:srgbClr val="017188"/>
      </a:accent2>
      <a:accent3>
        <a:srgbClr val="EB7246"/>
      </a:accent3>
      <a:accent4>
        <a:srgbClr val="00A390"/>
      </a:accent4>
      <a:accent5>
        <a:srgbClr val="F1BE3E"/>
      </a:accent5>
      <a:accent6>
        <a:srgbClr val="C3312F"/>
      </a:accent6>
      <a:hlink>
        <a:srgbClr val="0000FF"/>
      </a:hlink>
      <a:folHlink>
        <a:srgbClr val="FF00FF"/>
      </a:folHlink>
    </a:clrScheme>
    <a:fontScheme name="TU Delft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U Delf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878a322-d110-404d-8591-8977e4f7768d">
      <UserInfo>
        <DisplayName>Jakob Napiontek</DisplayName>
        <AccountId>2337</AccountId>
        <AccountType/>
      </UserInfo>
      <UserInfo>
        <DisplayName>Tom van Petersen</DisplayName>
        <AccountId>2338</AccountId>
        <AccountType/>
      </UserInfo>
      <UserInfo>
        <DisplayName>Maurits van der Wijk</DisplayName>
        <AccountId>2339</AccountId>
        <AccountType/>
      </UserInfo>
      <UserInfo>
        <DisplayName>Aina Cabrero Sinol</DisplayName>
        <AccountId>2340</AccountId>
        <AccountType/>
      </UserInfo>
      <UserInfo>
        <DisplayName>Janne Hargens</DisplayName>
        <AccountId>7539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ED4DCF60591A44AAB3EE560AB47ABB" ma:contentTypeVersion="4" ma:contentTypeDescription="Een nieuw document maken." ma:contentTypeScope="" ma:versionID="82ac3a51116a7e2a5ddbdd1ed37f67c1">
  <xsd:schema xmlns:xsd="http://www.w3.org/2001/XMLSchema" xmlns:xs="http://www.w3.org/2001/XMLSchema" xmlns:p="http://schemas.microsoft.com/office/2006/metadata/properties" xmlns:ns2="0fee4eeb-e725-4e09-a2c6-b2e7e1963b2c" xmlns:ns3="4878a322-d110-404d-8591-8977e4f7768d" targetNamespace="http://schemas.microsoft.com/office/2006/metadata/properties" ma:root="true" ma:fieldsID="d0d60f5b3da63a431ec21b1780a4f539" ns2:_="" ns3:_="">
    <xsd:import namespace="0fee4eeb-e725-4e09-a2c6-b2e7e1963b2c"/>
    <xsd:import namespace="4878a322-d110-404d-8591-8977e4f776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ee4eeb-e725-4e09-a2c6-b2e7e1963b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8a322-d110-404d-8591-8977e4f7768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0FA753-BE94-4D70-8659-8E115CC0BC99}">
  <ds:schemaRefs>
    <ds:schemaRef ds:uri="http://purl.org/dc/terms/"/>
    <ds:schemaRef ds:uri="http://schemas.openxmlformats.org/package/2006/metadata/core-properties"/>
    <ds:schemaRef ds:uri="http://purl.org/dc/dcmitype/"/>
    <ds:schemaRef ds:uri="0fee4eeb-e725-4e09-a2c6-b2e7e1963b2c"/>
    <ds:schemaRef ds:uri="http://schemas.microsoft.com/office/2006/documentManagement/types"/>
    <ds:schemaRef ds:uri="http://purl.org/dc/elements/1.1/"/>
    <ds:schemaRef ds:uri="http://schemas.microsoft.com/office/2006/metadata/properties"/>
    <ds:schemaRef ds:uri="4878a322-d110-404d-8591-8977e4f7768d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7E56878-FF92-4009-ACD7-316E49AF9A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AED04A-369C-4869-B1AE-C9FCD3594F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ee4eeb-e725-4e09-a2c6-b2e7e1963b2c"/>
    <ds:schemaRef ds:uri="4878a322-d110-404d-8591-8977e4f77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Basic Template Powerpoint (compact version)</Template>
  <TotalTime>2057</TotalTime>
  <Words>105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 Slab Regular Regular</vt:lpstr>
      <vt:lpstr>Wingdings</vt:lpstr>
      <vt:lpstr>TU Delft</vt:lpstr>
      <vt:lpstr>Data management challenges</vt:lpstr>
    </vt:vector>
  </TitlesOfParts>
  <Company>TU Delft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Daniël Muis</dc:creator>
  <cp:lastModifiedBy>Daniël Muis</cp:lastModifiedBy>
  <cp:revision>99</cp:revision>
  <dcterms:created xsi:type="dcterms:W3CDTF">2022-11-17T07:32:57Z</dcterms:created>
  <dcterms:modified xsi:type="dcterms:W3CDTF">2023-06-09T07:09:17Z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0x01010051ED4DCF60591A44AAB3EE560AB47ABB</vt:lpwstr>
  </property>
</Properties>
</file>