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704" r:id="rId4"/>
  </p:sldMasterIdLst>
  <p:notesMasterIdLst>
    <p:notesMasterId r:id="rId13"/>
  </p:notesMasterIdLst>
  <p:handoutMasterIdLst>
    <p:handoutMasterId r:id="rId14"/>
  </p:handoutMasterIdLst>
  <p:sldIdLst>
    <p:sldId id="292" r:id="rId5"/>
    <p:sldId id="326" r:id="rId6"/>
    <p:sldId id="333" r:id="rId7"/>
    <p:sldId id="369" r:id="rId8"/>
    <p:sldId id="370" r:id="rId9"/>
    <p:sldId id="371" r:id="rId10"/>
    <p:sldId id="372" r:id="rId11"/>
    <p:sldId id="373" r:id="rId12"/>
  </p:sldIdLst>
  <p:sldSz cx="12195175" cy="6858000"/>
  <p:notesSz cx="6858000" cy="9144000"/>
  <p:embeddedFontLst>
    <p:embeddedFont>
      <p:font typeface="Arial" panose="020B0604020202020204" pitchFamily="34" charset="0"/>
      <p:regular r:id="rId15"/>
      <p:bold r:id="rId16"/>
      <p:italic r:id="rId17"/>
      <p:boldItalic r:id="rId18"/>
    </p:embeddedFont>
    <p:embeddedFont>
      <p:font typeface="Calibri" panose="020F0502020204030204" pitchFamily="34" charset="0"/>
      <p:regular r:id="rId19"/>
      <p:bold r:id="rId20"/>
      <p:italic r:id="rId21"/>
      <p:boldItalic r:id="rId22"/>
    </p:embeddedFont>
    <p:embeddedFont>
      <p:font typeface="GT Walsheim Light" panose="020B0604020202020204" charset="0"/>
      <p:regular r:id="rId23"/>
      <p:italic r:id="rId24"/>
    </p:embeddedFont>
    <p:embeddedFont>
      <p:font typeface="GT Walsheim Medium" panose="020B0604020202020204" charset="0"/>
      <p:regular r:id="rId25"/>
      <p:italic r:id="rId26"/>
    </p:embeddedFont>
    <p:embeddedFont>
      <p:font typeface="Merriweather Regular" panose="02060503050406030704" pitchFamily="18" charset="0"/>
      <p:regular r:id="rId27"/>
      <p:bold r:id="rId28"/>
      <p:italic r:id="rId29"/>
      <p:boldItalic r:id="rId30"/>
    </p:embeddedFont>
    <p:embeddedFont>
      <p:font typeface="Open Sans" panose="020B0606030504020204" pitchFamily="34" charset="0"/>
      <p:regular r:id="rId31"/>
      <p:bold r:id="rId32"/>
      <p:italic r:id="rId33"/>
      <p:boldItalic r:id="rId34"/>
    </p:embeddedFont>
    <p:embeddedFont>
      <p:font typeface="Open Sans Light" panose="020B0306030504020204" pitchFamily="34" charset="0"/>
      <p:regular r:id="rId35"/>
      <p:italic r:id="rId36"/>
    </p:embeddedFont>
    <p:embeddedFont>
      <p:font typeface="Verdana" panose="020B0604030504040204" pitchFamily="34" charset="0"/>
      <p:regular r:id="rId37"/>
      <p:bold r:id="rId38"/>
      <p:italic r:id="rId39"/>
      <p:boldItalic r:id="rId40"/>
    </p:embeddedFont>
  </p:embeddedFontLst>
  <p:defaultTextStyle>
    <a:defPPr lvl="0">
      <a:defRPr lang="nl-NL"/>
    </a:defPPr>
    <a:lvl1pPr marL="0" lvl="1" algn="l" defTabSz="914400" rtl="0" eaLnBrk="1" latinLnBrk="0" hangingPunct="1">
      <a:defRPr sz="1800" kern="1200">
        <a:solidFill>
          <a:schemeClr val="tx1"/>
        </a:solidFill>
        <a:latin typeface="+mn-lt"/>
        <a:ea typeface="+mn-ea"/>
        <a:cs typeface="+mn-cs"/>
      </a:defRPr>
    </a:lvl1pPr>
    <a:lvl2pPr marL="457200" lvl="2" algn="l" defTabSz="914400" rtl="0" eaLnBrk="1" latinLnBrk="0" hangingPunct="1">
      <a:defRPr sz="1800" kern="1200">
        <a:solidFill>
          <a:schemeClr val="tx1"/>
        </a:solidFill>
        <a:latin typeface="+mn-lt"/>
        <a:ea typeface="+mn-ea"/>
        <a:cs typeface="+mn-cs"/>
      </a:defRPr>
    </a:lvl2pPr>
    <a:lvl3pPr marL="914400" lvl="3" algn="l" defTabSz="914400" rtl="0" eaLnBrk="1" latinLnBrk="0" hangingPunct="1">
      <a:defRPr sz="1800" kern="1200">
        <a:solidFill>
          <a:schemeClr val="tx1"/>
        </a:solidFill>
        <a:latin typeface="+mn-lt"/>
        <a:ea typeface="+mn-ea"/>
        <a:cs typeface="+mn-cs"/>
      </a:defRPr>
    </a:lvl3pPr>
    <a:lvl4pPr marL="1371600" lvl="4"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LETE" id="{5DE5ABFF-BBA9-4940-AEC4-46A495CC349C}">
          <p14:sldIdLst/>
        </p14:section>
        <p14:section name="Animatie" id="{31195A1B-DAB9-DA4E-B7CB-F39A83A65BBD}">
          <p14:sldIdLst/>
        </p14:section>
        <p14:section name="Titel pagina's Start presentatie" id="{62C24EC6-D1B6-8F4E-9011-6379D11366C9}">
          <p14:sldIdLst/>
        </p14:section>
        <p14:section name="Hoofdstuk pagina + beeld" id="{F06B7E11-E936-B14D-9006-DDD0A59095F0}">
          <p14:sldIdLst>
            <p14:sldId id="292"/>
            <p14:sldId id="326"/>
          </p14:sldIdLst>
        </p14:section>
        <p14:section name="Tussenslides" id="{89914497-BCB3-BC4E-9BD3-0B4B5EA1BAF7}">
          <p14:sldIdLst>
            <p14:sldId id="333"/>
            <p14:sldId id="369"/>
            <p14:sldId id="370"/>
            <p14:sldId id="371"/>
            <p14:sldId id="372"/>
            <p14:sldId id="373"/>
          </p14:sldIdLst>
        </p14:section>
        <p14:section name="Tekst pagina's" id="{12BC8FB4-D806-D34C-8856-265D1C627F15}">
          <p14:sldIdLst/>
        </p14:section>
        <p14:section name="Beeld of Video pagina" id="{D14FF4E8-3BBE-F047-9B56-31BEA8B6C0E7}">
          <p14:sldIdLst/>
        </p14:section>
        <p14:section name="Disclaimer" id="{B21C0392-C846-B04B-B42F-556A56D644D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317C"/>
    <a:srgbClr val="00C980"/>
    <a:srgbClr val="F5A598"/>
    <a:srgbClr val="6B519C"/>
    <a:srgbClr val="977511"/>
    <a:srgbClr val="F1D528"/>
    <a:srgbClr val="FB586E"/>
    <a:srgbClr val="FFCD00"/>
    <a:srgbClr val="EDEDED"/>
    <a:srgbClr val="633F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834" y="13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font" Target="fonts/font4.fntdata"/><Relationship Id="rId26" Type="http://schemas.openxmlformats.org/officeDocument/2006/relationships/font" Target="fonts/font12.fntdata"/><Relationship Id="rId39" Type="http://schemas.openxmlformats.org/officeDocument/2006/relationships/font" Target="fonts/font25.fntdata"/><Relationship Id="rId3" Type="http://schemas.openxmlformats.org/officeDocument/2006/relationships/customXml" Target="../customXml/item3.xml"/><Relationship Id="rId21" Type="http://schemas.openxmlformats.org/officeDocument/2006/relationships/font" Target="fonts/font7.fntdata"/><Relationship Id="rId34" Type="http://schemas.openxmlformats.org/officeDocument/2006/relationships/font" Target="fonts/font20.fntdata"/><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3.fntdata"/><Relationship Id="rId25" Type="http://schemas.openxmlformats.org/officeDocument/2006/relationships/font" Target="fonts/font11.fntdata"/><Relationship Id="rId33" Type="http://schemas.openxmlformats.org/officeDocument/2006/relationships/font" Target="fonts/font19.fntdata"/><Relationship Id="rId38" Type="http://schemas.openxmlformats.org/officeDocument/2006/relationships/font" Target="fonts/font24.fntdata"/><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font" Target="fonts/font6.fntdata"/><Relationship Id="rId29" Type="http://schemas.openxmlformats.org/officeDocument/2006/relationships/font" Target="fonts/font15.fntdata"/><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0.fntdata"/><Relationship Id="rId32" Type="http://schemas.openxmlformats.org/officeDocument/2006/relationships/font" Target="fonts/font18.fntdata"/><Relationship Id="rId37" Type="http://schemas.openxmlformats.org/officeDocument/2006/relationships/font" Target="fonts/font23.fntdata"/><Relationship Id="rId40" Type="http://schemas.openxmlformats.org/officeDocument/2006/relationships/font" Target="fonts/font26.fntdata"/><Relationship Id="rId45"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font" Target="fonts/font1.fntdata"/><Relationship Id="rId23" Type="http://schemas.openxmlformats.org/officeDocument/2006/relationships/font" Target="fonts/font9.fntdata"/><Relationship Id="rId28" Type="http://schemas.openxmlformats.org/officeDocument/2006/relationships/font" Target="fonts/font14.fntdata"/><Relationship Id="rId36" Type="http://schemas.openxmlformats.org/officeDocument/2006/relationships/font" Target="fonts/font22.fntdata"/><Relationship Id="rId10" Type="http://schemas.openxmlformats.org/officeDocument/2006/relationships/slide" Target="slides/slide6.xml"/><Relationship Id="rId19" Type="http://schemas.openxmlformats.org/officeDocument/2006/relationships/font" Target="fonts/font5.fntdata"/><Relationship Id="rId31" Type="http://schemas.openxmlformats.org/officeDocument/2006/relationships/font" Target="fonts/font17.fntdata"/><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 Id="rId22" Type="http://schemas.openxmlformats.org/officeDocument/2006/relationships/font" Target="fonts/font8.fntdata"/><Relationship Id="rId27" Type="http://schemas.openxmlformats.org/officeDocument/2006/relationships/font" Target="fonts/font13.fntdata"/><Relationship Id="rId30" Type="http://schemas.openxmlformats.org/officeDocument/2006/relationships/font" Target="fonts/font16.fntdata"/><Relationship Id="rId35" Type="http://schemas.openxmlformats.org/officeDocument/2006/relationships/font" Target="fonts/font21.fntdata"/><Relationship Id="rId43"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ouwen, M.F. (Maartje)" userId="b439ce1a-e9b1-4584-abf1-9b401a499052" providerId="ADAL" clId="{908E5654-A8F7-4FF9-BAE8-E16C736357CF}"/>
    <pc:docChg chg="undo custSel modSld">
      <pc:chgData name="Kouwen, M.F. (Maartje)" userId="b439ce1a-e9b1-4584-abf1-9b401a499052" providerId="ADAL" clId="{908E5654-A8F7-4FF9-BAE8-E16C736357CF}" dt="2022-12-19T09:19:50.195" v="11" actId="14100"/>
      <pc:docMkLst>
        <pc:docMk/>
      </pc:docMkLst>
      <pc:sldChg chg="delSp mod">
        <pc:chgData name="Kouwen, M.F. (Maartje)" userId="b439ce1a-e9b1-4584-abf1-9b401a499052" providerId="ADAL" clId="{908E5654-A8F7-4FF9-BAE8-E16C736357CF}" dt="2022-12-19T09:17:44.743" v="0" actId="478"/>
        <pc:sldMkLst>
          <pc:docMk/>
          <pc:sldMk cId="3754797767" sldId="333"/>
        </pc:sldMkLst>
        <pc:spChg chg="del">
          <ac:chgData name="Kouwen, M.F. (Maartje)" userId="b439ce1a-e9b1-4584-abf1-9b401a499052" providerId="ADAL" clId="{908E5654-A8F7-4FF9-BAE8-E16C736357CF}" dt="2022-12-19T09:17:44.743" v="0" actId="478"/>
          <ac:spMkLst>
            <pc:docMk/>
            <pc:sldMk cId="3754797767" sldId="333"/>
            <ac:spMk id="3" creationId="{039EBEAD-1664-46BB-B7B1-FA6A20CE43A7}"/>
          </ac:spMkLst>
        </pc:spChg>
      </pc:sldChg>
      <pc:sldChg chg="delSp mod">
        <pc:chgData name="Kouwen, M.F. (Maartje)" userId="b439ce1a-e9b1-4584-abf1-9b401a499052" providerId="ADAL" clId="{908E5654-A8F7-4FF9-BAE8-E16C736357CF}" dt="2022-12-19T09:17:54.619" v="1" actId="478"/>
        <pc:sldMkLst>
          <pc:docMk/>
          <pc:sldMk cId="4219100106" sldId="370"/>
        </pc:sldMkLst>
        <pc:spChg chg="del">
          <ac:chgData name="Kouwen, M.F. (Maartje)" userId="b439ce1a-e9b1-4584-abf1-9b401a499052" providerId="ADAL" clId="{908E5654-A8F7-4FF9-BAE8-E16C736357CF}" dt="2022-12-19T09:17:54.619" v="1" actId="478"/>
          <ac:spMkLst>
            <pc:docMk/>
            <pc:sldMk cId="4219100106" sldId="370"/>
            <ac:spMk id="3" creationId="{039EBEAD-1664-46BB-B7B1-FA6A20CE43A7}"/>
          </ac:spMkLst>
        </pc:spChg>
      </pc:sldChg>
      <pc:sldChg chg="delSp mod">
        <pc:chgData name="Kouwen, M.F. (Maartje)" userId="b439ce1a-e9b1-4584-abf1-9b401a499052" providerId="ADAL" clId="{908E5654-A8F7-4FF9-BAE8-E16C736357CF}" dt="2022-12-19T09:18:00.260" v="2" actId="478"/>
        <pc:sldMkLst>
          <pc:docMk/>
          <pc:sldMk cId="3153943159" sldId="371"/>
        </pc:sldMkLst>
        <pc:spChg chg="del">
          <ac:chgData name="Kouwen, M.F. (Maartje)" userId="b439ce1a-e9b1-4584-abf1-9b401a499052" providerId="ADAL" clId="{908E5654-A8F7-4FF9-BAE8-E16C736357CF}" dt="2022-12-19T09:18:00.260" v="2" actId="478"/>
          <ac:spMkLst>
            <pc:docMk/>
            <pc:sldMk cId="3153943159" sldId="371"/>
            <ac:spMk id="3" creationId="{039EBEAD-1664-46BB-B7B1-FA6A20CE43A7}"/>
          </ac:spMkLst>
        </pc:spChg>
      </pc:sldChg>
      <pc:sldChg chg="addSp delSp modSp mod">
        <pc:chgData name="Kouwen, M.F. (Maartje)" userId="b439ce1a-e9b1-4584-abf1-9b401a499052" providerId="ADAL" clId="{908E5654-A8F7-4FF9-BAE8-E16C736357CF}" dt="2022-12-19T09:19:36.419" v="10" actId="14100"/>
        <pc:sldMkLst>
          <pc:docMk/>
          <pc:sldMk cId="2902554814" sldId="372"/>
        </pc:sldMkLst>
        <pc:spChg chg="add del mod">
          <ac:chgData name="Kouwen, M.F. (Maartje)" userId="b439ce1a-e9b1-4584-abf1-9b401a499052" providerId="ADAL" clId="{908E5654-A8F7-4FF9-BAE8-E16C736357CF}" dt="2022-12-19T09:18:19.007" v="7" actId="478"/>
          <ac:spMkLst>
            <pc:docMk/>
            <pc:sldMk cId="2902554814" sldId="372"/>
            <ac:spMk id="3" creationId="{039EBEAD-1664-46BB-B7B1-FA6A20CE43A7}"/>
          </ac:spMkLst>
        </pc:spChg>
        <pc:picChg chg="mod">
          <ac:chgData name="Kouwen, M.F. (Maartje)" userId="b439ce1a-e9b1-4584-abf1-9b401a499052" providerId="ADAL" clId="{908E5654-A8F7-4FF9-BAE8-E16C736357CF}" dt="2022-12-19T09:19:36.419" v="10" actId="14100"/>
          <ac:picMkLst>
            <pc:docMk/>
            <pc:sldMk cId="2902554814" sldId="372"/>
            <ac:picMk id="7" creationId="{C265631C-4ADA-4790-A697-27A6FB217128}"/>
          </ac:picMkLst>
        </pc:picChg>
      </pc:sldChg>
      <pc:sldChg chg="modSp mod">
        <pc:chgData name="Kouwen, M.F. (Maartje)" userId="b439ce1a-e9b1-4584-abf1-9b401a499052" providerId="ADAL" clId="{908E5654-A8F7-4FF9-BAE8-E16C736357CF}" dt="2022-12-19T09:19:50.195" v="11" actId="14100"/>
        <pc:sldMkLst>
          <pc:docMk/>
          <pc:sldMk cId="3372227194" sldId="373"/>
        </pc:sldMkLst>
        <pc:picChg chg="mod">
          <ac:chgData name="Kouwen, M.F. (Maartje)" userId="b439ce1a-e9b1-4584-abf1-9b401a499052" providerId="ADAL" clId="{908E5654-A8F7-4FF9-BAE8-E16C736357CF}" dt="2022-12-19T09:19:50.195" v="11" actId="14100"/>
          <ac:picMkLst>
            <pc:docMk/>
            <pc:sldMk cId="3372227194" sldId="373"/>
            <ac:picMk id="7" creationId="{0D058163-157F-488F-92AD-5E2BDCA952DD}"/>
          </ac:picMkLst>
        </pc:picChg>
      </pc:sldChg>
    </pc:docChg>
  </pc:docChgLst>
  <pc:docChgLst>
    <pc:chgData name="Ooster, L. van 't (Lotte)" userId="8f3a58f3-b25e-4fc1-9047-3ef1bc8e69b8" providerId="ADAL" clId="{7FAD0FC5-3E15-435E-B128-3D48A7A59B71}"/>
    <pc:docChg chg="custSel modSld">
      <pc:chgData name="Ooster, L. van 't (Lotte)" userId="8f3a58f3-b25e-4fc1-9047-3ef1bc8e69b8" providerId="ADAL" clId="{7FAD0FC5-3E15-435E-B128-3D48A7A59B71}" dt="2022-11-09T11:26:46.794" v="41" actId="1076"/>
      <pc:docMkLst>
        <pc:docMk/>
      </pc:docMkLst>
      <pc:sldChg chg="addSp modSp mod">
        <pc:chgData name="Ooster, L. van 't (Lotte)" userId="8f3a58f3-b25e-4fc1-9047-3ef1bc8e69b8" providerId="ADAL" clId="{7FAD0FC5-3E15-435E-B128-3D48A7A59B71}" dt="2022-11-09T11:26:46.794" v="41" actId="1076"/>
        <pc:sldMkLst>
          <pc:docMk/>
          <pc:sldMk cId="3153943159" sldId="371"/>
        </pc:sldMkLst>
        <pc:spChg chg="mod">
          <ac:chgData name="Ooster, L. van 't (Lotte)" userId="8f3a58f3-b25e-4fc1-9047-3ef1bc8e69b8" providerId="ADAL" clId="{7FAD0FC5-3E15-435E-B128-3D48A7A59B71}" dt="2022-11-09T11:23:38.427" v="6" actId="20577"/>
          <ac:spMkLst>
            <pc:docMk/>
            <pc:sldMk cId="3153943159" sldId="371"/>
            <ac:spMk id="3" creationId="{039EBEAD-1664-46BB-B7B1-FA6A20CE43A7}"/>
          </ac:spMkLst>
        </pc:spChg>
        <pc:spChg chg="add mod">
          <ac:chgData name="Ooster, L. van 't (Lotte)" userId="8f3a58f3-b25e-4fc1-9047-3ef1bc8e69b8" providerId="ADAL" clId="{7FAD0FC5-3E15-435E-B128-3D48A7A59B71}" dt="2022-11-09T11:26:46.794" v="41" actId="1076"/>
          <ac:spMkLst>
            <pc:docMk/>
            <pc:sldMk cId="3153943159" sldId="371"/>
            <ac:spMk id="4" creationId="{8451B4AC-D1DE-491A-868E-0CCBA34D5D81}"/>
          </ac:spMkLst>
        </pc:spChg>
        <pc:picChg chg="mod">
          <ac:chgData name="Ooster, L. van 't (Lotte)" userId="8f3a58f3-b25e-4fc1-9047-3ef1bc8e69b8" providerId="ADAL" clId="{7FAD0FC5-3E15-435E-B128-3D48A7A59B71}" dt="2022-11-09T11:23:10.548" v="0" actId="1076"/>
          <ac:picMkLst>
            <pc:docMk/>
            <pc:sldMk cId="3153943159" sldId="371"/>
            <ac:picMk id="5" creationId="{F4C0C44C-408F-4166-BAEE-7B704F02730B}"/>
          </ac:picMkLst>
        </pc:picChg>
      </pc:sldChg>
      <pc:sldChg chg="addSp delSp modSp mod modNotes">
        <pc:chgData name="Ooster, L. van 't (Lotte)" userId="8f3a58f3-b25e-4fc1-9047-3ef1bc8e69b8" providerId="ADAL" clId="{7FAD0FC5-3E15-435E-B128-3D48A7A59B71}" dt="2022-11-09T11:26:34.039" v="39" actId="1076"/>
        <pc:sldMkLst>
          <pc:docMk/>
          <pc:sldMk cId="2902554814" sldId="372"/>
        </pc:sldMkLst>
        <pc:spChg chg="add mod">
          <ac:chgData name="Ooster, L. van 't (Lotte)" userId="8f3a58f3-b25e-4fc1-9047-3ef1bc8e69b8" providerId="ADAL" clId="{7FAD0FC5-3E15-435E-B128-3D48A7A59B71}" dt="2022-11-09T11:26:34.039" v="39" actId="1076"/>
          <ac:spMkLst>
            <pc:docMk/>
            <pc:sldMk cId="2902554814" sldId="372"/>
            <ac:spMk id="5" creationId="{6E40227E-A5CC-4021-9DA7-6608E5FA536B}"/>
          </ac:spMkLst>
        </pc:spChg>
        <pc:spChg chg="add del mod">
          <ac:chgData name="Ooster, L. van 't (Lotte)" userId="8f3a58f3-b25e-4fc1-9047-3ef1bc8e69b8" providerId="ADAL" clId="{7FAD0FC5-3E15-435E-B128-3D48A7A59B71}" dt="2022-11-09T11:25:38.013" v="32"/>
          <ac:spMkLst>
            <pc:docMk/>
            <pc:sldMk cId="2902554814" sldId="372"/>
            <ac:spMk id="6" creationId="{4F31FACC-992A-4ABB-8F34-E1528AA5202F}"/>
          </ac:spMkLst>
        </pc:spChg>
      </pc:sldChg>
      <pc:sldChg chg="addSp modSp mod">
        <pc:chgData name="Ooster, L. van 't (Lotte)" userId="8f3a58f3-b25e-4fc1-9047-3ef1bc8e69b8" providerId="ADAL" clId="{7FAD0FC5-3E15-435E-B128-3D48A7A59B71}" dt="2022-11-09T11:26:27.171" v="38" actId="1076"/>
        <pc:sldMkLst>
          <pc:docMk/>
          <pc:sldMk cId="3372227194" sldId="373"/>
        </pc:sldMkLst>
        <pc:spChg chg="add mod">
          <ac:chgData name="Ooster, L. van 't (Lotte)" userId="8f3a58f3-b25e-4fc1-9047-3ef1bc8e69b8" providerId="ADAL" clId="{7FAD0FC5-3E15-435E-B128-3D48A7A59B71}" dt="2022-11-09T11:26:27.171" v="38" actId="1076"/>
          <ac:spMkLst>
            <pc:docMk/>
            <pc:sldMk cId="3372227194" sldId="373"/>
            <ac:spMk id="4" creationId="{AD238237-0A28-4270-9BBC-098AB379CC1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i="1">
              <a:latin typeface="GT Walsheim Medium" pitchFamily="2" charset="77"/>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6D562E9-F970-40C5-8076-BA5383048925}" type="datetimeFigureOut">
              <a:rPr lang="en-GB" i="1" smtClean="0">
                <a:latin typeface="GT Walsheim Medium" pitchFamily="2" charset="77"/>
              </a:rPr>
              <a:t>19/12/2022</a:t>
            </a:fld>
            <a:endParaRPr lang="en-GB" i="1">
              <a:latin typeface="GT Walsheim Medium" pitchFamily="2" charset="77"/>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i="1">
              <a:latin typeface="GT Walsheim Medium" pitchFamily="2" charset="77"/>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517BDD4-EA2B-47CA-A27F-5DCC43F23FEF}" type="slidenum">
              <a:rPr lang="en-GB" i="1" smtClean="0">
                <a:latin typeface="GT Walsheim Medium" pitchFamily="2" charset="77"/>
              </a:rPr>
              <a:t>‹#›</a:t>
            </a:fld>
            <a:endParaRPr lang="en-GB" i="1">
              <a:latin typeface="GT Walsheim Medium" pitchFamily="2" charset="77"/>
            </a:endParaRPr>
          </a:p>
        </p:txBody>
      </p:sp>
    </p:spTree>
    <p:extLst>
      <p:ext uri="{BB962C8B-B14F-4D97-AF65-F5344CB8AC3E}">
        <p14:creationId xmlns:p14="http://schemas.microsoft.com/office/powerpoint/2010/main" val="28687260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1">
                <a:latin typeface="GT Walsheim Medium" pitchFamily="2" charset="77"/>
              </a:defRPr>
            </a:lvl1pPr>
          </a:lstStyle>
          <a:p>
            <a:endParaRPr lang="en-GB"/>
          </a:p>
        </p:txBody>
      </p:sp>
      <p:sp>
        <p:nvSpPr>
          <p:cNvPr id="3" name="Tijdelijke aanduiding voor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1">
                <a:latin typeface="GT Walsheim Medium" pitchFamily="2" charset="77"/>
              </a:defRPr>
            </a:lvl1pPr>
          </a:lstStyle>
          <a:p>
            <a:fld id="{7CAC0B33-3943-42F1-973C-9CDD51C76BBD}" type="datetimeFigureOut">
              <a:rPr lang="en-GB" smtClean="0"/>
              <a:pPr/>
              <a:t>19/12/2022</a:t>
            </a:fld>
            <a:endParaRPr lang="en-GB"/>
          </a:p>
        </p:txBody>
      </p:sp>
      <p:sp>
        <p:nvSpPr>
          <p:cNvPr id="4" name="Tijdelijke aanduiding voor dia-afbeelding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Tijdelijke aanduiding voor notiti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err="1"/>
              <a:t>Klik</a:t>
            </a:r>
            <a:r>
              <a:rPr lang="en-GB"/>
              <a:t> om de </a:t>
            </a:r>
            <a:r>
              <a:rPr lang="en-GB" err="1"/>
              <a:t>modelstijlen</a:t>
            </a:r>
            <a:r>
              <a:rPr lang="en-GB"/>
              <a:t> </a:t>
            </a:r>
            <a:r>
              <a:rPr lang="en-GB" err="1"/>
              <a:t>te</a:t>
            </a:r>
            <a:r>
              <a:rPr lang="en-GB"/>
              <a:t> </a:t>
            </a:r>
            <a:r>
              <a:rPr lang="en-GB" err="1"/>
              <a:t>bewerken</a:t>
            </a:r>
            <a:endParaRPr lang="en-GB"/>
          </a:p>
          <a:p>
            <a:pPr lvl="1"/>
            <a:r>
              <a:rPr lang="en-GB" err="1"/>
              <a:t>Tweede</a:t>
            </a:r>
            <a:r>
              <a:rPr lang="en-GB"/>
              <a:t> </a:t>
            </a:r>
            <a:r>
              <a:rPr lang="en-GB" err="1"/>
              <a:t>niveau</a:t>
            </a:r>
            <a:endParaRPr lang="en-GB"/>
          </a:p>
          <a:p>
            <a:pPr lvl="2"/>
            <a:r>
              <a:rPr lang="en-GB" err="1"/>
              <a:t>Derde</a:t>
            </a:r>
            <a:r>
              <a:rPr lang="en-GB"/>
              <a:t> </a:t>
            </a:r>
            <a:r>
              <a:rPr lang="en-GB" err="1"/>
              <a:t>niveau</a:t>
            </a:r>
            <a:endParaRPr lang="en-GB"/>
          </a:p>
          <a:p>
            <a:pPr lvl="3"/>
            <a:r>
              <a:rPr lang="en-GB" err="1"/>
              <a:t>Vierde</a:t>
            </a:r>
            <a:r>
              <a:rPr lang="en-GB"/>
              <a:t> </a:t>
            </a:r>
            <a:r>
              <a:rPr lang="en-GB" err="1"/>
              <a:t>niveau</a:t>
            </a:r>
            <a:endParaRPr lang="en-GB"/>
          </a:p>
          <a:p>
            <a:pPr lvl="4"/>
            <a:r>
              <a:rPr lang="en-GB" err="1"/>
              <a:t>Vijfde</a:t>
            </a:r>
            <a:r>
              <a:rPr lang="en-GB"/>
              <a:t> </a:t>
            </a:r>
            <a:r>
              <a:rPr lang="en-GB" err="1"/>
              <a:t>niveau</a:t>
            </a:r>
            <a:endParaRPr lang="en-GB"/>
          </a:p>
        </p:txBody>
      </p:sp>
      <p:sp>
        <p:nvSpPr>
          <p:cNvPr id="6" name="Tijdelijke aanduiding voor voettekst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1">
                <a:latin typeface="GT Walsheim Medium" pitchFamily="2" charset="77"/>
              </a:defRPr>
            </a:lvl1pPr>
          </a:lstStyle>
          <a:p>
            <a:endParaRPr lang="en-GB"/>
          </a:p>
        </p:txBody>
      </p:sp>
      <p:sp>
        <p:nvSpPr>
          <p:cNvPr id="7" name="Tijdelijke aanduiding voor dianumm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1">
                <a:latin typeface="GT Walsheim Medium" pitchFamily="2" charset="77"/>
              </a:defRPr>
            </a:lvl1pPr>
          </a:lstStyle>
          <a:p>
            <a:fld id="{697381A9-0C9E-4D3A-A28B-AC4E168A57BC}" type="slidenum">
              <a:rPr lang="en-GB" smtClean="0"/>
              <a:pPr/>
              <a:t>‹#›</a:t>
            </a:fld>
            <a:endParaRPr lang="en-GB"/>
          </a:p>
        </p:txBody>
      </p:sp>
    </p:spTree>
    <p:extLst>
      <p:ext uri="{BB962C8B-B14F-4D97-AF65-F5344CB8AC3E}">
        <p14:creationId xmlns:p14="http://schemas.microsoft.com/office/powerpoint/2010/main" val="2800893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1" kern="1200">
        <a:solidFill>
          <a:schemeClr val="tx1"/>
        </a:solidFill>
        <a:latin typeface="GT Walsheim Medium" pitchFamily="2" charset="77"/>
        <a:ea typeface="+mn-ea"/>
        <a:cs typeface="+mn-cs"/>
      </a:defRPr>
    </a:lvl1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nl-NL" sz="1100" b="1">
                <a:effectLst/>
                <a:latin typeface="Calibri" panose="020F0502020204030204" pitchFamily="34" charset="0"/>
                <a:ea typeface="Calibri" panose="020F0502020204030204" pitchFamily="34" charset="0"/>
                <a:cs typeface="Times New Roman" panose="02020603050405020304" pitchFamily="18" charset="0"/>
              </a:rPr>
              <a:t>Vragen die aan de leerlingen gesteld kunnen worden:</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100">
                <a:effectLst/>
                <a:latin typeface="Calibri" panose="020F0502020204030204" pitchFamily="34" charset="0"/>
                <a:ea typeface="Calibri" panose="020F0502020204030204" pitchFamily="34" charset="0"/>
                <a:cs typeface="Times New Roman" panose="02020603050405020304" pitchFamily="18" charset="0"/>
              </a:rPr>
              <a:t>“Wat zie je?”, “Zie je dat of denk je dat?”, “Kan het waar zijn wat je ziet?”, “Hoe zou je kunnen onderzoeken wat je ziet?”.</a:t>
            </a:r>
          </a:p>
          <a:p>
            <a:pPr>
              <a:lnSpc>
                <a:spcPct val="107000"/>
              </a:lnSpc>
              <a:spcAft>
                <a:spcPts val="800"/>
              </a:spcAft>
            </a:pPr>
            <a:r>
              <a:rPr lang="nl-NL" sz="110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nl-NL" sz="1100" b="1">
                <a:effectLst/>
                <a:latin typeface="Calibri" panose="020F0502020204030204" pitchFamily="34" charset="0"/>
                <a:ea typeface="Calibri" panose="020F0502020204030204" pitchFamily="34" charset="0"/>
                <a:cs typeface="Times New Roman" panose="02020603050405020304" pitchFamily="18" charset="0"/>
              </a:rPr>
              <a:t>Ga daarna er iets dieper op in:</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100">
                <a:effectLst/>
                <a:latin typeface="Calibri" panose="020F0502020204030204" pitchFamily="34" charset="0"/>
                <a:ea typeface="Calibri" panose="020F0502020204030204" pitchFamily="34" charset="0"/>
                <a:cs typeface="Times New Roman" panose="02020603050405020304" pitchFamily="18" charset="0"/>
              </a:rPr>
              <a:t>Is het echt of nep? </a:t>
            </a:r>
          </a:p>
          <a:p>
            <a:pPr marL="342900" lvl="0" indent="-342900">
              <a:lnSpc>
                <a:spcPct val="107000"/>
              </a:lnSpc>
              <a:spcAft>
                <a:spcPts val="800"/>
              </a:spcAft>
              <a:buFont typeface="Wingdings" panose="05000000000000000000" pitchFamily="2" charset="2"/>
              <a:buChar char=""/>
            </a:pPr>
            <a:r>
              <a:rPr lang="nl-NL" sz="1100">
                <a:effectLst/>
                <a:latin typeface="Calibri" panose="020F0502020204030204" pitchFamily="34" charset="0"/>
                <a:ea typeface="Calibri" panose="020F0502020204030204" pitchFamily="34" charset="0"/>
                <a:cs typeface="Times New Roman" panose="02020603050405020304" pitchFamily="18" charset="0"/>
              </a:rPr>
              <a:t>Wat betekent ‘echt’ volgens jullie? </a:t>
            </a:r>
          </a:p>
          <a:p>
            <a:pPr>
              <a:lnSpc>
                <a:spcPct val="107000"/>
              </a:lnSpc>
              <a:spcAft>
                <a:spcPts val="800"/>
              </a:spcAft>
            </a:pPr>
            <a:r>
              <a:rPr lang="nl-NL" sz="110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nl-NL" sz="1100" b="1">
                <a:effectLst/>
                <a:latin typeface="Calibri" panose="020F0502020204030204" pitchFamily="34" charset="0"/>
                <a:ea typeface="Calibri" panose="020F0502020204030204" pitchFamily="34" charset="0"/>
                <a:cs typeface="Times New Roman" panose="02020603050405020304" pitchFamily="18" charset="0"/>
              </a:rPr>
              <a:t>Nog een stap verder:</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7000"/>
              </a:lnSpc>
              <a:buFont typeface="Calibri" panose="020F0502020204030204" pitchFamily="34" charset="0"/>
              <a:buChar char="-"/>
            </a:pPr>
            <a:r>
              <a:rPr lang="nl-NL" sz="1100">
                <a:effectLst/>
                <a:latin typeface="Calibri" panose="020F0502020204030204" pitchFamily="34" charset="0"/>
                <a:ea typeface="Calibri" panose="020F0502020204030204" pitchFamily="34" charset="0"/>
                <a:cs typeface="Times New Roman" panose="02020603050405020304" pitchFamily="18" charset="0"/>
              </a:rPr>
              <a:t>Hoe kun je onderzoeken of het ooit geleefd heeft?</a:t>
            </a:r>
          </a:p>
          <a:p>
            <a:pPr marL="342900" lvl="0" indent="-342900">
              <a:lnSpc>
                <a:spcPct val="107000"/>
              </a:lnSpc>
              <a:buFont typeface="Calibri" panose="020F0502020204030204" pitchFamily="34" charset="0"/>
              <a:buChar char="-"/>
            </a:pPr>
            <a:r>
              <a:rPr lang="nl-NL" sz="1100">
                <a:effectLst/>
                <a:latin typeface="Calibri" panose="020F0502020204030204" pitchFamily="34" charset="0"/>
                <a:ea typeface="Calibri" panose="020F0502020204030204" pitchFamily="34" charset="0"/>
                <a:cs typeface="Times New Roman" panose="02020603050405020304" pitchFamily="18" charset="0"/>
              </a:rPr>
              <a:t>Hoe kun je onderzoeken of het een dier is?</a:t>
            </a:r>
          </a:p>
          <a:p>
            <a:pPr marL="342900" lvl="0" indent="-342900">
              <a:lnSpc>
                <a:spcPct val="107000"/>
              </a:lnSpc>
              <a:buFont typeface="Wingdings" panose="05000000000000000000" pitchFamily="2" charset="2"/>
              <a:buChar char=""/>
            </a:pPr>
            <a:r>
              <a:rPr lang="nl-NL" sz="1100">
                <a:effectLst/>
                <a:latin typeface="Calibri" panose="020F0502020204030204" pitchFamily="34" charset="0"/>
                <a:ea typeface="Calibri" panose="020F0502020204030204" pitchFamily="34" charset="0"/>
                <a:cs typeface="Times New Roman" panose="02020603050405020304" pitchFamily="18" charset="0"/>
              </a:rPr>
              <a:t>Zijn er dieren die nu leven die hierop lijken? Welke kenmerken herkennen jullie?  </a:t>
            </a:r>
          </a:p>
          <a:p>
            <a:pPr marL="742950" lvl="1" indent="-285750">
              <a:lnSpc>
                <a:spcPct val="107000"/>
              </a:lnSpc>
              <a:spcAft>
                <a:spcPts val="800"/>
              </a:spcAft>
              <a:buFont typeface="Courier New" panose="02070309020205020404" pitchFamily="49" charset="0"/>
              <a:buChar char="o"/>
            </a:pPr>
            <a:r>
              <a:rPr lang="nl-NL" sz="1100">
                <a:effectLst/>
                <a:latin typeface="Calibri" panose="020F0502020204030204" pitchFamily="34" charset="0"/>
                <a:ea typeface="Calibri" panose="020F0502020204030204" pitchFamily="34" charset="0"/>
                <a:cs typeface="Times New Roman" panose="02020603050405020304" pitchFamily="18" charset="0"/>
              </a:rPr>
              <a:t>Bijvoorbeeld krulstaart, bek met tandjes, vleugels… Welke dieren hebben ook zulke… (bijvoorbeeld vleugels)?</a:t>
            </a:r>
          </a:p>
          <a:p>
            <a:pPr>
              <a:lnSpc>
                <a:spcPct val="107000"/>
              </a:lnSpc>
              <a:spcAft>
                <a:spcPts val="800"/>
              </a:spcAft>
            </a:pPr>
            <a:r>
              <a:rPr lang="nl-NL" sz="1100" b="1">
                <a:effectLst/>
                <a:latin typeface="Calibri" panose="020F0502020204030204" pitchFamily="34" charset="0"/>
                <a:ea typeface="Calibri" panose="020F0502020204030204" pitchFamily="34" charset="0"/>
                <a:cs typeface="Times New Roman" panose="02020603050405020304" pitchFamily="18" charset="0"/>
              </a:rPr>
              <a:t>Vervolg:</a:t>
            </a:r>
            <a:endParaRPr lang="nl-NL" sz="11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100">
                <a:effectLst/>
                <a:latin typeface="Calibri" panose="020F0502020204030204" pitchFamily="34" charset="0"/>
                <a:ea typeface="Calibri" panose="020F0502020204030204" pitchFamily="34" charset="0"/>
                <a:cs typeface="Times New Roman" panose="02020603050405020304" pitchFamily="18" charset="0"/>
              </a:rPr>
              <a:t>Wat zouden we nog meer moeten weten over het draakje? Bijvoorbeeld: hoe groot is het eigenlijk? (ca. 25 cm) Waar is het gevonden? Heeft het DNA? </a:t>
            </a:r>
          </a:p>
          <a:p>
            <a:endParaRPr lang="nl-NL"/>
          </a:p>
        </p:txBody>
      </p:sp>
      <p:sp>
        <p:nvSpPr>
          <p:cNvPr id="4" name="Slide Number Placeholder 3"/>
          <p:cNvSpPr>
            <a:spLocks noGrp="1"/>
          </p:cNvSpPr>
          <p:nvPr>
            <p:ph type="sldNum" sz="quarter" idx="5"/>
          </p:nvPr>
        </p:nvSpPr>
        <p:spPr/>
        <p:txBody>
          <a:bodyPr/>
          <a:lstStyle/>
          <a:p>
            <a:fld id="{697381A9-0C9E-4D3A-A28B-AC4E168A57BC}" type="slidenum">
              <a:rPr lang="en-GB" smtClean="0"/>
              <a:pPr/>
              <a:t>2</a:t>
            </a:fld>
            <a:endParaRPr lang="en-GB"/>
          </a:p>
        </p:txBody>
      </p:sp>
    </p:spTree>
    <p:extLst>
      <p:ext uri="{BB962C8B-B14F-4D97-AF65-F5344CB8AC3E}">
        <p14:creationId xmlns:p14="http://schemas.microsoft.com/office/powerpoint/2010/main" val="2756564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nl-NL" sz="1800" b="1">
                <a:effectLst/>
                <a:latin typeface="Calibri" panose="020F0502020204030204" pitchFamily="34" charset="0"/>
                <a:ea typeface="Calibri" panose="020F0502020204030204" pitchFamily="34" charset="0"/>
                <a:cs typeface="Times New Roman" panose="02020603050405020304" pitchFamily="18" charset="0"/>
              </a:rPr>
              <a:t>EN WAT IS HET?</a:t>
            </a:r>
            <a:endParaRPr lang="nl-NL"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 Het is niet wat het lijkt! Dit draakje stond in een rariteitenkabinet. In de tijd dat mensen meer vreemde opgezette dieren als pronkstukken in huis haalde. </a:t>
            </a:r>
          </a:p>
          <a:p>
            <a:endParaRPr lang="nl-NL"/>
          </a:p>
        </p:txBody>
      </p:sp>
      <p:sp>
        <p:nvSpPr>
          <p:cNvPr id="4" name="Slide Number Placeholder 3"/>
          <p:cNvSpPr>
            <a:spLocks noGrp="1"/>
          </p:cNvSpPr>
          <p:nvPr>
            <p:ph type="sldNum" sz="quarter" idx="5"/>
          </p:nvPr>
        </p:nvSpPr>
        <p:spPr/>
        <p:txBody>
          <a:bodyPr/>
          <a:lstStyle/>
          <a:p>
            <a:fld id="{697381A9-0C9E-4D3A-A28B-AC4E168A57BC}" type="slidenum">
              <a:rPr lang="en-GB" smtClean="0"/>
              <a:pPr/>
              <a:t>4</a:t>
            </a:fld>
            <a:endParaRPr lang="en-GB"/>
          </a:p>
        </p:txBody>
      </p:sp>
    </p:spTree>
    <p:extLst>
      <p:ext uri="{BB962C8B-B14F-4D97-AF65-F5344CB8AC3E}">
        <p14:creationId xmlns:p14="http://schemas.microsoft.com/office/powerpoint/2010/main" val="2849005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nl-NL" sz="1800" b="1">
                <a:effectLst/>
                <a:latin typeface="Calibri" panose="020F0502020204030204" pitchFamily="34" charset="0"/>
                <a:ea typeface="Calibri" panose="020F0502020204030204" pitchFamily="34" charset="0"/>
                <a:cs typeface="Times New Roman" panose="02020603050405020304" pitchFamily="18" charset="0"/>
              </a:rPr>
              <a:t>EN WAT IS HET?</a:t>
            </a:r>
            <a:endParaRPr lang="nl-NL"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Later werd onderzocht dat dit draakje van gedroogde en vervormde pijlstaartrog is gemaakt, vermoedelijk in de 17e of 18e eeuw. Dit ‘draakje’ is in werkelijkheid een kleine rog, die zo geprepareerd is dat je er een draakje in kan zien. In de VOC tijd werden deze kunstig gevouwen roggen door zeelui verkocht om extra bij te verdienen.   </a:t>
            </a:r>
          </a:p>
          <a:p>
            <a:endParaRPr lang="nl-NL"/>
          </a:p>
        </p:txBody>
      </p:sp>
      <p:sp>
        <p:nvSpPr>
          <p:cNvPr id="4" name="Slide Number Placeholder 3"/>
          <p:cNvSpPr>
            <a:spLocks noGrp="1"/>
          </p:cNvSpPr>
          <p:nvPr>
            <p:ph type="sldNum" sz="quarter" idx="5"/>
          </p:nvPr>
        </p:nvSpPr>
        <p:spPr/>
        <p:txBody>
          <a:bodyPr/>
          <a:lstStyle/>
          <a:p>
            <a:fld id="{697381A9-0C9E-4D3A-A28B-AC4E168A57BC}" type="slidenum">
              <a:rPr lang="en-GB" smtClean="0"/>
              <a:pPr/>
              <a:t>5</a:t>
            </a:fld>
            <a:endParaRPr lang="en-GB"/>
          </a:p>
        </p:txBody>
      </p:sp>
    </p:spTree>
    <p:extLst>
      <p:ext uri="{BB962C8B-B14F-4D97-AF65-F5344CB8AC3E}">
        <p14:creationId xmlns:p14="http://schemas.microsoft.com/office/powerpoint/2010/main" val="859655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nl-NL" sz="1800" b="1">
                <a:effectLst/>
                <a:latin typeface="Calibri" panose="020F0502020204030204" pitchFamily="34" charset="0"/>
                <a:ea typeface="Calibri" panose="020F0502020204030204" pitchFamily="34" charset="0"/>
                <a:cs typeface="Times New Roman" panose="02020603050405020304" pitchFamily="18" charset="0"/>
              </a:rPr>
              <a:t>Vragen die aan de leerlingen gesteld kunnen worden</a:t>
            </a:r>
            <a:endParaRPr lang="nl-NL"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“Wat zie je?”, “Zie je dat of denk je dat?”, “Wat denk je dat er is gebeurd?”, “Ben je zeker dat het pootafdrukken zijn?”, “Zijn de afdrukken op hetzelfde moment achtergelaten?”</a:t>
            </a: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 </a:t>
            </a:r>
          </a:p>
          <a:p>
            <a:endParaRPr lang="nl-NL"/>
          </a:p>
        </p:txBody>
      </p:sp>
      <p:sp>
        <p:nvSpPr>
          <p:cNvPr id="4" name="Slide Number Placeholder 3"/>
          <p:cNvSpPr>
            <a:spLocks noGrp="1"/>
          </p:cNvSpPr>
          <p:nvPr>
            <p:ph type="sldNum" sz="quarter" idx="5"/>
          </p:nvPr>
        </p:nvSpPr>
        <p:spPr/>
        <p:txBody>
          <a:bodyPr/>
          <a:lstStyle/>
          <a:p>
            <a:fld id="{697381A9-0C9E-4D3A-A28B-AC4E168A57BC}" type="slidenum">
              <a:rPr lang="en-GB" smtClean="0"/>
              <a:pPr/>
              <a:t>6</a:t>
            </a:fld>
            <a:endParaRPr lang="en-GB"/>
          </a:p>
        </p:txBody>
      </p:sp>
    </p:spTree>
    <p:extLst>
      <p:ext uri="{BB962C8B-B14F-4D97-AF65-F5344CB8AC3E}">
        <p14:creationId xmlns:p14="http://schemas.microsoft.com/office/powerpoint/2010/main" val="937395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lnSpc>
                <a:spcPct val="107000"/>
              </a:lnSpc>
              <a:spcAft>
                <a:spcPts val="800"/>
              </a:spcAft>
            </a:pPr>
            <a:r>
              <a:rPr lang="nl-NL" sz="1800" b="1">
                <a:effectLst/>
                <a:latin typeface="Calibri" panose="020F0502020204030204" pitchFamily="34" charset="0"/>
                <a:ea typeface="Calibri" panose="020F0502020204030204" pitchFamily="34" charset="0"/>
                <a:cs typeface="Times New Roman" panose="02020603050405020304" pitchFamily="18" charset="0"/>
              </a:rPr>
              <a:t>De leraar kan de volgende vragen stellen. De volgorde is belangrijk om de leerlingen onderzoekend te laten denken.</a:t>
            </a:r>
            <a:endParaRPr lang="nl-NL"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“Wat zie je nu?”</a:t>
            </a: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“Zijn de sporen op hetzelfde moment achtergelaten?”</a:t>
            </a: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“Hoeveel dieren waren betrokken?” </a:t>
            </a: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“In welke richting bewogen de dieren?”</a:t>
            </a: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“Veranderde de snelheid of de bewegingsrichting van de dieren?”</a:t>
            </a: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“Wat denk je dat er gebeurde?” </a:t>
            </a: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“Wat zou er nog meer gebeurd kunnen zijn?”</a:t>
            </a: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“Welke gegevens heb je nodig om je idee te bevestigen?” </a:t>
            </a: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“Denk je dat of ben je daar zeker van?”</a:t>
            </a:r>
          </a:p>
          <a:p>
            <a:endParaRPr lang="nl-NL"/>
          </a:p>
        </p:txBody>
      </p:sp>
      <p:sp>
        <p:nvSpPr>
          <p:cNvPr id="4" name="Slide Number Placeholder 3"/>
          <p:cNvSpPr>
            <a:spLocks noGrp="1"/>
          </p:cNvSpPr>
          <p:nvPr>
            <p:ph type="sldNum" sz="quarter" idx="5"/>
          </p:nvPr>
        </p:nvSpPr>
        <p:spPr/>
        <p:txBody>
          <a:bodyPr/>
          <a:lstStyle/>
          <a:p>
            <a:fld id="{697381A9-0C9E-4D3A-A28B-AC4E168A57BC}" type="slidenum">
              <a:rPr lang="en-GB" smtClean="0"/>
              <a:pPr/>
              <a:t>7</a:t>
            </a:fld>
            <a:endParaRPr lang="en-GB"/>
          </a:p>
        </p:txBody>
      </p:sp>
    </p:spTree>
    <p:extLst>
      <p:ext uri="{BB962C8B-B14F-4D97-AF65-F5344CB8AC3E}">
        <p14:creationId xmlns:p14="http://schemas.microsoft.com/office/powerpoint/2010/main" val="2490355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nl-NL" sz="1800" b="1">
                <a:effectLst/>
                <a:latin typeface="Calibri" panose="020F0502020204030204" pitchFamily="34" charset="0"/>
                <a:ea typeface="Calibri" panose="020F0502020204030204" pitchFamily="34" charset="0"/>
                <a:cs typeface="Times New Roman" panose="02020603050405020304" pitchFamily="18" charset="0"/>
              </a:rPr>
              <a:t>De leraar kan de volgende vragen stellen. De volgorde is belangrijk om de leerlingen onderzoekend te laten nadenken.</a:t>
            </a:r>
            <a:endParaRPr lang="nl-NL" sz="180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“Bevat het nieuwe deel extra informatie om je idee te bewijzen? “ </a:t>
            </a: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“Welk deel van je idee is wat je ziet en welk deel een idee?”</a:t>
            </a: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“Wat is er gebeurd? Waarom denk je dat? Ben je hier zeker van?”</a:t>
            </a: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“Kan je één van de </a:t>
            </a:r>
            <a:r>
              <a:rPr lang="nl-NL" sz="1800" err="1">
                <a:effectLst/>
                <a:latin typeface="Calibri" panose="020F0502020204030204" pitchFamily="34" charset="0"/>
                <a:ea typeface="Calibri" panose="020F0502020204030204" pitchFamily="34" charset="0"/>
                <a:cs typeface="Times New Roman" panose="02020603050405020304" pitchFamily="18" charset="0"/>
              </a:rPr>
              <a:t>ideeen</a:t>
            </a:r>
            <a:r>
              <a:rPr lang="nl-NL" sz="1800">
                <a:effectLst/>
                <a:latin typeface="Calibri" panose="020F0502020204030204" pitchFamily="34" charset="0"/>
                <a:ea typeface="Calibri" panose="020F0502020204030204" pitchFamily="34" charset="0"/>
                <a:cs typeface="Times New Roman" panose="02020603050405020304" pitchFamily="18" charset="0"/>
              </a:rPr>
              <a:t> bevestigen?”</a:t>
            </a: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“Ben je er zeker van dat de dieren naar rechts bewogen?”</a:t>
            </a: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“Ben je zeker dat de dieren elkaar hebben opgegeten of zijn er nog andere mogelijkheden?”</a:t>
            </a: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nl-NL" sz="1800" b="1">
                <a:effectLst/>
                <a:latin typeface="Calibri" panose="020F0502020204030204" pitchFamily="34" charset="0"/>
                <a:ea typeface="Calibri" panose="020F0502020204030204" pitchFamily="34" charset="0"/>
                <a:cs typeface="Times New Roman" panose="02020603050405020304" pitchFamily="18" charset="0"/>
              </a:rPr>
              <a:t>EN WAT IS HET?</a:t>
            </a:r>
            <a:r>
              <a:rPr lang="nl-NL" sz="1800">
                <a:effectLst/>
                <a:latin typeface="Calibri" panose="020F0502020204030204" pitchFamily="34" charset="0"/>
                <a:ea typeface="Calibri" panose="020F0502020204030204" pitchFamily="34" charset="0"/>
                <a:cs typeface="Times New Roman" panose="02020603050405020304" pitchFamily="18" charset="0"/>
              </a:rPr>
              <a:t> </a:t>
            </a:r>
          </a:p>
          <a:p>
            <a:pPr>
              <a:lnSpc>
                <a:spcPct val="107000"/>
              </a:lnSpc>
              <a:spcAft>
                <a:spcPts val="800"/>
              </a:spcAft>
            </a:pPr>
            <a:r>
              <a:rPr lang="nl-NL" sz="1800">
                <a:effectLst/>
                <a:latin typeface="Calibri" panose="020F0502020204030204" pitchFamily="34" charset="0"/>
                <a:ea typeface="Calibri" panose="020F0502020204030204" pitchFamily="34" charset="0"/>
                <a:cs typeface="Times New Roman" panose="02020603050405020304" pitchFamily="18" charset="0"/>
              </a:rPr>
              <a:t>Helaas is dit nog niet bekend! Het is niet bekend waar deze afbeelding vandaan komt. Hoe zou je verder kunnen onderzoeken wat er echt gebeurd is? Onderzoek is nooit af! </a:t>
            </a:r>
          </a:p>
          <a:p>
            <a:endParaRPr lang="nl-NL"/>
          </a:p>
        </p:txBody>
      </p:sp>
      <p:sp>
        <p:nvSpPr>
          <p:cNvPr id="4" name="Slide Number Placeholder 3"/>
          <p:cNvSpPr>
            <a:spLocks noGrp="1"/>
          </p:cNvSpPr>
          <p:nvPr>
            <p:ph type="sldNum" sz="quarter" idx="5"/>
          </p:nvPr>
        </p:nvSpPr>
        <p:spPr/>
        <p:txBody>
          <a:bodyPr/>
          <a:lstStyle/>
          <a:p>
            <a:fld id="{697381A9-0C9E-4D3A-A28B-AC4E168A57BC}" type="slidenum">
              <a:rPr lang="en-GB" smtClean="0"/>
              <a:pPr/>
              <a:t>8</a:t>
            </a:fld>
            <a:endParaRPr lang="en-GB"/>
          </a:p>
        </p:txBody>
      </p:sp>
    </p:spTree>
    <p:extLst>
      <p:ext uri="{BB962C8B-B14F-4D97-AF65-F5344CB8AC3E}">
        <p14:creationId xmlns:p14="http://schemas.microsoft.com/office/powerpoint/2010/main" val="5945380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 pagina - Image no text">
    <p:spTree>
      <p:nvGrpSpPr>
        <p:cNvPr id="1" name=""/>
        <p:cNvGrpSpPr/>
        <p:nvPr/>
      </p:nvGrpSpPr>
      <p:grpSpPr>
        <a:xfrm>
          <a:off x="0" y="0"/>
          <a:ext cx="0" cy="0"/>
          <a:chOff x="0" y="0"/>
          <a:chExt cx="0" cy="0"/>
        </a:xfrm>
      </p:grpSpPr>
      <p:sp>
        <p:nvSpPr>
          <p:cNvPr id="9" name="Tijdelijke aanduiding voor afbeelding 4">
            <a:extLst>
              <a:ext uri="{FF2B5EF4-FFF2-40B4-BE49-F238E27FC236}">
                <a16:creationId xmlns:a16="http://schemas.microsoft.com/office/drawing/2014/main" id="{9D097535-4699-7B42-BB0D-63BDAB006F78}"/>
              </a:ext>
            </a:extLst>
          </p:cNvPr>
          <p:cNvSpPr>
            <a:spLocks noGrp="1"/>
          </p:cNvSpPr>
          <p:nvPr>
            <p:ph type="pic" sz="quarter" idx="18" hasCustomPrompt="1"/>
          </p:nvPr>
        </p:nvSpPr>
        <p:spPr>
          <a:xfrm>
            <a:off x="0" y="0"/>
            <a:ext cx="12195175" cy="6858000"/>
          </a:xfrm>
          <a:prstGeom prst="rect">
            <a:avLst/>
          </a:prstGeom>
          <a:solidFill>
            <a:schemeClr val="bg1"/>
          </a:solidFill>
          <a:ln>
            <a:noFill/>
          </a:ln>
        </p:spPr>
        <p:txBody>
          <a:bodyPr lIns="432000" rIns="108000" anchor="ctr" anchorCtr="0"/>
          <a:lstStyle>
            <a:lvl1pPr algn="l">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pic>
        <p:nvPicPr>
          <p:cNvPr id="15" name="Graphic 14">
            <a:extLst>
              <a:ext uri="{FF2B5EF4-FFF2-40B4-BE49-F238E27FC236}">
                <a16:creationId xmlns:a16="http://schemas.microsoft.com/office/drawing/2014/main" id="{CB804452-FF06-6340-8042-9D58A951168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176583" y="194529"/>
            <a:ext cx="7877705" cy="5453797"/>
          </a:xfrm>
          <a:prstGeom prst="rect">
            <a:avLst/>
          </a:prstGeom>
        </p:spPr>
      </p:pic>
      <p:pic>
        <p:nvPicPr>
          <p:cNvPr id="6" name="Afbeelding 5">
            <a:extLst>
              <a:ext uri="{FF2B5EF4-FFF2-40B4-BE49-F238E27FC236}">
                <a16:creationId xmlns:a16="http://schemas.microsoft.com/office/drawing/2014/main" id="{98775A38-7A8D-4984-86C7-31F9A99C4AE6}"/>
              </a:ext>
            </a:extLst>
          </p:cNvPr>
          <p:cNvPicPr>
            <a:picLocks noChangeAspect="1"/>
          </p:cNvPicPr>
          <p:nvPr userDrawn="1"/>
        </p:nvPicPr>
        <p:blipFill>
          <a:blip r:embed="rId4"/>
          <a:stretch>
            <a:fillRect/>
          </a:stretch>
        </p:blipFill>
        <p:spPr>
          <a:xfrm>
            <a:off x="0" y="4418964"/>
            <a:ext cx="12195175" cy="2439036"/>
          </a:xfrm>
          <a:prstGeom prst="rect">
            <a:avLst/>
          </a:prstGeom>
        </p:spPr>
      </p:pic>
    </p:spTree>
    <p:extLst>
      <p:ext uri="{BB962C8B-B14F-4D97-AF65-F5344CB8AC3E}">
        <p14:creationId xmlns:p14="http://schemas.microsoft.com/office/powerpoint/2010/main" val="2056362429"/>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Titel pagina - lichtblauw">
    <p:bg bwMode="gray">
      <p:bgPr>
        <a:solidFill>
          <a:schemeClr val="accent5"/>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D51C0402-1AA5-3342-B639-74B8E61F557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07566" y="1549215"/>
            <a:ext cx="3334334" cy="3552265"/>
          </a:xfrm>
          <a:prstGeom prst="rect">
            <a:avLst/>
          </a:prstGeom>
        </p:spPr>
      </p:pic>
      <p:sp>
        <p:nvSpPr>
          <p:cNvPr id="11" name="Tijdelijke aanduiding voor datum 3">
            <a:extLst>
              <a:ext uri="{FF2B5EF4-FFF2-40B4-BE49-F238E27FC236}">
                <a16:creationId xmlns:a16="http://schemas.microsoft.com/office/drawing/2014/main" id="{23C12600-44CD-5B4A-9A00-47FF30CF0CAC}"/>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19-12-2022</a:t>
            </a:fld>
            <a:endParaRPr lang="nl-NL"/>
          </a:p>
        </p:txBody>
      </p:sp>
      <p:sp>
        <p:nvSpPr>
          <p:cNvPr id="15" name="Titel 1">
            <a:extLst>
              <a:ext uri="{FF2B5EF4-FFF2-40B4-BE49-F238E27FC236}">
                <a16:creationId xmlns:a16="http://schemas.microsoft.com/office/drawing/2014/main" id="{95DEF094-2ACC-9F4E-9DF4-CBF649C1D397}"/>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sp>
        <p:nvSpPr>
          <p:cNvPr id="16" name="Tijdelijke aanduiding voor tekst 32">
            <a:extLst>
              <a:ext uri="{FF2B5EF4-FFF2-40B4-BE49-F238E27FC236}">
                <a16:creationId xmlns:a16="http://schemas.microsoft.com/office/drawing/2014/main" id="{1108CFDA-6FC2-7E48-AEEC-FE4D2DE16886}"/>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chemeClr val="bg1"/>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8" name="Tijdelijke aanduiding voor tekst 34">
            <a:extLst>
              <a:ext uri="{FF2B5EF4-FFF2-40B4-BE49-F238E27FC236}">
                <a16:creationId xmlns:a16="http://schemas.microsoft.com/office/drawing/2014/main" id="{50AA8B38-6643-A94D-83C8-AA9A8A6AC665}"/>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3" name="Afbeelding 2">
            <a:extLst>
              <a:ext uri="{FF2B5EF4-FFF2-40B4-BE49-F238E27FC236}">
                <a16:creationId xmlns:a16="http://schemas.microsoft.com/office/drawing/2014/main" id="{726D07C0-4A2E-4E50-AC90-D43ACFC7ED3B}"/>
              </a:ext>
            </a:extLst>
          </p:cNvPr>
          <p:cNvPicPr>
            <a:picLocks noChangeAspect="1"/>
          </p:cNvPicPr>
          <p:nvPr userDrawn="1"/>
        </p:nvPicPr>
        <p:blipFill>
          <a:blip r:embed="rId4"/>
          <a:stretch>
            <a:fillRect/>
          </a:stretch>
        </p:blipFill>
        <p:spPr>
          <a:xfrm>
            <a:off x="0" y="4412357"/>
            <a:ext cx="12195175" cy="2439035"/>
          </a:xfrm>
          <a:prstGeom prst="rect">
            <a:avLst/>
          </a:prstGeom>
        </p:spPr>
      </p:pic>
    </p:spTree>
    <p:extLst>
      <p:ext uri="{BB962C8B-B14F-4D97-AF65-F5344CB8AC3E}">
        <p14:creationId xmlns:p14="http://schemas.microsoft.com/office/powerpoint/2010/main" val="663014679"/>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pagina - Geel">
    <p:bg bwMode="gray">
      <p:bgPr>
        <a:solidFill>
          <a:srgbClr val="F1D528"/>
        </a:solidFill>
        <a:effectLst/>
      </p:bgPr>
    </p:bg>
    <p:spTree>
      <p:nvGrpSpPr>
        <p:cNvPr id="1" name=""/>
        <p:cNvGrpSpPr/>
        <p:nvPr/>
      </p:nvGrpSpPr>
      <p:grpSpPr>
        <a:xfrm>
          <a:off x="0" y="0"/>
          <a:ext cx="0" cy="0"/>
          <a:chOff x="0" y="0"/>
          <a:chExt cx="0" cy="0"/>
        </a:xfrm>
      </p:grpSpPr>
      <p:sp>
        <p:nvSpPr>
          <p:cNvPr id="12" name="Tijdelijke aanduiding voor datum 3">
            <a:extLst>
              <a:ext uri="{FF2B5EF4-FFF2-40B4-BE49-F238E27FC236}">
                <a16:creationId xmlns:a16="http://schemas.microsoft.com/office/drawing/2014/main" id="{0BB385E1-23E5-2946-B6F3-B8DB29A94AE5}"/>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rgbClr val="6B519C"/>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19-12-2022</a:t>
            </a:fld>
            <a:endParaRPr lang="nl-NL"/>
          </a:p>
        </p:txBody>
      </p:sp>
      <p:sp>
        <p:nvSpPr>
          <p:cNvPr id="14" name="Titel 1">
            <a:extLst>
              <a:ext uri="{FF2B5EF4-FFF2-40B4-BE49-F238E27FC236}">
                <a16:creationId xmlns:a16="http://schemas.microsoft.com/office/drawing/2014/main" id="{AF80CEF1-70D7-6E41-BF09-B0C9F054758B}"/>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rgbClr val="6B519C"/>
                </a:solidFill>
                <a:latin typeface="GT Walsheim Light" pitchFamily="2" charset="77"/>
              </a:defRPr>
            </a:lvl1pPr>
          </a:lstStyle>
          <a:p>
            <a:r>
              <a:rPr lang="nl-NL" noProof="0"/>
              <a:t>Plaats hier een titel</a:t>
            </a:r>
            <a:br>
              <a:rPr lang="nl-NL" noProof="0"/>
            </a:br>
            <a:r>
              <a:rPr lang="nl-NL" noProof="0"/>
              <a:t>die de aandacht vraagt</a:t>
            </a:r>
          </a:p>
        </p:txBody>
      </p:sp>
      <p:sp>
        <p:nvSpPr>
          <p:cNvPr id="17" name="Tijdelijke aanduiding voor tekst 32">
            <a:extLst>
              <a:ext uri="{FF2B5EF4-FFF2-40B4-BE49-F238E27FC236}">
                <a16:creationId xmlns:a16="http://schemas.microsoft.com/office/drawing/2014/main" id="{85A19F8C-D76D-C74B-93CF-E34E8B8B9EDE}"/>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rgbClr val="6B519C"/>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8" name="Tijdelijke aanduiding voor tekst 34">
            <a:extLst>
              <a:ext uri="{FF2B5EF4-FFF2-40B4-BE49-F238E27FC236}">
                <a16:creationId xmlns:a16="http://schemas.microsoft.com/office/drawing/2014/main" id="{A21A9C3B-9FB1-2145-B0B3-BE770666BCC3}"/>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rgbClr val="6B519C"/>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4" name="Graphic 3">
            <a:extLst>
              <a:ext uri="{FF2B5EF4-FFF2-40B4-BE49-F238E27FC236}">
                <a16:creationId xmlns:a16="http://schemas.microsoft.com/office/drawing/2014/main" id="{2F6F74CB-6AFD-9A4A-BD73-9A6E7F902B0D}"/>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31425" y="1549215"/>
            <a:ext cx="3334334" cy="3552265"/>
          </a:xfrm>
          <a:prstGeom prst="rect">
            <a:avLst/>
          </a:prstGeom>
        </p:spPr>
      </p:pic>
      <p:pic>
        <p:nvPicPr>
          <p:cNvPr id="5" name="Afbeelding 4">
            <a:extLst>
              <a:ext uri="{FF2B5EF4-FFF2-40B4-BE49-F238E27FC236}">
                <a16:creationId xmlns:a16="http://schemas.microsoft.com/office/drawing/2014/main" id="{DB07CD39-6D69-4C14-8081-7980FD8C5C12}"/>
              </a:ext>
            </a:extLst>
          </p:cNvPr>
          <p:cNvPicPr>
            <a:picLocks noChangeAspect="1"/>
          </p:cNvPicPr>
          <p:nvPr userDrawn="1"/>
        </p:nvPicPr>
        <p:blipFill>
          <a:blip r:embed="rId4"/>
          <a:stretch>
            <a:fillRect/>
          </a:stretch>
        </p:blipFill>
        <p:spPr>
          <a:xfrm>
            <a:off x="0" y="4421254"/>
            <a:ext cx="12195175" cy="2439035"/>
          </a:xfrm>
          <a:prstGeom prst="rect">
            <a:avLst/>
          </a:prstGeom>
        </p:spPr>
      </p:pic>
    </p:spTree>
    <p:extLst>
      <p:ext uri="{BB962C8B-B14F-4D97-AF65-F5344CB8AC3E}">
        <p14:creationId xmlns:p14="http://schemas.microsoft.com/office/powerpoint/2010/main" val="1776449651"/>
      </p:ext>
    </p:extLst>
  </p:cSld>
  <p:clrMapOvr>
    <a:masterClrMapping/>
  </p:clrMapOvr>
  <p:extLst>
    <p:ext uri="{DCECCB84-F9BA-43D5-87BE-67443E8EF086}">
      <p15:sldGuideLst xmlns:p15="http://schemas.microsoft.com/office/powerpoint/2012/main">
        <p15:guide id="3" pos="7470">
          <p15:clr>
            <a:srgbClr val="FBAE40"/>
          </p15:clr>
        </p15:guide>
        <p15:guide id="8" pos="629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el pagina 2 - Rood">
    <p:bg bwMode="gray">
      <p:bgPr>
        <a:solidFill>
          <a:schemeClr val="accent3"/>
        </a:solidFill>
        <a:effectLst/>
      </p:bgPr>
    </p:bg>
    <p:spTree>
      <p:nvGrpSpPr>
        <p:cNvPr id="1" name=""/>
        <p:cNvGrpSpPr/>
        <p:nvPr/>
      </p:nvGrpSpPr>
      <p:grpSpPr>
        <a:xfrm>
          <a:off x="0" y="0"/>
          <a:ext cx="0" cy="0"/>
          <a:chOff x="0" y="0"/>
          <a:chExt cx="0" cy="0"/>
        </a:xfrm>
      </p:grpSpPr>
      <p:pic>
        <p:nvPicPr>
          <p:cNvPr id="17" name="Graphic 16">
            <a:extLst>
              <a:ext uri="{FF2B5EF4-FFF2-40B4-BE49-F238E27FC236}">
                <a16:creationId xmlns:a16="http://schemas.microsoft.com/office/drawing/2014/main" id="{DA72C277-BAD0-D646-B00C-6BE4CD63969D}"/>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b="23804"/>
          <a:stretch/>
        </p:blipFill>
        <p:spPr>
          <a:xfrm>
            <a:off x="7302720" y="256995"/>
            <a:ext cx="4596713" cy="5038709"/>
          </a:xfrm>
          <a:prstGeom prst="rect">
            <a:avLst/>
          </a:prstGeom>
        </p:spPr>
      </p:pic>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1157604" y="1945548"/>
            <a:ext cx="8651856" cy="3161911"/>
          </a:xfrm>
          <a:prstGeom prst="rect">
            <a:avLst/>
          </a:prstGeom>
        </p:spPr>
        <p:txBody>
          <a:bodyPr lIns="0" anchor="t" anchorCtr="0"/>
          <a:lstStyle>
            <a:lvl1pPr algn="l">
              <a:defRPr sz="5000" b="0" i="0">
                <a:solidFill>
                  <a:schemeClr val="bg1"/>
                </a:solidFill>
                <a:latin typeface="GT Walsheim Light" pitchFamily="2" charset="77"/>
              </a:defRPr>
            </a:lvl1pPr>
          </a:lstStyle>
          <a:p>
            <a:r>
              <a:rPr lang="nl-NL" noProof="0"/>
              <a:t>Plaats hier een titel</a:t>
            </a:r>
            <a:br>
              <a:rPr lang="nl-NL" noProof="0"/>
            </a:br>
            <a:r>
              <a:rPr lang="nl-NL" noProof="0"/>
              <a:t>die de aandacht vraagt</a:t>
            </a:r>
          </a:p>
        </p:txBody>
      </p:sp>
      <p:pic>
        <p:nvPicPr>
          <p:cNvPr id="3" name="Afbeelding 2">
            <a:extLst>
              <a:ext uri="{FF2B5EF4-FFF2-40B4-BE49-F238E27FC236}">
                <a16:creationId xmlns:a16="http://schemas.microsoft.com/office/drawing/2014/main" id="{4D9FD4D8-4924-4003-B89E-8A2757B86C9E}"/>
              </a:ext>
            </a:extLst>
          </p:cNvPr>
          <p:cNvPicPr>
            <a:picLocks noChangeAspect="1"/>
          </p:cNvPicPr>
          <p:nvPr userDrawn="1"/>
        </p:nvPicPr>
        <p:blipFill>
          <a:blip r:embed="rId4"/>
          <a:stretch>
            <a:fillRect/>
          </a:stretch>
        </p:blipFill>
        <p:spPr>
          <a:xfrm>
            <a:off x="0" y="4412358"/>
            <a:ext cx="12195175" cy="2439035"/>
          </a:xfrm>
          <a:prstGeom prst="rect">
            <a:avLst/>
          </a:prstGeom>
        </p:spPr>
      </p:pic>
    </p:spTree>
    <p:extLst>
      <p:ext uri="{BB962C8B-B14F-4D97-AF65-F5344CB8AC3E}">
        <p14:creationId xmlns:p14="http://schemas.microsoft.com/office/powerpoint/2010/main" val="1717896142"/>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el pagina 2 - BLUE">
    <p:bg bwMode="gray">
      <p:bgPr>
        <a:solidFill>
          <a:schemeClr val="tx2"/>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5767BFEB-59B4-7049-8EDB-D0A106B3CE2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b="23804"/>
          <a:stretch/>
        </p:blipFill>
        <p:spPr>
          <a:xfrm>
            <a:off x="7302720" y="256994"/>
            <a:ext cx="4596713" cy="5038710"/>
          </a:xfrm>
          <a:prstGeom prst="rect">
            <a:avLst/>
          </a:prstGeom>
        </p:spPr>
      </p:pic>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1157604" y="1945548"/>
            <a:ext cx="8651856" cy="3161911"/>
          </a:xfrm>
          <a:prstGeom prst="rect">
            <a:avLst/>
          </a:prstGeom>
        </p:spPr>
        <p:txBody>
          <a:bodyPr lIns="0" anchor="t" anchorCtr="0"/>
          <a:lstStyle>
            <a:lvl1pPr algn="l">
              <a:defRPr sz="5000" b="0" i="0">
                <a:solidFill>
                  <a:schemeClr val="accent2"/>
                </a:solidFill>
                <a:latin typeface="GT Walsheim Light" pitchFamily="2" charset="77"/>
              </a:defRPr>
            </a:lvl1pPr>
          </a:lstStyle>
          <a:p>
            <a:r>
              <a:rPr lang="nl-NL" noProof="0"/>
              <a:t>Plaats hier een titel</a:t>
            </a:r>
            <a:br>
              <a:rPr lang="nl-NL" noProof="0"/>
            </a:br>
            <a:r>
              <a:rPr lang="nl-NL" noProof="0"/>
              <a:t>die de aandacht vraagt</a:t>
            </a:r>
          </a:p>
        </p:txBody>
      </p:sp>
      <p:pic>
        <p:nvPicPr>
          <p:cNvPr id="3" name="Afbeelding 2">
            <a:extLst>
              <a:ext uri="{FF2B5EF4-FFF2-40B4-BE49-F238E27FC236}">
                <a16:creationId xmlns:a16="http://schemas.microsoft.com/office/drawing/2014/main" id="{F8D5C32C-0DED-44EB-B745-2A2D5D72D299}"/>
              </a:ext>
            </a:extLst>
          </p:cNvPr>
          <p:cNvPicPr>
            <a:picLocks noChangeAspect="1"/>
          </p:cNvPicPr>
          <p:nvPr userDrawn="1"/>
        </p:nvPicPr>
        <p:blipFill>
          <a:blip r:embed="rId4"/>
          <a:stretch>
            <a:fillRect/>
          </a:stretch>
        </p:blipFill>
        <p:spPr>
          <a:xfrm>
            <a:off x="0" y="4412356"/>
            <a:ext cx="12195175" cy="2439035"/>
          </a:xfrm>
          <a:prstGeom prst="rect">
            <a:avLst/>
          </a:prstGeom>
        </p:spPr>
      </p:pic>
    </p:spTree>
    <p:extLst>
      <p:ext uri="{BB962C8B-B14F-4D97-AF65-F5344CB8AC3E}">
        <p14:creationId xmlns:p14="http://schemas.microsoft.com/office/powerpoint/2010/main" val="349171097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Titel pagina 2 - paars">
    <p:bg bwMode="gray">
      <p:bgPr>
        <a:solidFill>
          <a:schemeClr val="accent6"/>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5767BFEB-59B4-7049-8EDB-D0A106B3CE2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b="23804"/>
          <a:stretch/>
        </p:blipFill>
        <p:spPr>
          <a:xfrm>
            <a:off x="7302720" y="256994"/>
            <a:ext cx="4596713" cy="5038710"/>
          </a:xfrm>
          <a:prstGeom prst="rect">
            <a:avLst/>
          </a:prstGeom>
        </p:spPr>
      </p:pic>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1157604" y="1945548"/>
            <a:ext cx="8651856" cy="3161911"/>
          </a:xfrm>
          <a:prstGeom prst="rect">
            <a:avLst/>
          </a:prstGeom>
        </p:spPr>
        <p:txBody>
          <a:bodyPr lIns="0" anchor="t" anchorCtr="0"/>
          <a:lstStyle>
            <a:lvl1pPr algn="l">
              <a:defRPr sz="5000" b="0" i="0">
                <a:solidFill>
                  <a:schemeClr val="accent1"/>
                </a:solidFill>
                <a:latin typeface="GT Walsheim Light" pitchFamily="2" charset="77"/>
              </a:defRPr>
            </a:lvl1pPr>
          </a:lstStyle>
          <a:p>
            <a:r>
              <a:rPr lang="nl-NL" noProof="0"/>
              <a:t>Plaats hier een titel</a:t>
            </a:r>
            <a:br>
              <a:rPr lang="nl-NL" noProof="0"/>
            </a:br>
            <a:r>
              <a:rPr lang="nl-NL" noProof="0"/>
              <a:t>die de aandacht vraagt</a:t>
            </a:r>
          </a:p>
        </p:txBody>
      </p:sp>
      <p:pic>
        <p:nvPicPr>
          <p:cNvPr id="3" name="Afbeelding 2">
            <a:extLst>
              <a:ext uri="{FF2B5EF4-FFF2-40B4-BE49-F238E27FC236}">
                <a16:creationId xmlns:a16="http://schemas.microsoft.com/office/drawing/2014/main" id="{F8D5C32C-0DED-44EB-B745-2A2D5D72D299}"/>
              </a:ext>
            </a:extLst>
          </p:cNvPr>
          <p:cNvPicPr>
            <a:picLocks noChangeAspect="1"/>
          </p:cNvPicPr>
          <p:nvPr userDrawn="1"/>
        </p:nvPicPr>
        <p:blipFill>
          <a:blip r:embed="rId4"/>
          <a:stretch>
            <a:fillRect/>
          </a:stretch>
        </p:blipFill>
        <p:spPr>
          <a:xfrm>
            <a:off x="0" y="4412356"/>
            <a:ext cx="12195175" cy="2439035"/>
          </a:xfrm>
          <a:prstGeom prst="rect">
            <a:avLst/>
          </a:prstGeom>
        </p:spPr>
      </p:pic>
    </p:spTree>
    <p:extLst>
      <p:ext uri="{BB962C8B-B14F-4D97-AF65-F5344CB8AC3E}">
        <p14:creationId xmlns:p14="http://schemas.microsoft.com/office/powerpoint/2010/main" val="3233182187"/>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2_Titel pagina 2 - lightBLUE">
    <p:bg bwMode="gray">
      <p:bgPr>
        <a:solidFill>
          <a:schemeClr val="accent5"/>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5767BFEB-59B4-7049-8EDB-D0A106B3CE2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b="23804"/>
          <a:stretch/>
        </p:blipFill>
        <p:spPr>
          <a:xfrm>
            <a:off x="7302720" y="256994"/>
            <a:ext cx="4596713" cy="5038710"/>
          </a:xfrm>
          <a:prstGeom prst="rect">
            <a:avLst/>
          </a:prstGeom>
        </p:spPr>
      </p:pic>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1157604" y="1945548"/>
            <a:ext cx="8651856" cy="3161911"/>
          </a:xfrm>
          <a:prstGeom prst="rect">
            <a:avLst/>
          </a:prstGeom>
        </p:spPr>
        <p:txBody>
          <a:bodyPr lIns="0"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pic>
        <p:nvPicPr>
          <p:cNvPr id="3" name="Afbeelding 2">
            <a:extLst>
              <a:ext uri="{FF2B5EF4-FFF2-40B4-BE49-F238E27FC236}">
                <a16:creationId xmlns:a16="http://schemas.microsoft.com/office/drawing/2014/main" id="{F8D5C32C-0DED-44EB-B745-2A2D5D72D299}"/>
              </a:ext>
            </a:extLst>
          </p:cNvPr>
          <p:cNvPicPr>
            <a:picLocks noChangeAspect="1"/>
          </p:cNvPicPr>
          <p:nvPr userDrawn="1"/>
        </p:nvPicPr>
        <p:blipFill>
          <a:blip r:embed="rId4"/>
          <a:stretch>
            <a:fillRect/>
          </a:stretch>
        </p:blipFill>
        <p:spPr>
          <a:xfrm>
            <a:off x="0" y="4412356"/>
            <a:ext cx="12195175" cy="2439035"/>
          </a:xfrm>
          <a:prstGeom prst="rect">
            <a:avLst/>
          </a:prstGeom>
        </p:spPr>
      </p:pic>
    </p:spTree>
    <p:extLst>
      <p:ext uri="{BB962C8B-B14F-4D97-AF65-F5344CB8AC3E}">
        <p14:creationId xmlns:p14="http://schemas.microsoft.com/office/powerpoint/2010/main" val="4108924882"/>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_Titel pagina 2 - groen">
    <p:bg bwMode="gray">
      <p:bgPr>
        <a:solidFill>
          <a:schemeClr val="accent2"/>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5767BFEB-59B4-7049-8EDB-D0A106B3CE2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b="23804"/>
          <a:stretch/>
        </p:blipFill>
        <p:spPr>
          <a:xfrm>
            <a:off x="7302720" y="256994"/>
            <a:ext cx="4596713" cy="5038710"/>
          </a:xfrm>
          <a:prstGeom prst="rect">
            <a:avLst/>
          </a:prstGeom>
        </p:spPr>
      </p:pic>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1157604" y="1945548"/>
            <a:ext cx="8651856" cy="3161911"/>
          </a:xfrm>
          <a:prstGeom prst="rect">
            <a:avLst/>
          </a:prstGeom>
        </p:spPr>
        <p:txBody>
          <a:bodyPr lIns="0"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pic>
        <p:nvPicPr>
          <p:cNvPr id="3" name="Afbeelding 2">
            <a:extLst>
              <a:ext uri="{FF2B5EF4-FFF2-40B4-BE49-F238E27FC236}">
                <a16:creationId xmlns:a16="http://schemas.microsoft.com/office/drawing/2014/main" id="{F8D5C32C-0DED-44EB-B745-2A2D5D72D299}"/>
              </a:ext>
            </a:extLst>
          </p:cNvPr>
          <p:cNvPicPr>
            <a:picLocks noChangeAspect="1"/>
          </p:cNvPicPr>
          <p:nvPr userDrawn="1"/>
        </p:nvPicPr>
        <p:blipFill>
          <a:blip r:embed="rId4"/>
          <a:stretch>
            <a:fillRect/>
          </a:stretch>
        </p:blipFill>
        <p:spPr>
          <a:xfrm>
            <a:off x="0" y="4412356"/>
            <a:ext cx="12195175" cy="2439035"/>
          </a:xfrm>
          <a:prstGeom prst="rect">
            <a:avLst/>
          </a:prstGeom>
        </p:spPr>
      </p:pic>
    </p:spTree>
    <p:extLst>
      <p:ext uri="{BB962C8B-B14F-4D97-AF65-F5344CB8AC3E}">
        <p14:creationId xmlns:p14="http://schemas.microsoft.com/office/powerpoint/2010/main" val="1258546020"/>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5_Titel pagina 2 - roze">
    <p:bg bwMode="gray">
      <p:bgPr>
        <a:solidFill>
          <a:schemeClr val="accent4"/>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5767BFEB-59B4-7049-8EDB-D0A106B3CE2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b="23804"/>
          <a:stretch/>
        </p:blipFill>
        <p:spPr>
          <a:xfrm>
            <a:off x="7302720" y="256994"/>
            <a:ext cx="4596713" cy="5038710"/>
          </a:xfrm>
          <a:prstGeom prst="rect">
            <a:avLst/>
          </a:prstGeom>
        </p:spPr>
      </p:pic>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1157604" y="1945548"/>
            <a:ext cx="8651856" cy="3161911"/>
          </a:xfrm>
          <a:prstGeom prst="rect">
            <a:avLst/>
          </a:prstGeom>
        </p:spPr>
        <p:txBody>
          <a:bodyPr lIns="0"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pic>
        <p:nvPicPr>
          <p:cNvPr id="3" name="Afbeelding 2">
            <a:extLst>
              <a:ext uri="{FF2B5EF4-FFF2-40B4-BE49-F238E27FC236}">
                <a16:creationId xmlns:a16="http://schemas.microsoft.com/office/drawing/2014/main" id="{F8D5C32C-0DED-44EB-B745-2A2D5D72D299}"/>
              </a:ext>
            </a:extLst>
          </p:cNvPr>
          <p:cNvPicPr>
            <a:picLocks noChangeAspect="1"/>
          </p:cNvPicPr>
          <p:nvPr userDrawn="1"/>
        </p:nvPicPr>
        <p:blipFill>
          <a:blip r:embed="rId4"/>
          <a:stretch>
            <a:fillRect/>
          </a:stretch>
        </p:blipFill>
        <p:spPr>
          <a:xfrm>
            <a:off x="0" y="4412356"/>
            <a:ext cx="12195175" cy="2439035"/>
          </a:xfrm>
          <a:prstGeom prst="rect">
            <a:avLst/>
          </a:prstGeom>
        </p:spPr>
      </p:pic>
    </p:spTree>
    <p:extLst>
      <p:ext uri="{BB962C8B-B14F-4D97-AF65-F5344CB8AC3E}">
        <p14:creationId xmlns:p14="http://schemas.microsoft.com/office/powerpoint/2010/main" val="2053335178"/>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6_Titel pagina 2 - bruin">
    <p:bg bwMode="gray">
      <p:bgPr>
        <a:solidFill>
          <a:srgbClr val="977511"/>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5767BFEB-59B4-7049-8EDB-D0A106B3CE2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b="23804"/>
          <a:stretch/>
        </p:blipFill>
        <p:spPr>
          <a:xfrm>
            <a:off x="7302720" y="256994"/>
            <a:ext cx="4596713" cy="5038710"/>
          </a:xfrm>
          <a:prstGeom prst="rect">
            <a:avLst/>
          </a:prstGeom>
        </p:spPr>
      </p:pic>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1157604" y="1945548"/>
            <a:ext cx="8651856" cy="3161911"/>
          </a:xfrm>
          <a:prstGeom prst="rect">
            <a:avLst/>
          </a:prstGeom>
        </p:spPr>
        <p:txBody>
          <a:bodyPr lIns="0"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pic>
        <p:nvPicPr>
          <p:cNvPr id="3" name="Afbeelding 2">
            <a:extLst>
              <a:ext uri="{FF2B5EF4-FFF2-40B4-BE49-F238E27FC236}">
                <a16:creationId xmlns:a16="http://schemas.microsoft.com/office/drawing/2014/main" id="{F8D5C32C-0DED-44EB-B745-2A2D5D72D299}"/>
              </a:ext>
            </a:extLst>
          </p:cNvPr>
          <p:cNvPicPr>
            <a:picLocks noChangeAspect="1"/>
          </p:cNvPicPr>
          <p:nvPr userDrawn="1"/>
        </p:nvPicPr>
        <p:blipFill>
          <a:blip r:embed="rId4"/>
          <a:stretch>
            <a:fillRect/>
          </a:stretch>
        </p:blipFill>
        <p:spPr>
          <a:xfrm>
            <a:off x="0" y="4412356"/>
            <a:ext cx="12195175" cy="2439035"/>
          </a:xfrm>
          <a:prstGeom prst="rect">
            <a:avLst/>
          </a:prstGeom>
        </p:spPr>
      </p:pic>
    </p:spTree>
    <p:extLst>
      <p:ext uri="{BB962C8B-B14F-4D97-AF65-F5344CB8AC3E}">
        <p14:creationId xmlns:p14="http://schemas.microsoft.com/office/powerpoint/2010/main" val="2641407753"/>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3_Titel pagina 2 - BLUE">
    <p:bg bwMode="gray">
      <p:bgPr>
        <a:solidFill>
          <a:schemeClr val="accent1"/>
        </a:solidFill>
        <a:effectLst/>
      </p:bgPr>
    </p:bg>
    <p:spTree>
      <p:nvGrpSpPr>
        <p:cNvPr id="1" name=""/>
        <p:cNvGrpSpPr/>
        <p:nvPr/>
      </p:nvGrpSpPr>
      <p:grpSpPr>
        <a:xfrm>
          <a:off x="0" y="0"/>
          <a:ext cx="0" cy="0"/>
          <a:chOff x="0" y="0"/>
          <a:chExt cx="0" cy="0"/>
        </a:xfrm>
      </p:grpSpPr>
      <p:pic>
        <p:nvPicPr>
          <p:cNvPr id="13" name="Graphic 12">
            <a:extLst>
              <a:ext uri="{FF2B5EF4-FFF2-40B4-BE49-F238E27FC236}">
                <a16:creationId xmlns:a16="http://schemas.microsoft.com/office/drawing/2014/main" id="{5767BFEB-59B4-7049-8EDB-D0A106B3CE2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b="23804"/>
          <a:stretch/>
        </p:blipFill>
        <p:spPr>
          <a:xfrm>
            <a:off x="7302720" y="256994"/>
            <a:ext cx="4596713" cy="5038710"/>
          </a:xfrm>
          <a:prstGeom prst="rect">
            <a:avLst/>
          </a:prstGeom>
        </p:spPr>
      </p:pic>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1157604" y="1945548"/>
            <a:ext cx="8651856" cy="3161911"/>
          </a:xfrm>
          <a:prstGeom prst="rect">
            <a:avLst/>
          </a:prstGeom>
        </p:spPr>
        <p:txBody>
          <a:bodyPr lIns="0" anchor="t" anchorCtr="0"/>
          <a:lstStyle>
            <a:lvl1pPr algn="l">
              <a:defRPr sz="5000" b="0" i="0">
                <a:solidFill>
                  <a:srgbClr val="6B519C"/>
                </a:solidFill>
                <a:latin typeface="GT Walsheim Light" pitchFamily="2" charset="77"/>
              </a:defRPr>
            </a:lvl1pPr>
          </a:lstStyle>
          <a:p>
            <a:r>
              <a:rPr lang="nl-NL" noProof="0"/>
              <a:t>Plaats hier een titel</a:t>
            </a:r>
            <a:br>
              <a:rPr lang="nl-NL" noProof="0"/>
            </a:br>
            <a:r>
              <a:rPr lang="nl-NL" noProof="0"/>
              <a:t>die de aandacht vraagt</a:t>
            </a:r>
          </a:p>
        </p:txBody>
      </p:sp>
      <p:pic>
        <p:nvPicPr>
          <p:cNvPr id="3" name="Afbeelding 2">
            <a:extLst>
              <a:ext uri="{FF2B5EF4-FFF2-40B4-BE49-F238E27FC236}">
                <a16:creationId xmlns:a16="http://schemas.microsoft.com/office/drawing/2014/main" id="{F8D5C32C-0DED-44EB-B745-2A2D5D72D299}"/>
              </a:ext>
            </a:extLst>
          </p:cNvPr>
          <p:cNvPicPr>
            <a:picLocks noChangeAspect="1"/>
          </p:cNvPicPr>
          <p:nvPr userDrawn="1"/>
        </p:nvPicPr>
        <p:blipFill>
          <a:blip r:embed="rId4"/>
          <a:stretch>
            <a:fillRect/>
          </a:stretch>
        </p:blipFill>
        <p:spPr>
          <a:xfrm>
            <a:off x="0" y="4412356"/>
            <a:ext cx="12195175" cy="2439035"/>
          </a:xfrm>
          <a:prstGeom prst="rect">
            <a:avLst/>
          </a:prstGeom>
        </p:spPr>
      </p:pic>
    </p:spTree>
    <p:extLst>
      <p:ext uri="{BB962C8B-B14F-4D97-AF65-F5344CB8AC3E}">
        <p14:creationId xmlns:p14="http://schemas.microsoft.com/office/powerpoint/2010/main" val="1093617482"/>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 pagina - WIT">
    <p:bg bwMode="gray">
      <p:bgPr>
        <a:solidFill>
          <a:schemeClr val="bg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071560B1-AF56-1142-947C-747DF021974E}"/>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07566" y="1549215"/>
            <a:ext cx="3334334" cy="3552265"/>
          </a:xfrm>
          <a:prstGeom prst="rect">
            <a:avLst/>
          </a:prstGeom>
        </p:spPr>
      </p:pic>
      <p:sp>
        <p:nvSpPr>
          <p:cNvPr id="11" name="Tijdelijke aanduiding voor datum 3">
            <a:extLst>
              <a:ext uri="{FF2B5EF4-FFF2-40B4-BE49-F238E27FC236}">
                <a16:creationId xmlns:a16="http://schemas.microsoft.com/office/drawing/2014/main" id="{F65291F4-C395-954A-8EB0-9B477956CC5F}"/>
              </a:ext>
            </a:extLst>
          </p:cNvPr>
          <p:cNvSpPr>
            <a:spLocks noGrp="1"/>
          </p:cNvSpPr>
          <p:nvPr>
            <p:ph type="dt" sz="half" idx="10"/>
          </p:nvPr>
        </p:nvSpPr>
        <p:spPr>
          <a:xfrm>
            <a:off x="4470401" y="4870211"/>
            <a:ext cx="7198424" cy="231269"/>
          </a:xfrm>
          <a:prstGeom prst="rect">
            <a:avLst/>
          </a:prstGeom>
        </p:spPr>
        <p:txBody>
          <a:bodyPr rIns="0"/>
          <a:lstStyle>
            <a:lvl1pPr algn="l">
              <a:defRPr sz="1200" b="0" i="0">
                <a:latin typeface="GT Walsheim Light" pitchFamily="2" charset="77"/>
                <a:ea typeface="Open Sans Light" panose="020B0306030504020204" pitchFamily="34" charset="0"/>
                <a:cs typeface="Open Sans Light" panose="020B0306030504020204" pitchFamily="34" charset="0"/>
              </a:defRPr>
            </a:lvl1pPr>
          </a:lstStyle>
          <a:p>
            <a:pPr algn="l"/>
            <a:fld id="{16A1F7B8-8C2F-6042-8F82-7696467E56F4}" type="datetime1">
              <a:rPr lang="nl-NL" smtClean="0"/>
              <a:pPr algn="l"/>
              <a:t>19-12-2022</a:t>
            </a:fld>
            <a:endParaRPr lang="nl-NL"/>
          </a:p>
        </p:txBody>
      </p:sp>
      <p:sp>
        <p:nvSpPr>
          <p:cNvPr id="14" name="Titel 1">
            <a:extLst>
              <a:ext uri="{FF2B5EF4-FFF2-40B4-BE49-F238E27FC236}">
                <a16:creationId xmlns:a16="http://schemas.microsoft.com/office/drawing/2014/main" id="{8FA24EAC-01EC-8146-8E7F-AA7C7CB5C21E}"/>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latin typeface="GT Walsheim Light" pitchFamily="2" charset="77"/>
              </a:defRPr>
            </a:lvl1pPr>
          </a:lstStyle>
          <a:p>
            <a:r>
              <a:rPr lang="nl-NL" noProof="0"/>
              <a:t>Plaats hier een titel</a:t>
            </a:r>
            <a:br>
              <a:rPr lang="nl-NL" noProof="0"/>
            </a:br>
            <a:r>
              <a:rPr lang="nl-NL" noProof="0"/>
              <a:t>die de aandacht vraagt</a:t>
            </a:r>
          </a:p>
        </p:txBody>
      </p:sp>
      <p:sp>
        <p:nvSpPr>
          <p:cNvPr id="15" name="Tijdelijke aanduiding voor tekst 32">
            <a:extLst>
              <a:ext uri="{FF2B5EF4-FFF2-40B4-BE49-F238E27FC236}">
                <a16:creationId xmlns:a16="http://schemas.microsoft.com/office/drawing/2014/main" id="{56652289-C403-1D46-B83F-7F81E234A507}"/>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6" name="Tijdelijke aanduiding voor tekst 34">
            <a:extLst>
              <a:ext uri="{FF2B5EF4-FFF2-40B4-BE49-F238E27FC236}">
                <a16:creationId xmlns:a16="http://schemas.microsoft.com/office/drawing/2014/main" id="{58DBC5FF-92C0-6D45-82C8-0E6F65E367FA}"/>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3" name="Afbeelding 2">
            <a:extLst>
              <a:ext uri="{FF2B5EF4-FFF2-40B4-BE49-F238E27FC236}">
                <a16:creationId xmlns:a16="http://schemas.microsoft.com/office/drawing/2014/main" id="{93426D11-3606-489E-9FED-3365DCBED423}"/>
              </a:ext>
            </a:extLst>
          </p:cNvPr>
          <p:cNvPicPr>
            <a:picLocks noChangeAspect="1"/>
          </p:cNvPicPr>
          <p:nvPr userDrawn="1"/>
        </p:nvPicPr>
        <p:blipFill>
          <a:blip r:embed="rId4"/>
          <a:stretch>
            <a:fillRect/>
          </a:stretch>
        </p:blipFill>
        <p:spPr>
          <a:xfrm>
            <a:off x="0" y="4412355"/>
            <a:ext cx="12195175" cy="2439035"/>
          </a:xfrm>
          <a:prstGeom prst="rect">
            <a:avLst/>
          </a:prstGeom>
        </p:spPr>
      </p:pic>
    </p:spTree>
    <p:extLst>
      <p:ext uri="{BB962C8B-B14F-4D97-AF65-F5344CB8AC3E}">
        <p14:creationId xmlns:p14="http://schemas.microsoft.com/office/powerpoint/2010/main" val="374044285"/>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Titel pagina - groen">
    <p:bg bwMode="gray">
      <p:bgPr>
        <a:solidFill>
          <a:schemeClr val="accent2"/>
        </a:solidFill>
        <a:effectLst/>
      </p:bgPr>
    </p:bg>
    <p:spTree>
      <p:nvGrpSpPr>
        <p:cNvPr id="1" name=""/>
        <p:cNvGrpSpPr/>
        <p:nvPr/>
      </p:nvGrpSpPr>
      <p:grpSpPr>
        <a:xfrm>
          <a:off x="0" y="0"/>
          <a:ext cx="0" cy="0"/>
          <a:chOff x="0" y="0"/>
          <a:chExt cx="0" cy="0"/>
        </a:xfrm>
      </p:grpSpPr>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368576" y="2531335"/>
            <a:ext cx="11368605" cy="654779"/>
          </a:xfrm>
          <a:prstGeom prst="rect">
            <a:avLst/>
          </a:prstGeom>
        </p:spPr>
        <p:txBody>
          <a:bodyPr lIns="0" anchor="t" anchorCtr="0"/>
          <a:lstStyle>
            <a:lvl1pPr algn="ctr">
              <a:defRPr sz="5000" b="1" i="0">
                <a:solidFill>
                  <a:schemeClr val="tx2"/>
                </a:solidFill>
                <a:latin typeface="GT Walsheim Medium" panose="00000600000000000000" pitchFamily="50" charset="0"/>
              </a:defRPr>
            </a:lvl1pPr>
          </a:lstStyle>
          <a:p>
            <a:r>
              <a:rPr lang="nl-NL" noProof="0"/>
              <a:t>Een pakkende titel</a:t>
            </a:r>
          </a:p>
        </p:txBody>
      </p:sp>
      <p:sp>
        <p:nvSpPr>
          <p:cNvPr id="3" name="Tijdelijke aanduiding voor tekst 2">
            <a:extLst>
              <a:ext uri="{FF2B5EF4-FFF2-40B4-BE49-F238E27FC236}">
                <a16:creationId xmlns:a16="http://schemas.microsoft.com/office/drawing/2014/main" id="{73966E53-809E-9D47-A0D1-68F0757F73B4}"/>
              </a:ext>
            </a:extLst>
          </p:cNvPr>
          <p:cNvSpPr>
            <a:spLocks noGrp="1"/>
          </p:cNvSpPr>
          <p:nvPr>
            <p:ph type="body" sz="quarter" idx="10" hasCustomPrompt="1"/>
          </p:nvPr>
        </p:nvSpPr>
        <p:spPr>
          <a:xfrm>
            <a:off x="368575" y="3186114"/>
            <a:ext cx="11368605" cy="805247"/>
          </a:xfrm>
          <a:prstGeom prst="rect">
            <a:avLst/>
          </a:prstGeom>
        </p:spPr>
        <p:txBody>
          <a:bodyPr lIns="0" anchor="t" anchorCtr="0"/>
          <a:lstStyle>
            <a:lvl1pPr algn="ctr">
              <a:defRPr lang="nl-NL" sz="5000" b="0" i="0" smtClean="0">
                <a:solidFill>
                  <a:schemeClr val="bg1"/>
                </a:solidFill>
                <a:latin typeface="GT Walsheim Light" pitchFamily="2" charset="77"/>
                <a:ea typeface="+mj-ea"/>
                <a:cs typeface="+mj-cs"/>
              </a:defRPr>
            </a:lvl1pPr>
            <a:lvl2pPr>
              <a:defRPr lang="nl-NL" sz="1800" smtClean="0">
                <a:latin typeface="+mn-lt"/>
                <a:ea typeface="+mn-ea"/>
                <a:cs typeface="+mn-cs"/>
              </a:defRPr>
            </a:lvl2pPr>
            <a:lvl3pPr>
              <a:defRPr lang="nl-NL" sz="1800" smtClean="0">
                <a:latin typeface="+mn-lt"/>
                <a:ea typeface="+mn-ea"/>
                <a:cs typeface="+mn-cs"/>
              </a:defRPr>
            </a:lvl3pPr>
            <a:lvl4pPr>
              <a:defRPr lang="nl-NL" sz="1800" smtClean="0">
                <a:latin typeface="+mn-lt"/>
                <a:ea typeface="+mn-ea"/>
                <a:cs typeface="+mn-cs"/>
              </a:defRPr>
            </a:lvl4pPr>
            <a:lvl5pPr>
              <a:defRPr lang="nl-NL" sz="1800">
                <a:latin typeface="+mn-lt"/>
                <a:ea typeface="+mn-ea"/>
                <a:cs typeface="+mn-cs"/>
              </a:defRPr>
            </a:lvl5pPr>
          </a:lstStyle>
          <a:p>
            <a:pPr lvl="0" algn="ctr">
              <a:spcBef>
                <a:spcPct val="0"/>
              </a:spcBef>
            </a:pPr>
            <a:r>
              <a:rPr lang="nl-NL"/>
              <a:t>Een pakkende subtitel</a:t>
            </a:r>
          </a:p>
        </p:txBody>
      </p:sp>
      <p:pic>
        <p:nvPicPr>
          <p:cNvPr id="4" name="Afbeelding 3">
            <a:extLst>
              <a:ext uri="{FF2B5EF4-FFF2-40B4-BE49-F238E27FC236}">
                <a16:creationId xmlns:a16="http://schemas.microsoft.com/office/drawing/2014/main" id="{CF3B99C3-6342-47DE-AAF4-A1920DE1DA86}"/>
              </a:ext>
            </a:extLst>
          </p:cNvPr>
          <p:cNvPicPr>
            <a:picLocks noChangeAspect="1"/>
          </p:cNvPicPr>
          <p:nvPr userDrawn="1"/>
        </p:nvPicPr>
        <p:blipFill>
          <a:blip r:embed="rId2"/>
          <a:stretch>
            <a:fillRect/>
          </a:stretch>
        </p:blipFill>
        <p:spPr>
          <a:xfrm>
            <a:off x="0" y="4420669"/>
            <a:ext cx="12195175" cy="2439035"/>
          </a:xfrm>
          <a:prstGeom prst="rect">
            <a:avLst/>
          </a:prstGeom>
        </p:spPr>
      </p:pic>
    </p:spTree>
    <p:extLst>
      <p:ext uri="{BB962C8B-B14F-4D97-AF65-F5344CB8AC3E}">
        <p14:creationId xmlns:p14="http://schemas.microsoft.com/office/powerpoint/2010/main" val="71300929"/>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1_Titel pagina - geel">
    <p:bg bwMode="gray">
      <p:bgPr>
        <a:solidFill>
          <a:schemeClr val="accent1"/>
        </a:solidFill>
        <a:effectLst/>
      </p:bgPr>
    </p:bg>
    <p:spTree>
      <p:nvGrpSpPr>
        <p:cNvPr id="1" name=""/>
        <p:cNvGrpSpPr/>
        <p:nvPr/>
      </p:nvGrpSpPr>
      <p:grpSpPr>
        <a:xfrm>
          <a:off x="0" y="0"/>
          <a:ext cx="0" cy="0"/>
          <a:chOff x="0" y="0"/>
          <a:chExt cx="0" cy="0"/>
        </a:xfrm>
      </p:grpSpPr>
      <p:sp>
        <p:nvSpPr>
          <p:cNvPr id="8" name="Titel 1">
            <a:extLst>
              <a:ext uri="{FF2B5EF4-FFF2-40B4-BE49-F238E27FC236}">
                <a16:creationId xmlns:a16="http://schemas.microsoft.com/office/drawing/2014/main" id="{8D0FC209-A5EA-0147-8CC1-DEEC093C7247}"/>
              </a:ext>
            </a:extLst>
          </p:cNvPr>
          <p:cNvSpPr>
            <a:spLocks noGrp="1"/>
          </p:cNvSpPr>
          <p:nvPr>
            <p:ph type="ctrTitle" hasCustomPrompt="1"/>
          </p:nvPr>
        </p:nvSpPr>
        <p:spPr>
          <a:xfrm>
            <a:off x="368576" y="2531335"/>
            <a:ext cx="11368605" cy="654779"/>
          </a:xfrm>
          <a:prstGeom prst="rect">
            <a:avLst/>
          </a:prstGeom>
        </p:spPr>
        <p:txBody>
          <a:bodyPr lIns="0" anchor="t" anchorCtr="0"/>
          <a:lstStyle>
            <a:lvl1pPr algn="ctr">
              <a:defRPr sz="5000" b="1" i="0">
                <a:solidFill>
                  <a:schemeClr val="tx1"/>
                </a:solidFill>
                <a:latin typeface="GT Walsheim Medium" panose="00000600000000000000" pitchFamily="50" charset="0"/>
              </a:defRPr>
            </a:lvl1pPr>
          </a:lstStyle>
          <a:p>
            <a:r>
              <a:rPr lang="nl-NL" noProof="0"/>
              <a:t>Een pakkende titel</a:t>
            </a:r>
          </a:p>
        </p:txBody>
      </p:sp>
      <p:sp>
        <p:nvSpPr>
          <p:cNvPr id="3" name="Tijdelijke aanduiding voor tekst 2">
            <a:extLst>
              <a:ext uri="{FF2B5EF4-FFF2-40B4-BE49-F238E27FC236}">
                <a16:creationId xmlns:a16="http://schemas.microsoft.com/office/drawing/2014/main" id="{73966E53-809E-9D47-A0D1-68F0757F73B4}"/>
              </a:ext>
            </a:extLst>
          </p:cNvPr>
          <p:cNvSpPr>
            <a:spLocks noGrp="1"/>
          </p:cNvSpPr>
          <p:nvPr>
            <p:ph type="body" sz="quarter" idx="10" hasCustomPrompt="1"/>
          </p:nvPr>
        </p:nvSpPr>
        <p:spPr>
          <a:xfrm>
            <a:off x="368575" y="3186114"/>
            <a:ext cx="11368605" cy="805247"/>
          </a:xfrm>
          <a:prstGeom prst="rect">
            <a:avLst/>
          </a:prstGeom>
        </p:spPr>
        <p:txBody>
          <a:bodyPr lIns="0" anchor="t" anchorCtr="0"/>
          <a:lstStyle>
            <a:lvl1pPr algn="ctr">
              <a:defRPr lang="nl-NL" sz="5000" b="0" i="0" smtClean="0">
                <a:solidFill>
                  <a:schemeClr val="bg1"/>
                </a:solidFill>
                <a:latin typeface="GT Walsheim Light" pitchFamily="2" charset="77"/>
                <a:ea typeface="+mj-ea"/>
                <a:cs typeface="+mj-cs"/>
              </a:defRPr>
            </a:lvl1pPr>
            <a:lvl2pPr>
              <a:defRPr lang="nl-NL" sz="1800" smtClean="0">
                <a:latin typeface="+mn-lt"/>
                <a:ea typeface="+mn-ea"/>
                <a:cs typeface="+mn-cs"/>
              </a:defRPr>
            </a:lvl2pPr>
            <a:lvl3pPr>
              <a:defRPr lang="nl-NL" sz="1800" smtClean="0">
                <a:latin typeface="+mn-lt"/>
                <a:ea typeface="+mn-ea"/>
                <a:cs typeface="+mn-cs"/>
              </a:defRPr>
            </a:lvl3pPr>
            <a:lvl4pPr>
              <a:defRPr lang="nl-NL" sz="1800" smtClean="0">
                <a:latin typeface="+mn-lt"/>
                <a:ea typeface="+mn-ea"/>
                <a:cs typeface="+mn-cs"/>
              </a:defRPr>
            </a:lvl4pPr>
            <a:lvl5pPr>
              <a:defRPr lang="nl-NL" sz="1800">
                <a:latin typeface="+mn-lt"/>
                <a:ea typeface="+mn-ea"/>
                <a:cs typeface="+mn-cs"/>
              </a:defRPr>
            </a:lvl5pPr>
          </a:lstStyle>
          <a:p>
            <a:pPr lvl="0" algn="ctr">
              <a:spcBef>
                <a:spcPct val="0"/>
              </a:spcBef>
            </a:pPr>
            <a:r>
              <a:rPr lang="nl-NL"/>
              <a:t>Een pakkende subtitel</a:t>
            </a:r>
          </a:p>
        </p:txBody>
      </p:sp>
      <p:pic>
        <p:nvPicPr>
          <p:cNvPr id="4" name="Afbeelding 3">
            <a:extLst>
              <a:ext uri="{FF2B5EF4-FFF2-40B4-BE49-F238E27FC236}">
                <a16:creationId xmlns:a16="http://schemas.microsoft.com/office/drawing/2014/main" id="{CF3B99C3-6342-47DE-AAF4-A1920DE1DA86}"/>
              </a:ext>
            </a:extLst>
          </p:cNvPr>
          <p:cNvPicPr>
            <a:picLocks noChangeAspect="1"/>
          </p:cNvPicPr>
          <p:nvPr userDrawn="1"/>
        </p:nvPicPr>
        <p:blipFill>
          <a:blip r:embed="rId2"/>
          <a:stretch>
            <a:fillRect/>
          </a:stretch>
        </p:blipFill>
        <p:spPr>
          <a:xfrm>
            <a:off x="0" y="4420669"/>
            <a:ext cx="12195175" cy="2439035"/>
          </a:xfrm>
          <a:prstGeom prst="rect">
            <a:avLst/>
          </a:prstGeom>
        </p:spPr>
      </p:pic>
    </p:spTree>
    <p:extLst>
      <p:ext uri="{BB962C8B-B14F-4D97-AF65-F5344CB8AC3E}">
        <p14:creationId xmlns:p14="http://schemas.microsoft.com/office/powerpoint/2010/main" val="3593549671"/>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Titel pagina - blauw">
    <p:bg bwMode="gray">
      <p:bgPr>
        <a:solidFill>
          <a:schemeClr val="tx2"/>
        </a:solidFill>
        <a:effectLst/>
      </p:bgPr>
    </p:bg>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8D6E81F4-1652-9F4D-84C9-AD8876C38290}"/>
              </a:ext>
            </a:extLst>
          </p:cNvPr>
          <p:cNvSpPr>
            <a:spLocks noGrp="1"/>
          </p:cNvSpPr>
          <p:nvPr>
            <p:ph type="ctrTitle" hasCustomPrompt="1"/>
          </p:nvPr>
        </p:nvSpPr>
        <p:spPr>
          <a:xfrm>
            <a:off x="368576" y="2531335"/>
            <a:ext cx="11368605" cy="654779"/>
          </a:xfrm>
          <a:prstGeom prst="rect">
            <a:avLst/>
          </a:prstGeom>
        </p:spPr>
        <p:txBody>
          <a:bodyPr lIns="0" anchor="t" anchorCtr="0"/>
          <a:lstStyle>
            <a:lvl1pPr algn="ctr">
              <a:defRPr sz="5000" b="1" i="0">
                <a:solidFill>
                  <a:schemeClr val="accent3"/>
                </a:solidFill>
                <a:latin typeface="GT Walsheim Medium" panose="00000600000000000000" pitchFamily="50" charset="0"/>
              </a:defRPr>
            </a:lvl1pPr>
          </a:lstStyle>
          <a:p>
            <a:r>
              <a:rPr lang="nl-NL" noProof="0"/>
              <a:t>Een pakkende titel</a:t>
            </a:r>
          </a:p>
        </p:txBody>
      </p:sp>
      <p:sp>
        <p:nvSpPr>
          <p:cNvPr id="11" name="Tijdelijke aanduiding voor tekst 2">
            <a:extLst>
              <a:ext uri="{FF2B5EF4-FFF2-40B4-BE49-F238E27FC236}">
                <a16:creationId xmlns:a16="http://schemas.microsoft.com/office/drawing/2014/main" id="{C1734F22-9E67-734F-AB57-5EF50FE0F94B}"/>
              </a:ext>
            </a:extLst>
          </p:cNvPr>
          <p:cNvSpPr>
            <a:spLocks noGrp="1"/>
          </p:cNvSpPr>
          <p:nvPr>
            <p:ph type="body" sz="quarter" idx="10" hasCustomPrompt="1"/>
          </p:nvPr>
        </p:nvSpPr>
        <p:spPr>
          <a:xfrm>
            <a:off x="368575" y="3186114"/>
            <a:ext cx="11368605" cy="805247"/>
          </a:xfrm>
          <a:prstGeom prst="rect">
            <a:avLst/>
          </a:prstGeom>
        </p:spPr>
        <p:txBody>
          <a:bodyPr lIns="0" anchor="t" anchorCtr="0"/>
          <a:lstStyle>
            <a:lvl1pPr algn="ctr">
              <a:defRPr lang="nl-NL" sz="5000" b="0" i="0" smtClean="0">
                <a:solidFill>
                  <a:schemeClr val="bg1"/>
                </a:solidFill>
                <a:latin typeface="GT Walsheim Light" pitchFamily="2" charset="77"/>
                <a:ea typeface="+mj-ea"/>
                <a:cs typeface="+mj-cs"/>
              </a:defRPr>
            </a:lvl1pPr>
            <a:lvl2pPr>
              <a:defRPr lang="nl-NL" sz="1800" smtClean="0">
                <a:latin typeface="+mn-lt"/>
                <a:ea typeface="+mn-ea"/>
                <a:cs typeface="+mn-cs"/>
              </a:defRPr>
            </a:lvl2pPr>
            <a:lvl3pPr>
              <a:defRPr lang="nl-NL" sz="1800" smtClean="0">
                <a:latin typeface="+mn-lt"/>
                <a:ea typeface="+mn-ea"/>
                <a:cs typeface="+mn-cs"/>
              </a:defRPr>
            </a:lvl3pPr>
            <a:lvl4pPr>
              <a:defRPr lang="nl-NL" sz="1800" smtClean="0">
                <a:latin typeface="+mn-lt"/>
                <a:ea typeface="+mn-ea"/>
                <a:cs typeface="+mn-cs"/>
              </a:defRPr>
            </a:lvl4pPr>
            <a:lvl5pPr>
              <a:defRPr lang="nl-NL" sz="1800">
                <a:latin typeface="+mn-lt"/>
                <a:ea typeface="+mn-ea"/>
                <a:cs typeface="+mn-cs"/>
              </a:defRPr>
            </a:lvl5pPr>
          </a:lstStyle>
          <a:p>
            <a:pPr lvl="0" algn="ctr">
              <a:spcBef>
                <a:spcPct val="0"/>
              </a:spcBef>
            </a:pPr>
            <a:r>
              <a:rPr lang="nl-NL"/>
              <a:t>Een pakkende subtitel</a:t>
            </a:r>
          </a:p>
        </p:txBody>
      </p:sp>
      <p:pic>
        <p:nvPicPr>
          <p:cNvPr id="3" name="Afbeelding 2">
            <a:extLst>
              <a:ext uri="{FF2B5EF4-FFF2-40B4-BE49-F238E27FC236}">
                <a16:creationId xmlns:a16="http://schemas.microsoft.com/office/drawing/2014/main" id="{53025368-0B85-4167-85E1-E19C010EADC3}"/>
              </a:ext>
            </a:extLst>
          </p:cNvPr>
          <p:cNvPicPr>
            <a:picLocks noChangeAspect="1"/>
          </p:cNvPicPr>
          <p:nvPr userDrawn="1"/>
        </p:nvPicPr>
        <p:blipFill>
          <a:blip r:embed="rId2"/>
          <a:stretch>
            <a:fillRect/>
          </a:stretch>
        </p:blipFill>
        <p:spPr>
          <a:xfrm>
            <a:off x="0" y="4420667"/>
            <a:ext cx="12195175" cy="2439035"/>
          </a:xfrm>
          <a:prstGeom prst="rect">
            <a:avLst/>
          </a:prstGeom>
        </p:spPr>
      </p:pic>
    </p:spTree>
    <p:extLst>
      <p:ext uri="{BB962C8B-B14F-4D97-AF65-F5344CB8AC3E}">
        <p14:creationId xmlns:p14="http://schemas.microsoft.com/office/powerpoint/2010/main" val="87158168"/>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_Titel pagina - rood">
    <p:bg bwMode="gray">
      <p:bgPr>
        <a:solidFill>
          <a:schemeClr val="accent3"/>
        </a:solidFill>
        <a:effectLst/>
      </p:bgPr>
    </p:bg>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8D6E81F4-1652-9F4D-84C9-AD8876C38290}"/>
              </a:ext>
            </a:extLst>
          </p:cNvPr>
          <p:cNvSpPr>
            <a:spLocks noGrp="1"/>
          </p:cNvSpPr>
          <p:nvPr>
            <p:ph type="ctrTitle" hasCustomPrompt="1"/>
          </p:nvPr>
        </p:nvSpPr>
        <p:spPr>
          <a:xfrm>
            <a:off x="368576" y="2531335"/>
            <a:ext cx="11368605" cy="654779"/>
          </a:xfrm>
          <a:prstGeom prst="rect">
            <a:avLst/>
          </a:prstGeom>
        </p:spPr>
        <p:txBody>
          <a:bodyPr lIns="0" anchor="t" anchorCtr="0"/>
          <a:lstStyle>
            <a:lvl1pPr algn="ctr">
              <a:defRPr sz="5000" b="1" i="0">
                <a:solidFill>
                  <a:schemeClr val="tx2"/>
                </a:solidFill>
                <a:latin typeface="GT Walsheim Medium" panose="00000600000000000000" pitchFamily="50" charset="0"/>
              </a:defRPr>
            </a:lvl1pPr>
          </a:lstStyle>
          <a:p>
            <a:r>
              <a:rPr lang="nl-NL" noProof="0"/>
              <a:t>Een pakkende titel</a:t>
            </a:r>
          </a:p>
        </p:txBody>
      </p:sp>
      <p:sp>
        <p:nvSpPr>
          <p:cNvPr id="11" name="Tijdelijke aanduiding voor tekst 2">
            <a:extLst>
              <a:ext uri="{FF2B5EF4-FFF2-40B4-BE49-F238E27FC236}">
                <a16:creationId xmlns:a16="http://schemas.microsoft.com/office/drawing/2014/main" id="{C1734F22-9E67-734F-AB57-5EF50FE0F94B}"/>
              </a:ext>
            </a:extLst>
          </p:cNvPr>
          <p:cNvSpPr>
            <a:spLocks noGrp="1"/>
          </p:cNvSpPr>
          <p:nvPr>
            <p:ph type="body" sz="quarter" idx="10" hasCustomPrompt="1"/>
          </p:nvPr>
        </p:nvSpPr>
        <p:spPr>
          <a:xfrm>
            <a:off x="368575" y="3186114"/>
            <a:ext cx="11368605" cy="805247"/>
          </a:xfrm>
          <a:prstGeom prst="rect">
            <a:avLst/>
          </a:prstGeom>
        </p:spPr>
        <p:txBody>
          <a:bodyPr lIns="0" anchor="t" anchorCtr="0"/>
          <a:lstStyle>
            <a:lvl1pPr algn="ctr">
              <a:defRPr lang="nl-NL" sz="5000" b="0" i="0" smtClean="0">
                <a:solidFill>
                  <a:schemeClr val="bg1"/>
                </a:solidFill>
                <a:latin typeface="GT Walsheim Light" pitchFamily="2" charset="77"/>
                <a:ea typeface="+mj-ea"/>
                <a:cs typeface="+mj-cs"/>
              </a:defRPr>
            </a:lvl1pPr>
            <a:lvl2pPr>
              <a:defRPr lang="nl-NL" sz="1800" smtClean="0">
                <a:latin typeface="+mn-lt"/>
                <a:ea typeface="+mn-ea"/>
                <a:cs typeface="+mn-cs"/>
              </a:defRPr>
            </a:lvl2pPr>
            <a:lvl3pPr>
              <a:defRPr lang="nl-NL" sz="1800" smtClean="0">
                <a:latin typeface="+mn-lt"/>
                <a:ea typeface="+mn-ea"/>
                <a:cs typeface="+mn-cs"/>
              </a:defRPr>
            </a:lvl3pPr>
            <a:lvl4pPr>
              <a:defRPr lang="nl-NL" sz="1800" smtClean="0">
                <a:latin typeface="+mn-lt"/>
                <a:ea typeface="+mn-ea"/>
                <a:cs typeface="+mn-cs"/>
              </a:defRPr>
            </a:lvl4pPr>
            <a:lvl5pPr>
              <a:defRPr lang="nl-NL" sz="1800">
                <a:latin typeface="+mn-lt"/>
                <a:ea typeface="+mn-ea"/>
                <a:cs typeface="+mn-cs"/>
              </a:defRPr>
            </a:lvl5pPr>
          </a:lstStyle>
          <a:p>
            <a:pPr lvl="0" algn="ctr">
              <a:spcBef>
                <a:spcPct val="0"/>
              </a:spcBef>
            </a:pPr>
            <a:r>
              <a:rPr lang="nl-NL"/>
              <a:t>Een pakkende subtitel</a:t>
            </a:r>
          </a:p>
        </p:txBody>
      </p:sp>
      <p:pic>
        <p:nvPicPr>
          <p:cNvPr id="3" name="Afbeelding 2">
            <a:extLst>
              <a:ext uri="{FF2B5EF4-FFF2-40B4-BE49-F238E27FC236}">
                <a16:creationId xmlns:a16="http://schemas.microsoft.com/office/drawing/2014/main" id="{53025368-0B85-4167-85E1-E19C010EADC3}"/>
              </a:ext>
            </a:extLst>
          </p:cNvPr>
          <p:cNvPicPr>
            <a:picLocks noChangeAspect="1"/>
          </p:cNvPicPr>
          <p:nvPr userDrawn="1"/>
        </p:nvPicPr>
        <p:blipFill>
          <a:blip r:embed="rId2"/>
          <a:stretch>
            <a:fillRect/>
          </a:stretch>
        </p:blipFill>
        <p:spPr>
          <a:xfrm>
            <a:off x="0" y="4420667"/>
            <a:ext cx="12195175" cy="2439035"/>
          </a:xfrm>
          <a:prstGeom prst="rect">
            <a:avLst/>
          </a:prstGeom>
        </p:spPr>
      </p:pic>
    </p:spTree>
    <p:extLst>
      <p:ext uri="{BB962C8B-B14F-4D97-AF65-F5344CB8AC3E}">
        <p14:creationId xmlns:p14="http://schemas.microsoft.com/office/powerpoint/2010/main" val="1869377867"/>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2_Titel pagina - roze">
    <p:bg bwMode="gray">
      <p:bgPr>
        <a:solidFill>
          <a:schemeClr val="accent4"/>
        </a:solidFill>
        <a:effectLst/>
      </p:bgPr>
    </p:bg>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8D6E81F4-1652-9F4D-84C9-AD8876C38290}"/>
              </a:ext>
            </a:extLst>
          </p:cNvPr>
          <p:cNvSpPr>
            <a:spLocks noGrp="1"/>
          </p:cNvSpPr>
          <p:nvPr>
            <p:ph type="ctrTitle" hasCustomPrompt="1"/>
          </p:nvPr>
        </p:nvSpPr>
        <p:spPr>
          <a:xfrm>
            <a:off x="368576" y="2531335"/>
            <a:ext cx="11368605" cy="654779"/>
          </a:xfrm>
          <a:prstGeom prst="rect">
            <a:avLst/>
          </a:prstGeom>
        </p:spPr>
        <p:txBody>
          <a:bodyPr lIns="0" anchor="t" anchorCtr="0"/>
          <a:lstStyle>
            <a:lvl1pPr algn="ctr">
              <a:defRPr sz="5000" b="1" i="0">
                <a:solidFill>
                  <a:schemeClr val="tx2"/>
                </a:solidFill>
                <a:latin typeface="GT Walsheim Medium" panose="00000600000000000000" pitchFamily="50" charset="0"/>
              </a:defRPr>
            </a:lvl1pPr>
          </a:lstStyle>
          <a:p>
            <a:r>
              <a:rPr lang="nl-NL" noProof="0"/>
              <a:t>Een pakkende titel</a:t>
            </a:r>
          </a:p>
        </p:txBody>
      </p:sp>
      <p:sp>
        <p:nvSpPr>
          <p:cNvPr id="11" name="Tijdelijke aanduiding voor tekst 2">
            <a:extLst>
              <a:ext uri="{FF2B5EF4-FFF2-40B4-BE49-F238E27FC236}">
                <a16:creationId xmlns:a16="http://schemas.microsoft.com/office/drawing/2014/main" id="{C1734F22-9E67-734F-AB57-5EF50FE0F94B}"/>
              </a:ext>
            </a:extLst>
          </p:cNvPr>
          <p:cNvSpPr>
            <a:spLocks noGrp="1"/>
          </p:cNvSpPr>
          <p:nvPr>
            <p:ph type="body" sz="quarter" idx="10" hasCustomPrompt="1"/>
          </p:nvPr>
        </p:nvSpPr>
        <p:spPr>
          <a:xfrm>
            <a:off x="368575" y="3186114"/>
            <a:ext cx="11368605" cy="805247"/>
          </a:xfrm>
          <a:prstGeom prst="rect">
            <a:avLst/>
          </a:prstGeom>
        </p:spPr>
        <p:txBody>
          <a:bodyPr lIns="0" anchor="t" anchorCtr="0"/>
          <a:lstStyle>
            <a:lvl1pPr algn="ctr">
              <a:defRPr lang="nl-NL" sz="5000" b="0" i="0" smtClean="0">
                <a:solidFill>
                  <a:schemeClr val="bg1"/>
                </a:solidFill>
                <a:latin typeface="GT Walsheim Light" pitchFamily="2" charset="77"/>
                <a:ea typeface="+mj-ea"/>
                <a:cs typeface="+mj-cs"/>
              </a:defRPr>
            </a:lvl1pPr>
            <a:lvl2pPr>
              <a:defRPr lang="nl-NL" sz="1800" smtClean="0">
                <a:latin typeface="+mn-lt"/>
                <a:ea typeface="+mn-ea"/>
                <a:cs typeface="+mn-cs"/>
              </a:defRPr>
            </a:lvl2pPr>
            <a:lvl3pPr>
              <a:defRPr lang="nl-NL" sz="1800" smtClean="0">
                <a:latin typeface="+mn-lt"/>
                <a:ea typeface="+mn-ea"/>
                <a:cs typeface="+mn-cs"/>
              </a:defRPr>
            </a:lvl3pPr>
            <a:lvl4pPr>
              <a:defRPr lang="nl-NL" sz="1800" smtClean="0">
                <a:latin typeface="+mn-lt"/>
                <a:ea typeface="+mn-ea"/>
                <a:cs typeface="+mn-cs"/>
              </a:defRPr>
            </a:lvl4pPr>
            <a:lvl5pPr>
              <a:defRPr lang="nl-NL" sz="1800">
                <a:latin typeface="+mn-lt"/>
                <a:ea typeface="+mn-ea"/>
                <a:cs typeface="+mn-cs"/>
              </a:defRPr>
            </a:lvl5pPr>
          </a:lstStyle>
          <a:p>
            <a:pPr lvl="0" algn="ctr">
              <a:spcBef>
                <a:spcPct val="0"/>
              </a:spcBef>
            </a:pPr>
            <a:r>
              <a:rPr lang="nl-NL"/>
              <a:t>Een pakkende subtitel</a:t>
            </a:r>
          </a:p>
        </p:txBody>
      </p:sp>
      <p:pic>
        <p:nvPicPr>
          <p:cNvPr id="3" name="Afbeelding 2">
            <a:extLst>
              <a:ext uri="{FF2B5EF4-FFF2-40B4-BE49-F238E27FC236}">
                <a16:creationId xmlns:a16="http://schemas.microsoft.com/office/drawing/2014/main" id="{53025368-0B85-4167-85E1-E19C010EADC3}"/>
              </a:ext>
            </a:extLst>
          </p:cNvPr>
          <p:cNvPicPr>
            <a:picLocks noChangeAspect="1"/>
          </p:cNvPicPr>
          <p:nvPr userDrawn="1"/>
        </p:nvPicPr>
        <p:blipFill>
          <a:blip r:embed="rId2"/>
          <a:stretch>
            <a:fillRect/>
          </a:stretch>
        </p:blipFill>
        <p:spPr>
          <a:xfrm>
            <a:off x="0" y="4420667"/>
            <a:ext cx="12195175" cy="2439035"/>
          </a:xfrm>
          <a:prstGeom prst="rect">
            <a:avLst/>
          </a:prstGeom>
        </p:spPr>
      </p:pic>
    </p:spTree>
    <p:extLst>
      <p:ext uri="{BB962C8B-B14F-4D97-AF65-F5344CB8AC3E}">
        <p14:creationId xmlns:p14="http://schemas.microsoft.com/office/powerpoint/2010/main" val="3192663014"/>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3_Titel pagina - lichtblauw">
    <p:bg bwMode="gray">
      <p:bgPr>
        <a:solidFill>
          <a:schemeClr val="accent5"/>
        </a:solidFill>
        <a:effectLst/>
      </p:bgPr>
    </p:bg>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8D6E81F4-1652-9F4D-84C9-AD8876C38290}"/>
              </a:ext>
            </a:extLst>
          </p:cNvPr>
          <p:cNvSpPr>
            <a:spLocks noGrp="1"/>
          </p:cNvSpPr>
          <p:nvPr>
            <p:ph type="ctrTitle" hasCustomPrompt="1"/>
          </p:nvPr>
        </p:nvSpPr>
        <p:spPr>
          <a:xfrm>
            <a:off x="368576" y="2531335"/>
            <a:ext cx="11368605" cy="654779"/>
          </a:xfrm>
          <a:prstGeom prst="rect">
            <a:avLst/>
          </a:prstGeom>
        </p:spPr>
        <p:txBody>
          <a:bodyPr lIns="0" anchor="t" anchorCtr="0"/>
          <a:lstStyle>
            <a:lvl1pPr algn="ctr">
              <a:defRPr sz="5000" b="1" i="0">
                <a:solidFill>
                  <a:schemeClr val="tx2"/>
                </a:solidFill>
                <a:latin typeface="GT Walsheim Medium" panose="00000600000000000000" pitchFamily="50" charset="0"/>
              </a:defRPr>
            </a:lvl1pPr>
          </a:lstStyle>
          <a:p>
            <a:r>
              <a:rPr lang="nl-NL" noProof="0"/>
              <a:t>Een pakkende titel</a:t>
            </a:r>
          </a:p>
        </p:txBody>
      </p:sp>
      <p:sp>
        <p:nvSpPr>
          <p:cNvPr id="11" name="Tijdelijke aanduiding voor tekst 2">
            <a:extLst>
              <a:ext uri="{FF2B5EF4-FFF2-40B4-BE49-F238E27FC236}">
                <a16:creationId xmlns:a16="http://schemas.microsoft.com/office/drawing/2014/main" id="{C1734F22-9E67-734F-AB57-5EF50FE0F94B}"/>
              </a:ext>
            </a:extLst>
          </p:cNvPr>
          <p:cNvSpPr>
            <a:spLocks noGrp="1"/>
          </p:cNvSpPr>
          <p:nvPr>
            <p:ph type="body" sz="quarter" idx="10" hasCustomPrompt="1"/>
          </p:nvPr>
        </p:nvSpPr>
        <p:spPr>
          <a:xfrm>
            <a:off x="368575" y="3186114"/>
            <a:ext cx="11368605" cy="805247"/>
          </a:xfrm>
          <a:prstGeom prst="rect">
            <a:avLst/>
          </a:prstGeom>
        </p:spPr>
        <p:txBody>
          <a:bodyPr lIns="0" anchor="t" anchorCtr="0"/>
          <a:lstStyle>
            <a:lvl1pPr algn="ctr">
              <a:defRPr lang="nl-NL" sz="5000" b="0" i="0" smtClean="0">
                <a:solidFill>
                  <a:schemeClr val="bg1"/>
                </a:solidFill>
                <a:latin typeface="GT Walsheim Light" pitchFamily="2" charset="77"/>
                <a:ea typeface="+mj-ea"/>
                <a:cs typeface="+mj-cs"/>
              </a:defRPr>
            </a:lvl1pPr>
            <a:lvl2pPr>
              <a:defRPr lang="nl-NL" sz="1800" smtClean="0">
                <a:latin typeface="+mn-lt"/>
                <a:ea typeface="+mn-ea"/>
                <a:cs typeface="+mn-cs"/>
              </a:defRPr>
            </a:lvl2pPr>
            <a:lvl3pPr>
              <a:defRPr lang="nl-NL" sz="1800" smtClean="0">
                <a:latin typeface="+mn-lt"/>
                <a:ea typeface="+mn-ea"/>
                <a:cs typeface="+mn-cs"/>
              </a:defRPr>
            </a:lvl3pPr>
            <a:lvl4pPr>
              <a:defRPr lang="nl-NL" sz="1800" smtClean="0">
                <a:latin typeface="+mn-lt"/>
                <a:ea typeface="+mn-ea"/>
                <a:cs typeface="+mn-cs"/>
              </a:defRPr>
            </a:lvl4pPr>
            <a:lvl5pPr>
              <a:defRPr lang="nl-NL" sz="1800">
                <a:latin typeface="+mn-lt"/>
                <a:ea typeface="+mn-ea"/>
                <a:cs typeface="+mn-cs"/>
              </a:defRPr>
            </a:lvl5pPr>
          </a:lstStyle>
          <a:p>
            <a:pPr lvl="0" algn="ctr">
              <a:spcBef>
                <a:spcPct val="0"/>
              </a:spcBef>
            </a:pPr>
            <a:r>
              <a:rPr lang="nl-NL"/>
              <a:t>Een pakkende subtitel</a:t>
            </a:r>
          </a:p>
        </p:txBody>
      </p:sp>
      <p:pic>
        <p:nvPicPr>
          <p:cNvPr id="3" name="Afbeelding 2">
            <a:extLst>
              <a:ext uri="{FF2B5EF4-FFF2-40B4-BE49-F238E27FC236}">
                <a16:creationId xmlns:a16="http://schemas.microsoft.com/office/drawing/2014/main" id="{53025368-0B85-4167-85E1-E19C010EADC3}"/>
              </a:ext>
            </a:extLst>
          </p:cNvPr>
          <p:cNvPicPr>
            <a:picLocks noChangeAspect="1"/>
          </p:cNvPicPr>
          <p:nvPr userDrawn="1"/>
        </p:nvPicPr>
        <p:blipFill>
          <a:blip r:embed="rId2"/>
          <a:stretch>
            <a:fillRect/>
          </a:stretch>
        </p:blipFill>
        <p:spPr>
          <a:xfrm>
            <a:off x="0" y="4420667"/>
            <a:ext cx="12195175" cy="2439035"/>
          </a:xfrm>
          <a:prstGeom prst="rect">
            <a:avLst/>
          </a:prstGeom>
        </p:spPr>
      </p:pic>
    </p:spTree>
    <p:extLst>
      <p:ext uri="{BB962C8B-B14F-4D97-AF65-F5344CB8AC3E}">
        <p14:creationId xmlns:p14="http://schemas.microsoft.com/office/powerpoint/2010/main" val="3811822210"/>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4_Titel pagina - bruin">
    <p:bg bwMode="gray">
      <p:bgPr>
        <a:solidFill>
          <a:srgbClr val="977511"/>
        </a:solidFill>
        <a:effectLst/>
      </p:bgPr>
    </p:bg>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8D6E81F4-1652-9F4D-84C9-AD8876C38290}"/>
              </a:ext>
            </a:extLst>
          </p:cNvPr>
          <p:cNvSpPr>
            <a:spLocks noGrp="1"/>
          </p:cNvSpPr>
          <p:nvPr>
            <p:ph type="ctrTitle" hasCustomPrompt="1"/>
          </p:nvPr>
        </p:nvSpPr>
        <p:spPr>
          <a:xfrm>
            <a:off x="368576" y="2531335"/>
            <a:ext cx="11368605" cy="654779"/>
          </a:xfrm>
          <a:prstGeom prst="rect">
            <a:avLst/>
          </a:prstGeom>
        </p:spPr>
        <p:txBody>
          <a:bodyPr lIns="0" anchor="t" anchorCtr="0"/>
          <a:lstStyle>
            <a:lvl1pPr algn="ctr">
              <a:defRPr sz="5000" b="1" i="0">
                <a:solidFill>
                  <a:schemeClr val="tx2"/>
                </a:solidFill>
                <a:latin typeface="GT Walsheim Medium" panose="00000600000000000000" pitchFamily="50" charset="0"/>
              </a:defRPr>
            </a:lvl1pPr>
          </a:lstStyle>
          <a:p>
            <a:r>
              <a:rPr lang="nl-NL" noProof="0"/>
              <a:t>Een pakkende titel</a:t>
            </a:r>
          </a:p>
        </p:txBody>
      </p:sp>
      <p:sp>
        <p:nvSpPr>
          <p:cNvPr id="11" name="Tijdelijke aanduiding voor tekst 2">
            <a:extLst>
              <a:ext uri="{FF2B5EF4-FFF2-40B4-BE49-F238E27FC236}">
                <a16:creationId xmlns:a16="http://schemas.microsoft.com/office/drawing/2014/main" id="{C1734F22-9E67-734F-AB57-5EF50FE0F94B}"/>
              </a:ext>
            </a:extLst>
          </p:cNvPr>
          <p:cNvSpPr>
            <a:spLocks noGrp="1"/>
          </p:cNvSpPr>
          <p:nvPr>
            <p:ph type="body" sz="quarter" idx="10" hasCustomPrompt="1"/>
          </p:nvPr>
        </p:nvSpPr>
        <p:spPr>
          <a:xfrm>
            <a:off x="368575" y="3186114"/>
            <a:ext cx="11368605" cy="805247"/>
          </a:xfrm>
          <a:prstGeom prst="rect">
            <a:avLst/>
          </a:prstGeom>
        </p:spPr>
        <p:txBody>
          <a:bodyPr lIns="0" anchor="t" anchorCtr="0"/>
          <a:lstStyle>
            <a:lvl1pPr algn="ctr">
              <a:defRPr lang="nl-NL" sz="5000" b="0" i="0" smtClean="0">
                <a:solidFill>
                  <a:schemeClr val="bg1"/>
                </a:solidFill>
                <a:latin typeface="GT Walsheim Light" pitchFamily="2" charset="77"/>
                <a:ea typeface="+mj-ea"/>
                <a:cs typeface="+mj-cs"/>
              </a:defRPr>
            </a:lvl1pPr>
            <a:lvl2pPr>
              <a:defRPr lang="nl-NL" sz="1800" smtClean="0">
                <a:latin typeface="+mn-lt"/>
                <a:ea typeface="+mn-ea"/>
                <a:cs typeface="+mn-cs"/>
              </a:defRPr>
            </a:lvl2pPr>
            <a:lvl3pPr>
              <a:defRPr lang="nl-NL" sz="1800" smtClean="0">
                <a:latin typeface="+mn-lt"/>
                <a:ea typeface="+mn-ea"/>
                <a:cs typeface="+mn-cs"/>
              </a:defRPr>
            </a:lvl3pPr>
            <a:lvl4pPr>
              <a:defRPr lang="nl-NL" sz="1800" smtClean="0">
                <a:latin typeface="+mn-lt"/>
                <a:ea typeface="+mn-ea"/>
                <a:cs typeface="+mn-cs"/>
              </a:defRPr>
            </a:lvl4pPr>
            <a:lvl5pPr>
              <a:defRPr lang="nl-NL" sz="1800">
                <a:latin typeface="+mn-lt"/>
                <a:ea typeface="+mn-ea"/>
                <a:cs typeface="+mn-cs"/>
              </a:defRPr>
            </a:lvl5pPr>
          </a:lstStyle>
          <a:p>
            <a:pPr lvl="0" algn="ctr">
              <a:spcBef>
                <a:spcPct val="0"/>
              </a:spcBef>
            </a:pPr>
            <a:r>
              <a:rPr lang="nl-NL"/>
              <a:t>Een pakkende subtitel</a:t>
            </a:r>
          </a:p>
        </p:txBody>
      </p:sp>
      <p:pic>
        <p:nvPicPr>
          <p:cNvPr id="3" name="Afbeelding 2">
            <a:extLst>
              <a:ext uri="{FF2B5EF4-FFF2-40B4-BE49-F238E27FC236}">
                <a16:creationId xmlns:a16="http://schemas.microsoft.com/office/drawing/2014/main" id="{53025368-0B85-4167-85E1-E19C010EADC3}"/>
              </a:ext>
            </a:extLst>
          </p:cNvPr>
          <p:cNvPicPr>
            <a:picLocks noChangeAspect="1"/>
          </p:cNvPicPr>
          <p:nvPr userDrawn="1"/>
        </p:nvPicPr>
        <p:blipFill>
          <a:blip r:embed="rId2"/>
          <a:stretch>
            <a:fillRect/>
          </a:stretch>
        </p:blipFill>
        <p:spPr>
          <a:xfrm>
            <a:off x="0" y="4420667"/>
            <a:ext cx="12195175" cy="2439035"/>
          </a:xfrm>
          <a:prstGeom prst="rect">
            <a:avLst/>
          </a:prstGeom>
        </p:spPr>
      </p:pic>
    </p:spTree>
    <p:extLst>
      <p:ext uri="{BB962C8B-B14F-4D97-AF65-F5344CB8AC3E}">
        <p14:creationId xmlns:p14="http://schemas.microsoft.com/office/powerpoint/2010/main" val="41609176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5_Titel pagina - paars">
    <p:bg bwMode="gray">
      <p:bgPr>
        <a:solidFill>
          <a:schemeClr val="accent6"/>
        </a:solidFill>
        <a:effectLst/>
      </p:bgPr>
    </p:bg>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8D6E81F4-1652-9F4D-84C9-AD8876C38290}"/>
              </a:ext>
            </a:extLst>
          </p:cNvPr>
          <p:cNvSpPr>
            <a:spLocks noGrp="1"/>
          </p:cNvSpPr>
          <p:nvPr>
            <p:ph type="ctrTitle" hasCustomPrompt="1"/>
          </p:nvPr>
        </p:nvSpPr>
        <p:spPr>
          <a:xfrm>
            <a:off x="368576" y="2531335"/>
            <a:ext cx="11368605" cy="654779"/>
          </a:xfrm>
          <a:prstGeom prst="rect">
            <a:avLst/>
          </a:prstGeom>
        </p:spPr>
        <p:txBody>
          <a:bodyPr lIns="0" anchor="t" anchorCtr="0"/>
          <a:lstStyle>
            <a:lvl1pPr algn="ctr">
              <a:defRPr sz="5000" b="1" i="0">
                <a:solidFill>
                  <a:schemeClr val="accent1"/>
                </a:solidFill>
                <a:latin typeface="GT Walsheim Medium" panose="00000600000000000000" pitchFamily="50" charset="0"/>
              </a:defRPr>
            </a:lvl1pPr>
          </a:lstStyle>
          <a:p>
            <a:r>
              <a:rPr lang="nl-NL" noProof="0"/>
              <a:t>Een pakkende titel</a:t>
            </a:r>
          </a:p>
        </p:txBody>
      </p:sp>
      <p:sp>
        <p:nvSpPr>
          <p:cNvPr id="11" name="Tijdelijke aanduiding voor tekst 2">
            <a:extLst>
              <a:ext uri="{FF2B5EF4-FFF2-40B4-BE49-F238E27FC236}">
                <a16:creationId xmlns:a16="http://schemas.microsoft.com/office/drawing/2014/main" id="{C1734F22-9E67-734F-AB57-5EF50FE0F94B}"/>
              </a:ext>
            </a:extLst>
          </p:cNvPr>
          <p:cNvSpPr>
            <a:spLocks noGrp="1"/>
          </p:cNvSpPr>
          <p:nvPr>
            <p:ph type="body" sz="quarter" idx="10" hasCustomPrompt="1"/>
          </p:nvPr>
        </p:nvSpPr>
        <p:spPr>
          <a:xfrm>
            <a:off x="368575" y="3186114"/>
            <a:ext cx="11368605" cy="805247"/>
          </a:xfrm>
          <a:prstGeom prst="rect">
            <a:avLst/>
          </a:prstGeom>
        </p:spPr>
        <p:txBody>
          <a:bodyPr lIns="0" anchor="t" anchorCtr="0"/>
          <a:lstStyle>
            <a:lvl1pPr algn="ctr">
              <a:defRPr lang="nl-NL" sz="5000" b="0" i="0" smtClean="0">
                <a:solidFill>
                  <a:schemeClr val="bg1"/>
                </a:solidFill>
                <a:latin typeface="GT Walsheim Light" pitchFamily="2" charset="77"/>
                <a:ea typeface="+mj-ea"/>
                <a:cs typeface="+mj-cs"/>
              </a:defRPr>
            </a:lvl1pPr>
            <a:lvl2pPr>
              <a:defRPr lang="nl-NL" sz="1800" smtClean="0">
                <a:latin typeface="+mn-lt"/>
                <a:ea typeface="+mn-ea"/>
                <a:cs typeface="+mn-cs"/>
              </a:defRPr>
            </a:lvl2pPr>
            <a:lvl3pPr>
              <a:defRPr lang="nl-NL" sz="1800" smtClean="0">
                <a:latin typeface="+mn-lt"/>
                <a:ea typeface="+mn-ea"/>
                <a:cs typeface="+mn-cs"/>
              </a:defRPr>
            </a:lvl3pPr>
            <a:lvl4pPr>
              <a:defRPr lang="nl-NL" sz="1800" smtClean="0">
                <a:latin typeface="+mn-lt"/>
                <a:ea typeface="+mn-ea"/>
                <a:cs typeface="+mn-cs"/>
              </a:defRPr>
            </a:lvl4pPr>
            <a:lvl5pPr>
              <a:defRPr lang="nl-NL" sz="1800">
                <a:latin typeface="+mn-lt"/>
                <a:ea typeface="+mn-ea"/>
                <a:cs typeface="+mn-cs"/>
              </a:defRPr>
            </a:lvl5pPr>
          </a:lstStyle>
          <a:p>
            <a:pPr lvl="0" algn="ctr">
              <a:spcBef>
                <a:spcPct val="0"/>
              </a:spcBef>
            </a:pPr>
            <a:r>
              <a:rPr lang="nl-NL"/>
              <a:t>Een pakkende subtitel</a:t>
            </a:r>
          </a:p>
        </p:txBody>
      </p:sp>
      <p:pic>
        <p:nvPicPr>
          <p:cNvPr id="3" name="Afbeelding 2">
            <a:extLst>
              <a:ext uri="{FF2B5EF4-FFF2-40B4-BE49-F238E27FC236}">
                <a16:creationId xmlns:a16="http://schemas.microsoft.com/office/drawing/2014/main" id="{53025368-0B85-4167-85E1-E19C010EADC3}"/>
              </a:ext>
            </a:extLst>
          </p:cNvPr>
          <p:cNvPicPr>
            <a:picLocks noChangeAspect="1"/>
          </p:cNvPicPr>
          <p:nvPr userDrawn="1"/>
        </p:nvPicPr>
        <p:blipFill>
          <a:blip r:embed="rId2"/>
          <a:stretch>
            <a:fillRect/>
          </a:stretch>
        </p:blipFill>
        <p:spPr>
          <a:xfrm>
            <a:off x="0" y="4420667"/>
            <a:ext cx="12195175" cy="2439035"/>
          </a:xfrm>
          <a:prstGeom prst="rect">
            <a:avLst/>
          </a:prstGeom>
        </p:spPr>
      </p:pic>
    </p:spTree>
    <p:extLst>
      <p:ext uri="{BB962C8B-B14F-4D97-AF65-F5344CB8AC3E}">
        <p14:creationId xmlns:p14="http://schemas.microsoft.com/office/powerpoint/2010/main" val="400662748"/>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itel pagina - blauw image">
    <p:bg bwMode="gray">
      <p:bgPr>
        <a:solidFill>
          <a:schemeClr val="tx2"/>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6BA2A577-21F1-7046-AA42-DF49AEC8BCF0}"/>
              </a:ext>
            </a:extLst>
          </p:cNvPr>
          <p:cNvSpPr>
            <a:spLocks noGrp="1"/>
          </p:cNvSpPr>
          <p:nvPr>
            <p:ph type="pic" sz="quarter" idx="18" hasCustomPrompt="1"/>
          </p:nvPr>
        </p:nvSpPr>
        <p:spPr>
          <a:xfrm>
            <a:off x="5120638" y="873802"/>
            <a:ext cx="7074536" cy="4570396"/>
          </a:xfrm>
          <a:prstGeom prst="rect">
            <a:avLst/>
          </a:prstGeom>
          <a:solidFill>
            <a:schemeClr val="bg1">
              <a:lumMod val="95000"/>
            </a:schemeClr>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9" name="Titel 1">
            <a:extLst>
              <a:ext uri="{FF2B5EF4-FFF2-40B4-BE49-F238E27FC236}">
                <a16:creationId xmlns:a16="http://schemas.microsoft.com/office/drawing/2014/main" id="{A07AE5D3-2C03-CD49-8B96-489B7649C6D1}"/>
              </a:ext>
            </a:extLst>
          </p:cNvPr>
          <p:cNvSpPr>
            <a:spLocks noGrp="1"/>
          </p:cNvSpPr>
          <p:nvPr>
            <p:ph type="ctrTitle" hasCustomPrompt="1"/>
          </p:nvPr>
        </p:nvSpPr>
        <p:spPr>
          <a:xfrm>
            <a:off x="1157604" y="873802"/>
            <a:ext cx="3963035"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5000" b="0" i="0" smtClean="0">
                <a:solidFill>
                  <a:schemeClr val="accent3"/>
                </a:solidFill>
                <a:effectLst/>
                <a:latin typeface="GT Walsheim Medium" panose="000006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0" name="Tijdelijke aanduiding voor tekst 2">
            <a:extLst>
              <a:ext uri="{FF2B5EF4-FFF2-40B4-BE49-F238E27FC236}">
                <a16:creationId xmlns:a16="http://schemas.microsoft.com/office/drawing/2014/main" id="{34EE854C-23EF-BD45-A084-2AE0D435916C}"/>
              </a:ext>
            </a:extLst>
          </p:cNvPr>
          <p:cNvSpPr>
            <a:spLocks noGrp="1"/>
          </p:cNvSpPr>
          <p:nvPr>
            <p:ph type="body" sz="quarter" idx="10" hasCustomPrompt="1"/>
          </p:nvPr>
        </p:nvSpPr>
        <p:spPr>
          <a:xfrm>
            <a:off x="1157603" y="1953803"/>
            <a:ext cx="3963035" cy="3490395"/>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3000" b="0" i="0" smtClean="0">
                <a:solidFill>
                  <a:schemeClr val="bg1"/>
                </a:solidFill>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endParaRPr lang="nl-NL" noProof="0"/>
          </a:p>
        </p:txBody>
      </p:sp>
      <p:pic>
        <p:nvPicPr>
          <p:cNvPr id="3" name="Afbeelding 2">
            <a:extLst>
              <a:ext uri="{FF2B5EF4-FFF2-40B4-BE49-F238E27FC236}">
                <a16:creationId xmlns:a16="http://schemas.microsoft.com/office/drawing/2014/main" id="{020DF7D4-236E-41AB-B8B2-44E9D9880F33}"/>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3118415737"/>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itel pagina - groen image">
    <p:bg bwMode="gray">
      <p:bgPr>
        <a:solidFill>
          <a:schemeClr val="accent2"/>
        </a:solidFill>
        <a:effectLst/>
      </p:bgPr>
    </p:bg>
    <p:spTree>
      <p:nvGrpSpPr>
        <p:cNvPr id="1" name=""/>
        <p:cNvGrpSpPr/>
        <p:nvPr/>
      </p:nvGrpSpPr>
      <p:grpSpPr>
        <a:xfrm>
          <a:off x="0" y="0"/>
          <a:ext cx="0" cy="0"/>
          <a:chOff x="0" y="0"/>
          <a:chExt cx="0" cy="0"/>
        </a:xfrm>
      </p:grpSpPr>
      <p:sp>
        <p:nvSpPr>
          <p:cNvPr id="16" name="Tijdelijke aanduiding voor afbeelding 4">
            <a:extLst>
              <a:ext uri="{FF2B5EF4-FFF2-40B4-BE49-F238E27FC236}">
                <a16:creationId xmlns:a16="http://schemas.microsoft.com/office/drawing/2014/main" id="{85807D3C-4CBA-B14F-B353-D85610E8F634}"/>
              </a:ext>
            </a:extLst>
          </p:cNvPr>
          <p:cNvSpPr>
            <a:spLocks noGrp="1"/>
          </p:cNvSpPr>
          <p:nvPr>
            <p:ph type="pic" sz="quarter" idx="18" hasCustomPrompt="1"/>
          </p:nvPr>
        </p:nvSpPr>
        <p:spPr>
          <a:xfrm>
            <a:off x="5120638" y="873802"/>
            <a:ext cx="7074536" cy="4570396"/>
          </a:xfrm>
          <a:prstGeom prst="rect">
            <a:avLst/>
          </a:prstGeom>
          <a:solidFill>
            <a:schemeClr val="bg1">
              <a:lumMod val="95000"/>
            </a:schemeClr>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7" name="Titel 1">
            <a:extLst>
              <a:ext uri="{FF2B5EF4-FFF2-40B4-BE49-F238E27FC236}">
                <a16:creationId xmlns:a16="http://schemas.microsoft.com/office/drawing/2014/main" id="{44EFF7C4-8A35-A64C-BA41-1B3476A1B52C}"/>
              </a:ext>
            </a:extLst>
          </p:cNvPr>
          <p:cNvSpPr>
            <a:spLocks noGrp="1"/>
          </p:cNvSpPr>
          <p:nvPr>
            <p:ph type="ctrTitle" hasCustomPrompt="1"/>
          </p:nvPr>
        </p:nvSpPr>
        <p:spPr>
          <a:xfrm>
            <a:off x="1157604" y="873802"/>
            <a:ext cx="3963035"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5000" b="0" i="0" smtClean="0">
                <a:solidFill>
                  <a:schemeClr val="tx2"/>
                </a:solidFill>
                <a:effectLst/>
                <a:latin typeface="GT Walsheim Medium" panose="000006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8" name="Tijdelijke aanduiding voor tekst 2">
            <a:extLst>
              <a:ext uri="{FF2B5EF4-FFF2-40B4-BE49-F238E27FC236}">
                <a16:creationId xmlns:a16="http://schemas.microsoft.com/office/drawing/2014/main" id="{ACF46F8A-314D-8041-BACF-155F7830CF65}"/>
              </a:ext>
            </a:extLst>
          </p:cNvPr>
          <p:cNvSpPr>
            <a:spLocks noGrp="1"/>
          </p:cNvSpPr>
          <p:nvPr>
            <p:ph type="body" sz="quarter" idx="10" hasCustomPrompt="1"/>
          </p:nvPr>
        </p:nvSpPr>
        <p:spPr>
          <a:xfrm>
            <a:off x="1157603" y="1953803"/>
            <a:ext cx="3963035" cy="3490395"/>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3000" b="0" i="0" smtClean="0">
                <a:solidFill>
                  <a:schemeClr val="bg1"/>
                </a:solidFill>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endParaRPr lang="nl-NL" noProof="0"/>
          </a:p>
        </p:txBody>
      </p:sp>
      <p:pic>
        <p:nvPicPr>
          <p:cNvPr id="3" name="Afbeelding 2">
            <a:extLst>
              <a:ext uri="{FF2B5EF4-FFF2-40B4-BE49-F238E27FC236}">
                <a16:creationId xmlns:a16="http://schemas.microsoft.com/office/drawing/2014/main" id="{4EF22980-B73B-4DA6-8D08-B94E2C04C2FF}"/>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367842930"/>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 pagina - BLUE">
    <p:bg bwMode="gray">
      <p:bgPr>
        <a:solidFill>
          <a:schemeClr val="tx2"/>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FF4B74F-3887-2649-993D-A36B7602626C}"/>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5190" y="1549215"/>
            <a:ext cx="3359559" cy="3557180"/>
          </a:xfrm>
          <a:prstGeom prst="rect">
            <a:avLst/>
          </a:prstGeom>
        </p:spPr>
      </p:pic>
      <p:sp>
        <p:nvSpPr>
          <p:cNvPr id="13" name="Tijdelijke aanduiding voor datum 3">
            <a:extLst>
              <a:ext uri="{FF2B5EF4-FFF2-40B4-BE49-F238E27FC236}">
                <a16:creationId xmlns:a16="http://schemas.microsoft.com/office/drawing/2014/main" id="{5738B826-3D52-D44E-9769-0C62175A8448}"/>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19-12-2022</a:t>
            </a:fld>
            <a:endParaRPr lang="nl-NL"/>
          </a:p>
        </p:txBody>
      </p:sp>
      <p:sp>
        <p:nvSpPr>
          <p:cNvPr id="14" name="Titel 1">
            <a:extLst>
              <a:ext uri="{FF2B5EF4-FFF2-40B4-BE49-F238E27FC236}">
                <a16:creationId xmlns:a16="http://schemas.microsoft.com/office/drawing/2014/main" id="{83A19E61-13B4-BF47-94E4-84DB0364D4E4}"/>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chemeClr val="accent2"/>
                </a:solidFill>
                <a:latin typeface="GT Walsheim Light" pitchFamily="2" charset="77"/>
              </a:defRPr>
            </a:lvl1pPr>
          </a:lstStyle>
          <a:p>
            <a:r>
              <a:rPr lang="nl-NL" noProof="0"/>
              <a:t>Plaats hier een titel</a:t>
            </a:r>
            <a:br>
              <a:rPr lang="nl-NL" noProof="0"/>
            </a:br>
            <a:r>
              <a:rPr lang="nl-NL" noProof="0"/>
              <a:t>die de aandacht vraagt</a:t>
            </a:r>
          </a:p>
        </p:txBody>
      </p:sp>
      <p:sp>
        <p:nvSpPr>
          <p:cNvPr id="15" name="Tijdelijke aanduiding voor tekst 32">
            <a:extLst>
              <a:ext uri="{FF2B5EF4-FFF2-40B4-BE49-F238E27FC236}">
                <a16:creationId xmlns:a16="http://schemas.microsoft.com/office/drawing/2014/main" id="{2FC0EB6B-6E05-9944-98A7-016A02C66C22}"/>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chemeClr val="bg1"/>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6" name="Tijdelijke aanduiding voor tekst 34">
            <a:extLst>
              <a:ext uri="{FF2B5EF4-FFF2-40B4-BE49-F238E27FC236}">
                <a16:creationId xmlns:a16="http://schemas.microsoft.com/office/drawing/2014/main" id="{9797E0E2-8813-6046-869C-E68B8DFCFBD9}"/>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5" name="Afbeelding 4">
            <a:extLst>
              <a:ext uri="{FF2B5EF4-FFF2-40B4-BE49-F238E27FC236}">
                <a16:creationId xmlns:a16="http://schemas.microsoft.com/office/drawing/2014/main" id="{1FE425CB-EC31-4FEB-86C4-AEA1534F78D4}"/>
              </a:ext>
            </a:extLst>
          </p:cNvPr>
          <p:cNvPicPr>
            <a:picLocks noChangeAspect="1"/>
          </p:cNvPicPr>
          <p:nvPr userDrawn="1"/>
        </p:nvPicPr>
        <p:blipFill>
          <a:blip r:embed="rId4"/>
          <a:stretch>
            <a:fillRect/>
          </a:stretch>
        </p:blipFill>
        <p:spPr>
          <a:xfrm>
            <a:off x="0" y="4412355"/>
            <a:ext cx="12195175" cy="2439035"/>
          </a:xfrm>
          <a:prstGeom prst="rect">
            <a:avLst/>
          </a:prstGeom>
        </p:spPr>
      </p:pic>
    </p:spTree>
    <p:extLst>
      <p:ext uri="{BB962C8B-B14F-4D97-AF65-F5344CB8AC3E}">
        <p14:creationId xmlns:p14="http://schemas.microsoft.com/office/powerpoint/2010/main" val="2740237183"/>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2_Titel pagina - rood image">
    <p:bg bwMode="gray">
      <p:bgPr>
        <a:solidFill>
          <a:schemeClr val="accent3"/>
        </a:solidFill>
        <a:effectLst/>
      </p:bgPr>
    </p:bg>
    <p:spTree>
      <p:nvGrpSpPr>
        <p:cNvPr id="1" name=""/>
        <p:cNvGrpSpPr/>
        <p:nvPr/>
      </p:nvGrpSpPr>
      <p:grpSpPr>
        <a:xfrm>
          <a:off x="0" y="0"/>
          <a:ext cx="0" cy="0"/>
          <a:chOff x="0" y="0"/>
          <a:chExt cx="0" cy="0"/>
        </a:xfrm>
      </p:grpSpPr>
      <p:sp>
        <p:nvSpPr>
          <p:cNvPr id="16" name="Tijdelijke aanduiding voor afbeelding 4">
            <a:extLst>
              <a:ext uri="{FF2B5EF4-FFF2-40B4-BE49-F238E27FC236}">
                <a16:creationId xmlns:a16="http://schemas.microsoft.com/office/drawing/2014/main" id="{85807D3C-4CBA-B14F-B353-D85610E8F634}"/>
              </a:ext>
            </a:extLst>
          </p:cNvPr>
          <p:cNvSpPr>
            <a:spLocks noGrp="1"/>
          </p:cNvSpPr>
          <p:nvPr>
            <p:ph type="pic" sz="quarter" idx="18" hasCustomPrompt="1"/>
          </p:nvPr>
        </p:nvSpPr>
        <p:spPr>
          <a:xfrm>
            <a:off x="5120638" y="873802"/>
            <a:ext cx="7074536" cy="4570396"/>
          </a:xfrm>
          <a:prstGeom prst="rect">
            <a:avLst/>
          </a:prstGeom>
          <a:solidFill>
            <a:schemeClr val="bg1">
              <a:lumMod val="95000"/>
            </a:schemeClr>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7" name="Titel 1">
            <a:extLst>
              <a:ext uri="{FF2B5EF4-FFF2-40B4-BE49-F238E27FC236}">
                <a16:creationId xmlns:a16="http://schemas.microsoft.com/office/drawing/2014/main" id="{44EFF7C4-8A35-A64C-BA41-1B3476A1B52C}"/>
              </a:ext>
            </a:extLst>
          </p:cNvPr>
          <p:cNvSpPr>
            <a:spLocks noGrp="1"/>
          </p:cNvSpPr>
          <p:nvPr>
            <p:ph type="ctrTitle" hasCustomPrompt="1"/>
          </p:nvPr>
        </p:nvSpPr>
        <p:spPr>
          <a:xfrm>
            <a:off x="1157604" y="873802"/>
            <a:ext cx="3963035"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5000" b="0" i="0" smtClean="0">
                <a:solidFill>
                  <a:schemeClr val="tx2"/>
                </a:solidFill>
                <a:effectLst/>
                <a:latin typeface="GT Walsheim Medium" panose="000006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8" name="Tijdelijke aanduiding voor tekst 2">
            <a:extLst>
              <a:ext uri="{FF2B5EF4-FFF2-40B4-BE49-F238E27FC236}">
                <a16:creationId xmlns:a16="http://schemas.microsoft.com/office/drawing/2014/main" id="{ACF46F8A-314D-8041-BACF-155F7830CF65}"/>
              </a:ext>
            </a:extLst>
          </p:cNvPr>
          <p:cNvSpPr>
            <a:spLocks noGrp="1"/>
          </p:cNvSpPr>
          <p:nvPr>
            <p:ph type="body" sz="quarter" idx="10" hasCustomPrompt="1"/>
          </p:nvPr>
        </p:nvSpPr>
        <p:spPr>
          <a:xfrm>
            <a:off x="1157603" y="1953803"/>
            <a:ext cx="3963035" cy="3490395"/>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3000" b="0" i="0" smtClean="0">
                <a:solidFill>
                  <a:schemeClr val="bg1"/>
                </a:solidFill>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endParaRPr lang="nl-NL" noProof="0"/>
          </a:p>
        </p:txBody>
      </p:sp>
      <p:pic>
        <p:nvPicPr>
          <p:cNvPr id="3" name="Afbeelding 2">
            <a:extLst>
              <a:ext uri="{FF2B5EF4-FFF2-40B4-BE49-F238E27FC236}">
                <a16:creationId xmlns:a16="http://schemas.microsoft.com/office/drawing/2014/main" id="{4EF22980-B73B-4DA6-8D08-B94E2C04C2FF}"/>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1091052996"/>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3_Titel pagina - roze image">
    <p:bg bwMode="gray">
      <p:bgPr>
        <a:solidFill>
          <a:schemeClr val="accent4"/>
        </a:solidFill>
        <a:effectLst/>
      </p:bgPr>
    </p:bg>
    <p:spTree>
      <p:nvGrpSpPr>
        <p:cNvPr id="1" name=""/>
        <p:cNvGrpSpPr/>
        <p:nvPr/>
      </p:nvGrpSpPr>
      <p:grpSpPr>
        <a:xfrm>
          <a:off x="0" y="0"/>
          <a:ext cx="0" cy="0"/>
          <a:chOff x="0" y="0"/>
          <a:chExt cx="0" cy="0"/>
        </a:xfrm>
      </p:grpSpPr>
      <p:sp>
        <p:nvSpPr>
          <p:cNvPr id="16" name="Tijdelijke aanduiding voor afbeelding 4">
            <a:extLst>
              <a:ext uri="{FF2B5EF4-FFF2-40B4-BE49-F238E27FC236}">
                <a16:creationId xmlns:a16="http://schemas.microsoft.com/office/drawing/2014/main" id="{85807D3C-4CBA-B14F-B353-D85610E8F634}"/>
              </a:ext>
            </a:extLst>
          </p:cNvPr>
          <p:cNvSpPr>
            <a:spLocks noGrp="1"/>
          </p:cNvSpPr>
          <p:nvPr>
            <p:ph type="pic" sz="quarter" idx="18" hasCustomPrompt="1"/>
          </p:nvPr>
        </p:nvSpPr>
        <p:spPr>
          <a:xfrm>
            <a:off x="5120638" y="873802"/>
            <a:ext cx="7074536" cy="4570396"/>
          </a:xfrm>
          <a:prstGeom prst="rect">
            <a:avLst/>
          </a:prstGeom>
          <a:solidFill>
            <a:schemeClr val="bg1">
              <a:lumMod val="95000"/>
            </a:schemeClr>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7" name="Titel 1">
            <a:extLst>
              <a:ext uri="{FF2B5EF4-FFF2-40B4-BE49-F238E27FC236}">
                <a16:creationId xmlns:a16="http://schemas.microsoft.com/office/drawing/2014/main" id="{44EFF7C4-8A35-A64C-BA41-1B3476A1B52C}"/>
              </a:ext>
            </a:extLst>
          </p:cNvPr>
          <p:cNvSpPr>
            <a:spLocks noGrp="1"/>
          </p:cNvSpPr>
          <p:nvPr>
            <p:ph type="ctrTitle" hasCustomPrompt="1"/>
          </p:nvPr>
        </p:nvSpPr>
        <p:spPr>
          <a:xfrm>
            <a:off x="1157604" y="873802"/>
            <a:ext cx="3963035"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5000" b="0" i="0" smtClean="0">
                <a:solidFill>
                  <a:schemeClr val="tx2"/>
                </a:solidFill>
                <a:effectLst/>
                <a:latin typeface="GT Walsheim Medium" panose="000006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8" name="Tijdelijke aanduiding voor tekst 2">
            <a:extLst>
              <a:ext uri="{FF2B5EF4-FFF2-40B4-BE49-F238E27FC236}">
                <a16:creationId xmlns:a16="http://schemas.microsoft.com/office/drawing/2014/main" id="{ACF46F8A-314D-8041-BACF-155F7830CF65}"/>
              </a:ext>
            </a:extLst>
          </p:cNvPr>
          <p:cNvSpPr>
            <a:spLocks noGrp="1"/>
          </p:cNvSpPr>
          <p:nvPr>
            <p:ph type="body" sz="quarter" idx="10" hasCustomPrompt="1"/>
          </p:nvPr>
        </p:nvSpPr>
        <p:spPr>
          <a:xfrm>
            <a:off x="1157603" y="1953803"/>
            <a:ext cx="3963035" cy="3490395"/>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3000" b="0" i="0" smtClean="0">
                <a:solidFill>
                  <a:schemeClr val="bg1"/>
                </a:solidFill>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endParaRPr lang="nl-NL" noProof="0"/>
          </a:p>
        </p:txBody>
      </p:sp>
      <p:pic>
        <p:nvPicPr>
          <p:cNvPr id="3" name="Afbeelding 2">
            <a:extLst>
              <a:ext uri="{FF2B5EF4-FFF2-40B4-BE49-F238E27FC236}">
                <a16:creationId xmlns:a16="http://schemas.microsoft.com/office/drawing/2014/main" id="{4EF22980-B73B-4DA6-8D08-B94E2C04C2FF}"/>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866902366"/>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4_Titel pagina - blauw image">
    <p:bg bwMode="gray">
      <p:bgPr>
        <a:solidFill>
          <a:schemeClr val="accent5"/>
        </a:solidFill>
        <a:effectLst/>
      </p:bgPr>
    </p:bg>
    <p:spTree>
      <p:nvGrpSpPr>
        <p:cNvPr id="1" name=""/>
        <p:cNvGrpSpPr/>
        <p:nvPr/>
      </p:nvGrpSpPr>
      <p:grpSpPr>
        <a:xfrm>
          <a:off x="0" y="0"/>
          <a:ext cx="0" cy="0"/>
          <a:chOff x="0" y="0"/>
          <a:chExt cx="0" cy="0"/>
        </a:xfrm>
      </p:grpSpPr>
      <p:sp>
        <p:nvSpPr>
          <p:cNvPr id="16" name="Tijdelijke aanduiding voor afbeelding 4">
            <a:extLst>
              <a:ext uri="{FF2B5EF4-FFF2-40B4-BE49-F238E27FC236}">
                <a16:creationId xmlns:a16="http://schemas.microsoft.com/office/drawing/2014/main" id="{85807D3C-4CBA-B14F-B353-D85610E8F634}"/>
              </a:ext>
            </a:extLst>
          </p:cNvPr>
          <p:cNvSpPr>
            <a:spLocks noGrp="1"/>
          </p:cNvSpPr>
          <p:nvPr>
            <p:ph type="pic" sz="quarter" idx="18" hasCustomPrompt="1"/>
          </p:nvPr>
        </p:nvSpPr>
        <p:spPr>
          <a:xfrm>
            <a:off x="5120638" y="873802"/>
            <a:ext cx="7074536" cy="4570396"/>
          </a:xfrm>
          <a:prstGeom prst="rect">
            <a:avLst/>
          </a:prstGeom>
          <a:solidFill>
            <a:schemeClr val="bg1">
              <a:lumMod val="95000"/>
            </a:schemeClr>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7" name="Titel 1">
            <a:extLst>
              <a:ext uri="{FF2B5EF4-FFF2-40B4-BE49-F238E27FC236}">
                <a16:creationId xmlns:a16="http://schemas.microsoft.com/office/drawing/2014/main" id="{44EFF7C4-8A35-A64C-BA41-1B3476A1B52C}"/>
              </a:ext>
            </a:extLst>
          </p:cNvPr>
          <p:cNvSpPr>
            <a:spLocks noGrp="1"/>
          </p:cNvSpPr>
          <p:nvPr>
            <p:ph type="ctrTitle" hasCustomPrompt="1"/>
          </p:nvPr>
        </p:nvSpPr>
        <p:spPr>
          <a:xfrm>
            <a:off x="1157604" y="873802"/>
            <a:ext cx="3963035"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5000" b="0" i="0" smtClean="0">
                <a:solidFill>
                  <a:schemeClr val="tx2"/>
                </a:solidFill>
                <a:effectLst/>
                <a:latin typeface="GT Walsheim Medium" panose="000006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8" name="Tijdelijke aanduiding voor tekst 2">
            <a:extLst>
              <a:ext uri="{FF2B5EF4-FFF2-40B4-BE49-F238E27FC236}">
                <a16:creationId xmlns:a16="http://schemas.microsoft.com/office/drawing/2014/main" id="{ACF46F8A-314D-8041-BACF-155F7830CF65}"/>
              </a:ext>
            </a:extLst>
          </p:cNvPr>
          <p:cNvSpPr>
            <a:spLocks noGrp="1"/>
          </p:cNvSpPr>
          <p:nvPr>
            <p:ph type="body" sz="quarter" idx="10" hasCustomPrompt="1"/>
          </p:nvPr>
        </p:nvSpPr>
        <p:spPr>
          <a:xfrm>
            <a:off x="1157603" y="1953803"/>
            <a:ext cx="3963035" cy="3490395"/>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3000" b="0" i="0" smtClean="0">
                <a:solidFill>
                  <a:schemeClr val="bg1"/>
                </a:solidFill>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endParaRPr lang="nl-NL" noProof="0"/>
          </a:p>
        </p:txBody>
      </p:sp>
      <p:pic>
        <p:nvPicPr>
          <p:cNvPr id="3" name="Afbeelding 2">
            <a:extLst>
              <a:ext uri="{FF2B5EF4-FFF2-40B4-BE49-F238E27FC236}">
                <a16:creationId xmlns:a16="http://schemas.microsoft.com/office/drawing/2014/main" id="{4EF22980-B73B-4DA6-8D08-B94E2C04C2FF}"/>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2869935647"/>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5_Titel pagina - paars image">
    <p:bg bwMode="gray">
      <p:bgPr>
        <a:solidFill>
          <a:schemeClr val="accent6"/>
        </a:solidFill>
        <a:effectLst/>
      </p:bgPr>
    </p:bg>
    <p:spTree>
      <p:nvGrpSpPr>
        <p:cNvPr id="1" name=""/>
        <p:cNvGrpSpPr/>
        <p:nvPr/>
      </p:nvGrpSpPr>
      <p:grpSpPr>
        <a:xfrm>
          <a:off x="0" y="0"/>
          <a:ext cx="0" cy="0"/>
          <a:chOff x="0" y="0"/>
          <a:chExt cx="0" cy="0"/>
        </a:xfrm>
      </p:grpSpPr>
      <p:sp>
        <p:nvSpPr>
          <p:cNvPr id="16" name="Tijdelijke aanduiding voor afbeelding 4">
            <a:extLst>
              <a:ext uri="{FF2B5EF4-FFF2-40B4-BE49-F238E27FC236}">
                <a16:creationId xmlns:a16="http://schemas.microsoft.com/office/drawing/2014/main" id="{85807D3C-4CBA-B14F-B353-D85610E8F634}"/>
              </a:ext>
            </a:extLst>
          </p:cNvPr>
          <p:cNvSpPr>
            <a:spLocks noGrp="1"/>
          </p:cNvSpPr>
          <p:nvPr>
            <p:ph type="pic" sz="quarter" idx="18" hasCustomPrompt="1"/>
          </p:nvPr>
        </p:nvSpPr>
        <p:spPr>
          <a:xfrm>
            <a:off x="5120638" y="873802"/>
            <a:ext cx="7074536" cy="4570396"/>
          </a:xfrm>
          <a:prstGeom prst="rect">
            <a:avLst/>
          </a:prstGeom>
          <a:solidFill>
            <a:schemeClr val="bg1">
              <a:lumMod val="95000"/>
            </a:schemeClr>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7" name="Titel 1">
            <a:extLst>
              <a:ext uri="{FF2B5EF4-FFF2-40B4-BE49-F238E27FC236}">
                <a16:creationId xmlns:a16="http://schemas.microsoft.com/office/drawing/2014/main" id="{44EFF7C4-8A35-A64C-BA41-1B3476A1B52C}"/>
              </a:ext>
            </a:extLst>
          </p:cNvPr>
          <p:cNvSpPr>
            <a:spLocks noGrp="1"/>
          </p:cNvSpPr>
          <p:nvPr>
            <p:ph type="ctrTitle" hasCustomPrompt="1"/>
          </p:nvPr>
        </p:nvSpPr>
        <p:spPr>
          <a:xfrm>
            <a:off x="1157604" y="873802"/>
            <a:ext cx="3963035"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5000" b="0" i="0" smtClean="0">
                <a:solidFill>
                  <a:schemeClr val="accent1"/>
                </a:solidFill>
                <a:effectLst/>
                <a:latin typeface="GT Walsheim Medium" panose="000006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8" name="Tijdelijke aanduiding voor tekst 2">
            <a:extLst>
              <a:ext uri="{FF2B5EF4-FFF2-40B4-BE49-F238E27FC236}">
                <a16:creationId xmlns:a16="http://schemas.microsoft.com/office/drawing/2014/main" id="{ACF46F8A-314D-8041-BACF-155F7830CF65}"/>
              </a:ext>
            </a:extLst>
          </p:cNvPr>
          <p:cNvSpPr>
            <a:spLocks noGrp="1"/>
          </p:cNvSpPr>
          <p:nvPr>
            <p:ph type="body" sz="quarter" idx="10" hasCustomPrompt="1"/>
          </p:nvPr>
        </p:nvSpPr>
        <p:spPr>
          <a:xfrm>
            <a:off x="1157603" y="1953803"/>
            <a:ext cx="3963035" cy="3490395"/>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3000" b="0" i="0" smtClean="0">
                <a:solidFill>
                  <a:schemeClr val="bg1"/>
                </a:solidFill>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endParaRPr lang="nl-NL" noProof="0"/>
          </a:p>
        </p:txBody>
      </p:sp>
      <p:pic>
        <p:nvPicPr>
          <p:cNvPr id="3" name="Afbeelding 2">
            <a:extLst>
              <a:ext uri="{FF2B5EF4-FFF2-40B4-BE49-F238E27FC236}">
                <a16:creationId xmlns:a16="http://schemas.microsoft.com/office/drawing/2014/main" id="{4EF22980-B73B-4DA6-8D08-B94E2C04C2FF}"/>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312231584"/>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6_Titel pagina - bruin image">
    <p:bg bwMode="gray">
      <p:bgPr>
        <a:solidFill>
          <a:srgbClr val="977511"/>
        </a:solidFill>
        <a:effectLst/>
      </p:bgPr>
    </p:bg>
    <p:spTree>
      <p:nvGrpSpPr>
        <p:cNvPr id="1" name=""/>
        <p:cNvGrpSpPr/>
        <p:nvPr/>
      </p:nvGrpSpPr>
      <p:grpSpPr>
        <a:xfrm>
          <a:off x="0" y="0"/>
          <a:ext cx="0" cy="0"/>
          <a:chOff x="0" y="0"/>
          <a:chExt cx="0" cy="0"/>
        </a:xfrm>
      </p:grpSpPr>
      <p:sp>
        <p:nvSpPr>
          <p:cNvPr id="16" name="Tijdelijke aanduiding voor afbeelding 4">
            <a:extLst>
              <a:ext uri="{FF2B5EF4-FFF2-40B4-BE49-F238E27FC236}">
                <a16:creationId xmlns:a16="http://schemas.microsoft.com/office/drawing/2014/main" id="{85807D3C-4CBA-B14F-B353-D85610E8F634}"/>
              </a:ext>
            </a:extLst>
          </p:cNvPr>
          <p:cNvSpPr>
            <a:spLocks noGrp="1"/>
          </p:cNvSpPr>
          <p:nvPr>
            <p:ph type="pic" sz="quarter" idx="18" hasCustomPrompt="1"/>
          </p:nvPr>
        </p:nvSpPr>
        <p:spPr>
          <a:xfrm>
            <a:off x="5120638" y="873802"/>
            <a:ext cx="7074536" cy="4570396"/>
          </a:xfrm>
          <a:prstGeom prst="rect">
            <a:avLst/>
          </a:prstGeom>
          <a:solidFill>
            <a:schemeClr val="bg1">
              <a:lumMod val="95000"/>
            </a:schemeClr>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7" name="Titel 1">
            <a:extLst>
              <a:ext uri="{FF2B5EF4-FFF2-40B4-BE49-F238E27FC236}">
                <a16:creationId xmlns:a16="http://schemas.microsoft.com/office/drawing/2014/main" id="{44EFF7C4-8A35-A64C-BA41-1B3476A1B52C}"/>
              </a:ext>
            </a:extLst>
          </p:cNvPr>
          <p:cNvSpPr>
            <a:spLocks noGrp="1"/>
          </p:cNvSpPr>
          <p:nvPr>
            <p:ph type="ctrTitle" hasCustomPrompt="1"/>
          </p:nvPr>
        </p:nvSpPr>
        <p:spPr>
          <a:xfrm>
            <a:off x="1157604" y="873802"/>
            <a:ext cx="3963035"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5000" b="0" i="0" smtClean="0">
                <a:solidFill>
                  <a:schemeClr val="tx2"/>
                </a:solidFill>
                <a:effectLst/>
                <a:latin typeface="GT Walsheim Medium" panose="000006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8" name="Tijdelijke aanduiding voor tekst 2">
            <a:extLst>
              <a:ext uri="{FF2B5EF4-FFF2-40B4-BE49-F238E27FC236}">
                <a16:creationId xmlns:a16="http://schemas.microsoft.com/office/drawing/2014/main" id="{ACF46F8A-314D-8041-BACF-155F7830CF65}"/>
              </a:ext>
            </a:extLst>
          </p:cNvPr>
          <p:cNvSpPr>
            <a:spLocks noGrp="1"/>
          </p:cNvSpPr>
          <p:nvPr>
            <p:ph type="body" sz="quarter" idx="10" hasCustomPrompt="1"/>
          </p:nvPr>
        </p:nvSpPr>
        <p:spPr>
          <a:xfrm>
            <a:off x="1157603" y="1953803"/>
            <a:ext cx="3963035" cy="3490395"/>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3000" b="0" i="0" smtClean="0">
                <a:solidFill>
                  <a:schemeClr val="bg1"/>
                </a:solidFill>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endParaRPr lang="nl-NL" noProof="0"/>
          </a:p>
        </p:txBody>
      </p:sp>
      <p:pic>
        <p:nvPicPr>
          <p:cNvPr id="3" name="Afbeelding 2">
            <a:extLst>
              <a:ext uri="{FF2B5EF4-FFF2-40B4-BE49-F238E27FC236}">
                <a16:creationId xmlns:a16="http://schemas.microsoft.com/office/drawing/2014/main" id="{4EF22980-B73B-4DA6-8D08-B94E2C04C2FF}"/>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3950368733"/>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_Titel pagina - geel image">
    <p:bg bwMode="gray">
      <p:bgPr>
        <a:solidFill>
          <a:schemeClr val="accent1"/>
        </a:solidFill>
        <a:effectLst/>
      </p:bgPr>
    </p:bg>
    <p:spTree>
      <p:nvGrpSpPr>
        <p:cNvPr id="1" name=""/>
        <p:cNvGrpSpPr/>
        <p:nvPr/>
      </p:nvGrpSpPr>
      <p:grpSpPr>
        <a:xfrm>
          <a:off x="0" y="0"/>
          <a:ext cx="0" cy="0"/>
          <a:chOff x="0" y="0"/>
          <a:chExt cx="0" cy="0"/>
        </a:xfrm>
      </p:grpSpPr>
      <p:sp>
        <p:nvSpPr>
          <p:cNvPr id="16" name="Tijdelijke aanduiding voor afbeelding 4">
            <a:extLst>
              <a:ext uri="{FF2B5EF4-FFF2-40B4-BE49-F238E27FC236}">
                <a16:creationId xmlns:a16="http://schemas.microsoft.com/office/drawing/2014/main" id="{85807D3C-4CBA-B14F-B353-D85610E8F634}"/>
              </a:ext>
            </a:extLst>
          </p:cNvPr>
          <p:cNvSpPr>
            <a:spLocks noGrp="1"/>
          </p:cNvSpPr>
          <p:nvPr>
            <p:ph type="pic" sz="quarter" idx="18" hasCustomPrompt="1"/>
          </p:nvPr>
        </p:nvSpPr>
        <p:spPr>
          <a:xfrm>
            <a:off x="5120638" y="873802"/>
            <a:ext cx="7074536" cy="4570396"/>
          </a:xfrm>
          <a:prstGeom prst="rect">
            <a:avLst/>
          </a:prstGeom>
          <a:solidFill>
            <a:schemeClr val="bg1">
              <a:lumMod val="95000"/>
            </a:schemeClr>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7" name="Titel 1">
            <a:extLst>
              <a:ext uri="{FF2B5EF4-FFF2-40B4-BE49-F238E27FC236}">
                <a16:creationId xmlns:a16="http://schemas.microsoft.com/office/drawing/2014/main" id="{44EFF7C4-8A35-A64C-BA41-1B3476A1B52C}"/>
              </a:ext>
            </a:extLst>
          </p:cNvPr>
          <p:cNvSpPr>
            <a:spLocks noGrp="1"/>
          </p:cNvSpPr>
          <p:nvPr>
            <p:ph type="ctrTitle" hasCustomPrompt="1"/>
          </p:nvPr>
        </p:nvSpPr>
        <p:spPr>
          <a:xfrm>
            <a:off x="1157604" y="873802"/>
            <a:ext cx="3963035"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5000" b="0" i="0" smtClean="0">
                <a:solidFill>
                  <a:schemeClr val="tx1"/>
                </a:solidFill>
                <a:effectLst/>
                <a:latin typeface="GT Walsheim Medium" panose="000006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8" name="Tijdelijke aanduiding voor tekst 2">
            <a:extLst>
              <a:ext uri="{FF2B5EF4-FFF2-40B4-BE49-F238E27FC236}">
                <a16:creationId xmlns:a16="http://schemas.microsoft.com/office/drawing/2014/main" id="{ACF46F8A-314D-8041-BACF-155F7830CF65}"/>
              </a:ext>
            </a:extLst>
          </p:cNvPr>
          <p:cNvSpPr>
            <a:spLocks noGrp="1"/>
          </p:cNvSpPr>
          <p:nvPr>
            <p:ph type="body" sz="quarter" idx="10" hasCustomPrompt="1"/>
          </p:nvPr>
        </p:nvSpPr>
        <p:spPr>
          <a:xfrm>
            <a:off x="1157603" y="1953803"/>
            <a:ext cx="3963035" cy="3490395"/>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3000" b="0" i="0" smtClean="0">
                <a:solidFill>
                  <a:schemeClr val="bg1"/>
                </a:solidFill>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endParaRPr lang="nl-NL" noProof="0"/>
          </a:p>
        </p:txBody>
      </p:sp>
      <p:pic>
        <p:nvPicPr>
          <p:cNvPr id="3" name="Afbeelding 2">
            <a:extLst>
              <a:ext uri="{FF2B5EF4-FFF2-40B4-BE49-F238E27FC236}">
                <a16:creationId xmlns:a16="http://schemas.microsoft.com/office/drawing/2014/main" id="{4EF22980-B73B-4DA6-8D08-B94E2C04C2FF}"/>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529125970"/>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ekst links, afbeelding rechts">
    <p:bg bwMode="gray">
      <p:bgPr>
        <a:solidFill>
          <a:schemeClr val="bg1"/>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6BA2A577-21F1-7046-AA42-DF49AEC8BCF0}"/>
              </a:ext>
            </a:extLst>
          </p:cNvPr>
          <p:cNvSpPr>
            <a:spLocks noGrp="1"/>
          </p:cNvSpPr>
          <p:nvPr>
            <p:ph type="pic" sz="quarter" idx="18" hasCustomPrompt="1"/>
          </p:nvPr>
        </p:nvSpPr>
        <p:spPr>
          <a:xfrm>
            <a:off x="4916245" y="540000"/>
            <a:ext cx="6423755" cy="4904197"/>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9" name="Titel 1">
            <a:extLst>
              <a:ext uri="{FF2B5EF4-FFF2-40B4-BE49-F238E27FC236}">
                <a16:creationId xmlns:a16="http://schemas.microsoft.com/office/drawing/2014/main" id="{A07AE5D3-2C03-CD49-8B96-489B7649C6D1}"/>
              </a:ext>
            </a:extLst>
          </p:cNvPr>
          <p:cNvSpPr>
            <a:spLocks noGrp="1"/>
          </p:cNvSpPr>
          <p:nvPr>
            <p:ph type="ctrTitle" hasCustomPrompt="1"/>
          </p:nvPr>
        </p:nvSpPr>
        <p:spPr>
          <a:xfrm>
            <a:off x="900624" y="540000"/>
            <a:ext cx="3780000"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3000" b="0" i="0" smtClean="0">
                <a:effectLst/>
                <a:latin typeface="GT Walsheim Bold" panose="000008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0" name="Tijdelijke aanduiding voor tekst 2">
            <a:extLst>
              <a:ext uri="{FF2B5EF4-FFF2-40B4-BE49-F238E27FC236}">
                <a16:creationId xmlns:a16="http://schemas.microsoft.com/office/drawing/2014/main" id="{34EE854C-23EF-BD45-A084-2AE0D435916C}"/>
              </a:ext>
            </a:extLst>
          </p:cNvPr>
          <p:cNvSpPr>
            <a:spLocks noGrp="1"/>
          </p:cNvSpPr>
          <p:nvPr>
            <p:ph type="body" sz="quarter" idx="10" hasCustomPrompt="1"/>
          </p:nvPr>
        </p:nvSpPr>
        <p:spPr>
          <a:xfrm>
            <a:off x="900000" y="1664208"/>
            <a:ext cx="3780000" cy="3779989"/>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2000" b="0" i="0" smtClean="0">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r>
              <a:rPr lang="nl-NL" noProof="0"/>
              <a:t> </a:t>
            </a:r>
            <a:r>
              <a:rPr lang="nl-NL" noProof="0" err="1"/>
              <a:t>niminti</a:t>
            </a:r>
            <a:r>
              <a:rPr lang="nl-NL" noProof="0"/>
              <a:t> </a:t>
            </a:r>
            <a:r>
              <a:rPr lang="nl-NL" noProof="0" err="1"/>
              <a:t>nonsendaecae</a:t>
            </a:r>
            <a:r>
              <a:rPr lang="nl-NL" noProof="0"/>
              <a:t> </a:t>
            </a:r>
            <a:r>
              <a:rPr lang="nl-NL" noProof="0" err="1"/>
              <a:t>volor</a:t>
            </a:r>
            <a:r>
              <a:rPr lang="nl-NL" noProof="0"/>
              <a:t> a ad et ut </a:t>
            </a:r>
            <a:r>
              <a:rPr lang="nl-NL" noProof="0" err="1"/>
              <a:t>eum</a:t>
            </a:r>
            <a:r>
              <a:rPr lang="nl-NL" noProof="0"/>
              <a:t> se pos mos </a:t>
            </a:r>
            <a:r>
              <a:rPr lang="nl-NL" noProof="0" err="1"/>
              <a:t>sed</a:t>
            </a:r>
            <a:r>
              <a:rPr lang="nl-NL" noProof="0"/>
              <a:t> </a:t>
            </a:r>
            <a:r>
              <a:rPr lang="nl-NL" noProof="0" err="1"/>
              <a:t>ulpa</a:t>
            </a:r>
            <a:r>
              <a:rPr lang="nl-NL" noProof="0"/>
              <a:t> </a:t>
            </a:r>
            <a:r>
              <a:rPr lang="nl-NL" noProof="0" err="1"/>
              <a:t>vitas</a:t>
            </a:r>
            <a:r>
              <a:rPr lang="nl-NL" noProof="0"/>
              <a:t> </a:t>
            </a:r>
            <a:r>
              <a:rPr lang="nl-NL" noProof="0" err="1"/>
              <a:t>aut</a:t>
            </a:r>
            <a:r>
              <a:rPr lang="nl-NL" noProof="0"/>
              <a:t> </a:t>
            </a:r>
            <a:r>
              <a:rPr lang="nl-NL" noProof="0" err="1"/>
              <a:t>quia</a:t>
            </a:r>
            <a:r>
              <a:rPr lang="nl-NL" noProof="0"/>
              <a:t> </a:t>
            </a:r>
            <a:r>
              <a:rPr lang="nl-NL" noProof="0" err="1"/>
              <a:t>doluptio</a:t>
            </a:r>
            <a:r>
              <a:rPr lang="nl-NL" noProof="0"/>
              <a:t> </a:t>
            </a:r>
            <a:r>
              <a:rPr lang="nl-NL" noProof="0" err="1"/>
              <a:t>iduciis</a:t>
            </a:r>
            <a:r>
              <a:rPr lang="nl-NL" noProof="0"/>
              <a:t> </a:t>
            </a:r>
            <a:r>
              <a:rPr lang="nl-NL" noProof="0" err="1"/>
              <a:t>sedis</a:t>
            </a:r>
            <a:r>
              <a:rPr lang="nl-NL" noProof="0"/>
              <a:t> </a:t>
            </a:r>
            <a:r>
              <a:rPr lang="nl-NL" noProof="0" err="1"/>
              <a:t>sitat</a:t>
            </a:r>
            <a:r>
              <a:rPr lang="nl-NL" noProof="0"/>
              <a:t> es </a:t>
            </a:r>
            <a:r>
              <a:rPr lang="nl-NL" noProof="0" err="1"/>
              <a:t>nihition</a:t>
            </a:r>
            <a:r>
              <a:rPr lang="nl-NL" noProof="0"/>
              <a:t> </a:t>
            </a:r>
            <a:r>
              <a:rPr lang="nl-NL" noProof="0" err="1"/>
              <a:t>nonsecturi</a:t>
            </a:r>
            <a:r>
              <a:rPr lang="nl-NL" noProof="0"/>
              <a:t> </a:t>
            </a:r>
            <a:r>
              <a:rPr lang="nl-NL" noProof="0" err="1"/>
              <a:t>officidis</a:t>
            </a:r>
            <a:r>
              <a:rPr lang="nl-NL" noProof="0"/>
              <a:t> ex et que </a:t>
            </a:r>
            <a:r>
              <a:rPr lang="nl-NL" noProof="0" err="1"/>
              <a:t>esecto</a:t>
            </a:r>
            <a:r>
              <a:rPr lang="nl-NL" noProof="0"/>
              <a:t> </a:t>
            </a:r>
            <a:r>
              <a:rPr lang="nl-NL" noProof="0" err="1"/>
              <a:t>dolorumenis</a:t>
            </a:r>
            <a:r>
              <a:rPr lang="nl-NL" noProof="0"/>
              <a:t> </a:t>
            </a:r>
            <a:r>
              <a:rPr lang="nl-NL" noProof="0" err="1"/>
              <a:t>aritat</a:t>
            </a:r>
            <a:r>
              <a:rPr lang="nl-NL" noProof="0"/>
              <a:t> et. </a:t>
            </a:r>
            <a:br>
              <a:rPr lang="nl-NL" noProof="0"/>
            </a:br>
            <a:r>
              <a:rPr lang="nl-NL" noProof="0"/>
              <a:t>&lt;Max. 40 woorden &gt; </a:t>
            </a:r>
          </a:p>
        </p:txBody>
      </p:sp>
      <p:pic>
        <p:nvPicPr>
          <p:cNvPr id="14" name="Graphic 13">
            <a:extLst>
              <a:ext uri="{FF2B5EF4-FFF2-40B4-BE49-F238E27FC236}">
                <a16:creationId xmlns:a16="http://schemas.microsoft.com/office/drawing/2014/main" id="{71AFB34F-FFC0-004E-BE4A-E196590DF72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Tree>
    <p:extLst>
      <p:ext uri="{BB962C8B-B14F-4D97-AF65-F5344CB8AC3E}">
        <p14:creationId xmlns:p14="http://schemas.microsoft.com/office/powerpoint/2010/main" val="2102837083"/>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ekst links, 4 afbeelding rechts ">
    <p:bg bwMode="gray">
      <p:bgPr>
        <a:solidFill>
          <a:schemeClr val="bg1"/>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6BA2A577-21F1-7046-AA42-DF49AEC8BCF0}"/>
              </a:ext>
            </a:extLst>
          </p:cNvPr>
          <p:cNvSpPr>
            <a:spLocks noGrp="1"/>
          </p:cNvSpPr>
          <p:nvPr>
            <p:ph type="pic" sz="quarter" idx="18" hasCustomPrompt="1"/>
          </p:nvPr>
        </p:nvSpPr>
        <p:spPr>
          <a:xfrm>
            <a:off x="8205725" y="540000"/>
            <a:ext cx="3142616" cy="2340000"/>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6" name="Tijdelijke aanduiding voor afbeelding 4">
            <a:extLst>
              <a:ext uri="{FF2B5EF4-FFF2-40B4-BE49-F238E27FC236}">
                <a16:creationId xmlns:a16="http://schemas.microsoft.com/office/drawing/2014/main" id="{DA5AE372-3F30-9442-B116-E6207D25DC14}"/>
              </a:ext>
            </a:extLst>
          </p:cNvPr>
          <p:cNvSpPr>
            <a:spLocks noGrp="1"/>
          </p:cNvSpPr>
          <p:nvPr>
            <p:ph type="pic" sz="quarter" idx="19" hasCustomPrompt="1"/>
          </p:nvPr>
        </p:nvSpPr>
        <p:spPr>
          <a:xfrm>
            <a:off x="4871242" y="540000"/>
            <a:ext cx="3142616" cy="2340000"/>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7" name="Tijdelijke aanduiding voor afbeelding 4">
            <a:extLst>
              <a:ext uri="{FF2B5EF4-FFF2-40B4-BE49-F238E27FC236}">
                <a16:creationId xmlns:a16="http://schemas.microsoft.com/office/drawing/2014/main" id="{633448D9-C088-DD49-B2B8-B028469A8DB6}"/>
              </a:ext>
            </a:extLst>
          </p:cNvPr>
          <p:cNvSpPr>
            <a:spLocks noGrp="1"/>
          </p:cNvSpPr>
          <p:nvPr>
            <p:ph type="pic" sz="quarter" idx="20" hasCustomPrompt="1"/>
          </p:nvPr>
        </p:nvSpPr>
        <p:spPr>
          <a:xfrm>
            <a:off x="8205725" y="3113435"/>
            <a:ext cx="3142616" cy="2340000"/>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1" name="Tijdelijke aanduiding voor afbeelding 4">
            <a:extLst>
              <a:ext uri="{FF2B5EF4-FFF2-40B4-BE49-F238E27FC236}">
                <a16:creationId xmlns:a16="http://schemas.microsoft.com/office/drawing/2014/main" id="{F57CC018-1AB2-E74C-87B2-67594A34A6C3}"/>
              </a:ext>
            </a:extLst>
          </p:cNvPr>
          <p:cNvSpPr>
            <a:spLocks noGrp="1"/>
          </p:cNvSpPr>
          <p:nvPr>
            <p:ph type="pic" sz="quarter" idx="21" hasCustomPrompt="1"/>
          </p:nvPr>
        </p:nvSpPr>
        <p:spPr>
          <a:xfrm>
            <a:off x="4871242" y="3113435"/>
            <a:ext cx="3142616" cy="2340000"/>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2" name="Titel 1">
            <a:extLst>
              <a:ext uri="{FF2B5EF4-FFF2-40B4-BE49-F238E27FC236}">
                <a16:creationId xmlns:a16="http://schemas.microsoft.com/office/drawing/2014/main" id="{25902854-D002-7247-9F28-2976A9110E43}"/>
              </a:ext>
            </a:extLst>
          </p:cNvPr>
          <p:cNvSpPr>
            <a:spLocks noGrp="1"/>
          </p:cNvSpPr>
          <p:nvPr>
            <p:ph type="ctrTitle" hasCustomPrompt="1"/>
          </p:nvPr>
        </p:nvSpPr>
        <p:spPr>
          <a:xfrm>
            <a:off x="900624" y="540000"/>
            <a:ext cx="3780000" cy="1080000"/>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3000" b="0" i="0" smtClean="0">
                <a:effectLst/>
                <a:latin typeface="GT Walsheim Bold" panose="000008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4" name="Tijdelijke aanduiding voor tekst 2">
            <a:extLst>
              <a:ext uri="{FF2B5EF4-FFF2-40B4-BE49-F238E27FC236}">
                <a16:creationId xmlns:a16="http://schemas.microsoft.com/office/drawing/2014/main" id="{54C41EBD-B8EA-B342-9FEF-FD5874F3D412}"/>
              </a:ext>
            </a:extLst>
          </p:cNvPr>
          <p:cNvSpPr>
            <a:spLocks noGrp="1"/>
          </p:cNvSpPr>
          <p:nvPr>
            <p:ph type="body" sz="quarter" idx="10" hasCustomPrompt="1"/>
          </p:nvPr>
        </p:nvSpPr>
        <p:spPr>
          <a:xfrm>
            <a:off x="900000" y="1664208"/>
            <a:ext cx="3780000" cy="3779989"/>
          </a:xfrm>
          <a:prstGeom prst="rect">
            <a:avLst/>
          </a:prstGeom>
        </p:spPr>
        <p:txBody>
          <a:bodyPr lIns="0"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2000" b="0" i="0" smtClean="0">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r>
              <a:rPr lang="nl-NL" noProof="0"/>
              <a:t> </a:t>
            </a:r>
            <a:r>
              <a:rPr lang="nl-NL" noProof="0" err="1"/>
              <a:t>niminti</a:t>
            </a:r>
            <a:r>
              <a:rPr lang="nl-NL" noProof="0"/>
              <a:t> </a:t>
            </a:r>
            <a:r>
              <a:rPr lang="nl-NL" noProof="0" err="1"/>
              <a:t>nonsendaecae</a:t>
            </a:r>
            <a:r>
              <a:rPr lang="nl-NL" noProof="0"/>
              <a:t> </a:t>
            </a:r>
            <a:r>
              <a:rPr lang="nl-NL" noProof="0" err="1"/>
              <a:t>volor</a:t>
            </a:r>
            <a:r>
              <a:rPr lang="nl-NL" noProof="0"/>
              <a:t> a ad et ut </a:t>
            </a:r>
            <a:r>
              <a:rPr lang="nl-NL" noProof="0" err="1"/>
              <a:t>eum</a:t>
            </a:r>
            <a:r>
              <a:rPr lang="nl-NL" noProof="0"/>
              <a:t> se pos mos </a:t>
            </a:r>
            <a:r>
              <a:rPr lang="nl-NL" noProof="0" err="1"/>
              <a:t>sed</a:t>
            </a:r>
            <a:r>
              <a:rPr lang="nl-NL" noProof="0"/>
              <a:t> </a:t>
            </a:r>
            <a:r>
              <a:rPr lang="nl-NL" noProof="0" err="1"/>
              <a:t>ulpa</a:t>
            </a:r>
            <a:r>
              <a:rPr lang="nl-NL" noProof="0"/>
              <a:t> </a:t>
            </a:r>
            <a:r>
              <a:rPr lang="nl-NL" noProof="0" err="1"/>
              <a:t>vitas</a:t>
            </a:r>
            <a:r>
              <a:rPr lang="nl-NL" noProof="0"/>
              <a:t> </a:t>
            </a:r>
            <a:r>
              <a:rPr lang="nl-NL" noProof="0" err="1"/>
              <a:t>aut</a:t>
            </a:r>
            <a:r>
              <a:rPr lang="nl-NL" noProof="0"/>
              <a:t> </a:t>
            </a:r>
            <a:r>
              <a:rPr lang="nl-NL" noProof="0" err="1"/>
              <a:t>quia</a:t>
            </a:r>
            <a:r>
              <a:rPr lang="nl-NL" noProof="0"/>
              <a:t> </a:t>
            </a:r>
            <a:r>
              <a:rPr lang="nl-NL" noProof="0" err="1"/>
              <a:t>doluptio</a:t>
            </a:r>
            <a:r>
              <a:rPr lang="nl-NL" noProof="0"/>
              <a:t> </a:t>
            </a:r>
            <a:r>
              <a:rPr lang="nl-NL" noProof="0" err="1"/>
              <a:t>iduciis</a:t>
            </a:r>
            <a:r>
              <a:rPr lang="nl-NL" noProof="0"/>
              <a:t> </a:t>
            </a:r>
            <a:r>
              <a:rPr lang="nl-NL" noProof="0" err="1"/>
              <a:t>sedis</a:t>
            </a:r>
            <a:r>
              <a:rPr lang="nl-NL" noProof="0"/>
              <a:t> </a:t>
            </a:r>
            <a:r>
              <a:rPr lang="nl-NL" noProof="0" err="1"/>
              <a:t>sitat</a:t>
            </a:r>
            <a:r>
              <a:rPr lang="nl-NL" noProof="0"/>
              <a:t> es </a:t>
            </a:r>
            <a:r>
              <a:rPr lang="nl-NL" noProof="0" err="1"/>
              <a:t>nihition</a:t>
            </a:r>
            <a:r>
              <a:rPr lang="nl-NL" noProof="0"/>
              <a:t> </a:t>
            </a:r>
            <a:r>
              <a:rPr lang="nl-NL" noProof="0" err="1"/>
              <a:t>nonsecturi</a:t>
            </a:r>
            <a:r>
              <a:rPr lang="nl-NL" noProof="0"/>
              <a:t> </a:t>
            </a:r>
            <a:r>
              <a:rPr lang="nl-NL" noProof="0" err="1"/>
              <a:t>officidis</a:t>
            </a:r>
            <a:r>
              <a:rPr lang="nl-NL" noProof="0"/>
              <a:t> ex et que </a:t>
            </a:r>
            <a:r>
              <a:rPr lang="nl-NL" noProof="0" err="1"/>
              <a:t>esecto</a:t>
            </a:r>
            <a:r>
              <a:rPr lang="nl-NL" noProof="0"/>
              <a:t> </a:t>
            </a:r>
            <a:r>
              <a:rPr lang="nl-NL" noProof="0" err="1"/>
              <a:t>dolorumenis</a:t>
            </a:r>
            <a:r>
              <a:rPr lang="nl-NL" noProof="0"/>
              <a:t> </a:t>
            </a:r>
            <a:r>
              <a:rPr lang="nl-NL" noProof="0" err="1"/>
              <a:t>aritat</a:t>
            </a:r>
            <a:r>
              <a:rPr lang="nl-NL" noProof="0"/>
              <a:t> et. </a:t>
            </a:r>
            <a:br>
              <a:rPr lang="nl-NL" noProof="0"/>
            </a:br>
            <a:r>
              <a:rPr lang="nl-NL" noProof="0"/>
              <a:t>&lt;Max. 40 woorden &gt; </a:t>
            </a:r>
          </a:p>
        </p:txBody>
      </p:sp>
      <p:pic>
        <p:nvPicPr>
          <p:cNvPr id="15" name="Graphic 14">
            <a:extLst>
              <a:ext uri="{FF2B5EF4-FFF2-40B4-BE49-F238E27FC236}">
                <a16:creationId xmlns:a16="http://schemas.microsoft.com/office/drawing/2014/main" id="{3C3C41B3-3C04-0645-AD42-EA7DB0F06A1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Tree>
    <p:extLst>
      <p:ext uri="{BB962C8B-B14F-4D97-AF65-F5344CB8AC3E}">
        <p14:creationId xmlns:p14="http://schemas.microsoft.com/office/powerpoint/2010/main" val="1542315691"/>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vier afbeeldingen">
    <p:bg bwMode="gray">
      <p:bgPr>
        <a:solidFill>
          <a:schemeClr val="bg1"/>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6BA2A577-21F1-7046-AA42-DF49AEC8BCF0}"/>
              </a:ext>
            </a:extLst>
          </p:cNvPr>
          <p:cNvSpPr>
            <a:spLocks noGrp="1"/>
          </p:cNvSpPr>
          <p:nvPr>
            <p:ph type="pic" sz="quarter" idx="18" hasCustomPrompt="1"/>
          </p:nvPr>
        </p:nvSpPr>
        <p:spPr>
          <a:xfrm>
            <a:off x="6097587" y="507436"/>
            <a:ext cx="3894311" cy="2921564"/>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6" name="Tijdelijke aanduiding voor afbeelding 4">
            <a:extLst>
              <a:ext uri="{FF2B5EF4-FFF2-40B4-BE49-F238E27FC236}">
                <a16:creationId xmlns:a16="http://schemas.microsoft.com/office/drawing/2014/main" id="{DA5AE372-3F30-9442-B116-E6207D25DC14}"/>
              </a:ext>
            </a:extLst>
          </p:cNvPr>
          <p:cNvSpPr>
            <a:spLocks noGrp="1"/>
          </p:cNvSpPr>
          <p:nvPr>
            <p:ph type="pic" sz="quarter" idx="19" hasCustomPrompt="1"/>
          </p:nvPr>
        </p:nvSpPr>
        <p:spPr>
          <a:xfrm>
            <a:off x="2203279" y="507436"/>
            <a:ext cx="3702442" cy="2921564"/>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7" name="Tijdelijke aanduiding voor afbeelding 4">
            <a:extLst>
              <a:ext uri="{FF2B5EF4-FFF2-40B4-BE49-F238E27FC236}">
                <a16:creationId xmlns:a16="http://schemas.microsoft.com/office/drawing/2014/main" id="{633448D9-C088-DD49-B2B8-B028469A8DB6}"/>
              </a:ext>
            </a:extLst>
          </p:cNvPr>
          <p:cNvSpPr>
            <a:spLocks noGrp="1"/>
          </p:cNvSpPr>
          <p:nvPr>
            <p:ph type="pic" sz="quarter" idx="20" hasCustomPrompt="1"/>
          </p:nvPr>
        </p:nvSpPr>
        <p:spPr>
          <a:xfrm>
            <a:off x="6097588" y="3662434"/>
            <a:ext cx="3894310" cy="2688129"/>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11" name="Tijdelijke aanduiding voor afbeelding 4">
            <a:extLst>
              <a:ext uri="{FF2B5EF4-FFF2-40B4-BE49-F238E27FC236}">
                <a16:creationId xmlns:a16="http://schemas.microsoft.com/office/drawing/2014/main" id="{F57CC018-1AB2-E74C-87B2-67594A34A6C3}"/>
              </a:ext>
            </a:extLst>
          </p:cNvPr>
          <p:cNvSpPr>
            <a:spLocks noGrp="1"/>
          </p:cNvSpPr>
          <p:nvPr>
            <p:ph type="pic" sz="quarter" idx="21" hasCustomPrompt="1"/>
          </p:nvPr>
        </p:nvSpPr>
        <p:spPr>
          <a:xfrm>
            <a:off x="2203277" y="3662434"/>
            <a:ext cx="3702444" cy="2688130"/>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pic>
        <p:nvPicPr>
          <p:cNvPr id="15" name="Graphic 14">
            <a:extLst>
              <a:ext uri="{FF2B5EF4-FFF2-40B4-BE49-F238E27FC236}">
                <a16:creationId xmlns:a16="http://schemas.microsoft.com/office/drawing/2014/main" id="{3C3C41B3-3C04-0645-AD42-EA7DB0F06A1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Tree>
    <p:extLst>
      <p:ext uri="{BB962C8B-B14F-4D97-AF65-F5344CB8AC3E}">
        <p14:creationId xmlns:p14="http://schemas.microsoft.com/office/powerpoint/2010/main" val="2561623388"/>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Tekst rechts, 3 afbeelding links">
    <p:bg bwMode="gray">
      <p:bgPr>
        <a:solidFill>
          <a:schemeClr val="bg1"/>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6BA2A577-21F1-7046-AA42-DF49AEC8BCF0}"/>
              </a:ext>
            </a:extLst>
          </p:cNvPr>
          <p:cNvSpPr>
            <a:spLocks noGrp="1"/>
          </p:cNvSpPr>
          <p:nvPr>
            <p:ph type="pic" sz="quarter" idx="18" hasCustomPrompt="1"/>
          </p:nvPr>
        </p:nvSpPr>
        <p:spPr>
          <a:xfrm>
            <a:off x="900623" y="540000"/>
            <a:ext cx="2517825" cy="5121251"/>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9" name="Titel 1">
            <a:extLst>
              <a:ext uri="{FF2B5EF4-FFF2-40B4-BE49-F238E27FC236}">
                <a16:creationId xmlns:a16="http://schemas.microsoft.com/office/drawing/2014/main" id="{A07AE5D3-2C03-CD49-8B96-489B7649C6D1}"/>
              </a:ext>
            </a:extLst>
          </p:cNvPr>
          <p:cNvSpPr>
            <a:spLocks noGrp="1"/>
          </p:cNvSpPr>
          <p:nvPr>
            <p:ph type="ctrTitle" hasCustomPrompt="1"/>
          </p:nvPr>
        </p:nvSpPr>
        <p:spPr>
          <a:xfrm>
            <a:off x="7706883" y="540000"/>
            <a:ext cx="3635375" cy="1080000"/>
          </a:xfrm>
          <a:prstGeom prst="rect">
            <a:avLst/>
          </a:prstGeom>
        </p:spPr>
        <p:txBody>
          <a:bodyPr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3000" b="0" i="0" smtClean="0">
                <a:effectLst/>
                <a:latin typeface="GT Walsheim Bold" panose="000008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0" name="Tijdelijke aanduiding voor tekst 2">
            <a:extLst>
              <a:ext uri="{FF2B5EF4-FFF2-40B4-BE49-F238E27FC236}">
                <a16:creationId xmlns:a16="http://schemas.microsoft.com/office/drawing/2014/main" id="{34EE854C-23EF-BD45-A084-2AE0D435916C}"/>
              </a:ext>
            </a:extLst>
          </p:cNvPr>
          <p:cNvSpPr>
            <a:spLocks noGrp="1"/>
          </p:cNvSpPr>
          <p:nvPr>
            <p:ph type="body" sz="quarter" idx="10" hasCustomPrompt="1"/>
          </p:nvPr>
        </p:nvSpPr>
        <p:spPr>
          <a:xfrm>
            <a:off x="7706258" y="1664209"/>
            <a:ext cx="3636000" cy="3997042"/>
          </a:xfrm>
          <a:prstGeom prst="rect">
            <a:avLst/>
          </a:prstGeom>
        </p:spPr>
        <p:txBody>
          <a:bodyPr bIns="0" anchor="t"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2000" b="0" i="0" smtClean="0">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r>
              <a:rPr lang="nl-NL" noProof="0"/>
              <a:t> </a:t>
            </a:r>
            <a:r>
              <a:rPr lang="nl-NL" noProof="0" err="1"/>
              <a:t>niminti</a:t>
            </a:r>
            <a:r>
              <a:rPr lang="nl-NL" noProof="0"/>
              <a:t> </a:t>
            </a:r>
            <a:r>
              <a:rPr lang="nl-NL" noProof="0" err="1"/>
              <a:t>nonsendaecae</a:t>
            </a:r>
            <a:r>
              <a:rPr lang="nl-NL" noProof="0"/>
              <a:t> </a:t>
            </a:r>
            <a:r>
              <a:rPr lang="nl-NL" noProof="0" err="1"/>
              <a:t>volor</a:t>
            </a:r>
            <a:r>
              <a:rPr lang="nl-NL" noProof="0"/>
              <a:t> a ad et ut </a:t>
            </a:r>
            <a:r>
              <a:rPr lang="nl-NL" noProof="0" err="1"/>
              <a:t>eum</a:t>
            </a:r>
            <a:r>
              <a:rPr lang="nl-NL" noProof="0"/>
              <a:t> se pos mos </a:t>
            </a:r>
            <a:r>
              <a:rPr lang="nl-NL" noProof="0" err="1"/>
              <a:t>sed</a:t>
            </a:r>
            <a:r>
              <a:rPr lang="nl-NL" noProof="0"/>
              <a:t> </a:t>
            </a:r>
            <a:r>
              <a:rPr lang="nl-NL" noProof="0" err="1"/>
              <a:t>ulpa</a:t>
            </a:r>
            <a:r>
              <a:rPr lang="nl-NL" noProof="0"/>
              <a:t> </a:t>
            </a:r>
            <a:r>
              <a:rPr lang="nl-NL" noProof="0" err="1"/>
              <a:t>vitas</a:t>
            </a:r>
            <a:r>
              <a:rPr lang="nl-NL" noProof="0"/>
              <a:t> </a:t>
            </a:r>
            <a:r>
              <a:rPr lang="nl-NL" noProof="0" err="1"/>
              <a:t>aut</a:t>
            </a:r>
            <a:r>
              <a:rPr lang="nl-NL" noProof="0"/>
              <a:t> </a:t>
            </a:r>
            <a:r>
              <a:rPr lang="nl-NL" noProof="0" err="1"/>
              <a:t>quia</a:t>
            </a:r>
            <a:r>
              <a:rPr lang="nl-NL" noProof="0"/>
              <a:t> </a:t>
            </a:r>
            <a:r>
              <a:rPr lang="nl-NL" noProof="0" err="1"/>
              <a:t>doluptio</a:t>
            </a:r>
            <a:r>
              <a:rPr lang="nl-NL" noProof="0"/>
              <a:t> </a:t>
            </a:r>
            <a:r>
              <a:rPr lang="nl-NL" noProof="0" err="1"/>
              <a:t>iduciis</a:t>
            </a:r>
            <a:r>
              <a:rPr lang="nl-NL" noProof="0"/>
              <a:t> </a:t>
            </a:r>
            <a:r>
              <a:rPr lang="nl-NL" noProof="0" err="1"/>
              <a:t>sedis</a:t>
            </a:r>
            <a:r>
              <a:rPr lang="nl-NL" noProof="0"/>
              <a:t> </a:t>
            </a:r>
            <a:r>
              <a:rPr lang="nl-NL" noProof="0" err="1"/>
              <a:t>sitat</a:t>
            </a:r>
            <a:r>
              <a:rPr lang="nl-NL" noProof="0"/>
              <a:t> es </a:t>
            </a:r>
            <a:r>
              <a:rPr lang="nl-NL" noProof="0" err="1"/>
              <a:t>nihition</a:t>
            </a:r>
            <a:r>
              <a:rPr lang="nl-NL" noProof="0"/>
              <a:t> </a:t>
            </a:r>
            <a:r>
              <a:rPr lang="nl-NL" noProof="0" err="1"/>
              <a:t>nonsecturi</a:t>
            </a:r>
            <a:r>
              <a:rPr lang="nl-NL" noProof="0"/>
              <a:t> </a:t>
            </a:r>
            <a:r>
              <a:rPr lang="nl-NL" noProof="0" err="1"/>
              <a:t>officidis</a:t>
            </a:r>
            <a:r>
              <a:rPr lang="nl-NL" noProof="0"/>
              <a:t> ex et que </a:t>
            </a:r>
            <a:r>
              <a:rPr lang="nl-NL" noProof="0" err="1"/>
              <a:t>esecto</a:t>
            </a:r>
            <a:r>
              <a:rPr lang="nl-NL" noProof="0"/>
              <a:t> </a:t>
            </a:r>
            <a:r>
              <a:rPr lang="nl-NL" noProof="0" err="1"/>
              <a:t>dolorumenis</a:t>
            </a:r>
            <a:r>
              <a:rPr lang="nl-NL" noProof="0"/>
              <a:t> </a:t>
            </a:r>
            <a:r>
              <a:rPr lang="nl-NL" noProof="0" err="1"/>
              <a:t>aritat</a:t>
            </a:r>
            <a:r>
              <a:rPr lang="nl-NL" noProof="0"/>
              <a:t> et. </a:t>
            </a:r>
            <a:br>
              <a:rPr lang="nl-NL" noProof="0"/>
            </a:br>
            <a:r>
              <a:rPr lang="nl-NL" noProof="0"/>
              <a:t>&lt;Max. 40 woorden &gt; </a:t>
            </a:r>
          </a:p>
        </p:txBody>
      </p:sp>
      <p:sp>
        <p:nvSpPr>
          <p:cNvPr id="6" name="Tijdelijke aanduiding voor afbeelding 4">
            <a:extLst>
              <a:ext uri="{FF2B5EF4-FFF2-40B4-BE49-F238E27FC236}">
                <a16:creationId xmlns:a16="http://schemas.microsoft.com/office/drawing/2014/main" id="{97B13B9C-A463-2F4F-AE61-DE3E112C60B2}"/>
              </a:ext>
            </a:extLst>
          </p:cNvPr>
          <p:cNvSpPr>
            <a:spLocks noGrp="1"/>
          </p:cNvSpPr>
          <p:nvPr>
            <p:ph type="pic" sz="quarter" idx="19" hasCustomPrompt="1"/>
          </p:nvPr>
        </p:nvSpPr>
        <p:spPr>
          <a:xfrm>
            <a:off x="3615397" y="539999"/>
            <a:ext cx="3828895" cy="2525929"/>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7" name="Tijdelijke aanduiding voor afbeelding 4">
            <a:extLst>
              <a:ext uri="{FF2B5EF4-FFF2-40B4-BE49-F238E27FC236}">
                <a16:creationId xmlns:a16="http://schemas.microsoft.com/office/drawing/2014/main" id="{80BE172D-16BC-7B46-9C91-634FBDD89C69}"/>
              </a:ext>
            </a:extLst>
          </p:cNvPr>
          <p:cNvSpPr>
            <a:spLocks noGrp="1"/>
          </p:cNvSpPr>
          <p:nvPr>
            <p:ph type="pic" sz="quarter" idx="20" hasCustomPrompt="1"/>
          </p:nvPr>
        </p:nvSpPr>
        <p:spPr>
          <a:xfrm>
            <a:off x="3615397" y="3263705"/>
            <a:ext cx="3828895" cy="2397546"/>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pic>
        <p:nvPicPr>
          <p:cNvPr id="12" name="Graphic 11">
            <a:extLst>
              <a:ext uri="{FF2B5EF4-FFF2-40B4-BE49-F238E27FC236}">
                <a16:creationId xmlns:a16="http://schemas.microsoft.com/office/drawing/2014/main" id="{DC629663-71BA-104E-86ED-8861067B345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Tree>
    <p:extLst>
      <p:ext uri="{BB962C8B-B14F-4D97-AF65-F5344CB8AC3E}">
        <p14:creationId xmlns:p14="http://schemas.microsoft.com/office/powerpoint/2010/main" val="1196939323"/>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Titel pagina - paars">
    <p:bg bwMode="gray">
      <p:bgPr>
        <a:solidFill>
          <a:schemeClr val="accent6"/>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FF4B74F-3887-2649-993D-A36B7602626C}"/>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55190" y="1549215"/>
            <a:ext cx="3359559" cy="3557180"/>
          </a:xfrm>
          <a:prstGeom prst="rect">
            <a:avLst/>
          </a:prstGeom>
        </p:spPr>
      </p:pic>
      <p:sp>
        <p:nvSpPr>
          <p:cNvPr id="13" name="Tijdelijke aanduiding voor datum 3">
            <a:extLst>
              <a:ext uri="{FF2B5EF4-FFF2-40B4-BE49-F238E27FC236}">
                <a16:creationId xmlns:a16="http://schemas.microsoft.com/office/drawing/2014/main" id="{5738B826-3D52-D44E-9769-0C62175A8448}"/>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19-12-2022</a:t>
            </a:fld>
            <a:endParaRPr lang="nl-NL"/>
          </a:p>
        </p:txBody>
      </p:sp>
      <p:sp>
        <p:nvSpPr>
          <p:cNvPr id="14" name="Titel 1">
            <a:extLst>
              <a:ext uri="{FF2B5EF4-FFF2-40B4-BE49-F238E27FC236}">
                <a16:creationId xmlns:a16="http://schemas.microsoft.com/office/drawing/2014/main" id="{83A19E61-13B4-BF47-94E4-84DB0364D4E4}"/>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chemeClr val="accent1"/>
                </a:solidFill>
                <a:latin typeface="GT Walsheim Light" pitchFamily="2" charset="77"/>
              </a:defRPr>
            </a:lvl1pPr>
          </a:lstStyle>
          <a:p>
            <a:r>
              <a:rPr lang="nl-NL" noProof="0"/>
              <a:t>Plaats hier een titel</a:t>
            </a:r>
            <a:br>
              <a:rPr lang="nl-NL" noProof="0"/>
            </a:br>
            <a:r>
              <a:rPr lang="nl-NL" noProof="0"/>
              <a:t>die de aandacht vraagt</a:t>
            </a:r>
          </a:p>
        </p:txBody>
      </p:sp>
      <p:sp>
        <p:nvSpPr>
          <p:cNvPr id="15" name="Tijdelijke aanduiding voor tekst 32">
            <a:extLst>
              <a:ext uri="{FF2B5EF4-FFF2-40B4-BE49-F238E27FC236}">
                <a16:creationId xmlns:a16="http://schemas.microsoft.com/office/drawing/2014/main" id="{2FC0EB6B-6E05-9944-98A7-016A02C66C22}"/>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chemeClr val="bg1"/>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6" name="Tijdelijke aanduiding voor tekst 34">
            <a:extLst>
              <a:ext uri="{FF2B5EF4-FFF2-40B4-BE49-F238E27FC236}">
                <a16:creationId xmlns:a16="http://schemas.microsoft.com/office/drawing/2014/main" id="{9797E0E2-8813-6046-869C-E68B8DFCFBD9}"/>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5" name="Afbeelding 4">
            <a:extLst>
              <a:ext uri="{FF2B5EF4-FFF2-40B4-BE49-F238E27FC236}">
                <a16:creationId xmlns:a16="http://schemas.microsoft.com/office/drawing/2014/main" id="{1FE425CB-EC31-4FEB-86C4-AEA1534F78D4}"/>
              </a:ext>
            </a:extLst>
          </p:cNvPr>
          <p:cNvPicPr>
            <a:picLocks noChangeAspect="1"/>
          </p:cNvPicPr>
          <p:nvPr userDrawn="1"/>
        </p:nvPicPr>
        <p:blipFill>
          <a:blip r:embed="rId4"/>
          <a:stretch>
            <a:fillRect/>
          </a:stretch>
        </p:blipFill>
        <p:spPr>
          <a:xfrm>
            <a:off x="0" y="4412355"/>
            <a:ext cx="12195175" cy="2439035"/>
          </a:xfrm>
          <a:prstGeom prst="rect">
            <a:avLst/>
          </a:prstGeom>
        </p:spPr>
      </p:pic>
    </p:spTree>
    <p:extLst>
      <p:ext uri="{BB962C8B-B14F-4D97-AF65-F5344CB8AC3E}">
        <p14:creationId xmlns:p14="http://schemas.microsoft.com/office/powerpoint/2010/main" val="3533645123"/>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Alleen tekst">
    <p:bg bwMode="gray">
      <p:bgPr>
        <a:solidFill>
          <a:schemeClr val="bg1"/>
        </a:solidFill>
        <a:effectLst/>
      </p:bgPr>
    </p:bg>
    <p:spTree>
      <p:nvGrpSpPr>
        <p:cNvPr id="1" name=""/>
        <p:cNvGrpSpPr/>
        <p:nvPr/>
      </p:nvGrpSpPr>
      <p:grpSpPr>
        <a:xfrm>
          <a:off x="0" y="0"/>
          <a:ext cx="0" cy="0"/>
          <a:chOff x="0" y="0"/>
          <a:chExt cx="0" cy="0"/>
        </a:xfrm>
      </p:grpSpPr>
      <p:sp>
        <p:nvSpPr>
          <p:cNvPr id="9" name="Titel 1">
            <a:extLst>
              <a:ext uri="{FF2B5EF4-FFF2-40B4-BE49-F238E27FC236}">
                <a16:creationId xmlns:a16="http://schemas.microsoft.com/office/drawing/2014/main" id="{C1824C1D-4906-3A4A-B5A7-7CF6C4EB7B5A}"/>
              </a:ext>
            </a:extLst>
          </p:cNvPr>
          <p:cNvSpPr>
            <a:spLocks noGrp="1"/>
          </p:cNvSpPr>
          <p:nvPr>
            <p:ph type="ctrTitle" hasCustomPrompt="1"/>
          </p:nvPr>
        </p:nvSpPr>
        <p:spPr>
          <a:xfrm>
            <a:off x="900000" y="540000"/>
            <a:ext cx="10440000" cy="1253617"/>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3000" b="0" i="0" smtClean="0">
                <a:effectLst/>
                <a:latin typeface="GT Walsheim Bold" panose="00000800000000000000" pitchFamily="50" charset="0"/>
                <a:ea typeface="Open Sans" panose="020B0606030504020204" pitchFamily="34" charset="0"/>
                <a:cs typeface="Open Sans" panose="020B0606030504020204" pitchFamily="34" charset="0"/>
              </a:defRPr>
            </a:lvl1pPr>
          </a:lstStyle>
          <a:p>
            <a:r>
              <a:rPr lang="nl-NL" noProof="0"/>
              <a:t>Titel</a:t>
            </a:r>
          </a:p>
        </p:txBody>
      </p:sp>
      <p:sp>
        <p:nvSpPr>
          <p:cNvPr id="10" name="Tijdelijke aanduiding voor tekst 2">
            <a:extLst>
              <a:ext uri="{FF2B5EF4-FFF2-40B4-BE49-F238E27FC236}">
                <a16:creationId xmlns:a16="http://schemas.microsoft.com/office/drawing/2014/main" id="{5E1B5542-E518-FB47-95E8-2B71A026A2A9}"/>
              </a:ext>
            </a:extLst>
          </p:cNvPr>
          <p:cNvSpPr>
            <a:spLocks noGrp="1"/>
          </p:cNvSpPr>
          <p:nvPr>
            <p:ph type="body" sz="quarter" idx="10" hasCustomPrompt="1"/>
          </p:nvPr>
        </p:nvSpPr>
        <p:spPr>
          <a:xfrm>
            <a:off x="900000" y="1807019"/>
            <a:ext cx="5093746" cy="3700896"/>
          </a:xfrm>
          <a:prstGeom prst="rect">
            <a:avLst/>
          </a:prstGeom>
        </p:spPr>
        <p:txBody>
          <a:bodyPr lIns="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2000" b="0" i="0" smtClean="0">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r>
              <a:rPr lang="nl-NL" noProof="0"/>
              <a:t> </a:t>
            </a:r>
            <a:r>
              <a:rPr lang="nl-NL" noProof="0" err="1"/>
              <a:t>niminti</a:t>
            </a:r>
            <a:r>
              <a:rPr lang="nl-NL" noProof="0"/>
              <a:t> </a:t>
            </a:r>
            <a:r>
              <a:rPr lang="nl-NL" noProof="0" err="1"/>
              <a:t>nonsendaecae</a:t>
            </a:r>
            <a:r>
              <a:rPr lang="nl-NL" noProof="0"/>
              <a:t> </a:t>
            </a:r>
            <a:r>
              <a:rPr lang="nl-NL" noProof="0" err="1"/>
              <a:t>volor</a:t>
            </a:r>
            <a:r>
              <a:rPr lang="nl-NL" noProof="0"/>
              <a:t> a ad et ut </a:t>
            </a:r>
            <a:r>
              <a:rPr lang="nl-NL" noProof="0" err="1"/>
              <a:t>eum</a:t>
            </a:r>
            <a:r>
              <a:rPr lang="nl-NL" noProof="0"/>
              <a:t> se pos mos </a:t>
            </a:r>
            <a:r>
              <a:rPr lang="nl-NL" noProof="0" err="1"/>
              <a:t>sed</a:t>
            </a:r>
            <a:r>
              <a:rPr lang="nl-NL" noProof="0"/>
              <a:t> </a:t>
            </a:r>
            <a:r>
              <a:rPr lang="nl-NL" noProof="0" err="1"/>
              <a:t>ulpa</a:t>
            </a:r>
            <a:r>
              <a:rPr lang="nl-NL" noProof="0"/>
              <a:t> </a:t>
            </a:r>
            <a:r>
              <a:rPr lang="nl-NL" noProof="0" err="1"/>
              <a:t>vitas</a:t>
            </a:r>
            <a:r>
              <a:rPr lang="nl-NL" noProof="0"/>
              <a:t> </a:t>
            </a:r>
            <a:r>
              <a:rPr lang="nl-NL" noProof="0" err="1"/>
              <a:t>aut</a:t>
            </a:r>
            <a:r>
              <a:rPr lang="nl-NL" noProof="0"/>
              <a:t> </a:t>
            </a:r>
            <a:r>
              <a:rPr lang="nl-NL" noProof="0" err="1"/>
              <a:t>quia</a:t>
            </a:r>
            <a:r>
              <a:rPr lang="nl-NL" noProof="0"/>
              <a:t> </a:t>
            </a:r>
            <a:r>
              <a:rPr lang="nl-NL" noProof="0" err="1"/>
              <a:t>doluptio</a:t>
            </a:r>
            <a:r>
              <a:rPr lang="nl-NL" noProof="0"/>
              <a:t> </a:t>
            </a:r>
            <a:r>
              <a:rPr lang="nl-NL" noProof="0" err="1"/>
              <a:t>iduciis</a:t>
            </a:r>
            <a:r>
              <a:rPr lang="nl-NL" noProof="0"/>
              <a:t> </a:t>
            </a:r>
            <a:r>
              <a:rPr lang="nl-NL" noProof="0" err="1"/>
              <a:t>sedis</a:t>
            </a:r>
            <a:r>
              <a:rPr lang="nl-NL" noProof="0"/>
              <a:t> </a:t>
            </a:r>
            <a:r>
              <a:rPr lang="nl-NL" noProof="0" err="1"/>
              <a:t>sitat</a:t>
            </a:r>
            <a:r>
              <a:rPr lang="nl-NL" noProof="0"/>
              <a:t> es </a:t>
            </a:r>
            <a:r>
              <a:rPr lang="nl-NL" noProof="0" err="1"/>
              <a:t>nihition</a:t>
            </a:r>
            <a:r>
              <a:rPr lang="nl-NL" noProof="0"/>
              <a:t> </a:t>
            </a:r>
            <a:r>
              <a:rPr lang="nl-NL" noProof="0" err="1"/>
              <a:t>nonsecturi</a:t>
            </a:r>
            <a:r>
              <a:rPr lang="nl-NL" noProof="0"/>
              <a:t> </a:t>
            </a:r>
            <a:r>
              <a:rPr lang="nl-NL" noProof="0" err="1"/>
              <a:t>officidis</a:t>
            </a:r>
            <a:r>
              <a:rPr lang="nl-NL" noProof="0"/>
              <a:t> ex et que </a:t>
            </a:r>
            <a:r>
              <a:rPr lang="nl-NL" noProof="0" err="1"/>
              <a:t>esecto</a:t>
            </a:r>
            <a:r>
              <a:rPr lang="nl-NL" noProof="0"/>
              <a:t> </a:t>
            </a:r>
            <a:r>
              <a:rPr lang="nl-NL" noProof="0" err="1"/>
              <a:t>dolorumenis</a:t>
            </a:r>
            <a:r>
              <a:rPr lang="nl-NL" noProof="0"/>
              <a:t>. </a:t>
            </a:r>
          </a:p>
          <a:p>
            <a:r>
              <a:rPr lang="nl-NL" noProof="0" err="1"/>
              <a:t>Aritat</a:t>
            </a:r>
            <a:r>
              <a:rPr lang="nl-NL" noProof="0"/>
              <a:t> et des </a:t>
            </a:r>
            <a:r>
              <a:rPr lang="nl-NL" noProof="0" err="1"/>
              <a:t>earcit</a:t>
            </a:r>
            <a:r>
              <a:rPr lang="nl-NL" noProof="0"/>
              <a:t>, </a:t>
            </a:r>
            <a:r>
              <a:rPr lang="nl-NL" noProof="0" err="1"/>
              <a:t>ium</a:t>
            </a:r>
            <a:r>
              <a:rPr lang="nl-NL" noProof="0"/>
              <a:t> ad </a:t>
            </a:r>
            <a:r>
              <a:rPr lang="nl-NL" noProof="0" err="1"/>
              <a:t>quam</a:t>
            </a:r>
            <a:r>
              <a:rPr lang="nl-NL" noProof="0"/>
              <a:t> </a:t>
            </a:r>
            <a:r>
              <a:rPr lang="nl-NL" noProof="0" err="1"/>
              <a:t>faccupt</a:t>
            </a:r>
            <a:r>
              <a:rPr lang="nl-NL" noProof="0"/>
              <a:t> </a:t>
            </a:r>
            <a:r>
              <a:rPr lang="nl-NL" noProof="0" err="1"/>
              <a:t>atiature</a:t>
            </a:r>
            <a:r>
              <a:rPr lang="nl-NL" noProof="0"/>
              <a:t>, </a:t>
            </a:r>
            <a:r>
              <a:rPr lang="nl-NL" noProof="0" err="1"/>
              <a:t>qui</a:t>
            </a:r>
            <a:r>
              <a:rPr lang="nl-NL" noProof="0"/>
              <a:t> </a:t>
            </a:r>
            <a:r>
              <a:rPr lang="nl-NL" noProof="0" err="1"/>
              <a:t>officipis</a:t>
            </a:r>
            <a:r>
              <a:rPr lang="nl-NL" noProof="0"/>
              <a:t> </a:t>
            </a:r>
            <a:r>
              <a:rPr lang="nl-NL" noProof="0" err="1"/>
              <a:t>dolupta</a:t>
            </a:r>
            <a:r>
              <a:rPr lang="nl-NL" noProof="0"/>
              <a:t> </a:t>
            </a:r>
            <a:r>
              <a:rPr lang="nl-NL" noProof="0" err="1"/>
              <a:t>spereium</a:t>
            </a:r>
            <a:r>
              <a:rPr lang="nl-NL" noProof="0"/>
              <a:t> </a:t>
            </a:r>
            <a:r>
              <a:rPr lang="nl-NL" noProof="0" err="1"/>
              <a:t>quias</a:t>
            </a:r>
            <a:r>
              <a:rPr lang="nl-NL" noProof="0"/>
              <a:t> </a:t>
            </a:r>
            <a:r>
              <a:rPr lang="nl-NL" noProof="0" err="1"/>
              <a:t>sum</a:t>
            </a:r>
            <a:r>
              <a:rPr lang="nl-NL" noProof="0"/>
              <a:t> </a:t>
            </a:r>
            <a:r>
              <a:rPr lang="nl-NL" noProof="0" err="1"/>
              <a:t>aut</a:t>
            </a:r>
            <a:r>
              <a:rPr lang="nl-NL" noProof="0"/>
              <a:t> min </a:t>
            </a:r>
            <a:r>
              <a:rPr lang="nl-NL" noProof="0" err="1"/>
              <a:t>prae</a:t>
            </a:r>
            <a:r>
              <a:rPr lang="nl-NL" noProof="0"/>
              <a:t>.</a:t>
            </a:r>
          </a:p>
        </p:txBody>
      </p:sp>
      <p:sp>
        <p:nvSpPr>
          <p:cNvPr id="13" name="Tijdelijke aanduiding voor tekst 2">
            <a:extLst>
              <a:ext uri="{FF2B5EF4-FFF2-40B4-BE49-F238E27FC236}">
                <a16:creationId xmlns:a16="http://schemas.microsoft.com/office/drawing/2014/main" id="{2A23FE73-0749-A543-AB61-BC04EB4DC9D5}"/>
              </a:ext>
            </a:extLst>
          </p:cNvPr>
          <p:cNvSpPr>
            <a:spLocks noGrp="1"/>
          </p:cNvSpPr>
          <p:nvPr>
            <p:ph type="body" sz="quarter" idx="11" hasCustomPrompt="1"/>
          </p:nvPr>
        </p:nvSpPr>
        <p:spPr>
          <a:xfrm>
            <a:off x="6246254" y="1807019"/>
            <a:ext cx="5093746" cy="3700896"/>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2000" b="0" i="0" smtClean="0">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Aritat</a:t>
            </a:r>
            <a:r>
              <a:rPr lang="nl-NL" noProof="0"/>
              <a:t> et des </a:t>
            </a:r>
            <a:r>
              <a:rPr lang="nl-NL" noProof="0" err="1"/>
              <a:t>earcit</a:t>
            </a:r>
            <a:r>
              <a:rPr lang="nl-NL" noProof="0"/>
              <a:t>, </a:t>
            </a:r>
            <a:r>
              <a:rPr lang="nl-NL" noProof="0" err="1"/>
              <a:t>ium</a:t>
            </a:r>
            <a:r>
              <a:rPr lang="nl-NL" noProof="0"/>
              <a:t> ad </a:t>
            </a:r>
            <a:r>
              <a:rPr lang="nl-NL" noProof="0" err="1"/>
              <a:t>quam</a:t>
            </a:r>
            <a:r>
              <a:rPr lang="nl-NL" noProof="0"/>
              <a:t> </a:t>
            </a:r>
            <a:r>
              <a:rPr lang="nl-NL" noProof="0" err="1"/>
              <a:t>faccupt</a:t>
            </a:r>
            <a:r>
              <a:rPr lang="nl-NL" noProof="0"/>
              <a:t> </a:t>
            </a:r>
            <a:r>
              <a:rPr lang="nl-NL" noProof="0" err="1"/>
              <a:t>atiature</a:t>
            </a:r>
            <a:r>
              <a:rPr lang="nl-NL" noProof="0"/>
              <a:t>, </a:t>
            </a:r>
            <a:r>
              <a:rPr lang="nl-NL" noProof="0" err="1"/>
              <a:t>qui</a:t>
            </a:r>
            <a:r>
              <a:rPr lang="nl-NL" noProof="0"/>
              <a:t> </a:t>
            </a:r>
            <a:r>
              <a:rPr lang="nl-NL" noProof="0" err="1"/>
              <a:t>officipis</a:t>
            </a:r>
            <a:r>
              <a:rPr lang="nl-NL" noProof="0"/>
              <a:t> </a:t>
            </a:r>
            <a:r>
              <a:rPr lang="nl-NL" noProof="0" err="1"/>
              <a:t>dolupta</a:t>
            </a:r>
            <a:r>
              <a:rPr lang="nl-NL" noProof="0"/>
              <a:t> </a:t>
            </a:r>
            <a:r>
              <a:rPr lang="nl-NL" noProof="0" err="1"/>
              <a:t>spereium</a:t>
            </a:r>
            <a:r>
              <a:rPr lang="nl-NL" noProof="0"/>
              <a:t> </a:t>
            </a:r>
            <a:r>
              <a:rPr lang="nl-NL" noProof="0" err="1"/>
              <a:t>quias</a:t>
            </a:r>
            <a:r>
              <a:rPr lang="nl-NL" noProof="0"/>
              <a:t> </a:t>
            </a:r>
            <a:r>
              <a:rPr lang="nl-NL" noProof="0" err="1"/>
              <a:t>sum</a:t>
            </a:r>
            <a:r>
              <a:rPr lang="nl-NL" noProof="0"/>
              <a:t> </a:t>
            </a:r>
            <a:r>
              <a:rPr lang="nl-NL" noProof="0" err="1"/>
              <a:t>aut</a:t>
            </a:r>
            <a:r>
              <a:rPr lang="nl-NL" noProof="0"/>
              <a:t> min </a:t>
            </a:r>
            <a:r>
              <a:rPr lang="nl-NL" noProof="0" err="1"/>
              <a:t>prae</a:t>
            </a:r>
            <a:r>
              <a:rPr lang="nl-NL" noProof="0"/>
              <a:t> nam </a:t>
            </a:r>
            <a:r>
              <a:rPr lang="nl-NL" noProof="0" err="1"/>
              <a:t>aut</a:t>
            </a:r>
            <a:r>
              <a:rPr lang="nl-NL" noProof="0"/>
              <a:t> que </a:t>
            </a:r>
            <a:r>
              <a:rPr lang="nl-NL" noProof="0" err="1"/>
              <a:t>nobitatur</a:t>
            </a:r>
            <a:r>
              <a:rPr lang="nl-NL" noProof="0"/>
              <a:t>, </a:t>
            </a:r>
            <a:r>
              <a:rPr lang="nl-NL" noProof="0" err="1"/>
              <a:t>cus</a:t>
            </a:r>
            <a:r>
              <a:rPr lang="nl-NL" noProof="0"/>
              <a:t> </a:t>
            </a:r>
            <a:r>
              <a:rPr lang="nl-NL" noProof="0" err="1"/>
              <a:t>eario</a:t>
            </a:r>
            <a:r>
              <a:rPr lang="nl-NL" noProof="0"/>
              <a:t> </a:t>
            </a:r>
            <a:r>
              <a:rPr lang="nl-NL" noProof="0" err="1"/>
              <a:t>omnihic</a:t>
            </a:r>
            <a:r>
              <a:rPr lang="nl-NL" noProof="0"/>
              <a:t> </a:t>
            </a:r>
            <a:r>
              <a:rPr lang="nl-NL" noProof="0" err="1"/>
              <a:t>aeruptur</a:t>
            </a:r>
            <a:r>
              <a:rPr lang="nl-NL" noProof="0"/>
              <a:t>, </a:t>
            </a:r>
            <a:r>
              <a:rPr lang="nl-NL" noProof="0" err="1"/>
              <a:t>sunt</a:t>
            </a:r>
            <a:r>
              <a:rPr lang="nl-NL" noProof="0"/>
              <a:t> </a:t>
            </a:r>
            <a:r>
              <a:rPr lang="nl-NL" noProof="0" err="1"/>
              <a:t>eruptat</a:t>
            </a:r>
            <a:r>
              <a:rPr lang="nl-NL" noProof="0"/>
              <a:t> </a:t>
            </a:r>
            <a:r>
              <a:rPr lang="nl-NL" noProof="0" err="1"/>
              <a:t>volorep</a:t>
            </a:r>
            <a:r>
              <a:rPr lang="nl-NL" noProof="0"/>
              <a:t>.</a:t>
            </a:r>
          </a:p>
          <a:p>
            <a:r>
              <a:rPr lang="nl-NL" noProof="0" err="1"/>
              <a:t>Molorepudit</a:t>
            </a:r>
            <a:r>
              <a:rPr lang="nl-NL" noProof="0"/>
              <a:t> </a:t>
            </a:r>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a:t>
            </a:r>
            <a:r>
              <a:rPr lang="nl-NL" noProof="0"/>
              <a:t> </a:t>
            </a:r>
            <a:r>
              <a:rPr lang="nl-NL" noProof="0" err="1"/>
              <a:t>niminti</a:t>
            </a:r>
            <a:r>
              <a:rPr lang="nl-NL" noProof="0"/>
              <a:t> </a:t>
            </a:r>
            <a:r>
              <a:rPr lang="nl-NL" noProof="0" err="1"/>
              <a:t>nonsendaecae</a:t>
            </a:r>
            <a:r>
              <a:rPr lang="nl-NL" noProof="0"/>
              <a:t> </a:t>
            </a:r>
            <a:r>
              <a:rPr lang="nl-NL" noProof="0" err="1"/>
              <a:t>volor</a:t>
            </a:r>
            <a:r>
              <a:rPr lang="nl-NL" noProof="0"/>
              <a:t> a ad et ut </a:t>
            </a:r>
            <a:r>
              <a:rPr lang="nl-NL" noProof="0" err="1"/>
              <a:t>eum</a:t>
            </a:r>
            <a:r>
              <a:rPr lang="nl-NL" noProof="0"/>
              <a:t> se pos mos </a:t>
            </a:r>
            <a:r>
              <a:rPr lang="nl-NL" noProof="0" err="1"/>
              <a:t>sed</a:t>
            </a:r>
            <a:r>
              <a:rPr lang="nl-NL" noProof="0"/>
              <a:t> </a:t>
            </a:r>
            <a:r>
              <a:rPr lang="nl-NL" noProof="0" err="1"/>
              <a:t>ulpa</a:t>
            </a:r>
            <a:r>
              <a:rPr lang="nl-NL" noProof="0"/>
              <a:t> </a:t>
            </a:r>
            <a:r>
              <a:rPr lang="nl-NL" noProof="0" err="1"/>
              <a:t>vitas</a:t>
            </a:r>
            <a:r>
              <a:rPr lang="nl-NL" noProof="0"/>
              <a:t> </a:t>
            </a:r>
            <a:r>
              <a:rPr lang="nl-NL" noProof="0" err="1"/>
              <a:t>aut</a:t>
            </a:r>
            <a:r>
              <a:rPr lang="nl-NL" noProof="0"/>
              <a:t> </a:t>
            </a:r>
            <a:r>
              <a:rPr lang="nl-NL" noProof="0" err="1"/>
              <a:t>quia</a:t>
            </a:r>
            <a:r>
              <a:rPr lang="nl-NL" noProof="0"/>
              <a:t>.</a:t>
            </a:r>
          </a:p>
          <a:p>
            <a:endParaRPr lang="nl-NL" noProof="0"/>
          </a:p>
        </p:txBody>
      </p:sp>
      <p:pic>
        <p:nvPicPr>
          <p:cNvPr id="8" name="Graphic 7">
            <a:extLst>
              <a:ext uri="{FF2B5EF4-FFF2-40B4-BE49-F238E27FC236}">
                <a16:creationId xmlns:a16="http://schemas.microsoft.com/office/drawing/2014/main" id="{74C7B0CE-8C93-A840-BEC2-E04387D205D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Tree>
    <p:extLst>
      <p:ext uri="{BB962C8B-B14F-4D97-AF65-F5344CB8AC3E}">
        <p14:creationId xmlns:p14="http://schemas.microsoft.com/office/powerpoint/2010/main" val="1641007465"/>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itel en twee afbeeldingen">
    <p:bg bwMode="gray">
      <p:bgPr>
        <a:solidFill>
          <a:schemeClr val="bg1"/>
        </a:solidFill>
        <a:effectLst/>
      </p:bgPr>
    </p:bg>
    <p:spTree>
      <p:nvGrpSpPr>
        <p:cNvPr id="1" name=""/>
        <p:cNvGrpSpPr/>
        <p:nvPr/>
      </p:nvGrpSpPr>
      <p:grpSpPr>
        <a:xfrm>
          <a:off x="0" y="0"/>
          <a:ext cx="0" cy="0"/>
          <a:chOff x="0" y="0"/>
          <a:chExt cx="0" cy="0"/>
        </a:xfrm>
      </p:grpSpPr>
      <p:sp>
        <p:nvSpPr>
          <p:cNvPr id="9" name="Titel 1">
            <a:extLst>
              <a:ext uri="{FF2B5EF4-FFF2-40B4-BE49-F238E27FC236}">
                <a16:creationId xmlns:a16="http://schemas.microsoft.com/office/drawing/2014/main" id="{C1824C1D-4906-3A4A-B5A7-7CF6C4EB7B5A}"/>
              </a:ext>
            </a:extLst>
          </p:cNvPr>
          <p:cNvSpPr>
            <a:spLocks noGrp="1"/>
          </p:cNvSpPr>
          <p:nvPr>
            <p:ph type="ctrTitle" hasCustomPrompt="1"/>
          </p:nvPr>
        </p:nvSpPr>
        <p:spPr>
          <a:xfrm>
            <a:off x="900000" y="540000"/>
            <a:ext cx="10440000" cy="1253617"/>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3000" b="0" i="0" smtClean="0">
                <a:effectLst/>
                <a:latin typeface="GT Walsheim Bold" panose="00000800000000000000" pitchFamily="50" charset="0"/>
                <a:ea typeface="Open Sans" panose="020B0606030504020204" pitchFamily="34" charset="0"/>
                <a:cs typeface="Open Sans" panose="020B0606030504020204" pitchFamily="34" charset="0"/>
              </a:defRPr>
            </a:lvl1pPr>
          </a:lstStyle>
          <a:p>
            <a:r>
              <a:rPr lang="nl-NL" noProof="0"/>
              <a:t>Titel</a:t>
            </a:r>
          </a:p>
        </p:txBody>
      </p:sp>
      <p:pic>
        <p:nvPicPr>
          <p:cNvPr id="8" name="Graphic 7">
            <a:extLst>
              <a:ext uri="{FF2B5EF4-FFF2-40B4-BE49-F238E27FC236}">
                <a16:creationId xmlns:a16="http://schemas.microsoft.com/office/drawing/2014/main" id="{74C7B0CE-8C93-A840-BEC2-E04387D205D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
        <p:nvSpPr>
          <p:cNvPr id="6" name="Tijdelijke aanduiding voor afbeelding 4">
            <a:extLst>
              <a:ext uri="{FF2B5EF4-FFF2-40B4-BE49-F238E27FC236}">
                <a16:creationId xmlns:a16="http://schemas.microsoft.com/office/drawing/2014/main" id="{2A6962AD-0D06-4FA0-9081-A1E091A055AD}"/>
              </a:ext>
            </a:extLst>
          </p:cNvPr>
          <p:cNvSpPr>
            <a:spLocks noGrp="1"/>
          </p:cNvSpPr>
          <p:nvPr>
            <p:ph type="pic" sz="quarter" idx="18" hasCustomPrompt="1"/>
          </p:nvPr>
        </p:nvSpPr>
        <p:spPr>
          <a:xfrm>
            <a:off x="6097587" y="1915896"/>
            <a:ext cx="5242413" cy="3695195"/>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7" name="Tijdelijke aanduiding voor afbeelding 4">
            <a:extLst>
              <a:ext uri="{FF2B5EF4-FFF2-40B4-BE49-F238E27FC236}">
                <a16:creationId xmlns:a16="http://schemas.microsoft.com/office/drawing/2014/main" id="{4B9CDB62-31BC-41A2-99C7-5F57E60BFCF4}"/>
              </a:ext>
            </a:extLst>
          </p:cNvPr>
          <p:cNvSpPr>
            <a:spLocks noGrp="1"/>
          </p:cNvSpPr>
          <p:nvPr>
            <p:ph type="pic" sz="quarter" idx="19" hasCustomPrompt="1"/>
          </p:nvPr>
        </p:nvSpPr>
        <p:spPr>
          <a:xfrm>
            <a:off x="900000" y="1915897"/>
            <a:ext cx="5005721" cy="3695194"/>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Tree>
    <p:extLst>
      <p:ext uri="{BB962C8B-B14F-4D97-AF65-F5344CB8AC3E}">
        <p14:creationId xmlns:p14="http://schemas.microsoft.com/office/powerpoint/2010/main" val="1719654143"/>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Agenda / inhoudsopgave">
    <p:bg bwMode="gray">
      <p:bgPr>
        <a:solidFill>
          <a:schemeClr val="bg1"/>
        </a:solidFill>
        <a:effectLst/>
      </p:bgPr>
    </p:bg>
    <p:spTree>
      <p:nvGrpSpPr>
        <p:cNvPr id="1" name=""/>
        <p:cNvGrpSpPr/>
        <p:nvPr/>
      </p:nvGrpSpPr>
      <p:grpSpPr>
        <a:xfrm>
          <a:off x="0" y="0"/>
          <a:ext cx="0" cy="0"/>
          <a:chOff x="0" y="0"/>
          <a:chExt cx="0" cy="0"/>
        </a:xfrm>
      </p:grpSpPr>
      <p:sp>
        <p:nvSpPr>
          <p:cNvPr id="10" name="Tijdelijke aanduiding voor tekst 2">
            <a:extLst>
              <a:ext uri="{FF2B5EF4-FFF2-40B4-BE49-F238E27FC236}">
                <a16:creationId xmlns:a16="http://schemas.microsoft.com/office/drawing/2014/main" id="{5E1B5542-E518-FB47-95E8-2B71A026A2A9}"/>
              </a:ext>
            </a:extLst>
          </p:cNvPr>
          <p:cNvSpPr>
            <a:spLocks noGrp="1"/>
          </p:cNvSpPr>
          <p:nvPr>
            <p:ph type="body" sz="quarter" idx="10" hasCustomPrompt="1"/>
          </p:nvPr>
        </p:nvSpPr>
        <p:spPr>
          <a:xfrm>
            <a:off x="900000" y="1793617"/>
            <a:ext cx="10440000" cy="3651007"/>
          </a:xfrm>
          <a:prstGeom prst="rect">
            <a:avLst/>
          </a:prstGeom>
        </p:spPr>
        <p:txBody>
          <a:bodyPr lIns="0"/>
          <a:lstStyle>
            <a:lvl1pPr marL="457200" marR="0" indent="-457200" algn="l" defTabSz="914400" rtl="0" eaLnBrk="1" fontAlgn="auto" latinLnBrk="0" hangingPunct="1">
              <a:lnSpc>
                <a:spcPct val="110000"/>
              </a:lnSpc>
              <a:spcBef>
                <a:spcPts val="0"/>
              </a:spcBef>
              <a:spcAft>
                <a:spcPts val="0"/>
              </a:spcAft>
              <a:buClrTx/>
              <a:buSzTx/>
              <a:buFont typeface="+mj-lt"/>
              <a:buAutoNum type="arabicPeriod"/>
              <a:tabLst/>
              <a:defRPr lang="nl-NL" sz="2000" b="0" i="0" smtClean="0">
                <a:effectLst/>
                <a:latin typeface="GT Walsheim Light" pitchFamily="2" charset="77"/>
                <a:ea typeface="Open Sans Light" panose="020B0306030504020204" pitchFamily="34" charset="0"/>
                <a:cs typeface="Open Sans Light" panose="020B0306030504020204" pitchFamily="34" charset="0"/>
              </a:defRPr>
            </a:lvl1pPr>
          </a:lstStyle>
          <a:p>
            <a:r>
              <a:rPr lang="nl-NL" noProof="0" err="1"/>
              <a:t>Molorepudit</a:t>
            </a:r>
            <a:r>
              <a:rPr lang="nl-NL" noProof="0"/>
              <a:t> </a:t>
            </a:r>
            <a:r>
              <a:rPr lang="nl-NL" noProof="0" err="1"/>
              <a:t>ressimus</a:t>
            </a:r>
            <a:r>
              <a:rPr lang="nl-NL" noProof="0"/>
              <a:t> </a:t>
            </a:r>
          </a:p>
          <a:p>
            <a:r>
              <a:rPr lang="nl-NL" noProof="0" err="1"/>
              <a:t>exeri</a:t>
            </a:r>
            <a:r>
              <a:rPr lang="nl-NL" noProof="0"/>
              <a:t> </a:t>
            </a:r>
            <a:r>
              <a:rPr lang="nl-NL" noProof="0" err="1"/>
              <a:t>nus</a:t>
            </a:r>
            <a:r>
              <a:rPr lang="nl-NL" noProof="0"/>
              <a:t> et </a:t>
            </a:r>
            <a:r>
              <a:rPr lang="nl-NL" noProof="0" err="1"/>
              <a:t>ipienda</a:t>
            </a:r>
            <a:r>
              <a:rPr lang="nl-NL" noProof="0"/>
              <a:t> </a:t>
            </a:r>
          </a:p>
          <a:p>
            <a:r>
              <a:rPr lang="nl-NL" noProof="0"/>
              <a:t>et </a:t>
            </a:r>
            <a:r>
              <a:rPr lang="nl-NL" noProof="0" err="1"/>
              <a:t>adiantot</a:t>
            </a:r>
            <a:r>
              <a:rPr lang="nl-NL" noProof="0"/>
              <a:t> </a:t>
            </a:r>
            <a:r>
              <a:rPr lang="nl-NL" noProof="0" err="1"/>
              <a:t>Ique</a:t>
            </a:r>
            <a:r>
              <a:rPr lang="nl-NL" noProof="0"/>
              <a:t> </a:t>
            </a:r>
            <a:r>
              <a:rPr lang="nl-NL" noProof="0" err="1"/>
              <a:t>niminti</a:t>
            </a:r>
            <a:r>
              <a:rPr lang="nl-NL" noProof="0"/>
              <a:t> </a:t>
            </a:r>
          </a:p>
          <a:p>
            <a:r>
              <a:rPr lang="nl-NL" noProof="0" err="1"/>
              <a:t>nonsendaecae</a:t>
            </a:r>
            <a:r>
              <a:rPr lang="nl-NL" noProof="0"/>
              <a:t> </a:t>
            </a:r>
            <a:r>
              <a:rPr lang="nl-NL" noProof="0" err="1"/>
              <a:t>volor</a:t>
            </a:r>
            <a:r>
              <a:rPr lang="nl-NL" noProof="0"/>
              <a:t> </a:t>
            </a:r>
          </a:p>
          <a:p>
            <a:r>
              <a:rPr lang="nl-NL" noProof="0"/>
              <a:t>a ad et ut </a:t>
            </a:r>
            <a:r>
              <a:rPr lang="nl-NL" noProof="0" err="1"/>
              <a:t>eum</a:t>
            </a:r>
            <a:r>
              <a:rPr lang="nl-NL" noProof="0"/>
              <a:t> se pos </a:t>
            </a:r>
          </a:p>
          <a:p>
            <a:r>
              <a:rPr lang="nl-NL" noProof="0"/>
              <a:t>mos </a:t>
            </a:r>
            <a:r>
              <a:rPr lang="nl-NL" noProof="0" err="1"/>
              <a:t>sed</a:t>
            </a:r>
            <a:r>
              <a:rPr lang="nl-NL" noProof="0"/>
              <a:t> </a:t>
            </a:r>
            <a:r>
              <a:rPr lang="nl-NL" noProof="0" err="1"/>
              <a:t>ulpa</a:t>
            </a:r>
            <a:r>
              <a:rPr lang="nl-NL" noProof="0"/>
              <a:t> </a:t>
            </a:r>
            <a:r>
              <a:rPr lang="nl-NL" noProof="0" err="1"/>
              <a:t>vitas</a:t>
            </a:r>
            <a:r>
              <a:rPr lang="nl-NL" noProof="0"/>
              <a:t> </a:t>
            </a:r>
            <a:r>
              <a:rPr lang="nl-NL" noProof="0" err="1"/>
              <a:t>aut</a:t>
            </a:r>
            <a:endParaRPr lang="nl-NL" noProof="0"/>
          </a:p>
        </p:txBody>
      </p:sp>
      <p:pic>
        <p:nvPicPr>
          <p:cNvPr id="3" name="Graphic 2">
            <a:extLst>
              <a:ext uri="{FF2B5EF4-FFF2-40B4-BE49-F238E27FC236}">
                <a16:creationId xmlns:a16="http://schemas.microsoft.com/office/drawing/2014/main" id="{480AB627-BAD1-634E-8459-D0EFB8AF176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
        <p:nvSpPr>
          <p:cNvPr id="8" name="Titel 1">
            <a:extLst>
              <a:ext uri="{FF2B5EF4-FFF2-40B4-BE49-F238E27FC236}">
                <a16:creationId xmlns:a16="http://schemas.microsoft.com/office/drawing/2014/main" id="{786E1B55-C065-F34F-BD3C-133A93DB28C4}"/>
              </a:ext>
            </a:extLst>
          </p:cNvPr>
          <p:cNvSpPr>
            <a:spLocks noGrp="1"/>
          </p:cNvSpPr>
          <p:nvPr>
            <p:ph type="ctrTitle" hasCustomPrompt="1"/>
          </p:nvPr>
        </p:nvSpPr>
        <p:spPr>
          <a:xfrm>
            <a:off x="900000" y="540000"/>
            <a:ext cx="10440000" cy="1253617"/>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3000" b="0" i="0" smtClean="0">
                <a:effectLst/>
                <a:latin typeface="GT Walsheim Bold" panose="00000800000000000000" pitchFamily="50" charset="0"/>
                <a:ea typeface="Open Sans" panose="020B0606030504020204" pitchFamily="34" charset="0"/>
                <a:cs typeface="Open Sans" panose="020B0606030504020204" pitchFamily="34" charset="0"/>
              </a:defRPr>
            </a:lvl1pPr>
          </a:lstStyle>
          <a:p>
            <a:r>
              <a:rPr lang="nl-NL" noProof="0"/>
              <a:t>Agenda</a:t>
            </a:r>
          </a:p>
        </p:txBody>
      </p:sp>
    </p:spTree>
    <p:extLst>
      <p:ext uri="{BB962C8B-B14F-4D97-AF65-F5344CB8AC3E}">
        <p14:creationId xmlns:p14="http://schemas.microsoft.com/office/powerpoint/2010/main" val="2463325805"/>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Bullets">
    <p:bg bwMode="gray">
      <p:bgPr>
        <a:solidFill>
          <a:schemeClr val="bg1"/>
        </a:solidFill>
        <a:effectLst/>
      </p:bgPr>
    </p:bg>
    <p:spTree>
      <p:nvGrpSpPr>
        <p:cNvPr id="1" name=""/>
        <p:cNvGrpSpPr/>
        <p:nvPr/>
      </p:nvGrpSpPr>
      <p:grpSpPr>
        <a:xfrm>
          <a:off x="0" y="0"/>
          <a:ext cx="0" cy="0"/>
          <a:chOff x="0" y="0"/>
          <a:chExt cx="0" cy="0"/>
        </a:xfrm>
      </p:grpSpPr>
      <p:sp>
        <p:nvSpPr>
          <p:cNvPr id="11" name="Tijdelijke aanduiding voor tekst 2">
            <a:extLst>
              <a:ext uri="{FF2B5EF4-FFF2-40B4-BE49-F238E27FC236}">
                <a16:creationId xmlns:a16="http://schemas.microsoft.com/office/drawing/2014/main" id="{93F30858-4C0F-1041-81CC-A0E7B81FA39B}"/>
              </a:ext>
            </a:extLst>
          </p:cNvPr>
          <p:cNvSpPr>
            <a:spLocks noGrp="1"/>
          </p:cNvSpPr>
          <p:nvPr>
            <p:ph type="body" sz="quarter" idx="10" hasCustomPrompt="1"/>
          </p:nvPr>
        </p:nvSpPr>
        <p:spPr>
          <a:xfrm>
            <a:off x="900000" y="1959031"/>
            <a:ext cx="5085956" cy="3443316"/>
          </a:xfrm>
          <a:prstGeom prst="rect">
            <a:avLst/>
          </a:prstGeom>
        </p:spPr>
        <p:txBody>
          <a:bodyPr lIns="0"/>
          <a:lstStyle>
            <a:lvl1pPr marL="450850" marR="0" indent="-450850" algn="l" defTabSz="914400" rtl="0" eaLnBrk="1" fontAlgn="auto" latinLnBrk="0" hangingPunct="1">
              <a:lnSpc>
                <a:spcPct val="110000"/>
              </a:lnSpc>
              <a:spcBef>
                <a:spcPts val="0"/>
              </a:spcBef>
              <a:spcAft>
                <a:spcPts val="0"/>
              </a:spcAft>
              <a:buClrTx/>
              <a:buSzTx/>
              <a:buFont typeface="Arial" panose="020B0604020202020204" pitchFamily="34" charset="0"/>
              <a:buChar char="•"/>
              <a:tabLst>
                <a:tab pos="889000" algn="l"/>
                <a:tab pos="1452563" algn="l"/>
              </a:tabLst>
              <a:defRPr lang="nl-NL" sz="2000" b="0" i="0" kern="1200" baseline="0" noProof="0" dirty="0" smtClean="0">
                <a:solidFill>
                  <a:schemeClr val="tx1"/>
                </a:solidFill>
                <a:latin typeface="GT Walsheim Light" pitchFamily="2" charset="77"/>
                <a:ea typeface="Open Sans Light" panose="020B0306030504020204" pitchFamily="34" charset="0"/>
                <a:cs typeface="Open Sans Light" panose="020B0306030504020204" pitchFamily="34" charset="0"/>
              </a:defRPr>
            </a:lvl1pPr>
            <a:lvl2pPr marL="803275" indent="-309563">
              <a:spcBef>
                <a:spcPts val="600"/>
              </a:spcBef>
              <a:buFont typeface="Arial" panose="020B0604020202020204" pitchFamily="34" charset="0"/>
              <a:buChar char="•"/>
              <a:tabLst/>
              <a:defRPr lang="nl-NL" sz="2000" b="0" i="0" kern="1200" baseline="0" noProof="0" dirty="0" smtClean="0">
                <a:solidFill>
                  <a:schemeClr val="tx1"/>
                </a:solidFill>
                <a:effectLst/>
                <a:latin typeface="GT Walsheim Light" pitchFamily="2" charset="77"/>
                <a:ea typeface="Open Sans Light" panose="020B0306030504020204" pitchFamily="34" charset="0"/>
                <a:cs typeface="Open Sans Light" panose="020B0306030504020204" pitchFamily="34" charset="0"/>
              </a:defRPr>
            </a:lvl2pPr>
            <a:lvl3pPr marL="1114425" indent="-311150">
              <a:lnSpc>
                <a:spcPct val="100000"/>
              </a:lnSpc>
              <a:spcBef>
                <a:spcPts val="600"/>
              </a:spcBef>
              <a:buFont typeface="Arial" panose="020B0604020202020204" pitchFamily="34" charset="0"/>
              <a:buChar char="•"/>
              <a:tabLst/>
              <a:defRPr lang="nl-NL" sz="2000" b="0" i="0" kern="1200" baseline="0" noProof="0" dirty="0" err="1" smtClean="0">
                <a:solidFill>
                  <a:schemeClr val="tx1"/>
                </a:solidFill>
                <a:latin typeface="GT Walsheim Light" pitchFamily="2" charset="77"/>
                <a:ea typeface="Open Sans Light" panose="020B0306030504020204" pitchFamily="34" charset="0"/>
                <a:cs typeface="Open Sans Light" panose="020B0306030504020204" pitchFamily="34" charset="0"/>
              </a:defRPr>
            </a:lvl3pPr>
            <a:lvl4pPr marL="1466850" indent="-311150">
              <a:spcBef>
                <a:spcPts val="600"/>
              </a:spcBef>
              <a:buSzPct val="100000"/>
              <a:buFont typeface="Arial" panose="020B0604020202020204" pitchFamily="34" charset="0"/>
              <a:buChar char="•"/>
              <a:tabLst/>
              <a:defRPr lang="nl-NL" sz="2000" b="0" i="0" kern="1200" baseline="0" noProof="0" dirty="0" smtClean="0">
                <a:solidFill>
                  <a:schemeClr val="tx1"/>
                </a:solidFill>
                <a:latin typeface="GT Walsheim Light" pitchFamily="2" charset="77"/>
                <a:ea typeface="Open Sans Light" panose="020B0306030504020204" pitchFamily="34" charset="0"/>
                <a:cs typeface="Open Sans Light" panose="020B0306030504020204" pitchFamily="34" charset="0"/>
              </a:defRPr>
            </a:lvl4pPr>
            <a:lvl5pPr marL="1833563" indent="-366713">
              <a:spcBef>
                <a:spcPts val="600"/>
              </a:spcBef>
              <a:buFont typeface="Arial" panose="020B0604020202020204" pitchFamily="34" charset="0"/>
              <a:buChar char="•"/>
              <a:tabLst/>
              <a:defRPr lang="nl-NL" sz="2000" b="0" i="0" kern="1200" baseline="0" noProof="0" dirty="0" err="1">
                <a:solidFill>
                  <a:schemeClr val="tx1"/>
                </a:solidFill>
                <a:effectLst/>
                <a:latin typeface="GT Walsheim Light" pitchFamily="2" charset="77"/>
                <a:ea typeface="Open Sans Light" panose="020B0306030504020204" pitchFamily="34" charset="0"/>
                <a:cs typeface="Open Sans Light" panose="020B0306030504020204" pitchFamily="34" charset="0"/>
              </a:defRPr>
            </a:lvl5pPr>
            <a:lvl6pPr marL="2185988" indent="-352425">
              <a:spcBef>
                <a:spcPts val="600"/>
              </a:spcBef>
              <a:tabLst/>
              <a:defRPr lang="nl-NL" sz="2000" b="0" i="0" kern="1200" baseline="0" noProof="0" dirty="0" smtClean="0">
                <a:solidFill>
                  <a:schemeClr val="tx1"/>
                </a:solidFill>
                <a:effectLst/>
                <a:latin typeface="GT Walsheim Light" pitchFamily="2" charset="77"/>
                <a:ea typeface="Open Sans Light" panose="020B0306030504020204" pitchFamily="34" charset="0"/>
                <a:cs typeface="Open Sans Light" panose="020B0306030504020204" pitchFamily="34" charset="0"/>
              </a:defRPr>
            </a:lvl6pPr>
            <a:lvl7pPr marL="2144713" indent="-311150">
              <a:tabLst/>
              <a:defRPr lang="nl-NL" sz="2200" b="0" i="0" kern="1200" baseline="0" noProof="0" dirty="0" smtClean="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defRPr>
            </a:lvl7pPr>
            <a:lvl8pPr marL="2497138" indent="-352425">
              <a:tabLst/>
              <a:defRPr lang="nl-NL" sz="2200" b="0" i="0" kern="1200" baseline="0" noProof="0"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defRPr>
            </a:lvl8pPr>
            <a:lvl9pPr>
              <a:defRPr lang="nl-NL" sz="2200" b="0" i="0" kern="1200" baseline="0" noProof="0" dirty="0" smtClean="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defRPr>
            </a:lvl9pPr>
          </a:lstStyle>
          <a:p>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IqueMolorepudit</a:t>
            </a:r>
            <a:r>
              <a:rPr lang="nl-NL" noProof="0"/>
              <a:t> </a:t>
            </a:r>
            <a:r>
              <a:rPr lang="nl-NL" noProof="0" err="1"/>
              <a:t>niminti</a:t>
            </a:r>
            <a:r>
              <a:rPr lang="nl-NL" noProof="0"/>
              <a:t> </a:t>
            </a:r>
            <a:r>
              <a:rPr lang="nl-NL" noProof="0" err="1"/>
              <a:t>doluptio</a:t>
            </a:r>
            <a:r>
              <a:rPr lang="nl-NL" noProof="0"/>
              <a:t> </a:t>
            </a:r>
            <a:r>
              <a:rPr lang="nl-NL" noProof="0" err="1"/>
              <a:t>iduciis</a:t>
            </a:r>
            <a:r>
              <a:rPr lang="nl-NL" noProof="0"/>
              <a:t> </a:t>
            </a:r>
            <a:r>
              <a:rPr lang="nl-NL" noProof="0" err="1"/>
              <a:t>sedis</a:t>
            </a:r>
            <a:r>
              <a:rPr lang="nl-NL" noProof="0"/>
              <a:t> </a:t>
            </a:r>
            <a:r>
              <a:rPr lang="nl-NL" noProof="0" err="1"/>
              <a:t>sitat</a:t>
            </a:r>
            <a:endParaRPr lang="nl-NL" noProof="0"/>
          </a:p>
          <a:p>
            <a:pPr lvl="1"/>
            <a:r>
              <a:rPr lang="nl-NL" noProof="0" err="1"/>
              <a:t>L;ajgda;ldgjs</a:t>
            </a:r>
            <a:endParaRPr lang="nl-NL" noProof="0"/>
          </a:p>
          <a:p>
            <a:pPr lvl="2"/>
            <a:r>
              <a:rPr lang="nl-NL" noProof="0" err="1"/>
              <a:t>Lkadghjs;aoigdhsj</a:t>
            </a:r>
            <a:endParaRPr lang="nl-NL" noProof="0"/>
          </a:p>
          <a:p>
            <a:pPr lvl="3"/>
            <a:r>
              <a:rPr lang="nl-NL" noProof="0"/>
              <a:t>;</a:t>
            </a:r>
            <a:r>
              <a:rPr lang="nl-NL" noProof="0" err="1"/>
              <a:t>lasijdf;alkgdjs</a:t>
            </a:r>
            <a:endParaRPr lang="nl-NL" noProof="0"/>
          </a:p>
          <a:p>
            <a:pPr lvl="4"/>
            <a:r>
              <a:rPr lang="nl-NL" noProof="0"/>
              <a:t>;</a:t>
            </a:r>
            <a:r>
              <a:rPr lang="nl-NL" noProof="0" err="1"/>
              <a:t>ladsgjlasdkgj</a:t>
            </a:r>
            <a:endParaRPr lang="nl-NL" noProof="0"/>
          </a:p>
          <a:p>
            <a:pPr lvl="5"/>
            <a:r>
              <a:rPr lang="nl-NL" noProof="0" err="1"/>
              <a:t>A;lgdkj;asldgjk</a:t>
            </a:r>
            <a:endParaRPr lang="nl-NL" noProof="0"/>
          </a:p>
        </p:txBody>
      </p:sp>
      <p:sp>
        <p:nvSpPr>
          <p:cNvPr id="14" name="Tijdelijke aanduiding voor tekst 2">
            <a:extLst>
              <a:ext uri="{FF2B5EF4-FFF2-40B4-BE49-F238E27FC236}">
                <a16:creationId xmlns:a16="http://schemas.microsoft.com/office/drawing/2014/main" id="{D9AD28AD-2140-6D4B-A540-A0D78962C8F3}"/>
              </a:ext>
            </a:extLst>
          </p:cNvPr>
          <p:cNvSpPr>
            <a:spLocks noGrp="1"/>
          </p:cNvSpPr>
          <p:nvPr>
            <p:ph type="body" sz="quarter" idx="11" hasCustomPrompt="1"/>
          </p:nvPr>
        </p:nvSpPr>
        <p:spPr>
          <a:xfrm>
            <a:off x="6255495" y="1962475"/>
            <a:ext cx="5093041" cy="3443316"/>
          </a:xfrm>
          <a:prstGeom prst="rect">
            <a:avLst/>
          </a:prstGeom>
        </p:spPr>
        <p:txBody>
          <a:bodyPr lIns="72000"/>
          <a:lstStyle>
            <a:lvl1pPr marL="450850" marR="0" indent="-450850" algn="l" defTabSz="914400" rtl="0" eaLnBrk="1" fontAlgn="auto" latinLnBrk="0" hangingPunct="1">
              <a:lnSpc>
                <a:spcPct val="110000"/>
              </a:lnSpc>
              <a:spcBef>
                <a:spcPts val="0"/>
              </a:spcBef>
              <a:spcAft>
                <a:spcPts val="0"/>
              </a:spcAft>
              <a:buClrTx/>
              <a:buSzTx/>
              <a:buFont typeface="Arial" panose="020B0604020202020204" pitchFamily="34" charset="0"/>
              <a:buChar char="•"/>
              <a:tabLst>
                <a:tab pos="889000" algn="l"/>
                <a:tab pos="1452563" algn="l"/>
              </a:tabLst>
              <a:defRPr lang="nl-NL" sz="2000" b="0" i="0" kern="1200" baseline="0" noProof="0" dirty="0" smtClean="0">
                <a:solidFill>
                  <a:schemeClr val="tx1"/>
                </a:solidFill>
                <a:latin typeface="GT Walsheim Light" pitchFamily="2" charset="77"/>
                <a:ea typeface="Open Sans Light" panose="020B0306030504020204" pitchFamily="34" charset="0"/>
                <a:cs typeface="Open Sans Light" panose="020B0306030504020204" pitchFamily="34" charset="0"/>
              </a:defRPr>
            </a:lvl1pPr>
            <a:lvl2pPr marL="803275" indent="-309563">
              <a:spcBef>
                <a:spcPts val="600"/>
              </a:spcBef>
              <a:buFont typeface="Arial" panose="020B0604020202020204" pitchFamily="34" charset="0"/>
              <a:buChar char="•"/>
              <a:tabLst/>
              <a:defRPr lang="nl-NL" sz="2000" b="0" i="0" kern="1200" baseline="0" noProof="0" dirty="0" smtClean="0">
                <a:solidFill>
                  <a:schemeClr val="tx1"/>
                </a:solidFill>
                <a:effectLst/>
                <a:latin typeface="GT Walsheim Light" pitchFamily="2" charset="77"/>
                <a:ea typeface="Open Sans Light" panose="020B0306030504020204" pitchFamily="34" charset="0"/>
                <a:cs typeface="Open Sans Light" panose="020B0306030504020204" pitchFamily="34" charset="0"/>
              </a:defRPr>
            </a:lvl2pPr>
            <a:lvl3pPr marL="1114425" indent="-311150">
              <a:lnSpc>
                <a:spcPct val="100000"/>
              </a:lnSpc>
              <a:spcBef>
                <a:spcPts val="600"/>
              </a:spcBef>
              <a:buFont typeface="Arial" panose="020B0604020202020204" pitchFamily="34" charset="0"/>
              <a:buChar char="•"/>
              <a:tabLst/>
              <a:defRPr lang="nl-NL" sz="2000" b="0" i="0" kern="1200" baseline="0" noProof="0" dirty="0" err="1" smtClean="0">
                <a:solidFill>
                  <a:schemeClr val="tx1"/>
                </a:solidFill>
                <a:latin typeface="GT Walsheim Light" pitchFamily="2" charset="77"/>
                <a:ea typeface="Open Sans Light" panose="020B0306030504020204" pitchFamily="34" charset="0"/>
                <a:cs typeface="Open Sans Light" panose="020B0306030504020204" pitchFamily="34" charset="0"/>
              </a:defRPr>
            </a:lvl3pPr>
            <a:lvl4pPr marL="1466850" indent="-311150">
              <a:spcBef>
                <a:spcPts val="600"/>
              </a:spcBef>
              <a:buSzPct val="100000"/>
              <a:buFont typeface="Arial" panose="020B0604020202020204" pitchFamily="34" charset="0"/>
              <a:buChar char="•"/>
              <a:tabLst/>
              <a:defRPr lang="nl-NL" sz="2000" b="0" i="0" kern="1200" baseline="0" noProof="0" dirty="0" smtClean="0">
                <a:solidFill>
                  <a:schemeClr val="tx1"/>
                </a:solidFill>
                <a:latin typeface="GT Walsheim Light" pitchFamily="2" charset="77"/>
                <a:ea typeface="Open Sans Light" panose="020B0306030504020204" pitchFamily="34" charset="0"/>
                <a:cs typeface="Open Sans Light" panose="020B0306030504020204" pitchFamily="34" charset="0"/>
              </a:defRPr>
            </a:lvl4pPr>
            <a:lvl5pPr marL="1833563" indent="-366713">
              <a:spcBef>
                <a:spcPts val="600"/>
              </a:spcBef>
              <a:buFont typeface="Arial" panose="020B0604020202020204" pitchFamily="34" charset="0"/>
              <a:buChar char="•"/>
              <a:tabLst/>
              <a:defRPr lang="nl-NL" sz="2000" b="0" i="0" kern="1200" baseline="0" noProof="0" dirty="0" err="1">
                <a:solidFill>
                  <a:schemeClr val="tx1"/>
                </a:solidFill>
                <a:effectLst/>
                <a:latin typeface="GT Walsheim Light" pitchFamily="2" charset="77"/>
                <a:ea typeface="Open Sans Light" panose="020B0306030504020204" pitchFamily="34" charset="0"/>
                <a:cs typeface="Open Sans Light" panose="020B0306030504020204" pitchFamily="34" charset="0"/>
              </a:defRPr>
            </a:lvl5pPr>
            <a:lvl6pPr marL="2185988" indent="-352425">
              <a:spcBef>
                <a:spcPts val="600"/>
              </a:spcBef>
              <a:tabLst/>
              <a:defRPr lang="nl-NL" sz="2000" b="0" i="0" kern="1200" baseline="0" noProof="0" dirty="0" smtClean="0">
                <a:solidFill>
                  <a:schemeClr val="tx1"/>
                </a:solidFill>
                <a:effectLst/>
                <a:latin typeface="GT Walsheim Light" pitchFamily="2" charset="77"/>
                <a:ea typeface="Open Sans Light" panose="020B0306030504020204" pitchFamily="34" charset="0"/>
                <a:cs typeface="Open Sans Light" panose="020B0306030504020204" pitchFamily="34" charset="0"/>
              </a:defRPr>
            </a:lvl6pPr>
            <a:lvl7pPr marL="2144713" indent="-311150">
              <a:tabLst/>
              <a:defRPr lang="nl-NL" sz="2200" b="0" i="0" kern="1200" baseline="0" noProof="0" dirty="0" smtClean="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defRPr>
            </a:lvl7pPr>
            <a:lvl8pPr marL="2497138" indent="-352425">
              <a:tabLst/>
              <a:defRPr lang="nl-NL" sz="2200" b="0" i="0" kern="1200" baseline="0" noProof="0" dirty="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defRPr>
            </a:lvl8pPr>
            <a:lvl9pPr>
              <a:defRPr lang="nl-NL" sz="2200" b="0" i="0" kern="1200" baseline="0" noProof="0" dirty="0" smtClean="0">
                <a:solidFill>
                  <a:schemeClr val="tx1"/>
                </a:solidFill>
                <a:effectLst/>
                <a:latin typeface="Open Sans Light" panose="020B0306030504020204" pitchFamily="34" charset="0"/>
                <a:ea typeface="Open Sans Light" panose="020B0306030504020204" pitchFamily="34" charset="0"/>
                <a:cs typeface="Open Sans Light" panose="020B0306030504020204" pitchFamily="34" charset="0"/>
              </a:defRPr>
            </a:lvl9pPr>
          </a:lstStyle>
          <a:p>
            <a:r>
              <a:rPr lang="nl-NL" noProof="0" err="1"/>
              <a:t>Ressimus</a:t>
            </a:r>
            <a:r>
              <a:rPr lang="nl-NL" noProof="0"/>
              <a:t> </a:t>
            </a:r>
            <a:r>
              <a:rPr lang="nl-NL" noProof="0" err="1"/>
              <a:t>exeri</a:t>
            </a:r>
            <a:r>
              <a:rPr lang="nl-NL" noProof="0"/>
              <a:t> </a:t>
            </a:r>
            <a:r>
              <a:rPr lang="nl-NL" noProof="0" err="1"/>
              <a:t>nus</a:t>
            </a:r>
            <a:r>
              <a:rPr lang="nl-NL" noProof="0"/>
              <a:t> et </a:t>
            </a:r>
            <a:r>
              <a:rPr lang="nl-NL" noProof="0" err="1"/>
              <a:t>ipienda</a:t>
            </a:r>
            <a:r>
              <a:rPr lang="nl-NL" noProof="0"/>
              <a:t> et </a:t>
            </a:r>
            <a:r>
              <a:rPr lang="nl-NL" noProof="0" err="1"/>
              <a:t>adiantot</a:t>
            </a:r>
            <a:r>
              <a:rPr lang="nl-NL" noProof="0"/>
              <a:t> </a:t>
            </a:r>
            <a:r>
              <a:rPr lang="nl-NL" noProof="0" err="1"/>
              <a:t>IqueMolorepudit</a:t>
            </a:r>
            <a:r>
              <a:rPr lang="nl-NL" noProof="0"/>
              <a:t> </a:t>
            </a:r>
            <a:r>
              <a:rPr lang="nl-NL" noProof="0" err="1"/>
              <a:t>niminti</a:t>
            </a:r>
            <a:r>
              <a:rPr lang="nl-NL" noProof="0"/>
              <a:t> </a:t>
            </a:r>
            <a:r>
              <a:rPr lang="nl-NL" noProof="0" err="1"/>
              <a:t>doluptio</a:t>
            </a:r>
            <a:r>
              <a:rPr lang="nl-NL" noProof="0"/>
              <a:t> </a:t>
            </a:r>
            <a:r>
              <a:rPr lang="nl-NL" noProof="0" err="1"/>
              <a:t>iduciis</a:t>
            </a:r>
            <a:r>
              <a:rPr lang="nl-NL" noProof="0"/>
              <a:t> </a:t>
            </a:r>
            <a:r>
              <a:rPr lang="nl-NL" noProof="0" err="1"/>
              <a:t>sedis</a:t>
            </a:r>
            <a:r>
              <a:rPr lang="nl-NL" noProof="0"/>
              <a:t> </a:t>
            </a:r>
            <a:r>
              <a:rPr lang="nl-NL" noProof="0" err="1"/>
              <a:t>sitat</a:t>
            </a:r>
            <a:endParaRPr lang="nl-NL" noProof="0"/>
          </a:p>
          <a:p>
            <a:pPr lvl="1"/>
            <a:r>
              <a:rPr lang="nl-NL" noProof="0" err="1"/>
              <a:t>L;ajgda;ldgjs</a:t>
            </a:r>
            <a:endParaRPr lang="nl-NL" noProof="0"/>
          </a:p>
          <a:p>
            <a:pPr lvl="2"/>
            <a:r>
              <a:rPr lang="nl-NL" noProof="0" err="1"/>
              <a:t>Lkadghjs;aoigdhsj</a:t>
            </a:r>
            <a:endParaRPr lang="nl-NL" noProof="0"/>
          </a:p>
          <a:p>
            <a:pPr lvl="3"/>
            <a:r>
              <a:rPr lang="nl-NL" noProof="0"/>
              <a:t>;</a:t>
            </a:r>
            <a:r>
              <a:rPr lang="nl-NL" noProof="0" err="1"/>
              <a:t>lasijdf;alkgdjs</a:t>
            </a:r>
            <a:endParaRPr lang="nl-NL" noProof="0"/>
          </a:p>
          <a:p>
            <a:pPr lvl="4"/>
            <a:r>
              <a:rPr lang="nl-NL" noProof="0"/>
              <a:t>;</a:t>
            </a:r>
            <a:r>
              <a:rPr lang="nl-NL" noProof="0" err="1"/>
              <a:t>ladsgjlasdkgj</a:t>
            </a:r>
            <a:endParaRPr lang="nl-NL" noProof="0"/>
          </a:p>
          <a:p>
            <a:pPr lvl="5"/>
            <a:r>
              <a:rPr lang="nl-NL" noProof="0" err="1"/>
              <a:t>A;lgdkj;asldgjk</a:t>
            </a:r>
            <a:endParaRPr lang="nl-NL" noProof="0"/>
          </a:p>
        </p:txBody>
      </p:sp>
      <p:sp>
        <p:nvSpPr>
          <p:cNvPr id="8" name="Titel 1">
            <a:extLst>
              <a:ext uri="{FF2B5EF4-FFF2-40B4-BE49-F238E27FC236}">
                <a16:creationId xmlns:a16="http://schemas.microsoft.com/office/drawing/2014/main" id="{A8F608CE-62C0-A341-BACA-6A3CB768FA40}"/>
              </a:ext>
            </a:extLst>
          </p:cNvPr>
          <p:cNvSpPr>
            <a:spLocks noGrp="1"/>
          </p:cNvSpPr>
          <p:nvPr>
            <p:ph type="ctrTitle" hasCustomPrompt="1"/>
          </p:nvPr>
        </p:nvSpPr>
        <p:spPr>
          <a:xfrm>
            <a:off x="900000" y="540000"/>
            <a:ext cx="10440000" cy="1253617"/>
          </a:xfrm>
          <a:prstGeom prst="rect">
            <a:avLst/>
          </a:prstGeom>
        </p:spPr>
        <p:txBody>
          <a:bodyPr lIns="0" anchor="t" anchorCtr="0"/>
          <a:lstStyle>
            <a:lvl1pPr marL="0" marR="0" indent="0" algn="l" defTabSz="914400" rtl="0" eaLnBrk="1" fontAlgn="auto" latinLnBrk="0" hangingPunct="1">
              <a:lnSpc>
                <a:spcPct val="100000"/>
              </a:lnSpc>
              <a:spcBef>
                <a:spcPct val="0"/>
              </a:spcBef>
              <a:spcAft>
                <a:spcPts val="0"/>
              </a:spcAft>
              <a:buClrTx/>
              <a:buSzTx/>
              <a:buFontTx/>
              <a:buNone/>
              <a:tabLst/>
              <a:defRPr lang="nl-NL" sz="3000" b="0" i="0" smtClean="0">
                <a:effectLst/>
                <a:latin typeface="GT Walsheim Bold" panose="00000800000000000000" pitchFamily="50" charset="0"/>
                <a:ea typeface="Open Sans" panose="020B0606030504020204" pitchFamily="34" charset="0"/>
                <a:cs typeface="Open Sans" panose="020B0606030504020204" pitchFamily="34" charset="0"/>
              </a:defRPr>
            </a:lvl1pPr>
          </a:lstStyle>
          <a:p>
            <a:r>
              <a:rPr lang="nl-NL" noProof="0"/>
              <a:t>Titel</a:t>
            </a:r>
          </a:p>
        </p:txBody>
      </p:sp>
      <p:pic>
        <p:nvPicPr>
          <p:cNvPr id="12" name="Graphic 11">
            <a:extLst>
              <a:ext uri="{FF2B5EF4-FFF2-40B4-BE49-F238E27FC236}">
                <a16:creationId xmlns:a16="http://schemas.microsoft.com/office/drawing/2014/main" id="{5391CAC9-1042-E444-A757-37D7F863BC2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Tree>
    <p:extLst>
      <p:ext uri="{BB962C8B-B14F-4D97-AF65-F5344CB8AC3E}">
        <p14:creationId xmlns:p14="http://schemas.microsoft.com/office/powerpoint/2010/main" val="1997717642"/>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Schermvullende afbeelding + bijschrift">
    <p:bg bwMode="gray">
      <p:bgPr>
        <a:solidFill>
          <a:schemeClr val="bg1"/>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6BA2A577-21F1-7046-AA42-DF49AEC8BCF0}"/>
              </a:ext>
            </a:extLst>
          </p:cNvPr>
          <p:cNvSpPr>
            <a:spLocks noGrp="1"/>
          </p:cNvSpPr>
          <p:nvPr>
            <p:ph type="pic" sz="quarter" idx="18" hasCustomPrompt="1"/>
          </p:nvPr>
        </p:nvSpPr>
        <p:spPr>
          <a:xfrm>
            <a:off x="336551" y="368300"/>
            <a:ext cx="11522074" cy="5220941"/>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
        <p:nvSpPr>
          <p:cNvPr id="4" name="Tijdelijke aanduiding voor tekst 3">
            <a:extLst>
              <a:ext uri="{FF2B5EF4-FFF2-40B4-BE49-F238E27FC236}">
                <a16:creationId xmlns:a16="http://schemas.microsoft.com/office/drawing/2014/main" id="{2644E85E-CA6A-F844-A413-BC9479C4FF28}"/>
              </a:ext>
            </a:extLst>
          </p:cNvPr>
          <p:cNvSpPr>
            <a:spLocks noGrp="1"/>
          </p:cNvSpPr>
          <p:nvPr>
            <p:ph type="body" sz="quarter" idx="19" hasCustomPrompt="1"/>
          </p:nvPr>
        </p:nvSpPr>
        <p:spPr>
          <a:xfrm>
            <a:off x="336551" y="5589242"/>
            <a:ext cx="8660296" cy="900458"/>
          </a:xfrm>
          <a:prstGeom prst="rect">
            <a:avLst/>
          </a:prstGeom>
        </p:spPr>
        <p:txBody>
          <a:bodyPr lIns="0" bIns="0" anchor="b" anchorCtr="0"/>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lang="nl-NL" sz="1200" b="0" i="0" smtClean="0">
                <a:effectLst/>
                <a:latin typeface="GT Walsheim Light" pitchFamily="2" charset="77"/>
                <a:ea typeface="Open Sans Light" panose="020B0306030504020204" pitchFamily="34" charset="0"/>
                <a:cs typeface="Open Sans Light" panose="020B0306030504020204" pitchFamily="34" charset="0"/>
              </a:defRPr>
            </a:lvl1pPr>
          </a:lstStyle>
          <a:p>
            <a:r>
              <a:rPr lang="nl-NL" err="1"/>
              <a:t>Itasita</a:t>
            </a:r>
            <a:r>
              <a:rPr lang="nl-NL"/>
              <a:t> </a:t>
            </a:r>
            <a:r>
              <a:rPr lang="nl-NL" err="1"/>
              <a:t>sima</a:t>
            </a:r>
            <a:r>
              <a:rPr lang="nl-NL"/>
              <a:t> </a:t>
            </a:r>
            <a:r>
              <a:rPr lang="nl-NL" err="1"/>
              <a:t>dolor</a:t>
            </a:r>
            <a:r>
              <a:rPr lang="nl-NL"/>
              <a:t> min </a:t>
            </a:r>
            <a:r>
              <a:rPr lang="nl-NL" err="1"/>
              <a:t>evellor</a:t>
            </a:r>
            <a:r>
              <a:rPr lang="nl-NL"/>
              <a:t> </a:t>
            </a:r>
            <a:r>
              <a:rPr lang="nl-NL" err="1"/>
              <a:t>ratum</a:t>
            </a:r>
            <a:r>
              <a:rPr lang="nl-NL"/>
              <a:t> </a:t>
            </a:r>
            <a:r>
              <a:rPr lang="nl-NL" err="1"/>
              <a:t>laciis</a:t>
            </a:r>
            <a:r>
              <a:rPr lang="nl-NL"/>
              <a:t> et </a:t>
            </a:r>
            <a:r>
              <a:rPr lang="nl-NL" err="1"/>
              <a:t>quam</a:t>
            </a:r>
            <a:r>
              <a:rPr lang="nl-NL"/>
              <a:t> </a:t>
            </a:r>
            <a:r>
              <a:rPr lang="nl-NL" err="1"/>
              <a:t>voluptat</a:t>
            </a:r>
            <a:r>
              <a:rPr lang="nl-NL"/>
              <a:t> ut </a:t>
            </a:r>
            <a:r>
              <a:rPr lang="nl-NL" err="1"/>
              <a:t>lanis</a:t>
            </a:r>
            <a:r>
              <a:rPr lang="nl-NL"/>
              <a:t> </a:t>
            </a:r>
            <a:r>
              <a:rPr lang="nl-NL" err="1"/>
              <a:t>nit</a:t>
            </a:r>
            <a:r>
              <a:rPr lang="nl-NL"/>
              <a:t>, </a:t>
            </a:r>
            <a:r>
              <a:rPr lang="nl-NL" err="1"/>
              <a:t>eium</a:t>
            </a:r>
            <a:r>
              <a:rPr lang="nl-NL"/>
              <a:t> </a:t>
            </a:r>
            <a:r>
              <a:rPr lang="nl-NL" err="1"/>
              <a:t>quidus</a:t>
            </a:r>
            <a:r>
              <a:rPr lang="nl-NL"/>
              <a:t>, </a:t>
            </a:r>
            <a:r>
              <a:rPr lang="nl-NL" err="1"/>
              <a:t>quas</a:t>
            </a:r>
            <a:r>
              <a:rPr lang="nl-NL"/>
              <a:t> </a:t>
            </a:r>
            <a:r>
              <a:rPr lang="nl-NL" err="1"/>
              <a:t>nobis</a:t>
            </a:r>
            <a:r>
              <a:rPr lang="nl-NL"/>
              <a:t> </a:t>
            </a:r>
            <a:r>
              <a:rPr lang="nl-NL" err="1"/>
              <a:t>inusam</a:t>
            </a:r>
            <a:r>
              <a:rPr lang="nl-NL"/>
              <a:t> </a:t>
            </a:r>
            <a:r>
              <a:rPr lang="nl-NL" err="1"/>
              <a:t>cuptate</a:t>
            </a:r>
            <a:r>
              <a:rPr lang="nl-NL"/>
              <a:t> </a:t>
            </a:r>
            <a:r>
              <a:rPr lang="nl-NL" err="1"/>
              <a:t>mper</a:t>
            </a:r>
            <a:r>
              <a:rPr lang="nl-NL"/>
              <a:t> </a:t>
            </a:r>
            <a:r>
              <a:rPr lang="nl-NL" err="1"/>
              <a:t>nobit</a:t>
            </a:r>
            <a:r>
              <a:rPr lang="nl-NL"/>
              <a:t> hit </a:t>
            </a:r>
            <a:r>
              <a:rPr lang="nl-NL" err="1"/>
              <a:t>eliquam</a:t>
            </a:r>
            <a:r>
              <a:rPr lang="nl-NL"/>
              <a:t> </a:t>
            </a:r>
            <a:r>
              <a:rPr lang="nl-NL" err="1"/>
              <a:t>cori</a:t>
            </a:r>
            <a:r>
              <a:rPr lang="nl-NL"/>
              <a:t> </a:t>
            </a:r>
            <a:r>
              <a:rPr lang="nl-NL" err="1"/>
              <a:t>voloreicid</a:t>
            </a:r>
            <a:r>
              <a:rPr lang="nl-NL"/>
              <a:t> </a:t>
            </a:r>
            <a:r>
              <a:rPr lang="nl-NL" err="1"/>
              <a:t>mil</a:t>
            </a:r>
            <a:r>
              <a:rPr lang="nl-NL"/>
              <a:t> </a:t>
            </a:r>
            <a:r>
              <a:rPr lang="nl-NL" err="1"/>
              <a:t>minihilis</a:t>
            </a:r>
            <a:r>
              <a:rPr lang="nl-NL"/>
              <a:t> </a:t>
            </a:r>
            <a:r>
              <a:rPr lang="nl-NL" err="1"/>
              <a:t>aut</a:t>
            </a:r>
            <a:r>
              <a:rPr lang="nl-NL"/>
              <a:t> </a:t>
            </a:r>
            <a:r>
              <a:rPr lang="nl-NL" err="1"/>
              <a:t>milit</a:t>
            </a:r>
            <a:r>
              <a:rPr lang="nl-NL"/>
              <a:t> es </a:t>
            </a:r>
            <a:r>
              <a:rPr lang="nl-NL" err="1"/>
              <a:t>sum</a:t>
            </a:r>
            <a:r>
              <a:rPr lang="nl-NL"/>
              <a:t> </a:t>
            </a:r>
            <a:r>
              <a:rPr lang="nl-NL" err="1"/>
              <a:t>eicatet</a:t>
            </a:r>
            <a:r>
              <a:rPr lang="nl-NL"/>
              <a:t> ad mi, </a:t>
            </a:r>
            <a:r>
              <a:rPr lang="nl-NL" err="1"/>
              <a:t>unt</a:t>
            </a:r>
            <a:r>
              <a:rPr lang="nl-NL"/>
              <a:t> </a:t>
            </a:r>
            <a:r>
              <a:rPr lang="nl-NL" err="1"/>
              <a:t>qui</a:t>
            </a:r>
            <a:r>
              <a:rPr lang="nl-NL"/>
              <a:t> </a:t>
            </a:r>
            <a:r>
              <a:rPr lang="nl-NL" err="1"/>
              <a:t>dionseq</a:t>
            </a:r>
            <a:r>
              <a:rPr lang="nl-NL"/>
              <a:t> </a:t>
            </a:r>
            <a:r>
              <a:rPr lang="nl-NL" err="1"/>
              <a:t>uatusae</a:t>
            </a:r>
            <a:r>
              <a:rPr lang="nl-NL"/>
              <a:t> </a:t>
            </a:r>
            <a:r>
              <a:rPr lang="nl-NL" err="1"/>
              <a:t>verferf</a:t>
            </a:r>
            <a:r>
              <a:rPr lang="nl-NL"/>
              <a:t> </a:t>
            </a:r>
            <a:r>
              <a:rPr lang="nl-NL" err="1"/>
              <a:t>erumquunt</a:t>
            </a:r>
            <a:r>
              <a:rPr lang="nl-NL"/>
              <a:t>. &lt;Max. 40 woorden&gt; </a:t>
            </a:r>
          </a:p>
        </p:txBody>
      </p:sp>
      <p:pic>
        <p:nvPicPr>
          <p:cNvPr id="7" name="Graphic 6">
            <a:extLst>
              <a:ext uri="{FF2B5EF4-FFF2-40B4-BE49-F238E27FC236}">
                <a16:creationId xmlns:a16="http://schemas.microsoft.com/office/drawing/2014/main" id="{E532A24B-E862-5941-B2B1-025948F1015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865762" y="5839144"/>
            <a:ext cx="948474" cy="656636"/>
          </a:xfrm>
          <a:prstGeom prst="rect">
            <a:avLst/>
          </a:prstGeom>
        </p:spPr>
      </p:pic>
    </p:spTree>
    <p:extLst>
      <p:ext uri="{BB962C8B-B14F-4D97-AF65-F5344CB8AC3E}">
        <p14:creationId xmlns:p14="http://schemas.microsoft.com/office/powerpoint/2010/main" val="1685997890"/>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Schermvullende afbeelding">
    <p:bg bwMode="gray">
      <p:bgPr>
        <a:solidFill>
          <a:schemeClr val="bg1"/>
        </a:solidFill>
        <a:effectLst/>
      </p:bgPr>
    </p:bg>
    <p:spTree>
      <p:nvGrpSpPr>
        <p:cNvPr id="1" name=""/>
        <p:cNvGrpSpPr/>
        <p:nvPr/>
      </p:nvGrpSpPr>
      <p:grpSpPr>
        <a:xfrm>
          <a:off x="0" y="0"/>
          <a:ext cx="0" cy="0"/>
          <a:chOff x="0" y="0"/>
          <a:chExt cx="0" cy="0"/>
        </a:xfrm>
      </p:grpSpPr>
      <p:sp>
        <p:nvSpPr>
          <p:cNvPr id="5" name="Tijdelijke aanduiding voor afbeelding 4">
            <a:extLst>
              <a:ext uri="{FF2B5EF4-FFF2-40B4-BE49-F238E27FC236}">
                <a16:creationId xmlns:a16="http://schemas.microsoft.com/office/drawing/2014/main" id="{6BA2A577-21F1-7046-AA42-DF49AEC8BCF0}"/>
              </a:ext>
            </a:extLst>
          </p:cNvPr>
          <p:cNvSpPr>
            <a:spLocks noGrp="1"/>
          </p:cNvSpPr>
          <p:nvPr>
            <p:ph type="pic" sz="quarter" idx="18" hasCustomPrompt="1"/>
          </p:nvPr>
        </p:nvSpPr>
        <p:spPr>
          <a:xfrm>
            <a:off x="336551" y="368300"/>
            <a:ext cx="11522074" cy="6121400"/>
          </a:xfrm>
          <a:prstGeom prst="rect">
            <a:avLst/>
          </a:prstGeom>
          <a:solidFill>
            <a:schemeClr val="bg1"/>
          </a:solidFill>
          <a:ln>
            <a:noFill/>
          </a:ln>
        </p:spPr>
        <p:txBody>
          <a:bodyPr anchor="ctr" anchorCtr="0"/>
          <a:lstStyle>
            <a:lvl1pPr algn="ctr">
              <a:defRPr b="0" i="0">
                <a:latin typeface="GT Walsheim Light" pitchFamily="2" charset="77"/>
                <a:ea typeface="Open Sans Light" panose="020B0306030504020204" pitchFamily="34" charset="0"/>
                <a:cs typeface="Open Sans Light" panose="020B0306030504020204" pitchFamily="34" charset="0"/>
              </a:defRPr>
            </a:lvl1pPr>
          </a:lstStyle>
          <a:p>
            <a:r>
              <a:rPr lang="nl-NL" noProof="0"/>
              <a:t>Klik op icoontje om een beeld in te voegen</a:t>
            </a:r>
          </a:p>
        </p:txBody>
      </p:sp>
    </p:spTree>
    <p:extLst>
      <p:ext uri="{BB962C8B-B14F-4D97-AF65-F5344CB8AC3E}">
        <p14:creationId xmlns:p14="http://schemas.microsoft.com/office/powerpoint/2010/main" val="4226309169"/>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Disclaimer">
    <p:bg bwMode="gray">
      <p:bgPr>
        <a:solidFill>
          <a:schemeClr val="tx2"/>
        </a:solidFill>
        <a:effectLst/>
      </p:bgPr>
    </p:bg>
    <p:spTree>
      <p:nvGrpSpPr>
        <p:cNvPr id="1" name=""/>
        <p:cNvGrpSpPr/>
        <p:nvPr/>
      </p:nvGrpSpPr>
      <p:grpSpPr>
        <a:xfrm>
          <a:off x="0" y="0"/>
          <a:ext cx="0" cy="0"/>
          <a:chOff x="0" y="0"/>
          <a:chExt cx="0" cy="0"/>
        </a:xfrm>
      </p:grpSpPr>
      <p:sp>
        <p:nvSpPr>
          <p:cNvPr id="22" name="Tekstvak 21">
            <a:extLst>
              <a:ext uri="{FF2B5EF4-FFF2-40B4-BE49-F238E27FC236}">
                <a16:creationId xmlns:a16="http://schemas.microsoft.com/office/drawing/2014/main" id="{C3DDE77D-D71F-704C-A2D4-463407928C14}"/>
              </a:ext>
            </a:extLst>
          </p:cNvPr>
          <p:cNvSpPr txBox="1"/>
          <p:nvPr/>
        </p:nvSpPr>
        <p:spPr>
          <a:xfrm>
            <a:off x="4315333" y="3452836"/>
            <a:ext cx="3529584" cy="192104"/>
          </a:xfrm>
          <a:prstGeom prst="rect">
            <a:avLst/>
          </a:prstGeom>
          <a:noFill/>
        </p:spPr>
        <p:txBody>
          <a:bodyPr wrap="square" lIns="0" tIns="0" rIns="0" bIns="0" rtlCol="0">
            <a:spAutoFit/>
          </a:bodyPr>
          <a:lstStyle/>
          <a:p>
            <a:pPr marL="0" marR="0" lvl="0" indent="0" algn="ctr" defTabSz="914400" rtl="0" eaLnBrk="1" fontAlgn="auto" latinLnBrk="0" hangingPunct="1">
              <a:lnSpc>
                <a:spcPct val="110000"/>
              </a:lnSpc>
              <a:spcBef>
                <a:spcPts val="0"/>
              </a:spcBef>
              <a:spcAft>
                <a:spcPts val="0"/>
              </a:spcAft>
              <a:buClrTx/>
              <a:buSzTx/>
              <a:buFont typeface="Arial" pitchFamily="34" charset="0"/>
              <a:buNone/>
              <a:tabLst/>
              <a:defRPr/>
            </a:pPr>
            <a:r>
              <a:rPr kumimoji="0" lang="nl-NL" sz="1200" b="0" i="0" u="none" strike="noStrike" kern="1200" cap="none" spc="0" normalizeH="0" baseline="0" noProof="0">
                <a:ln>
                  <a:noFill/>
                </a:ln>
                <a:solidFill>
                  <a:schemeClr val="bg1"/>
                </a:solidFill>
                <a:effectLst/>
                <a:uLnTx/>
                <a:uFillTx/>
                <a:latin typeface="GT Walsheim Light" pitchFamily="2" charset="77"/>
                <a:ea typeface="Open Sans Light" panose="020B0306030504020204" pitchFamily="34" charset="0"/>
                <a:cs typeface="Open Sans Light" panose="020B0306030504020204" pitchFamily="34" charset="0"/>
              </a:rPr>
              <a:t>© Universiteit Utrecht</a:t>
            </a:r>
          </a:p>
        </p:txBody>
      </p:sp>
      <p:sp>
        <p:nvSpPr>
          <p:cNvPr id="3" name="Rechthoek 2">
            <a:extLst>
              <a:ext uri="{FF2B5EF4-FFF2-40B4-BE49-F238E27FC236}">
                <a16:creationId xmlns:a16="http://schemas.microsoft.com/office/drawing/2014/main" id="{733AA642-5FC3-A649-8D82-91CB9D7210E1}"/>
              </a:ext>
            </a:extLst>
          </p:cNvPr>
          <p:cNvSpPr/>
          <p:nvPr/>
        </p:nvSpPr>
        <p:spPr>
          <a:xfrm>
            <a:off x="2317751" y="2823402"/>
            <a:ext cx="7524749" cy="461665"/>
          </a:xfrm>
          <a:prstGeom prst="rect">
            <a:avLst/>
          </a:prstGeom>
        </p:spPr>
        <p:txBody>
          <a:bodyPr wrap="square">
            <a:spAutoFit/>
          </a:bodyPr>
          <a:lstStyle/>
          <a:p>
            <a:pPr algn="ctr"/>
            <a:r>
              <a:rPr kumimoji="0" lang="nl-NL" sz="1200" b="0" i="0" u="none" strike="noStrike" kern="1200" cap="none" spc="0" normalizeH="0" baseline="0" noProof="0">
                <a:ln>
                  <a:noFill/>
                </a:ln>
                <a:solidFill>
                  <a:schemeClr val="bg1"/>
                </a:solidFill>
                <a:effectLst/>
                <a:uLnTx/>
                <a:uFillTx/>
                <a:latin typeface="GT Walsheim Light" pitchFamily="2" charset="77"/>
                <a:ea typeface="Open Sans Light" panose="020B0306030504020204" pitchFamily="34" charset="0"/>
                <a:cs typeface="Open Sans Light" panose="020B0306030504020204" pitchFamily="34" charset="0"/>
              </a:rPr>
              <a:t>De informatie in deze presentatie is met zorg samengesteld, </a:t>
            </a:r>
            <a:br>
              <a:rPr kumimoji="0" lang="nl-NL" sz="1200" b="0" i="0" u="none" strike="noStrike" kern="1200" cap="none" spc="0" normalizeH="0" baseline="0" noProof="0">
                <a:ln>
                  <a:noFill/>
                </a:ln>
                <a:solidFill>
                  <a:schemeClr val="bg1"/>
                </a:solidFill>
                <a:effectLst/>
                <a:uLnTx/>
                <a:uFillTx/>
                <a:latin typeface="GT Walsheim Light" pitchFamily="2" charset="77"/>
                <a:ea typeface="Open Sans Light" panose="020B0306030504020204" pitchFamily="34" charset="0"/>
                <a:cs typeface="Open Sans Light" panose="020B0306030504020204" pitchFamily="34" charset="0"/>
              </a:rPr>
            </a:br>
            <a:r>
              <a:rPr kumimoji="0" lang="nl-NL" sz="1200" b="0" i="0" u="none" strike="noStrike" kern="1200" cap="none" spc="0" normalizeH="0" baseline="0" noProof="0">
                <a:ln>
                  <a:noFill/>
                </a:ln>
                <a:solidFill>
                  <a:schemeClr val="bg1"/>
                </a:solidFill>
                <a:effectLst/>
                <a:uLnTx/>
                <a:uFillTx/>
                <a:latin typeface="GT Walsheim Light" pitchFamily="2" charset="77"/>
                <a:ea typeface="Open Sans Light" panose="020B0306030504020204" pitchFamily="34" charset="0"/>
                <a:cs typeface="Open Sans Light" panose="020B0306030504020204" pitchFamily="34" charset="0"/>
              </a:rPr>
              <a:t>maar er kunnen geen rechten ontleend worden aan de inhoud.</a:t>
            </a:r>
          </a:p>
        </p:txBody>
      </p:sp>
      <p:pic>
        <p:nvPicPr>
          <p:cNvPr id="4" name="Afbeelding 3">
            <a:extLst>
              <a:ext uri="{FF2B5EF4-FFF2-40B4-BE49-F238E27FC236}">
                <a16:creationId xmlns:a16="http://schemas.microsoft.com/office/drawing/2014/main" id="{3EB5BEF2-4127-4D41-929F-4740AC236FBD}"/>
              </a:ext>
            </a:extLst>
          </p:cNvPr>
          <p:cNvPicPr>
            <a:picLocks noChangeAspect="1"/>
          </p:cNvPicPr>
          <p:nvPr userDrawn="1"/>
        </p:nvPicPr>
        <p:blipFill>
          <a:blip r:embed="rId2"/>
          <a:stretch>
            <a:fillRect/>
          </a:stretch>
        </p:blipFill>
        <p:spPr>
          <a:xfrm>
            <a:off x="0" y="4420665"/>
            <a:ext cx="12195175" cy="2439035"/>
          </a:xfrm>
          <a:prstGeom prst="rect">
            <a:avLst/>
          </a:prstGeom>
        </p:spPr>
      </p:pic>
    </p:spTree>
    <p:extLst>
      <p:ext uri="{BB962C8B-B14F-4D97-AF65-F5344CB8AC3E}">
        <p14:creationId xmlns:p14="http://schemas.microsoft.com/office/powerpoint/2010/main" val="877267039"/>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LEEG">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278909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el pagina - PINK">
    <p:bg bwMode="gray">
      <p:bgPr>
        <a:solidFill>
          <a:schemeClr val="accent3"/>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07DC765-D475-0542-A1D8-83C79311013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5665" y="1549215"/>
            <a:ext cx="3334335" cy="3552265"/>
          </a:xfrm>
          <a:prstGeom prst="rect">
            <a:avLst/>
          </a:prstGeom>
        </p:spPr>
      </p:pic>
      <p:sp>
        <p:nvSpPr>
          <p:cNvPr id="13" name="Tijdelijke aanduiding voor datum 3">
            <a:extLst>
              <a:ext uri="{FF2B5EF4-FFF2-40B4-BE49-F238E27FC236}">
                <a16:creationId xmlns:a16="http://schemas.microsoft.com/office/drawing/2014/main" id="{8B929335-651C-5248-93F4-0CFFEFF62E81}"/>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19-12-2022</a:t>
            </a:fld>
            <a:endParaRPr lang="nl-NL"/>
          </a:p>
        </p:txBody>
      </p:sp>
      <p:sp>
        <p:nvSpPr>
          <p:cNvPr id="14" name="Titel 1">
            <a:extLst>
              <a:ext uri="{FF2B5EF4-FFF2-40B4-BE49-F238E27FC236}">
                <a16:creationId xmlns:a16="http://schemas.microsoft.com/office/drawing/2014/main" id="{EEBAF17C-2F5A-4649-A7F4-24CC19BB264E}"/>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sp>
        <p:nvSpPr>
          <p:cNvPr id="15" name="Tijdelijke aanduiding voor tekst 32">
            <a:extLst>
              <a:ext uri="{FF2B5EF4-FFF2-40B4-BE49-F238E27FC236}">
                <a16:creationId xmlns:a16="http://schemas.microsoft.com/office/drawing/2014/main" id="{496BD18A-B7E5-9B41-9874-7F906415EF1B}"/>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chemeClr val="bg1"/>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6" name="Tijdelijke aanduiding voor tekst 34">
            <a:extLst>
              <a:ext uri="{FF2B5EF4-FFF2-40B4-BE49-F238E27FC236}">
                <a16:creationId xmlns:a16="http://schemas.microsoft.com/office/drawing/2014/main" id="{8C51B2FB-0E2B-B947-9D82-9E0A9DB807F0}"/>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5" name="Afbeelding 4">
            <a:extLst>
              <a:ext uri="{FF2B5EF4-FFF2-40B4-BE49-F238E27FC236}">
                <a16:creationId xmlns:a16="http://schemas.microsoft.com/office/drawing/2014/main" id="{4E831F44-5CD2-441E-8C0D-A067D3E29CCC}"/>
              </a:ext>
            </a:extLst>
          </p:cNvPr>
          <p:cNvPicPr>
            <a:picLocks noChangeAspect="1"/>
          </p:cNvPicPr>
          <p:nvPr userDrawn="1"/>
        </p:nvPicPr>
        <p:blipFill>
          <a:blip r:embed="rId4"/>
          <a:stretch>
            <a:fillRect/>
          </a:stretch>
        </p:blipFill>
        <p:spPr>
          <a:xfrm>
            <a:off x="0" y="4420668"/>
            <a:ext cx="12195175" cy="2439035"/>
          </a:xfrm>
          <a:prstGeom prst="rect">
            <a:avLst/>
          </a:prstGeom>
        </p:spPr>
      </p:pic>
    </p:spTree>
    <p:extLst>
      <p:ext uri="{BB962C8B-B14F-4D97-AF65-F5344CB8AC3E}">
        <p14:creationId xmlns:p14="http://schemas.microsoft.com/office/powerpoint/2010/main" val="1454210703"/>
      </p:ext>
    </p:extLst>
  </p:cSld>
  <p:clrMapOvr>
    <a:masterClrMapping/>
  </p:clrMapOvr>
  <p:extLst>
    <p:ext uri="{DCECCB84-F9BA-43D5-87BE-67443E8EF086}">
      <p15:sldGuideLst xmlns:p15="http://schemas.microsoft.com/office/powerpoint/2012/main">
        <p15:guide id="17" orient="horz" pos="2115">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pagina - groen">
    <p:bg bwMode="gray">
      <p:bgPr>
        <a:solidFill>
          <a:schemeClr val="accent2"/>
        </a:solidFill>
        <a:effectLst/>
      </p:bgPr>
    </p:bg>
    <p:spTree>
      <p:nvGrpSpPr>
        <p:cNvPr id="1" name=""/>
        <p:cNvGrpSpPr/>
        <p:nvPr/>
      </p:nvGrpSpPr>
      <p:grpSpPr>
        <a:xfrm>
          <a:off x="0" y="0"/>
          <a:ext cx="0" cy="0"/>
          <a:chOff x="0" y="0"/>
          <a:chExt cx="0" cy="0"/>
        </a:xfrm>
      </p:grpSpPr>
      <p:pic>
        <p:nvPicPr>
          <p:cNvPr id="11" name="Graphic 10">
            <a:extLst>
              <a:ext uri="{FF2B5EF4-FFF2-40B4-BE49-F238E27FC236}">
                <a16:creationId xmlns:a16="http://schemas.microsoft.com/office/drawing/2014/main" id="{507DC765-D475-0542-A1D8-83C79311013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5665" y="1549215"/>
            <a:ext cx="3334335" cy="3552265"/>
          </a:xfrm>
          <a:prstGeom prst="rect">
            <a:avLst/>
          </a:prstGeom>
        </p:spPr>
      </p:pic>
      <p:sp>
        <p:nvSpPr>
          <p:cNvPr id="13" name="Tijdelijke aanduiding voor datum 3">
            <a:extLst>
              <a:ext uri="{FF2B5EF4-FFF2-40B4-BE49-F238E27FC236}">
                <a16:creationId xmlns:a16="http://schemas.microsoft.com/office/drawing/2014/main" id="{8B929335-651C-5248-93F4-0CFFEFF62E81}"/>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19-12-2022</a:t>
            </a:fld>
            <a:endParaRPr lang="nl-NL"/>
          </a:p>
        </p:txBody>
      </p:sp>
      <p:sp>
        <p:nvSpPr>
          <p:cNvPr id="14" name="Titel 1">
            <a:extLst>
              <a:ext uri="{FF2B5EF4-FFF2-40B4-BE49-F238E27FC236}">
                <a16:creationId xmlns:a16="http://schemas.microsoft.com/office/drawing/2014/main" id="{EEBAF17C-2F5A-4649-A7F4-24CC19BB264E}"/>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sp>
        <p:nvSpPr>
          <p:cNvPr id="15" name="Tijdelijke aanduiding voor tekst 32">
            <a:extLst>
              <a:ext uri="{FF2B5EF4-FFF2-40B4-BE49-F238E27FC236}">
                <a16:creationId xmlns:a16="http://schemas.microsoft.com/office/drawing/2014/main" id="{496BD18A-B7E5-9B41-9874-7F906415EF1B}"/>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chemeClr val="bg1"/>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6" name="Tijdelijke aanduiding voor tekst 34">
            <a:extLst>
              <a:ext uri="{FF2B5EF4-FFF2-40B4-BE49-F238E27FC236}">
                <a16:creationId xmlns:a16="http://schemas.microsoft.com/office/drawing/2014/main" id="{8C51B2FB-0E2B-B947-9D82-9E0A9DB807F0}"/>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5" name="Afbeelding 4">
            <a:extLst>
              <a:ext uri="{FF2B5EF4-FFF2-40B4-BE49-F238E27FC236}">
                <a16:creationId xmlns:a16="http://schemas.microsoft.com/office/drawing/2014/main" id="{4E831F44-5CD2-441E-8C0D-A067D3E29CCC}"/>
              </a:ext>
            </a:extLst>
          </p:cNvPr>
          <p:cNvPicPr>
            <a:picLocks noChangeAspect="1"/>
          </p:cNvPicPr>
          <p:nvPr userDrawn="1"/>
        </p:nvPicPr>
        <p:blipFill>
          <a:blip r:embed="rId4"/>
          <a:stretch>
            <a:fillRect/>
          </a:stretch>
        </p:blipFill>
        <p:spPr>
          <a:xfrm>
            <a:off x="0" y="4420668"/>
            <a:ext cx="12195175" cy="2439035"/>
          </a:xfrm>
          <a:prstGeom prst="rect">
            <a:avLst/>
          </a:prstGeom>
        </p:spPr>
      </p:pic>
    </p:spTree>
    <p:extLst>
      <p:ext uri="{BB962C8B-B14F-4D97-AF65-F5344CB8AC3E}">
        <p14:creationId xmlns:p14="http://schemas.microsoft.com/office/powerpoint/2010/main" val="1735015888"/>
      </p:ext>
    </p:extLst>
  </p:cSld>
  <p:clrMapOvr>
    <a:masterClrMapping/>
  </p:clrMapOvr>
  <p:extLst>
    <p:ext uri="{DCECCB84-F9BA-43D5-87BE-67443E8EF086}">
      <p15:sldGuideLst xmlns:p15="http://schemas.microsoft.com/office/powerpoint/2012/main">
        <p15:guide id="17" orient="horz" pos="2115">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pagina - PINK LIGHT">
    <p:bg bwMode="gray">
      <p:bgPr>
        <a:solidFill>
          <a:srgbClr val="F5A598"/>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D51C0402-1AA5-3342-B639-74B8E61F557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17091" y="1549215"/>
            <a:ext cx="3334334" cy="3552265"/>
          </a:xfrm>
          <a:prstGeom prst="rect">
            <a:avLst/>
          </a:prstGeom>
        </p:spPr>
      </p:pic>
      <p:sp>
        <p:nvSpPr>
          <p:cNvPr id="11" name="Tijdelijke aanduiding voor datum 3">
            <a:extLst>
              <a:ext uri="{FF2B5EF4-FFF2-40B4-BE49-F238E27FC236}">
                <a16:creationId xmlns:a16="http://schemas.microsoft.com/office/drawing/2014/main" id="{23C12600-44CD-5B4A-9A00-47FF30CF0CAC}"/>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19-12-2022</a:t>
            </a:fld>
            <a:endParaRPr lang="nl-NL"/>
          </a:p>
        </p:txBody>
      </p:sp>
      <p:sp>
        <p:nvSpPr>
          <p:cNvPr id="15" name="Titel 1">
            <a:extLst>
              <a:ext uri="{FF2B5EF4-FFF2-40B4-BE49-F238E27FC236}">
                <a16:creationId xmlns:a16="http://schemas.microsoft.com/office/drawing/2014/main" id="{95DEF094-2ACC-9F4E-9DF4-CBF649C1D397}"/>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sp>
        <p:nvSpPr>
          <p:cNvPr id="16" name="Tijdelijke aanduiding voor tekst 32">
            <a:extLst>
              <a:ext uri="{FF2B5EF4-FFF2-40B4-BE49-F238E27FC236}">
                <a16:creationId xmlns:a16="http://schemas.microsoft.com/office/drawing/2014/main" id="{1108CFDA-6FC2-7E48-AEEC-FE4D2DE16886}"/>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chemeClr val="bg1"/>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8" name="Tijdelijke aanduiding voor tekst 34">
            <a:extLst>
              <a:ext uri="{FF2B5EF4-FFF2-40B4-BE49-F238E27FC236}">
                <a16:creationId xmlns:a16="http://schemas.microsoft.com/office/drawing/2014/main" id="{50AA8B38-6643-A94D-83C8-AA9A8A6AC665}"/>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5" name="Afbeelding 4">
            <a:extLst>
              <a:ext uri="{FF2B5EF4-FFF2-40B4-BE49-F238E27FC236}">
                <a16:creationId xmlns:a16="http://schemas.microsoft.com/office/drawing/2014/main" id="{716F6F8F-8A57-4322-BBF6-6EF2030ACC68}"/>
              </a:ext>
            </a:extLst>
          </p:cNvPr>
          <p:cNvPicPr>
            <a:picLocks noChangeAspect="1"/>
          </p:cNvPicPr>
          <p:nvPr userDrawn="1"/>
        </p:nvPicPr>
        <p:blipFill>
          <a:blip r:embed="rId4"/>
          <a:stretch>
            <a:fillRect/>
          </a:stretch>
        </p:blipFill>
        <p:spPr>
          <a:xfrm>
            <a:off x="0" y="4428979"/>
            <a:ext cx="12195175" cy="2439035"/>
          </a:xfrm>
          <a:prstGeom prst="rect">
            <a:avLst/>
          </a:prstGeom>
        </p:spPr>
      </p:pic>
    </p:spTree>
    <p:extLst>
      <p:ext uri="{BB962C8B-B14F-4D97-AF65-F5344CB8AC3E}">
        <p14:creationId xmlns:p14="http://schemas.microsoft.com/office/powerpoint/2010/main" val="2505064388"/>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Titel pagina - bruin">
    <p:bg bwMode="gray">
      <p:bgPr>
        <a:solidFill>
          <a:srgbClr val="97751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D51C0402-1AA5-3342-B639-74B8E61F557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17091" y="1549215"/>
            <a:ext cx="3334334" cy="3552265"/>
          </a:xfrm>
          <a:prstGeom prst="rect">
            <a:avLst/>
          </a:prstGeom>
        </p:spPr>
      </p:pic>
      <p:sp>
        <p:nvSpPr>
          <p:cNvPr id="11" name="Tijdelijke aanduiding voor datum 3">
            <a:extLst>
              <a:ext uri="{FF2B5EF4-FFF2-40B4-BE49-F238E27FC236}">
                <a16:creationId xmlns:a16="http://schemas.microsoft.com/office/drawing/2014/main" id="{23C12600-44CD-5B4A-9A00-47FF30CF0CAC}"/>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19-12-2022</a:t>
            </a:fld>
            <a:endParaRPr lang="nl-NL"/>
          </a:p>
        </p:txBody>
      </p:sp>
      <p:sp>
        <p:nvSpPr>
          <p:cNvPr id="15" name="Titel 1">
            <a:extLst>
              <a:ext uri="{FF2B5EF4-FFF2-40B4-BE49-F238E27FC236}">
                <a16:creationId xmlns:a16="http://schemas.microsoft.com/office/drawing/2014/main" id="{95DEF094-2ACC-9F4E-9DF4-CBF649C1D397}"/>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chemeClr val="tx2"/>
                </a:solidFill>
                <a:latin typeface="GT Walsheim Light" pitchFamily="2" charset="77"/>
              </a:defRPr>
            </a:lvl1pPr>
          </a:lstStyle>
          <a:p>
            <a:r>
              <a:rPr lang="nl-NL" noProof="0"/>
              <a:t>Plaats hier een titel</a:t>
            </a:r>
            <a:br>
              <a:rPr lang="nl-NL" noProof="0"/>
            </a:br>
            <a:r>
              <a:rPr lang="nl-NL" noProof="0"/>
              <a:t>die de aandacht vraagt</a:t>
            </a:r>
          </a:p>
        </p:txBody>
      </p:sp>
      <p:sp>
        <p:nvSpPr>
          <p:cNvPr id="16" name="Tijdelijke aanduiding voor tekst 32">
            <a:extLst>
              <a:ext uri="{FF2B5EF4-FFF2-40B4-BE49-F238E27FC236}">
                <a16:creationId xmlns:a16="http://schemas.microsoft.com/office/drawing/2014/main" id="{1108CFDA-6FC2-7E48-AEEC-FE4D2DE16886}"/>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chemeClr val="bg1"/>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8" name="Tijdelijke aanduiding voor tekst 34">
            <a:extLst>
              <a:ext uri="{FF2B5EF4-FFF2-40B4-BE49-F238E27FC236}">
                <a16:creationId xmlns:a16="http://schemas.microsoft.com/office/drawing/2014/main" id="{50AA8B38-6643-A94D-83C8-AA9A8A6AC665}"/>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5" name="Afbeelding 4">
            <a:extLst>
              <a:ext uri="{FF2B5EF4-FFF2-40B4-BE49-F238E27FC236}">
                <a16:creationId xmlns:a16="http://schemas.microsoft.com/office/drawing/2014/main" id="{716F6F8F-8A57-4322-BBF6-6EF2030ACC68}"/>
              </a:ext>
            </a:extLst>
          </p:cNvPr>
          <p:cNvPicPr>
            <a:picLocks noChangeAspect="1"/>
          </p:cNvPicPr>
          <p:nvPr userDrawn="1"/>
        </p:nvPicPr>
        <p:blipFill>
          <a:blip r:embed="rId4"/>
          <a:stretch>
            <a:fillRect/>
          </a:stretch>
        </p:blipFill>
        <p:spPr>
          <a:xfrm>
            <a:off x="0" y="4428979"/>
            <a:ext cx="12195175" cy="2439035"/>
          </a:xfrm>
          <a:prstGeom prst="rect">
            <a:avLst/>
          </a:prstGeom>
        </p:spPr>
      </p:pic>
    </p:spTree>
    <p:extLst>
      <p:ext uri="{BB962C8B-B14F-4D97-AF65-F5344CB8AC3E}">
        <p14:creationId xmlns:p14="http://schemas.microsoft.com/office/powerpoint/2010/main" val="2273649983"/>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el pagina - YELLOW PURPLE">
    <p:bg bwMode="gray">
      <p:bgPr>
        <a:solidFill>
          <a:srgbClr val="F1D528"/>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D51C0402-1AA5-3342-B639-74B8E61F5574}"/>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07566" y="1549215"/>
            <a:ext cx="3334334" cy="3552265"/>
          </a:xfrm>
          <a:prstGeom prst="rect">
            <a:avLst/>
          </a:prstGeom>
        </p:spPr>
      </p:pic>
      <p:sp>
        <p:nvSpPr>
          <p:cNvPr id="11" name="Tijdelijke aanduiding voor datum 3">
            <a:extLst>
              <a:ext uri="{FF2B5EF4-FFF2-40B4-BE49-F238E27FC236}">
                <a16:creationId xmlns:a16="http://schemas.microsoft.com/office/drawing/2014/main" id="{23C12600-44CD-5B4A-9A00-47FF30CF0CAC}"/>
              </a:ext>
            </a:extLst>
          </p:cNvPr>
          <p:cNvSpPr>
            <a:spLocks noGrp="1"/>
          </p:cNvSpPr>
          <p:nvPr>
            <p:ph type="dt" sz="half" idx="10"/>
          </p:nvPr>
        </p:nvSpPr>
        <p:spPr>
          <a:xfrm>
            <a:off x="4470401" y="4870211"/>
            <a:ext cx="7198424" cy="231269"/>
          </a:xfrm>
          <a:prstGeom prst="rect">
            <a:avLst/>
          </a:prstGeom>
        </p:spPr>
        <p:txBody>
          <a:bodyPr rIns="0"/>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fld id="{16A1F7B8-8C2F-6042-8F82-7696467E56F4}" type="datetime1">
              <a:rPr lang="nl-NL" smtClean="0"/>
              <a:pPr/>
              <a:t>19-12-2022</a:t>
            </a:fld>
            <a:endParaRPr lang="nl-NL"/>
          </a:p>
        </p:txBody>
      </p:sp>
      <p:sp>
        <p:nvSpPr>
          <p:cNvPr id="15" name="Titel 1">
            <a:extLst>
              <a:ext uri="{FF2B5EF4-FFF2-40B4-BE49-F238E27FC236}">
                <a16:creationId xmlns:a16="http://schemas.microsoft.com/office/drawing/2014/main" id="{95DEF094-2ACC-9F4E-9DF4-CBF649C1D397}"/>
              </a:ext>
            </a:extLst>
          </p:cNvPr>
          <p:cNvSpPr>
            <a:spLocks noGrp="1"/>
          </p:cNvSpPr>
          <p:nvPr>
            <p:ph type="ctrTitle" hasCustomPrompt="1"/>
          </p:nvPr>
        </p:nvSpPr>
        <p:spPr>
          <a:xfrm>
            <a:off x="4470401" y="1549215"/>
            <a:ext cx="7198424" cy="2787509"/>
          </a:xfrm>
          <a:prstGeom prst="rect">
            <a:avLst/>
          </a:prstGeom>
        </p:spPr>
        <p:txBody>
          <a:bodyPr anchor="t" anchorCtr="0"/>
          <a:lstStyle>
            <a:lvl1pPr algn="l">
              <a:defRPr sz="5000" b="0" i="0">
                <a:solidFill>
                  <a:srgbClr val="6B519C"/>
                </a:solidFill>
                <a:latin typeface="GT Walsheim Light" pitchFamily="2" charset="77"/>
              </a:defRPr>
            </a:lvl1pPr>
          </a:lstStyle>
          <a:p>
            <a:r>
              <a:rPr lang="nl-NL" noProof="0"/>
              <a:t>Plaats hier een titel</a:t>
            </a:r>
            <a:br>
              <a:rPr lang="nl-NL" noProof="0"/>
            </a:br>
            <a:r>
              <a:rPr lang="nl-NL" noProof="0"/>
              <a:t>die de aandacht vraagt</a:t>
            </a:r>
          </a:p>
        </p:txBody>
      </p:sp>
      <p:sp>
        <p:nvSpPr>
          <p:cNvPr id="16" name="Tijdelijke aanduiding voor tekst 32">
            <a:extLst>
              <a:ext uri="{FF2B5EF4-FFF2-40B4-BE49-F238E27FC236}">
                <a16:creationId xmlns:a16="http://schemas.microsoft.com/office/drawing/2014/main" id="{1108CFDA-6FC2-7E48-AEEC-FE4D2DE16886}"/>
              </a:ext>
            </a:extLst>
          </p:cNvPr>
          <p:cNvSpPr>
            <a:spLocks noGrp="1"/>
          </p:cNvSpPr>
          <p:nvPr>
            <p:ph type="body" sz="quarter" idx="15" hasCustomPrompt="1"/>
          </p:nvPr>
        </p:nvSpPr>
        <p:spPr>
          <a:xfrm>
            <a:off x="4470401" y="4336724"/>
            <a:ext cx="7198424" cy="217169"/>
          </a:xfrm>
          <a:prstGeom prst="rect">
            <a:avLst/>
          </a:prstGeom>
        </p:spPr>
        <p:txBody>
          <a:bodyPr/>
          <a:lstStyle>
            <a:lvl1pPr marL="0" marR="0" indent="0" algn="l" defTabSz="914400" rtl="0" eaLnBrk="1" fontAlgn="auto" latinLnBrk="0" hangingPunct="1">
              <a:lnSpc>
                <a:spcPct val="110000"/>
              </a:lnSpc>
              <a:spcBef>
                <a:spcPts val="0"/>
              </a:spcBef>
              <a:spcAft>
                <a:spcPts val="0"/>
              </a:spcAft>
              <a:buClrTx/>
              <a:buSzTx/>
              <a:buFont typeface="Arial" pitchFamily="34" charset="0"/>
              <a:buNone/>
              <a:tabLst/>
              <a:defRPr sz="1200" b="0" i="0">
                <a:solidFill>
                  <a:schemeClr val="bg1"/>
                </a:solidFill>
                <a:latin typeface="GT Walsheim Light" pitchFamily="2" charset="77"/>
                <a:ea typeface="Open Sans" panose="020B0606030504020204" pitchFamily="34" charset="0"/>
                <a:cs typeface="Open Sans" panose="020B0606030504020204" pitchFamily="34" charset="0"/>
              </a:defRPr>
            </a:lvl1pPr>
          </a:lstStyle>
          <a:p>
            <a:r>
              <a:rPr lang="nl-NL" noProof="0"/>
              <a:t>Naam Achternaam</a:t>
            </a:r>
          </a:p>
        </p:txBody>
      </p:sp>
      <p:sp>
        <p:nvSpPr>
          <p:cNvPr id="18" name="Tijdelijke aanduiding voor tekst 34">
            <a:extLst>
              <a:ext uri="{FF2B5EF4-FFF2-40B4-BE49-F238E27FC236}">
                <a16:creationId xmlns:a16="http://schemas.microsoft.com/office/drawing/2014/main" id="{50AA8B38-6643-A94D-83C8-AA9A8A6AC665}"/>
              </a:ext>
            </a:extLst>
          </p:cNvPr>
          <p:cNvSpPr>
            <a:spLocks noGrp="1"/>
          </p:cNvSpPr>
          <p:nvPr>
            <p:ph type="body" sz="quarter" idx="16" hasCustomPrompt="1"/>
          </p:nvPr>
        </p:nvSpPr>
        <p:spPr>
          <a:xfrm>
            <a:off x="4470401" y="4553893"/>
            <a:ext cx="7198424" cy="270592"/>
          </a:xfrm>
          <a:prstGeom prst="rect">
            <a:avLst/>
          </a:prstGeom>
        </p:spPr>
        <p:txBody>
          <a:bodyPr/>
          <a:lstStyle>
            <a:lvl1pPr algn="l">
              <a:defRPr sz="1200" b="0" i="0">
                <a:solidFill>
                  <a:schemeClr val="bg1"/>
                </a:solidFill>
                <a:latin typeface="GT Walsheim Light" pitchFamily="2" charset="77"/>
                <a:ea typeface="Open Sans Light" panose="020B0306030504020204" pitchFamily="34" charset="0"/>
                <a:cs typeface="Open Sans Light" panose="020B0306030504020204" pitchFamily="34" charset="0"/>
              </a:defRPr>
            </a:lvl1pPr>
          </a:lstStyle>
          <a:p>
            <a:r>
              <a:rPr lang="nl-NL" noProof="0"/>
              <a:t>Functie</a:t>
            </a:r>
          </a:p>
        </p:txBody>
      </p:sp>
      <p:pic>
        <p:nvPicPr>
          <p:cNvPr id="3" name="Afbeelding 2">
            <a:extLst>
              <a:ext uri="{FF2B5EF4-FFF2-40B4-BE49-F238E27FC236}">
                <a16:creationId xmlns:a16="http://schemas.microsoft.com/office/drawing/2014/main" id="{726D07C0-4A2E-4E50-AC90-D43ACFC7ED3B}"/>
              </a:ext>
            </a:extLst>
          </p:cNvPr>
          <p:cNvPicPr>
            <a:picLocks noChangeAspect="1"/>
          </p:cNvPicPr>
          <p:nvPr userDrawn="1"/>
        </p:nvPicPr>
        <p:blipFill>
          <a:blip r:embed="rId4"/>
          <a:stretch>
            <a:fillRect/>
          </a:stretch>
        </p:blipFill>
        <p:spPr>
          <a:xfrm>
            <a:off x="0" y="4412357"/>
            <a:ext cx="12195175" cy="2439035"/>
          </a:xfrm>
          <a:prstGeom prst="rect">
            <a:avLst/>
          </a:prstGeom>
        </p:spPr>
      </p:pic>
    </p:spTree>
    <p:extLst>
      <p:ext uri="{BB962C8B-B14F-4D97-AF65-F5344CB8AC3E}">
        <p14:creationId xmlns:p14="http://schemas.microsoft.com/office/powerpoint/2010/main" val="466834655"/>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99832065"/>
      </p:ext>
    </p:extLst>
  </p:cSld>
  <p:clrMap bg1="lt1" tx1="dk1" bg2="lt2" tx2="dk2" accent1="accent1" accent2="accent2" accent3="accent3" accent4="accent4" accent5="accent5" accent6="accent6" hlink="hlink" folHlink="folHlink"/>
  <p:sldLayoutIdLst>
    <p:sldLayoutId id="2147483727" r:id="rId1"/>
    <p:sldLayoutId id="2147483706" r:id="rId2"/>
    <p:sldLayoutId id="2147483741" r:id="rId3"/>
    <p:sldLayoutId id="2147483767" r:id="rId4"/>
    <p:sldLayoutId id="2147483742" r:id="rId5"/>
    <p:sldLayoutId id="2147483768" r:id="rId6"/>
    <p:sldLayoutId id="2147483743" r:id="rId7"/>
    <p:sldLayoutId id="2147483766" r:id="rId8"/>
    <p:sldLayoutId id="2147483745" r:id="rId9"/>
    <p:sldLayoutId id="2147483769" r:id="rId10"/>
    <p:sldLayoutId id="2147483736" r:id="rId11"/>
    <p:sldLayoutId id="2147483725" r:id="rId12"/>
    <p:sldLayoutId id="2147483744" r:id="rId13"/>
    <p:sldLayoutId id="2147483760" r:id="rId14"/>
    <p:sldLayoutId id="2147483761" r:id="rId15"/>
    <p:sldLayoutId id="2147483763" r:id="rId16"/>
    <p:sldLayoutId id="2147483764" r:id="rId17"/>
    <p:sldLayoutId id="2147483765" r:id="rId18"/>
    <p:sldLayoutId id="2147483762" r:id="rId19"/>
    <p:sldLayoutId id="2147483737" r:id="rId20"/>
    <p:sldLayoutId id="2147483748" r:id="rId21"/>
    <p:sldLayoutId id="2147483739" r:id="rId22"/>
    <p:sldLayoutId id="2147483749" r:id="rId23"/>
    <p:sldLayoutId id="2147483750" r:id="rId24"/>
    <p:sldLayoutId id="2147483751" r:id="rId25"/>
    <p:sldLayoutId id="2147483752" r:id="rId26"/>
    <p:sldLayoutId id="2147483753" r:id="rId27"/>
    <p:sldLayoutId id="2147483731" r:id="rId28"/>
    <p:sldLayoutId id="2147483732" r:id="rId29"/>
    <p:sldLayoutId id="2147483755" r:id="rId30"/>
    <p:sldLayoutId id="2147483756" r:id="rId31"/>
    <p:sldLayoutId id="2147483757" r:id="rId32"/>
    <p:sldLayoutId id="2147483758" r:id="rId33"/>
    <p:sldLayoutId id="2147483759" r:id="rId34"/>
    <p:sldLayoutId id="2147483754" r:id="rId35"/>
    <p:sldLayoutId id="2147483709" r:id="rId36"/>
    <p:sldLayoutId id="2147483729" r:id="rId37"/>
    <p:sldLayoutId id="2147483746" r:id="rId38"/>
    <p:sldLayoutId id="2147483728" r:id="rId39"/>
    <p:sldLayoutId id="2147483708" r:id="rId40"/>
    <p:sldLayoutId id="2147483747" r:id="rId41"/>
    <p:sldLayoutId id="2147483740" r:id="rId42"/>
    <p:sldLayoutId id="2147483730" r:id="rId43"/>
    <p:sldLayoutId id="2147483712" r:id="rId44"/>
    <p:sldLayoutId id="2147483711" r:id="rId45"/>
    <p:sldLayoutId id="2147483716" r:id="rId46"/>
    <p:sldLayoutId id="2147483734" r:id="rId47"/>
  </p:sldLayoutIdLst>
  <p:hf hdr="0" ftr="0"/>
  <p:txStyles>
    <p:titleStyle>
      <a:lvl1pPr algn="l" defTabSz="914400" rtl="0" eaLnBrk="1" latinLnBrk="0" hangingPunct="1">
        <a:spcBef>
          <a:spcPct val="0"/>
        </a:spcBef>
        <a:buNone/>
        <a:defRPr sz="2100" b="0" i="0" kern="1200">
          <a:solidFill>
            <a:schemeClr val="tx1"/>
          </a:solidFill>
          <a:latin typeface="Merriweather Regular" panose="02060503050406030704" pitchFamily="18" charset="77"/>
          <a:ea typeface="+mj-ea"/>
          <a:cs typeface="+mj-cs"/>
        </a:defRPr>
      </a:lvl1pPr>
    </p:titleStyle>
    <p:bodyStyle>
      <a:lvl1pPr marL="0" indent="0" algn="l" defTabSz="914400" rtl="0" eaLnBrk="1" latinLnBrk="0" hangingPunct="1">
        <a:lnSpc>
          <a:spcPct val="110000"/>
        </a:lnSpc>
        <a:spcBef>
          <a:spcPts val="0"/>
        </a:spcBef>
        <a:buFont typeface="Arial" pitchFamily="34" charset="0"/>
        <a:buNone/>
        <a:defRPr sz="1600" b="0" i="0"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0" indent="0" algn="l" defTabSz="914400" rtl="0" eaLnBrk="1" latinLnBrk="0" hangingPunct="1">
        <a:lnSpc>
          <a:spcPct val="110000"/>
        </a:lnSpc>
        <a:spcBef>
          <a:spcPts val="0"/>
        </a:spcBef>
        <a:buFont typeface="Arial" pitchFamily="34" charset="0"/>
        <a:buNone/>
        <a:defRPr sz="1600" b="1" i="0"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2pPr>
      <a:lvl3pPr marL="270000" indent="-270000" algn="l" defTabSz="914400" rtl="0" eaLnBrk="1" latinLnBrk="0" hangingPunct="1">
        <a:lnSpc>
          <a:spcPct val="110000"/>
        </a:lnSpc>
        <a:spcBef>
          <a:spcPts val="2100"/>
        </a:spcBef>
        <a:buFont typeface="Verdana" pitchFamily="34" charset="0"/>
        <a:buChar char="•"/>
        <a:defRPr sz="1600" b="0" i="0"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3pPr>
      <a:lvl4pPr marL="270000" indent="-270000" algn="l" defTabSz="914400" rtl="0" eaLnBrk="1" latinLnBrk="0" hangingPunct="1">
        <a:lnSpc>
          <a:spcPct val="110000"/>
        </a:lnSpc>
        <a:spcBef>
          <a:spcPts val="2100"/>
        </a:spcBef>
        <a:buFont typeface="Verdana" pitchFamily="34" charset="0"/>
        <a:buChar char="•"/>
        <a:defRPr sz="1600" b="0" i="0"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4pPr>
      <a:lvl5pPr marL="810000" indent="-270000" algn="l" defTabSz="914400" rtl="0" eaLnBrk="1" latinLnBrk="0" hangingPunct="1">
        <a:lnSpc>
          <a:spcPct val="110000"/>
        </a:lnSpc>
        <a:spcBef>
          <a:spcPts val="0"/>
        </a:spcBef>
        <a:buFont typeface="Verdana" pitchFamily="34" charset="0"/>
        <a:buChar char="–"/>
        <a:defRPr sz="1600" b="0" i="0" kern="1200" baseline="0">
          <a:solidFill>
            <a:schemeClr val="tx1"/>
          </a:solidFill>
          <a:latin typeface="Open Sans" panose="020B0606030504020204" pitchFamily="34" charset="0"/>
          <a:ea typeface="Open Sans" panose="020B0606030504020204" pitchFamily="34" charset="0"/>
          <a:cs typeface="Open Sans" panose="020B0606030504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1" userDrawn="1">
          <p15:clr>
            <a:srgbClr val="F26B43"/>
          </p15:clr>
        </p15:guide>
        <p15:guide id="2" pos="1913" userDrawn="1">
          <p15:clr>
            <a:srgbClr val="F26B43"/>
          </p15:clr>
        </p15:guide>
        <p15:guide id="3" pos="57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eg"/><Relationship Id="rId1" Type="http://schemas.openxmlformats.org/officeDocument/2006/relationships/slideLayout" Target="../slideLayouts/slideLayout1.xml"/><Relationship Id="rId5" Type="http://schemas.openxmlformats.org/officeDocument/2006/relationships/image" Target="../media/image37.svg"/><Relationship Id="rId4" Type="http://schemas.openxmlformats.org/officeDocument/2006/relationships/image" Target="../media/image36.png"/></Relationships>
</file>

<file path=ppt/slides/_rels/slide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24.xml"/><Relationship Id="rId4"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descr="Afbeelding met persoon, binnen, tafel, klein&#10;&#10;Automatisch gegenereerde beschrijving">
            <a:extLst>
              <a:ext uri="{FF2B5EF4-FFF2-40B4-BE49-F238E27FC236}">
                <a16:creationId xmlns:a16="http://schemas.microsoft.com/office/drawing/2014/main" id="{20F4BF13-A60E-524B-947E-622788BAC614}"/>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421" t="16358" r="421"/>
          <a:stretch/>
        </p:blipFill>
        <p:spPr>
          <a:xfrm>
            <a:off x="0" y="0"/>
            <a:ext cx="12195175" cy="6858000"/>
          </a:xfrm>
          <a:prstGeom prst="rect">
            <a:avLst/>
          </a:prstGeom>
        </p:spPr>
      </p:pic>
      <p:pic>
        <p:nvPicPr>
          <p:cNvPr id="7" name="Afbeelding 6">
            <a:extLst>
              <a:ext uri="{FF2B5EF4-FFF2-40B4-BE49-F238E27FC236}">
                <a16:creationId xmlns:a16="http://schemas.microsoft.com/office/drawing/2014/main" id="{E925CB79-21A8-41FC-8D52-C2C46D40159E}"/>
              </a:ext>
            </a:extLst>
          </p:cNvPr>
          <p:cNvPicPr>
            <a:picLocks noChangeAspect="1"/>
          </p:cNvPicPr>
          <p:nvPr/>
        </p:nvPicPr>
        <p:blipFill>
          <a:blip r:embed="rId3"/>
          <a:stretch>
            <a:fillRect/>
          </a:stretch>
        </p:blipFill>
        <p:spPr>
          <a:xfrm>
            <a:off x="-1" y="4422770"/>
            <a:ext cx="12195175" cy="2435230"/>
          </a:xfrm>
          <a:prstGeom prst="rect">
            <a:avLst/>
          </a:prstGeom>
        </p:spPr>
      </p:pic>
      <p:pic>
        <p:nvPicPr>
          <p:cNvPr id="6" name="Graphic 5">
            <a:extLst>
              <a:ext uri="{FF2B5EF4-FFF2-40B4-BE49-F238E27FC236}">
                <a16:creationId xmlns:a16="http://schemas.microsoft.com/office/drawing/2014/main" id="{6441B734-39B9-46DA-A116-CFE2B933A07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733924" y="170090"/>
            <a:ext cx="7234638" cy="5008597"/>
          </a:xfrm>
          <a:prstGeom prst="rect">
            <a:avLst/>
          </a:prstGeom>
        </p:spPr>
      </p:pic>
    </p:spTree>
    <p:extLst>
      <p:ext uri="{BB962C8B-B14F-4D97-AF65-F5344CB8AC3E}">
        <p14:creationId xmlns:p14="http://schemas.microsoft.com/office/powerpoint/2010/main" val="33113315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2F64D7A-DB4D-4F4C-A851-6F108577AE35}"/>
              </a:ext>
            </a:extLst>
          </p:cNvPr>
          <p:cNvSpPr>
            <a:spLocks noGrp="1"/>
          </p:cNvSpPr>
          <p:nvPr>
            <p:ph type="ctrTitle"/>
          </p:nvPr>
        </p:nvSpPr>
        <p:spPr/>
        <p:txBody>
          <a:bodyPr/>
          <a:lstStyle/>
          <a:p>
            <a:r>
              <a:rPr lang="en-US"/>
              <a:t>Wat </a:t>
            </a:r>
            <a:r>
              <a:rPr lang="en-US" err="1"/>
              <a:t>zie</a:t>
            </a:r>
            <a:r>
              <a:rPr lang="en-US"/>
              <a:t> </a:t>
            </a:r>
            <a:r>
              <a:rPr lang="en-US" err="1"/>
              <a:t>jij</a:t>
            </a:r>
            <a:r>
              <a:rPr lang="en-US"/>
              <a:t>?</a:t>
            </a:r>
            <a:endParaRPr lang="nl-NL"/>
          </a:p>
        </p:txBody>
      </p:sp>
      <p:sp>
        <p:nvSpPr>
          <p:cNvPr id="4" name="Tijdelijke aanduiding voor tekst 3">
            <a:extLst>
              <a:ext uri="{FF2B5EF4-FFF2-40B4-BE49-F238E27FC236}">
                <a16:creationId xmlns:a16="http://schemas.microsoft.com/office/drawing/2014/main" id="{9F805FBF-9B86-40A9-B46B-B98561FB1DE9}"/>
              </a:ext>
            </a:extLst>
          </p:cNvPr>
          <p:cNvSpPr>
            <a:spLocks noGrp="1"/>
          </p:cNvSpPr>
          <p:nvPr>
            <p:ph type="body" sz="quarter" idx="10"/>
          </p:nvPr>
        </p:nvSpPr>
        <p:spPr/>
        <p:txBody>
          <a:bodyPr/>
          <a:lstStyle/>
          <a:p>
            <a:r>
              <a:rPr lang="en-US" err="1"/>
              <a:t>Dit</a:t>
            </a:r>
            <a:r>
              <a:rPr lang="en-US"/>
              <a:t> </a:t>
            </a:r>
            <a:r>
              <a:rPr lang="en-US" err="1"/>
              <a:t>komt</a:t>
            </a:r>
            <a:r>
              <a:rPr lang="en-US"/>
              <a:t> </a:t>
            </a:r>
            <a:r>
              <a:rPr lang="en-US" err="1"/>
              <a:t>uit</a:t>
            </a:r>
            <a:r>
              <a:rPr lang="en-US"/>
              <a:t> het UMU. Heb </a:t>
            </a:r>
            <a:r>
              <a:rPr lang="en-US" err="1"/>
              <a:t>jij</a:t>
            </a:r>
            <a:r>
              <a:rPr lang="en-US"/>
              <a:t> </a:t>
            </a:r>
            <a:r>
              <a:rPr lang="en-US" err="1"/>
              <a:t>enig</a:t>
            </a:r>
            <a:r>
              <a:rPr lang="en-US"/>
              <a:t> idee wat het is?</a:t>
            </a:r>
            <a:endParaRPr lang="nl-NL"/>
          </a:p>
        </p:txBody>
      </p:sp>
      <p:pic>
        <p:nvPicPr>
          <p:cNvPr id="5" name="Afbeelding 6">
            <a:extLst>
              <a:ext uri="{FF2B5EF4-FFF2-40B4-BE49-F238E27FC236}">
                <a16:creationId xmlns:a16="http://schemas.microsoft.com/office/drawing/2014/main" id="{DFB193A2-498D-49D0-9D7B-AD0089C41B31}"/>
              </a:ext>
            </a:extLst>
          </p:cNvPr>
          <p:cNvPicPr>
            <a:picLocks noGrp="1" noChangeAspect="1"/>
          </p:cNvPicPr>
          <p:nvPr>
            <p:ph type="pic" sz="quarter" idx="18"/>
          </p:nvPr>
        </p:nvPicPr>
        <p:blipFill>
          <a:blip r:embed="rId3"/>
          <a:srcRect l="5176" r="5176"/>
          <a:stretch>
            <a:fillRect/>
          </a:stretch>
        </p:blipFill>
        <p:spPr>
          <a:xfrm>
            <a:off x="5121275" y="873125"/>
            <a:ext cx="7073900" cy="4570413"/>
          </a:xfrm>
          <a:prstGeom prst="rect">
            <a:avLst/>
          </a:prstGeom>
        </p:spPr>
      </p:pic>
    </p:spTree>
    <p:extLst>
      <p:ext uri="{BB962C8B-B14F-4D97-AF65-F5344CB8AC3E}">
        <p14:creationId xmlns:p14="http://schemas.microsoft.com/office/powerpoint/2010/main" val="23876675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CD96FBF-B8CD-43EB-BDE4-48D28FCF9172}"/>
              </a:ext>
            </a:extLst>
          </p:cNvPr>
          <p:cNvPicPr>
            <a:picLocks noChangeAspect="1"/>
          </p:cNvPicPr>
          <p:nvPr/>
        </p:nvPicPr>
        <p:blipFill>
          <a:blip r:embed="rId2"/>
          <a:stretch>
            <a:fillRect/>
          </a:stretch>
        </p:blipFill>
        <p:spPr>
          <a:xfrm>
            <a:off x="-3801801" y="690071"/>
            <a:ext cx="12849724" cy="4991537"/>
          </a:xfrm>
          <a:prstGeom prst="rect">
            <a:avLst/>
          </a:prstGeom>
        </p:spPr>
      </p:pic>
      <p:sp>
        <p:nvSpPr>
          <p:cNvPr id="2" name="Titel 1">
            <a:extLst>
              <a:ext uri="{FF2B5EF4-FFF2-40B4-BE49-F238E27FC236}">
                <a16:creationId xmlns:a16="http://schemas.microsoft.com/office/drawing/2014/main" id="{4CFD9AE1-82C9-4243-946A-137D5E037EE4}"/>
              </a:ext>
            </a:extLst>
          </p:cNvPr>
          <p:cNvSpPr>
            <a:spLocks noGrp="1"/>
          </p:cNvSpPr>
          <p:nvPr>
            <p:ph type="ctrTitle"/>
          </p:nvPr>
        </p:nvSpPr>
        <p:spPr>
          <a:xfrm>
            <a:off x="8703338" y="690071"/>
            <a:ext cx="3033842" cy="654779"/>
          </a:xfrm>
        </p:spPr>
        <p:txBody>
          <a:bodyPr/>
          <a:lstStyle/>
          <a:p>
            <a:r>
              <a:rPr lang="en-US" err="1"/>
              <a:t>Kijk</a:t>
            </a:r>
            <a:r>
              <a:rPr lang="en-US"/>
              <a:t> </a:t>
            </a:r>
            <a:r>
              <a:rPr lang="en-US" err="1"/>
              <a:t>eens</a:t>
            </a:r>
            <a:r>
              <a:rPr lang="en-US"/>
              <a:t> </a:t>
            </a:r>
            <a:r>
              <a:rPr lang="en-US" err="1"/>
              <a:t>iets</a:t>
            </a:r>
            <a:r>
              <a:rPr lang="en-US"/>
              <a:t> </a:t>
            </a:r>
            <a:r>
              <a:rPr lang="en-US" err="1"/>
              <a:t>dichterbij</a:t>
            </a:r>
            <a:endParaRPr lang="nl-NL"/>
          </a:p>
        </p:txBody>
      </p:sp>
      <p:pic>
        <p:nvPicPr>
          <p:cNvPr id="7" name="Picture 6">
            <a:extLst>
              <a:ext uri="{FF2B5EF4-FFF2-40B4-BE49-F238E27FC236}">
                <a16:creationId xmlns:a16="http://schemas.microsoft.com/office/drawing/2014/main" id="{AC43728C-4BA3-4E8A-8CDE-DC4DB04B2326}"/>
              </a:ext>
            </a:extLst>
          </p:cNvPr>
          <p:cNvPicPr>
            <a:picLocks noChangeAspect="1"/>
          </p:cNvPicPr>
          <p:nvPr/>
        </p:nvPicPr>
        <p:blipFill>
          <a:blip r:embed="rId3"/>
          <a:stretch>
            <a:fillRect/>
          </a:stretch>
        </p:blipFill>
        <p:spPr>
          <a:xfrm>
            <a:off x="3284266" y="3186642"/>
            <a:ext cx="6410678" cy="2494966"/>
          </a:xfrm>
          <a:prstGeom prst="rect">
            <a:avLst/>
          </a:prstGeom>
        </p:spPr>
      </p:pic>
      <p:pic>
        <p:nvPicPr>
          <p:cNvPr id="5" name="Picture 4">
            <a:extLst>
              <a:ext uri="{FF2B5EF4-FFF2-40B4-BE49-F238E27FC236}">
                <a16:creationId xmlns:a16="http://schemas.microsoft.com/office/drawing/2014/main" id="{4F8C173D-C08E-48BB-9ACD-E88828E5A4C9}"/>
              </a:ext>
            </a:extLst>
          </p:cNvPr>
          <p:cNvPicPr>
            <a:picLocks noChangeAspect="1"/>
          </p:cNvPicPr>
          <p:nvPr/>
        </p:nvPicPr>
        <p:blipFill>
          <a:blip r:embed="rId4"/>
          <a:stretch>
            <a:fillRect/>
          </a:stretch>
        </p:blipFill>
        <p:spPr>
          <a:xfrm>
            <a:off x="3282909" y="690356"/>
            <a:ext cx="6412035" cy="2495494"/>
          </a:xfrm>
          <a:prstGeom prst="rect">
            <a:avLst/>
          </a:prstGeom>
        </p:spPr>
      </p:pic>
    </p:spTree>
    <p:extLst>
      <p:ext uri="{BB962C8B-B14F-4D97-AF65-F5344CB8AC3E}">
        <p14:creationId xmlns:p14="http://schemas.microsoft.com/office/powerpoint/2010/main" val="37547977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62F64D7A-DB4D-4F4C-A851-6F108577AE35}"/>
              </a:ext>
            </a:extLst>
          </p:cNvPr>
          <p:cNvSpPr>
            <a:spLocks noGrp="1"/>
          </p:cNvSpPr>
          <p:nvPr>
            <p:ph type="ctrTitle"/>
          </p:nvPr>
        </p:nvSpPr>
        <p:spPr>
          <a:xfrm>
            <a:off x="1157603" y="2127249"/>
            <a:ext cx="5260368" cy="1080000"/>
          </a:xfrm>
        </p:spPr>
        <p:txBody>
          <a:bodyPr/>
          <a:lstStyle/>
          <a:p>
            <a:r>
              <a:rPr lang="en-US" err="1"/>
              <a:t>Rariteiten</a:t>
            </a:r>
            <a:br>
              <a:rPr lang="en-US"/>
            </a:br>
            <a:r>
              <a:rPr lang="en-US" err="1"/>
              <a:t>kabinet</a:t>
            </a:r>
            <a:endParaRPr lang="nl-NL"/>
          </a:p>
        </p:txBody>
      </p:sp>
      <p:sp>
        <p:nvSpPr>
          <p:cNvPr id="4" name="Tijdelijke aanduiding voor tekst 3">
            <a:extLst>
              <a:ext uri="{FF2B5EF4-FFF2-40B4-BE49-F238E27FC236}">
                <a16:creationId xmlns:a16="http://schemas.microsoft.com/office/drawing/2014/main" id="{9F805FBF-9B86-40A9-B46B-B98561FB1DE9}"/>
              </a:ext>
            </a:extLst>
          </p:cNvPr>
          <p:cNvSpPr>
            <a:spLocks noGrp="1"/>
          </p:cNvSpPr>
          <p:nvPr>
            <p:ph type="body" sz="quarter" idx="10"/>
          </p:nvPr>
        </p:nvSpPr>
        <p:spPr>
          <a:xfrm>
            <a:off x="6510439" y="1800797"/>
            <a:ext cx="3963035" cy="3490395"/>
          </a:xfrm>
        </p:spPr>
        <p:txBody>
          <a:bodyPr/>
          <a:lstStyle/>
          <a:p>
            <a:endParaRPr lang="nl-NL"/>
          </a:p>
        </p:txBody>
      </p:sp>
      <p:pic>
        <p:nvPicPr>
          <p:cNvPr id="6" name="Afbeelding 7">
            <a:extLst>
              <a:ext uri="{FF2B5EF4-FFF2-40B4-BE49-F238E27FC236}">
                <a16:creationId xmlns:a16="http://schemas.microsoft.com/office/drawing/2014/main" id="{02B86C42-2A66-4195-862D-F8E350FDE95C}"/>
              </a:ext>
            </a:extLst>
          </p:cNvPr>
          <p:cNvPicPr>
            <a:picLocks noChangeAspect="1"/>
          </p:cNvPicPr>
          <p:nvPr/>
        </p:nvPicPr>
        <p:blipFill>
          <a:blip r:embed="rId3"/>
          <a:stretch>
            <a:fillRect/>
          </a:stretch>
        </p:blipFill>
        <p:spPr>
          <a:xfrm>
            <a:off x="4639672" y="904126"/>
            <a:ext cx="7555503" cy="4387066"/>
          </a:xfrm>
          <a:prstGeom prst="rect">
            <a:avLst/>
          </a:prstGeom>
        </p:spPr>
      </p:pic>
    </p:spTree>
    <p:extLst>
      <p:ext uri="{BB962C8B-B14F-4D97-AF65-F5344CB8AC3E}">
        <p14:creationId xmlns:p14="http://schemas.microsoft.com/office/powerpoint/2010/main" val="3706955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FD9AE1-82C9-4243-946A-137D5E037EE4}"/>
              </a:ext>
            </a:extLst>
          </p:cNvPr>
          <p:cNvSpPr>
            <a:spLocks noGrp="1"/>
          </p:cNvSpPr>
          <p:nvPr>
            <p:ph type="ctrTitle"/>
          </p:nvPr>
        </p:nvSpPr>
        <p:spPr>
          <a:xfrm>
            <a:off x="7857203" y="1069734"/>
            <a:ext cx="3286604" cy="654779"/>
          </a:xfrm>
        </p:spPr>
        <p:txBody>
          <a:bodyPr/>
          <a:lstStyle/>
          <a:p>
            <a:r>
              <a:rPr lang="en-US"/>
              <a:t>Had </a:t>
            </a:r>
            <a:r>
              <a:rPr lang="en-US" err="1"/>
              <a:t>jij</a:t>
            </a:r>
            <a:r>
              <a:rPr lang="en-US"/>
              <a:t> </a:t>
            </a:r>
            <a:r>
              <a:rPr lang="en-US" err="1"/>
              <a:t>dit</a:t>
            </a:r>
            <a:r>
              <a:rPr lang="en-US"/>
              <a:t> </a:t>
            </a:r>
            <a:r>
              <a:rPr lang="en-US" err="1"/>
              <a:t>verwacht</a:t>
            </a:r>
            <a:r>
              <a:rPr lang="en-US"/>
              <a:t>?</a:t>
            </a:r>
            <a:endParaRPr lang="nl-NL"/>
          </a:p>
        </p:txBody>
      </p:sp>
      <p:pic>
        <p:nvPicPr>
          <p:cNvPr id="8" name="Afbeelding 2">
            <a:extLst>
              <a:ext uri="{FF2B5EF4-FFF2-40B4-BE49-F238E27FC236}">
                <a16:creationId xmlns:a16="http://schemas.microsoft.com/office/drawing/2014/main" id="{1306E9AD-506B-48E2-BAC5-5734921D4B01}"/>
              </a:ext>
            </a:extLst>
          </p:cNvPr>
          <p:cNvPicPr>
            <a:picLocks noChangeAspect="1"/>
          </p:cNvPicPr>
          <p:nvPr/>
        </p:nvPicPr>
        <p:blipFill>
          <a:blip r:embed="rId3"/>
          <a:stretch>
            <a:fillRect/>
          </a:stretch>
        </p:blipFill>
        <p:spPr>
          <a:xfrm>
            <a:off x="1695533" y="384042"/>
            <a:ext cx="5223863" cy="2432682"/>
          </a:xfrm>
          <a:prstGeom prst="rect">
            <a:avLst/>
          </a:prstGeom>
        </p:spPr>
      </p:pic>
      <p:pic>
        <p:nvPicPr>
          <p:cNvPr id="12" name="Picture 11">
            <a:extLst>
              <a:ext uri="{FF2B5EF4-FFF2-40B4-BE49-F238E27FC236}">
                <a16:creationId xmlns:a16="http://schemas.microsoft.com/office/drawing/2014/main" id="{EBB8B14E-B56C-41E1-9972-567EC72D40ED}"/>
              </a:ext>
            </a:extLst>
          </p:cNvPr>
          <p:cNvPicPr>
            <a:picLocks noChangeAspect="1"/>
          </p:cNvPicPr>
          <p:nvPr/>
        </p:nvPicPr>
        <p:blipFill>
          <a:blip r:embed="rId4"/>
          <a:stretch>
            <a:fillRect/>
          </a:stretch>
        </p:blipFill>
        <p:spPr>
          <a:xfrm>
            <a:off x="1538429" y="1069734"/>
            <a:ext cx="5725401" cy="5725401"/>
          </a:xfrm>
          <a:prstGeom prst="rect">
            <a:avLst/>
          </a:prstGeom>
        </p:spPr>
      </p:pic>
    </p:spTree>
    <p:extLst>
      <p:ext uri="{BB962C8B-B14F-4D97-AF65-F5344CB8AC3E}">
        <p14:creationId xmlns:p14="http://schemas.microsoft.com/office/powerpoint/2010/main" val="42191001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C980"/>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FD9AE1-82C9-4243-946A-137D5E037EE4}"/>
              </a:ext>
            </a:extLst>
          </p:cNvPr>
          <p:cNvSpPr>
            <a:spLocks noGrp="1"/>
          </p:cNvSpPr>
          <p:nvPr>
            <p:ph type="ctrTitle"/>
          </p:nvPr>
        </p:nvSpPr>
        <p:spPr>
          <a:xfrm>
            <a:off x="6637107" y="597124"/>
            <a:ext cx="5938462" cy="654779"/>
          </a:xfrm>
        </p:spPr>
        <p:txBody>
          <a:bodyPr/>
          <a:lstStyle/>
          <a:p>
            <a:r>
              <a:rPr lang="en-US"/>
              <a:t>Wat </a:t>
            </a:r>
            <a:r>
              <a:rPr lang="en-US" err="1"/>
              <a:t>zie</a:t>
            </a:r>
            <a:r>
              <a:rPr lang="en-US"/>
              <a:t> </a:t>
            </a:r>
            <a:r>
              <a:rPr lang="en-US" err="1"/>
              <a:t>jij</a:t>
            </a:r>
            <a:r>
              <a:rPr lang="en-US"/>
              <a:t>?</a:t>
            </a:r>
            <a:endParaRPr lang="nl-NL"/>
          </a:p>
        </p:txBody>
      </p:sp>
      <p:pic>
        <p:nvPicPr>
          <p:cNvPr id="5" name="Picture 4">
            <a:extLst>
              <a:ext uri="{FF2B5EF4-FFF2-40B4-BE49-F238E27FC236}">
                <a16:creationId xmlns:a16="http://schemas.microsoft.com/office/drawing/2014/main" id="{F4C0C44C-408F-4166-BAEE-7B704F02730B}"/>
              </a:ext>
            </a:extLst>
          </p:cNvPr>
          <p:cNvPicPr>
            <a:picLocks noChangeAspect="1"/>
          </p:cNvPicPr>
          <p:nvPr/>
        </p:nvPicPr>
        <p:blipFill>
          <a:blip r:embed="rId3"/>
          <a:stretch>
            <a:fillRect/>
          </a:stretch>
        </p:blipFill>
        <p:spPr>
          <a:xfrm>
            <a:off x="2832252" y="-120318"/>
            <a:ext cx="6530670" cy="6530670"/>
          </a:xfrm>
          <a:prstGeom prst="rect">
            <a:avLst/>
          </a:prstGeom>
        </p:spPr>
      </p:pic>
      <p:sp>
        <p:nvSpPr>
          <p:cNvPr id="4" name="TextBox 3">
            <a:extLst>
              <a:ext uri="{FF2B5EF4-FFF2-40B4-BE49-F238E27FC236}">
                <a16:creationId xmlns:a16="http://schemas.microsoft.com/office/drawing/2014/main" id="{8451B4AC-D1DE-491A-868E-0CCBA34D5D81}"/>
              </a:ext>
            </a:extLst>
          </p:cNvPr>
          <p:cNvSpPr txBox="1"/>
          <p:nvPr/>
        </p:nvSpPr>
        <p:spPr>
          <a:xfrm>
            <a:off x="205485" y="227792"/>
            <a:ext cx="3626776" cy="738664"/>
          </a:xfrm>
          <a:prstGeom prst="rect">
            <a:avLst/>
          </a:prstGeom>
          <a:noFill/>
        </p:spPr>
        <p:txBody>
          <a:bodyPr wrap="square" lIns="0" tIns="0" rIns="0" bIns="0" rtlCol="0">
            <a:spAutoFit/>
          </a:bodyPr>
          <a:lstStyle/>
          <a:p>
            <a:r>
              <a:rPr lang="en-US" sz="1000" err="1">
                <a:solidFill>
                  <a:schemeClr val="bg1"/>
                </a:solidFill>
              </a:rPr>
              <a:t>Bron</a:t>
            </a:r>
            <a:r>
              <a:rPr lang="en-US" sz="1000">
                <a:solidFill>
                  <a:schemeClr val="bg1"/>
                </a:solidFill>
              </a:rPr>
              <a:t>: </a:t>
            </a:r>
            <a:r>
              <a:rPr lang="nl-NL" sz="1000" b="0" i="0">
                <a:solidFill>
                  <a:schemeClr val="bg1"/>
                </a:solidFill>
                <a:effectLst/>
                <a:latin typeface="Calibri" panose="020F0502020204030204" pitchFamily="34" charset="0"/>
              </a:rPr>
              <a:t>De Schrijver, J., Boven, L., </a:t>
            </a:r>
            <a:r>
              <a:rPr lang="nl-NL" sz="1000" b="0" i="0" err="1">
                <a:solidFill>
                  <a:schemeClr val="bg1"/>
                </a:solidFill>
                <a:effectLst/>
                <a:latin typeface="Calibri" panose="020F0502020204030204" pitchFamily="34" charset="0"/>
              </a:rPr>
              <a:t>Vervacke</a:t>
            </a:r>
            <a:r>
              <a:rPr lang="nl-NL" sz="1000" b="0" i="0">
                <a:solidFill>
                  <a:schemeClr val="bg1"/>
                </a:solidFill>
                <a:effectLst/>
                <a:latin typeface="Calibri" panose="020F0502020204030204" pitchFamily="34" charset="0"/>
              </a:rPr>
              <a:t>, L., &amp; Broeck, V. den . (2022). Mag je aan alles twijfelen? Kritisch denken over wetenschap. Jaarboek, 45, 13–28.</a:t>
            </a:r>
          </a:p>
          <a:p>
            <a:endParaRPr lang="nl-NL"/>
          </a:p>
        </p:txBody>
      </p:sp>
    </p:spTree>
    <p:extLst>
      <p:ext uri="{BB962C8B-B14F-4D97-AF65-F5344CB8AC3E}">
        <p14:creationId xmlns:p14="http://schemas.microsoft.com/office/powerpoint/2010/main" val="31539431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C980"/>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FD9AE1-82C9-4243-946A-137D5E037EE4}"/>
              </a:ext>
            </a:extLst>
          </p:cNvPr>
          <p:cNvSpPr>
            <a:spLocks noGrp="1"/>
          </p:cNvSpPr>
          <p:nvPr>
            <p:ph type="ctrTitle"/>
          </p:nvPr>
        </p:nvSpPr>
        <p:spPr>
          <a:xfrm>
            <a:off x="3349376" y="381366"/>
            <a:ext cx="5938462" cy="654779"/>
          </a:xfrm>
        </p:spPr>
        <p:txBody>
          <a:bodyPr/>
          <a:lstStyle/>
          <a:p>
            <a:endParaRPr lang="nl-NL"/>
          </a:p>
        </p:txBody>
      </p:sp>
      <p:pic>
        <p:nvPicPr>
          <p:cNvPr id="7" name="Picture 6">
            <a:extLst>
              <a:ext uri="{FF2B5EF4-FFF2-40B4-BE49-F238E27FC236}">
                <a16:creationId xmlns:a16="http://schemas.microsoft.com/office/drawing/2014/main" id="{C265631C-4ADA-4790-A697-27A6FB217128}"/>
              </a:ext>
            </a:extLst>
          </p:cNvPr>
          <p:cNvPicPr>
            <a:picLocks noChangeAspect="1"/>
          </p:cNvPicPr>
          <p:nvPr/>
        </p:nvPicPr>
        <p:blipFill>
          <a:blip r:embed="rId3"/>
          <a:stretch>
            <a:fillRect/>
          </a:stretch>
        </p:blipFill>
        <p:spPr>
          <a:xfrm>
            <a:off x="2836929" y="-295564"/>
            <a:ext cx="6793247" cy="6793247"/>
          </a:xfrm>
          <a:prstGeom prst="rect">
            <a:avLst/>
          </a:prstGeom>
        </p:spPr>
      </p:pic>
      <p:sp>
        <p:nvSpPr>
          <p:cNvPr id="5" name="TextBox 4">
            <a:extLst>
              <a:ext uri="{FF2B5EF4-FFF2-40B4-BE49-F238E27FC236}">
                <a16:creationId xmlns:a16="http://schemas.microsoft.com/office/drawing/2014/main" id="{6E40227E-A5CC-4021-9DA7-6608E5FA536B}"/>
              </a:ext>
            </a:extLst>
          </p:cNvPr>
          <p:cNvSpPr txBox="1"/>
          <p:nvPr/>
        </p:nvSpPr>
        <p:spPr>
          <a:xfrm>
            <a:off x="211619" y="174089"/>
            <a:ext cx="3637052" cy="738664"/>
          </a:xfrm>
          <a:prstGeom prst="rect">
            <a:avLst/>
          </a:prstGeom>
          <a:noFill/>
        </p:spPr>
        <p:txBody>
          <a:bodyPr wrap="square" lIns="0" tIns="0" rIns="0" bIns="0" rtlCol="0">
            <a:spAutoFit/>
          </a:bodyPr>
          <a:lstStyle/>
          <a:p>
            <a:r>
              <a:rPr lang="en-US" sz="1000" dirty="0" err="1">
                <a:solidFill>
                  <a:schemeClr val="bg1"/>
                </a:solidFill>
              </a:rPr>
              <a:t>Bron</a:t>
            </a:r>
            <a:r>
              <a:rPr lang="en-US" sz="1000" dirty="0">
                <a:solidFill>
                  <a:schemeClr val="bg1"/>
                </a:solidFill>
              </a:rPr>
              <a:t>: </a:t>
            </a:r>
            <a:r>
              <a:rPr lang="nl-NL" sz="1000" b="0" i="0" dirty="0">
                <a:solidFill>
                  <a:schemeClr val="bg1"/>
                </a:solidFill>
                <a:effectLst/>
                <a:latin typeface="Calibri" panose="020F0502020204030204" pitchFamily="34" charset="0"/>
              </a:rPr>
              <a:t>De Schrijver, J., Boven, L., </a:t>
            </a:r>
            <a:r>
              <a:rPr lang="nl-NL" sz="1000" b="0" i="0" dirty="0" err="1">
                <a:solidFill>
                  <a:schemeClr val="bg1"/>
                </a:solidFill>
                <a:effectLst/>
                <a:latin typeface="Calibri" panose="020F0502020204030204" pitchFamily="34" charset="0"/>
              </a:rPr>
              <a:t>Vervacke</a:t>
            </a:r>
            <a:r>
              <a:rPr lang="nl-NL" sz="1000" b="0" i="0" dirty="0">
                <a:solidFill>
                  <a:schemeClr val="bg1"/>
                </a:solidFill>
                <a:effectLst/>
                <a:latin typeface="Calibri" panose="020F0502020204030204" pitchFamily="34" charset="0"/>
              </a:rPr>
              <a:t>, L., &amp; Broeck, V. den . (2022). Mag je aan alles twijfelen? Kritisch denken over wetenschap. Jaarboek, 45, 13–28.</a:t>
            </a:r>
          </a:p>
          <a:p>
            <a:endParaRPr lang="nl-NL" dirty="0"/>
          </a:p>
        </p:txBody>
      </p:sp>
    </p:spTree>
    <p:extLst>
      <p:ext uri="{BB962C8B-B14F-4D97-AF65-F5344CB8AC3E}">
        <p14:creationId xmlns:p14="http://schemas.microsoft.com/office/powerpoint/2010/main" val="29025548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0C980"/>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CFD9AE1-82C9-4243-946A-137D5E037EE4}"/>
              </a:ext>
            </a:extLst>
          </p:cNvPr>
          <p:cNvSpPr>
            <a:spLocks noGrp="1"/>
          </p:cNvSpPr>
          <p:nvPr>
            <p:ph type="ctrTitle"/>
          </p:nvPr>
        </p:nvSpPr>
        <p:spPr>
          <a:xfrm>
            <a:off x="3349376" y="381366"/>
            <a:ext cx="5938462" cy="654779"/>
          </a:xfrm>
        </p:spPr>
        <p:txBody>
          <a:bodyPr/>
          <a:lstStyle/>
          <a:p>
            <a:endParaRPr lang="nl-NL"/>
          </a:p>
        </p:txBody>
      </p:sp>
      <p:sp>
        <p:nvSpPr>
          <p:cNvPr id="3" name="Tijdelijke aanduiding voor tekst 2">
            <a:extLst>
              <a:ext uri="{FF2B5EF4-FFF2-40B4-BE49-F238E27FC236}">
                <a16:creationId xmlns:a16="http://schemas.microsoft.com/office/drawing/2014/main" id="{039EBEAD-1664-46BB-B7B1-FA6A20CE43A7}"/>
              </a:ext>
            </a:extLst>
          </p:cNvPr>
          <p:cNvSpPr>
            <a:spLocks noGrp="1"/>
          </p:cNvSpPr>
          <p:nvPr>
            <p:ph type="body" sz="quarter" idx="10"/>
          </p:nvPr>
        </p:nvSpPr>
        <p:spPr/>
        <p:txBody>
          <a:bodyPr/>
          <a:lstStyle/>
          <a:p>
            <a:endParaRPr lang="nl-NL"/>
          </a:p>
        </p:txBody>
      </p:sp>
      <p:pic>
        <p:nvPicPr>
          <p:cNvPr id="7" name="Picture 6">
            <a:extLst>
              <a:ext uri="{FF2B5EF4-FFF2-40B4-BE49-F238E27FC236}">
                <a16:creationId xmlns:a16="http://schemas.microsoft.com/office/drawing/2014/main" id="{0D058163-157F-488F-92AD-5E2BDCA952DD}"/>
              </a:ext>
            </a:extLst>
          </p:cNvPr>
          <p:cNvPicPr>
            <a:picLocks noChangeAspect="1"/>
          </p:cNvPicPr>
          <p:nvPr/>
        </p:nvPicPr>
        <p:blipFill>
          <a:blip r:embed="rId3"/>
          <a:stretch>
            <a:fillRect/>
          </a:stretch>
        </p:blipFill>
        <p:spPr>
          <a:xfrm>
            <a:off x="1942624" y="-1301825"/>
            <a:ext cx="8725376" cy="8725376"/>
          </a:xfrm>
          <a:prstGeom prst="rect">
            <a:avLst/>
          </a:prstGeom>
        </p:spPr>
      </p:pic>
      <p:sp>
        <p:nvSpPr>
          <p:cNvPr id="4" name="TextBox 3">
            <a:extLst>
              <a:ext uri="{FF2B5EF4-FFF2-40B4-BE49-F238E27FC236}">
                <a16:creationId xmlns:a16="http://schemas.microsoft.com/office/drawing/2014/main" id="{AD238237-0A28-4270-9BBC-098AB379CC17}"/>
              </a:ext>
            </a:extLst>
          </p:cNvPr>
          <p:cNvSpPr txBox="1"/>
          <p:nvPr/>
        </p:nvSpPr>
        <p:spPr>
          <a:xfrm>
            <a:off x="123290" y="110815"/>
            <a:ext cx="3421294" cy="738664"/>
          </a:xfrm>
          <a:prstGeom prst="rect">
            <a:avLst/>
          </a:prstGeom>
          <a:noFill/>
        </p:spPr>
        <p:txBody>
          <a:bodyPr wrap="square" lIns="0" tIns="0" rIns="0" bIns="0" rtlCol="0">
            <a:spAutoFit/>
          </a:bodyPr>
          <a:lstStyle/>
          <a:p>
            <a:r>
              <a:rPr lang="en-US" sz="1000" err="1">
                <a:solidFill>
                  <a:schemeClr val="bg1"/>
                </a:solidFill>
              </a:rPr>
              <a:t>Bron</a:t>
            </a:r>
            <a:r>
              <a:rPr lang="en-US" sz="1000">
                <a:solidFill>
                  <a:schemeClr val="bg1"/>
                </a:solidFill>
              </a:rPr>
              <a:t>: </a:t>
            </a:r>
            <a:r>
              <a:rPr lang="nl-NL" sz="1000" b="0" i="0">
                <a:solidFill>
                  <a:schemeClr val="bg1"/>
                </a:solidFill>
                <a:effectLst/>
                <a:latin typeface="Calibri" panose="020F0502020204030204" pitchFamily="34" charset="0"/>
              </a:rPr>
              <a:t>De Schrijver, J., Boven, L., </a:t>
            </a:r>
            <a:r>
              <a:rPr lang="nl-NL" sz="1000" b="0" i="0" err="1">
                <a:solidFill>
                  <a:schemeClr val="bg1"/>
                </a:solidFill>
                <a:effectLst/>
                <a:latin typeface="Calibri" panose="020F0502020204030204" pitchFamily="34" charset="0"/>
              </a:rPr>
              <a:t>Vervacke</a:t>
            </a:r>
            <a:r>
              <a:rPr lang="nl-NL" sz="1000" b="0" i="0">
                <a:solidFill>
                  <a:schemeClr val="bg1"/>
                </a:solidFill>
                <a:effectLst/>
                <a:latin typeface="Calibri" panose="020F0502020204030204" pitchFamily="34" charset="0"/>
              </a:rPr>
              <a:t>, L., &amp; Broeck, V. den . (2022). Mag je aan alles twijfelen? Kritisch denken over wetenschap. Jaarboek, 45, 13–28.</a:t>
            </a:r>
          </a:p>
          <a:p>
            <a:endParaRPr lang="nl-NL"/>
          </a:p>
        </p:txBody>
      </p:sp>
    </p:spTree>
    <p:extLst>
      <p:ext uri="{BB962C8B-B14F-4D97-AF65-F5344CB8AC3E}">
        <p14:creationId xmlns:p14="http://schemas.microsoft.com/office/powerpoint/2010/main" val="3372227194"/>
      </p:ext>
    </p:extLst>
  </p:cSld>
  <p:clrMapOvr>
    <a:masterClrMapping/>
  </p:clrMapOvr>
</p:sld>
</file>

<file path=ppt/theme/theme1.xml><?xml version="1.0" encoding="utf-8"?>
<a:theme xmlns:a="http://schemas.openxmlformats.org/drawingml/2006/main" name="Universiteit Utrecht">
  <a:themeElements>
    <a:clrScheme name="Aangepast 1">
      <a:dk1>
        <a:srgbClr val="000000"/>
      </a:dk1>
      <a:lt1>
        <a:srgbClr val="FFFFFF"/>
      </a:lt1>
      <a:dk2>
        <a:srgbClr val="293470"/>
      </a:dk2>
      <a:lt2>
        <a:srgbClr val="D9D9D9"/>
      </a:lt2>
      <a:accent1>
        <a:srgbClr val="FFCD00"/>
      </a:accent1>
      <a:accent2>
        <a:srgbClr val="00C980"/>
      </a:accent2>
      <a:accent3>
        <a:srgbClr val="F23D5B"/>
      </a:accent3>
      <a:accent4>
        <a:srgbClr val="F4A397"/>
      </a:accent4>
      <a:accent5>
        <a:srgbClr val="62D8DB"/>
      </a:accent5>
      <a:accent6>
        <a:srgbClr val="7347BF"/>
      </a:accent6>
      <a:hlink>
        <a:srgbClr val="000000"/>
      </a:hlink>
      <a:folHlink>
        <a:srgbClr val="252881"/>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a:defPPr>
      </a:lstStyle>
    </a:txDef>
  </a:objectDefaults>
  <a:extraClrSchemeLst/>
  <a:extLst>
    <a:ext uri="{05A4C25C-085E-4340-85A3-A5531E510DB2}">
      <thm15:themeFamily xmlns:thm15="http://schemas.microsoft.com/office/thememl/2012/main" name="uu_powerpoint_voorbeeld presentatie_UMU_v9" id="{B6446B58-F010-5F44-BE35-465A96D53A2C}" vid="{5AFA21CA-4D62-8244-AE0E-DE10CB6F3BE2}"/>
    </a:ext>
  </a:extLst>
</a:theme>
</file>

<file path=ppt/theme/theme2.xml><?xml version="1.0" encoding="utf-8"?>
<a:theme xmlns:a="http://schemas.openxmlformats.org/drawingml/2006/main" name="Office-thema">
  <a:themeElements>
    <a:clrScheme name="Kantoor">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to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to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3df6a5f-9334-4503-a845-5e05459a4c71" xsi:nil="true"/>
    <lcf76f155ced4ddcb4097134ff3c332f xmlns="04211c6b-99df-4438-ac6b-4630a3f01555">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4157075984BEA40B50C1826DBF19BED" ma:contentTypeVersion="16" ma:contentTypeDescription="Create a new document." ma:contentTypeScope="" ma:versionID="2a27899d9a0d3082a0c3e7aefede4228">
  <xsd:schema xmlns:xsd="http://www.w3.org/2001/XMLSchema" xmlns:xs="http://www.w3.org/2001/XMLSchema" xmlns:p="http://schemas.microsoft.com/office/2006/metadata/properties" xmlns:ns2="04211c6b-99df-4438-ac6b-4630a3f01555" xmlns:ns3="3b28794c-0f83-4f64-900c-4d2c077cc607" xmlns:ns4="53df6a5f-9334-4503-a845-5e05459a4c71" targetNamespace="http://schemas.microsoft.com/office/2006/metadata/properties" ma:root="true" ma:fieldsID="7944449aa0d79e9879bb0edc2b60cd84" ns2:_="" ns3:_="" ns4:_="">
    <xsd:import namespace="04211c6b-99df-4438-ac6b-4630a3f01555"/>
    <xsd:import namespace="3b28794c-0f83-4f64-900c-4d2c077cc607"/>
    <xsd:import namespace="53df6a5f-9334-4503-a845-5e05459a4c7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MediaLengthInSeconds" minOccurs="0"/>
                <xsd:element ref="ns2:MediaServiceLocation"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211c6b-99df-4438-ac6b-4630a3f0155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eb077af7-eccc-41ba-8726-6d08c81cb05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b28794c-0f83-4f64-900c-4d2c077cc607"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3df6a5f-9334-4503-a845-5e05459a4c71"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b269bda9-aaa0-41ce-aff2-533a43f979ed}" ma:internalName="TaxCatchAll" ma:showField="CatchAllData" ma:web="3b28794c-0f83-4f64-900c-4d2c077cc60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6D537BB-08A1-4B83-92FF-DA5860FADD2B}">
  <ds:schemaRefs>
    <ds:schemaRef ds:uri="http://schemas.microsoft.com/office/2006/metadata/properties"/>
    <ds:schemaRef ds:uri="http://schemas.microsoft.com/office/infopath/2007/PartnerControls"/>
    <ds:schemaRef ds:uri="53df6a5f-9334-4503-a845-5e05459a4c71"/>
    <ds:schemaRef ds:uri="04211c6b-99df-4438-ac6b-4630a3f01555"/>
  </ds:schemaRefs>
</ds:datastoreItem>
</file>

<file path=customXml/itemProps2.xml><?xml version="1.0" encoding="utf-8"?>
<ds:datastoreItem xmlns:ds="http://schemas.openxmlformats.org/officeDocument/2006/customXml" ds:itemID="{8607872C-7577-4779-A01D-E23832B84FFB}"/>
</file>

<file path=customXml/itemProps3.xml><?xml version="1.0" encoding="utf-8"?>
<ds:datastoreItem xmlns:ds="http://schemas.openxmlformats.org/officeDocument/2006/customXml" ds:itemID="{2B5A5AA7-59DF-43AF-A9B6-08E1E94C11C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728</Words>
  <Application>Microsoft Office PowerPoint</Application>
  <PresentationFormat>Custom</PresentationFormat>
  <Paragraphs>56</Paragraphs>
  <Slides>8</Slides>
  <Notes>6</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8</vt:i4>
      </vt:variant>
    </vt:vector>
  </HeadingPairs>
  <TitlesOfParts>
    <vt:vector size="20" baseType="lpstr">
      <vt:lpstr>Open Sans Light</vt:lpstr>
      <vt:lpstr>GT Walsheim Bold</vt:lpstr>
      <vt:lpstr>Wingdings</vt:lpstr>
      <vt:lpstr>Verdana</vt:lpstr>
      <vt:lpstr>GT Walsheim Medium</vt:lpstr>
      <vt:lpstr>Arial</vt:lpstr>
      <vt:lpstr>Open Sans</vt:lpstr>
      <vt:lpstr>GT Walsheim Light</vt:lpstr>
      <vt:lpstr>Merriweather Regular</vt:lpstr>
      <vt:lpstr>Courier New</vt:lpstr>
      <vt:lpstr>Calibri</vt:lpstr>
      <vt:lpstr>Universiteit Utrecht</vt:lpstr>
      <vt:lpstr>PowerPoint Presentation</vt:lpstr>
      <vt:lpstr>Wat zie jij?</vt:lpstr>
      <vt:lpstr>Kijk eens iets dichterbij</vt:lpstr>
      <vt:lpstr>Rariteiten kabinet</vt:lpstr>
      <vt:lpstr>Had jij dit verwacht?</vt:lpstr>
      <vt:lpstr>Wat zie jij?</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subject/>
  <dc:creator>Smit, L.L.M. (Lore)</dc:creator>
  <cp:keywords/>
  <dc:description/>
  <cp:lastModifiedBy>Kouwen, M.F. (Maartje)</cp:lastModifiedBy>
  <cp:revision>1</cp:revision>
  <dcterms:created xsi:type="dcterms:W3CDTF">2020-11-23T09:37:13Z</dcterms:created>
  <dcterms:modified xsi:type="dcterms:W3CDTF">2022-12-19T09:19:57Z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0x01010064157075984BEA40B50C1826DBF19BED</vt:lpwstr>
  </property>
  <property fmtid="{D5CDD505-2E9C-101B-9397-08002B2CF9AE}" pid="3" name="MediaServiceImageTags">
    <vt:lpwstr/>
  </property>
</Properties>
</file>