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33"/>
  </p:notesMasterIdLst>
  <p:handoutMasterIdLst>
    <p:handoutMasterId r:id="rId34"/>
  </p:handoutMasterIdLst>
  <p:sldIdLst>
    <p:sldId id="256" r:id="rId6"/>
    <p:sldId id="330" r:id="rId7"/>
    <p:sldId id="331" r:id="rId8"/>
    <p:sldId id="332" r:id="rId9"/>
    <p:sldId id="333" r:id="rId10"/>
    <p:sldId id="334" r:id="rId11"/>
    <p:sldId id="335" r:id="rId12"/>
    <p:sldId id="259" r:id="rId13"/>
    <p:sldId id="336" r:id="rId14"/>
    <p:sldId id="337" r:id="rId15"/>
    <p:sldId id="338" r:id="rId16"/>
    <p:sldId id="339" r:id="rId17"/>
    <p:sldId id="340" r:id="rId18"/>
    <p:sldId id="341" r:id="rId19"/>
    <p:sldId id="342" r:id="rId20"/>
    <p:sldId id="343" r:id="rId21"/>
    <p:sldId id="344" r:id="rId22"/>
    <p:sldId id="345" r:id="rId23"/>
    <p:sldId id="346" r:id="rId24"/>
    <p:sldId id="347" r:id="rId25"/>
    <p:sldId id="348" r:id="rId26"/>
    <p:sldId id="349" r:id="rId27"/>
    <p:sldId id="350" r:id="rId28"/>
    <p:sldId id="351" r:id="rId29"/>
    <p:sldId id="352" r:id="rId30"/>
    <p:sldId id="353" r:id="rId31"/>
    <p:sldId id="354" r:id="rId32"/>
  </p:sldIdLst>
  <p:sldSz cx="11520488" cy="6480175"/>
  <p:notesSz cx="6858000" cy="9144000"/>
  <p:defaultTextStyle>
    <a:defPPr>
      <a:defRPr lang="nl-NL"/>
    </a:defPPr>
    <a:lvl1pPr marL="0" algn="l" defTabSz="502697" rtl="0" eaLnBrk="1" latinLnBrk="0" hangingPunct="1">
      <a:defRPr sz="989" kern="1200">
        <a:solidFill>
          <a:schemeClr val="tx1"/>
        </a:solidFill>
        <a:latin typeface="+mn-lt"/>
        <a:ea typeface="+mn-ea"/>
        <a:cs typeface="+mn-cs"/>
      </a:defRPr>
    </a:lvl1pPr>
    <a:lvl2pPr marL="251348" algn="l" defTabSz="502697" rtl="0" eaLnBrk="1" latinLnBrk="0" hangingPunct="1">
      <a:defRPr sz="989" kern="1200">
        <a:solidFill>
          <a:schemeClr val="tx1"/>
        </a:solidFill>
        <a:latin typeface="+mn-lt"/>
        <a:ea typeface="+mn-ea"/>
        <a:cs typeface="+mn-cs"/>
      </a:defRPr>
    </a:lvl2pPr>
    <a:lvl3pPr marL="502697" algn="l" defTabSz="502697" rtl="0" eaLnBrk="1" latinLnBrk="0" hangingPunct="1">
      <a:defRPr sz="989" kern="1200">
        <a:solidFill>
          <a:schemeClr val="tx1"/>
        </a:solidFill>
        <a:latin typeface="+mn-lt"/>
        <a:ea typeface="+mn-ea"/>
        <a:cs typeface="+mn-cs"/>
      </a:defRPr>
    </a:lvl3pPr>
    <a:lvl4pPr marL="754045" algn="l" defTabSz="502697" rtl="0" eaLnBrk="1" latinLnBrk="0" hangingPunct="1">
      <a:defRPr sz="989" kern="1200">
        <a:solidFill>
          <a:schemeClr val="tx1"/>
        </a:solidFill>
        <a:latin typeface="+mn-lt"/>
        <a:ea typeface="+mn-ea"/>
        <a:cs typeface="+mn-cs"/>
      </a:defRPr>
    </a:lvl4pPr>
    <a:lvl5pPr marL="1005393" algn="l" defTabSz="502697" rtl="0" eaLnBrk="1" latinLnBrk="0" hangingPunct="1">
      <a:defRPr sz="989" kern="1200">
        <a:solidFill>
          <a:schemeClr val="tx1"/>
        </a:solidFill>
        <a:latin typeface="+mn-lt"/>
        <a:ea typeface="+mn-ea"/>
        <a:cs typeface="+mn-cs"/>
      </a:defRPr>
    </a:lvl5pPr>
    <a:lvl6pPr marL="1256743" algn="l" defTabSz="502697" rtl="0" eaLnBrk="1" latinLnBrk="0" hangingPunct="1">
      <a:defRPr sz="989" kern="1200">
        <a:solidFill>
          <a:schemeClr val="tx1"/>
        </a:solidFill>
        <a:latin typeface="+mn-lt"/>
        <a:ea typeface="+mn-ea"/>
        <a:cs typeface="+mn-cs"/>
      </a:defRPr>
    </a:lvl6pPr>
    <a:lvl7pPr marL="1508091" algn="l" defTabSz="502697" rtl="0" eaLnBrk="1" latinLnBrk="0" hangingPunct="1">
      <a:defRPr sz="989" kern="1200">
        <a:solidFill>
          <a:schemeClr val="tx1"/>
        </a:solidFill>
        <a:latin typeface="+mn-lt"/>
        <a:ea typeface="+mn-ea"/>
        <a:cs typeface="+mn-cs"/>
      </a:defRPr>
    </a:lvl7pPr>
    <a:lvl8pPr marL="1759439" algn="l" defTabSz="502697" rtl="0" eaLnBrk="1" latinLnBrk="0" hangingPunct="1">
      <a:defRPr sz="989" kern="1200">
        <a:solidFill>
          <a:schemeClr val="tx1"/>
        </a:solidFill>
        <a:latin typeface="+mn-lt"/>
        <a:ea typeface="+mn-ea"/>
        <a:cs typeface="+mn-cs"/>
      </a:defRPr>
    </a:lvl8pPr>
    <a:lvl9pPr marL="2010788" algn="l" defTabSz="502697" rtl="0" eaLnBrk="1" latinLnBrk="0" hangingPunct="1">
      <a:defRPr sz="989"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41" userDrawn="1">
          <p15:clr>
            <a:srgbClr val="A4A3A4"/>
          </p15:clr>
        </p15:guide>
        <p15:guide id="2" pos="3629"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pster-den Otter, D. (BMS)" initials="HOD(" lastIdx="2" clrIdx="0">
    <p:extLst>
      <p:ext uri="{19B8F6BF-5375-455C-9EA6-DF929625EA0E}">
        <p15:presenceInfo xmlns:p15="http://schemas.microsoft.com/office/powerpoint/2012/main" userId="S::d.denotter@utwente.nl::b29be41f-5ce6-47ca-9125-92f83f341f7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24A668C-4AE9-43E9-8160-8C8083671954}" v="92" dt="2020-11-30T10:56:30.87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6653" autoAdjust="0"/>
  </p:normalViewPr>
  <p:slideViewPr>
    <p:cSldViewPr snapToGrid="0">
      <p:cViewPr varScale="1">
        <p:scale>
          <a:sx n="69" d="100"/>
          <a:sy n="69" d="100"/>
        </p:scale>
        <p:origin x="1349" y="67"/>
      </p:cViewPr>
      <p:guideLst>
        <p:guide orient="horz" pos="2041"/>
        <p:guide pos="3629"/>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sther Adriaansen" userId="fe0bf45b-8f6b-4c39-9fa4-50e51c97dea6" providerId="ADAL" clId="{524A668C-4AE9-43E9-8160-8C8083671954}"/>
    <pc:docChg chg="undo custSel addSld delSld modSld">
      <pc:chgData name="Esther Adriaansen" userId="fe0bf45b-8f6b-4c39-9fa4-50e51c97dea6" providerId="ADAL" clId="{524A668C-4AE9-43E9-8160-8C8083671954}" dt="2020-11-30T10:56:33.604" v="393" actId="2696"/>
      <pc:docMkLst>
        <pc:docMk/>
      </pc:docMkLst>
      <pc:sldChg chg="del">
        <pc:chgData name="Esther Adriaansen" userId="fe0bf45b-8f6b-4c39-9fa4-50e51c97dea6" providerId="ADAL" clId="{524A668C-4AE9-43E9-8160-8C8083671954}" dt="2020-11-30T10:30:50.840" v="7" actId="2696"/>
        <pc:sldMkLst>
          <pc:docMk/>
          <pc:sldMk cId="2571236029" sldId="256"/>
        </pc:sldMkLst>
      </pc:sldChg>
      <pc:sldChg chg="delSp modSp">
        <pc:chgData name="Esther Adriaansen" userId="fe0bf45b-8f6b-4c39-9fa4-50e51c97dea6" providerId="ADAL" clId="{524A668C-4AE9-43E9-8160-8C8083671954}" dt="2020-11-30T10:32:23.097" v="37" actId="6549"/>
        <pc:sldMkLst>
          <pc:docMk/>
          <pc:sldMk cId="3592649742" sldId="256"/>
        </pc:sldMkLst>
        <pc:spChg chg="mod">
          <ac:chgData name="Esther Adriaansen" userId="fe0bf45b-8f6b-4c39-9fa4-50e51c97dea6" providerId="ADAL" clId="{524A668C-4AE9-43E9-8160-8C8083671954}" dt="2020-11-30T10:32:23.097" v="37" actId="6549"/>
          <ac:spMkLst>
            <pc:docMk/>
            <pc:sldMk cId="3592649742" sldId="256"/>
            <ac:spMk id="3" creationId="{02CAAAAD-C128-40A9-A719-0C19FEC7034F}"/>
          </ac:spMkLst>
        </pc:spChg>
        <pc:spChg chg="del">
          <ac:chgData name="Esther Adriaansen" userId="fe0bf45b-8f6b-4c39-9fa4-50e51c97dea6" providerId="ADAL" clId="{524A668C-4AE9-43E9-8160-8C8083671954}" dt="2020-11-30T10:31:59.495" v="9" actId="478"/>
          <ac:spMkLst>
            <pc:docMk/>
            <pc:sldMk cId="3592649742" sldId="256"/>
            <ac:spMk id="4" creationId="{16634D38-B043-40DA-9B9A-021AB3C83DF8}"/>
          </ac:spMkLst>
        </pc:spChg>
      </pc:sldChg>
      <pc:sldChg chg="del">
        <pc:chgData name="Esther Adriaansen" userId="fe0bf45b-8f6b-4c39-9fa4-50e51c97dea6" providerId="ADAL" clId="{524A668C-4AE9-43E9-8160-8C8083671954}" dt="2020-11-30T10:34:02.213" v="44" actId="2696"/>
        <pc:sldMkLst>
          <pc:docMk/>
          <pc:sldMk cId="889681060" sldId="257"/>
        </pc:sldMkLst>
      </pc:sldChg>
      <pc:sldChg chg="del">
        <pc:chgData name="Esther Adriaansen" userId="fe0bf45b-8f6b-4c39-9fa4-50e51c97dea6" providerId="ADAL" clId="{524A668C-4AE9-43E9-8160-8C8083671954}" dt="2020-11-30T10:42:57.864" v="302" actId="2696"/>
        <pc:sldMkLst>
          <pc:docMk/>
          <pc:sldMk cId="1444139144" sldId="258"/>
        </pc:sldMkLst>
      </pc:sldChg>
      <pc:sldChg chg="del">
        <pc:chgData name="Esther Adriaansen" userId="fe0bf45b-8f6b-4c39-9fa4-50e51c97dea6" providerId="ADAL" clId="{524A668C-4AE9-43E9-8160-8C8083671954}" dt="2020-11-30T10:43:59.218" v="309" actId="2696"/>
        <pc:sldMkLst>
          <pc:docMk/>
          <pc:sldMk cId="81277127" sldId="259"/>
        </pc:sldMkLst>
      </pc:sldChg>
      <pc:sldChg chg="modSp">
        <pc:chgData name="Esther Adriaansen" userId="fe0bf45b-8f6b-4c39-9fa4-50e51c97dea6" providerId="ADAL" clId="{524A668C-4AE9-43E9-8160-8C8083671954}" dt="2020-11-30T10:44:35.649" v="310"/>
        <pc:sldMkLst>
          <pc:docMk/>
          <pc:sldMk cId="4068705232" sldId="259"/>
        </pc:sldMkLst>
        <pc:spChg chg="mod">
          <ac:chgData name="Esther Adriaansen" userId="fe0bf45b-8f6b-4c39-9fa4-50e51c97dea6" providerId="ADAL" clId="{524A668C-4AE9-43E9-8160-8C8083671954}" dt="2020-11-30T10:44:35.649" v="310"/>
          <ac:spMkLst>
            <pc:docMk/>
            <pc:sldMk cId="4068705232" sldId="259"/>
            <ac:spMk id="2" creationId="{0B23C4F7-DE04-47E6-BB56-5E743954328B}"/>
          </ac:spMkLst>
        </pc:spChg>
      </pc:sldChg>
      <pc:sldChg chg="del">
        <pc:chgData name="Esther Adriaansen" userId="fe0bf45b-8f6b-4c39-9fa4-50e51c97dea6" providerId="ADAL" clId="{524A668C-4AE9-43E9-8160-8C8083671954}" dt="2020-11-30T10:46:00.179" v="318" actId="2696"/>
        <pc:sldMkLst>
          <pc:docMk/>
          <pc:sldMk cId="1310361656" sldId="263"/>
        </pc:sldMkLst>
      </pc:sldChg>
      <pc:sldChg chg="del">
        <pc:chgData name="Esther Adriaansen" userId="fe0bf45b-8f6b-4c39-9fa4-50e51c97dea6" providerId="ADAL" clId="{524A668C-4AE9-43E9-8160-8C8083671954}" dt="2020-11-30T10:44:46.134" v="311" actId="2696"/>
        <pc:sldMkLst>
          <pc:docMk/>
          <pc:sldMk cId="2698065211" sldId="264"/>
        </pc:sldMkLst>
      </pc:sldChg>
      <pc:sldChg chg="del">
        <pc:chgData name="Esther Adriaansen" userId="fe0bf45b-8f6b-4c39-9fa4-50e51c97dea6" providerId="ADAL" clId="{524A668C-4AE9-43E9-8160-8C8083671954}" dt="2020-11-30T10:45:09.909" v="314" actId="2696"/>
        <pc:sldMkLst>
          <pc:docMk/>
          <pc:sldMk cId="2221029475" sldId="265"/>
        </pc:sldMkLst>
      </pc:sldChg>
      <pc:sldChg chg="del">
        <pc:chgData name="Esther Adriaansen" userId="fe0bf45b-8f6b-4c39-9fa4-50e51c97dea6" providerId="ADAL" clId="{524A668C-4AE9-43E9-8160-8C8083671954}" dt="2020-11-30T10:46:45.673" v="325" actId="2696"/>
        <pc:sldMkLst>
          <pc:docMk/>
          <pc:sldMk cId="4103620095" sldId="266"/>
        </pc:sldMkLst>
      </pc:sldChg>
      <pc:sldChg chg="modSp del">
        <pc:chgData name="Esther Adriaansen" userId="fe0bf45b-8f6b-4c39-9fa4-50e51c97dea6" providerId="ADAL" clId="{524A668C-4AE9-43E9-8160-8C8083671954}" dt="2020-11-30T10:37:13.496" v="240" actId="2696"/>
        <pc:sldMkLst>
          <pc:docMk/>
          <pc:sldMk cId="1483129743" sldId="267"/>
        </pc:sldMkLst>
        <pc:spChg chg="mod">
          <ac:chgData name="Esther Adriaansen" userId="fe0bf45b-8f6b-4c39-9fa4-50e51c97dea6" providerId="ADAL" clId="{524A668C-4AE9-43E9-8160-8C8083671954}" dt="2020-11-30T10:27:58.276" v="0" actId="27636"/>
          <ac:spMkLst>
            <pc:docMk/>
            <pc:sldMk cId="1483129743" sldId="267"/>
            <ac:spMk id="3" creationId="{413D780D-2C0C-4277-98F2-B2B52F7DB49B}"/>
          </ac:spMkLst>
        </pc:spChg>
      </pc:sldChg>
      <pc:sldChg chg="del">
        <pc:chgData name="Esther Adriaansen" userId="fe0bf45b-8f6b-4c39-9fa4-50e51c97dea6" providerId="ADAL" clId="{524A668C-4AE9-43E9-8160-8C8083671954}" dt="2020-11-30T10:47:14.765" v="329" actId="2696"/>
        <pc:sldMkLst>
          <pc:docMk/>
          <pc:sldMk cId="254286241" sldId="268"/>
        </pc:sldMkLst>
      </pc:sldChg>
      <pc:sldChg chg="del">
        <pc:chgData name="Esther Adriaansen" userId="fe0bf45b-8f6b-4c39-9fa4-50e51c97dea6" providerId="ADAL" clId="{524A668C-4AE9-43E9-8160-8C8083671954}" dt="2020-11-30T10:50:26.601" v="355" actId="2696"/>
        <pc:sldMkLst>
          <pc:docMk/>
          <pc:sldMk cId="1836831990" sldId="269"/>
        </pc:sldMkLst>
      </pc:sldChg>
      <pc:sldChg chg="del">
        <pc:chgData name="Esther Adriaansen" userId="fe0bf45b-8f6b-4c39-9fa4-50e51c97dea6" providerId="ADAL" clId="{524A668C-4AE9-43E9-8160-8C8083671954}" dt="2020-11-30T10:49:56.478" v="351" actId="2696"/>
        <pc:sldMkLst>
          <pc:docMk/>
          <pc:sldMk cId="1419525208" sldId="270"/>
        </pc:sldMkLst>
      </pc:sldChg>
      <pc:sldChg chg="del">
        <pc:chgData name="Esther Adriaansen" userId="fe0bf45b-8f6b-4c39-9fa4-50e51c97dea6" providerId="ADAL" clId="{524A668C-4AE9-43E9-8160-8C8083671954}" dt="2020-11-30T10:48:09.277" v="333" actId="2696"/>
        <pc:sldMkLst>
          <pc:docMk/>
          <pc:sldMk cId="4246558765" sldId="272"/>
        </pc:sldMkLst>
      </pc:sldChg>
      <pc:sldChg chg="del">
        <pc:chgData name="Esther Adriaansen" userId="fe0bf45b-8f6b-4c39-9fa4-50e51c97dea6" providerId="ADAL" clId="{524A668C-4AE9-43E9-8160-8C8083671954}" dt="2020-11-30T10:48:33.430" v="337" actId="2696"/>
        <pc:sldMkLst>
          <pc:docMk/>
          <pc:sldMk cId="4202031980" sldId="273"/>
        </pc:sldMkLst>
      </pc:sldChg>
      <pc:sldChg chg="del">
        <pc:chgData name="Esther Adriaansen" userId="fe0bf45b-8f6b-4c39-9fa4-50e51c97dea6" providerId="ADAL" clId="{524A668C-4AE9-43E9-8160-8C8083671954}" dt="2020-11-30T10:48:54.179" v="341" actId="2696"/>
        <pc:sldMkLst>
          <pc:docMk/>
          <pc:sldMk cId="521121160" sldId="274"/>
        </pc:sldMkLst>
      </pc:sldChg>
      <pc:sldChg chg="del">
        <pc:chgData name="Esther Adriaansen" userId="fe0bf45b-8f6b-4c39-9fa4-50e51c97dea6" providerId="ADAL" clId="{524A668C-4AE9-43E9-8160-8C8083671954}" dt="2020-11-30T10:49:06.482" v="344" actId="2696"/>
        <pc:sldMkLst>
          <pc:docMk/>
          <pc:sldMk cId="9929773" sldId="275"/>
        </pc:sldMkLst>
      </pc:sldChg>
      <pc:sldChg chg="del">
        <pc:chgData name="Esther Adriaansen" userId="fe0bf45b-8f6b-4c39-9fa4-50e51c97dea6" providerId="ADAL" clId="{524A668C-4AE9-43E9-8160-8C8083671954}" dt="2020-11-30T10:49:22.480" v="347" actId="2696"/>
        <pc:sldMkLst>
          <pc:docMk/>
          <pc:sldMk cId="1095883101" sldId="276"/>
        </pc:sldMkLst>
      </pc:sldChg>
      <pc:sldChg chg="del">
        <pc:chgData name="Esther Adriaansen" userId="fe0bf45b-8f6b-4c39-9fa4-50e51c97dea6" providerId="ADAL" clId="{524A668C-4AE9-43E9-8160-8C8083671954}" dt="2020-11-30T10:52:15.010" v="364" actId="2696"/>
        <pc:sldMkLst>
          <pc:docMk/>
          <pc:sldMk cId="3721822846" sldId="278"/>
        </pc:sldMkLst>
      </pc:sldChg>
      <pc:sldChg chg="del">
        <pc:chgData name="Esther Adriaansen" userId="fe0bf45b-8f6b-4c39-9fa4-50e51c97dea6" providerId="ADAL" clId="{524A668C-4AE9-43E9-8160-8C8083671954}" dt="2020-11-30T10:52:45.480" v="368" actId="2696"/>
        <pc:sldMkLst>
          <pc:docMk/>
          <pc:sldMk cId="1529385240" sldId="279"/>
        </pc:sldMkLst>
      </pc:sldChg>
      <pc:sldChg chg="del">
        <pc:chgData name="Esther Adriaansen" userId="fe0bf45b-8f6b-4c39-9fa4-50e51c97dea6" providerId="ADAL" clId="{524A668C-4AE9-43E9-8160-8C8083671954}" dt="2020-11-30T10:53:32.656" v="372" actId="2696"/>
        <pc:sldMkLst>
          <pc:docMk/>
          <pc:sldMk cId="3054949890" sldId="281"/>
        </pc:sldMkLst>
      </pc:sldChg>
      <pc:sldChg chg="del">
        <pc:chgData name="Esther Adriaansen" userId="fe0bf45b-8f6b-4c39-9fa4-50e51c97dea6" providerId="ADAL" clId="{524A668C-4AE9-43E9-8160-8C8083671954}" dt="2020-11-30T10:54:24.627" v="377" actId="2696"/>
        <pc:sldMkLst>
          <pc:docMk/>
          <pc:sldMk cId="2023789320" sldId="282"/>
        </pc:sldMkLst>
      </pc:sldChg>
      <pc:sldChg chg="del">
        <pc:chgData name="Esther Adriaansen" userId="fe0bf45b-8f6b-4c39-9fa4-50e51c97dea6" providerId="ADAL" clId="{524A668C-4AE9-43E9-8160-8C8083671954}" dt="2020-11-30T10:55:06.262" v="382" actId="2696"/>
        <pc:sldMkLst>
          <pc:docMk/>
          <pc:sldMk cId="1165491993" sldId="283"/>
        </pc:sldMkLst>
      </pc:sldChg>
      <pc:sldChg chg="del">
        <pc:chgData name="Esther Adriaansen" userId="fe0bf45b-8f6b-4c39-9fa4-50e51c97dea6" providerId="ADAL" clId="{524A668C-4AE9-43E9-8160-8C8083671954}" dt="2020-11-30T10:55:34.255" v="386" actId="2696"/>
        <pc:sldMkLst>
          <pc:docMk/>
          <pc:sldMk cId="1035354807" sldId="287"/>
        </pc:sldMkLst>
      </pc:sldChg>
      <pc:sldChg chg="del">
        <pc:chgData name="Esther Adriaansen" userId="fe0bf45b-8f6b-4c39-9fa4-50e51c97dea6" providerId="ADAL" clId="{524A668C-4AE9-43E9-8160-8C8083671954}" dt="2020-11-30T10:56:33.604" v="393" actId="2696"/>
        <pc:sldMkLst>
          <pc:docMk/>
          <pc:sldMk cId="967593052" sldId="326"/>
        </pc:sldMkLst>
      </pc:sldChg>
      <pc:sldChg chg="del">
        <pc:chgData name="Esther Adriaansen" userId="fe0bf45b-8f6b-4c39-9fa4-50e51c97dea6" providerId="ADAL" clId="{524A668C-4AE9-43E9-8160-8C8083671954}" dt="2020-11-30T10:40:53.781" v="284" actId="2696"/>
        <pc:sldMkLst>
          <pc:docMk/>
          <pc:sldMk cId="2759289850" sldId="327"/>
        </pc:sldMkLst>
      </pc:sldChg>
      <pc:sldChg chg="del">
        <pc:chgData name="Esther Adriaansen" userId="fe0bf45b-8f6b-4c39-9fa4-50e51c97dea6" providerId="ADAL" clId="{524A668C-4AE9-43E9-8160-8C8083671954}" dt="2020-11-30T10:41:45.388" v="289" actId="2696"/>
        <pc:sldMkLst>
          <pc:docMk/>
          <pc:sldMk cId="3965094049" sldId="328"/>
        </pc:sldMkLst>
      </pc:sldChg>
      <pc:sldChg chg="del">
        <pc:chgData name="Esther Adriaansen" userId="fe0bf45b-8f6b-4c39-9fa4-50e51c97dea6" providerId="ADAL" clId="{524A668C-4AE9-43E9-8160-8C8083671954}" dt="2020-11-30T10:56:06.797" v="390" actId="2696"/>
        <pc:sldMkLst>
          <pc:docMk/>
          <pc:sldMk cId="3305941937" sldId="329"/>
        </pc:sldMkLst>
      </pc:sldChg>
      <pc:sldChg chg="delSp modSp add del">
        <pc:chgData name="Esther Adriaansen" userId="fe0bf45b-8f6b-4c39-9fa4-50e51c97dea6" providerId="ADAL" clId="{524A668C-4AE9-43E9-8160-8C8083671954}" dt="2020-11-30T10:32:32.414" v="38" actId="2696"/>
        <pc:sldMkLst>
          <pc:docMk/>
          <pc:sldMk cId="1154352176" sldId="330"/>
        </pc:sldMkLst>
        <pc:spChg chg="mod">
          <ac:chgData name="Esther Adriaansen" userId="fe0bf45b-8f6b-4c39-9fa4-50e51c97dea6" providerId="ADAL" clId="{524A668C-4AE9-43E9-8160-8C8083671954}" dt="2020-11-30T10:28:29.130" v="2"/>
          <ac:spMkLst>
            <pc:docMk/>
            <pc:sldMk cId="1154352176" sldId="330"/>
            <ac:spMk id="3" creationId="{02CAAAAD-C128-40A9-A719-0C19FEC7034F}"/>
          </ac:spMkLst>
        </pc:spChg>
        <pc:spChg chg="del">
          <ac:chgData name="Esther Adriaansen" userId="fe0bf45b-8f6b-4c39-9fa4-50e51c97dea6" providerId="ADAL" clId="{524A668C-4AE9-43E9-8160-8C8083671954}" dt="2020-11-30T10:28:34.082" v="3" actId="478"/>
          <ac:spMkLst>
            <pc:docMk/>
            <pc:sldMk cId="1154352176" sldId="330"/>
            <ac:spMk id="4" creationId="{16634D38-B043-40DA-9B9A-021AB3C83DF8}"/>
          </ac:spMkLst>
        </pc:spChg>
      </pc:sldChg>
      <pc:sldChg chg="addSp delSp modSp">
        <pc:chgData name="Esther Adriaansen" userId="fe0bf45b-8f6b-4c39-9fa4-50e51c97dea6" providerId="ADAL" clId="{524A668C-4AE9-43E9-8160-8C8083671954}" dt="2020-11-30T10:33:50.610" v="43" actId="1076"/>
        <pc:sldMkLst>
          <pc:docMk/>
          <pc:sldMk cId="2610990406" sldId="330"/>
        </pc:sldMkLst>
        <pc:spChg chg="mod">
          <ac:chgData name="Esther Adriaansen" userId="fe0bf45b-8f6b-4c39-9fa4-50e51c97dea6" providerId="ADAL" clId="{524A668C-4AE9-43E9-8160-8C8083671954}" dt="2020-11-30T10:33:50.610" v="43" actId="1076"/>
          <ac:spMkLst>
            <pc:docMk/>
            <pc:sldMk cId="2610990406" sldId="330"/>
            <ac:spMk id="2" creationId="{072E85DD-2C31-4F7C-ADD6-FFC776CCD6FD}"/>
          </ac:spMkLst>
        </pc:spChg>
        <pc:spChg chg="add mod">
          <ac:chgData name="Esther Adriaansen" userId="fe0bf45b-8f6b-4c39-9fa4-50e51c97dea6" providerId="ADAL" clId="{524A668C-4AE9-43E9-8160-8C8083671954}" dt="2020-11-30T10:33:45.019" v="42" actId="255"/>
          <ac:spMkLst>
            <pc:docMk/>
            <pc:sldMk cId="2610990406" sldId="330"/>
            <ac:spMk id="3" creationId="{061FDA7A-44D6-469A-B9F3-9D6D3EADADE0}"/>
          </ac:spMkLst>
        </pc:spChg>
        <pc:picChg chg="del">
          <ac:chgData name="Esther Adriaansen" userId="fe0bf45b-8f6b-4c39-9fa4-50e51c97dea6" providerId="ADAL" clId="{524A668C-4AE9-43E9-8160-8C8083671954}" dt="2020-11-30T10:33:07.258" v="39" actId="478"/>
          <ac:picMkLst>
            <pc:docMk/>
            <pc:sldMk cId="2610990406" sldId="330"/>
            <ac:picMk id="4" creationId="{4C72E87D-4C44-40EA-9840-B099A75F1296}"/>
          </ac:picMkLst>
        </pc:picChg>
      </pc:sldChg>
      <pc:sldChg chg="add del">
        <pc:chgData name="Esther Adriaansen" userId="fe0bf45b-8f6b-4c39-9fa4-50e51c97dea6" providerId="ADAL" clId="{524A668C-4AE9-43E9-8160-8C8083671954}" dt="2020-11-30T10:31:52.158" v="8" actId="2696"/>
        <pc:sldMkLst>
          <pc:docMk/>
          <pc:sldMk cId="1355017732" sldId="331"/>
        </pc:sldMkLst>
      </pc:sldChg>
      <pc:sldChg chg="modSp add">
        <pc:chgData name="Esther Adriaansen" userId="fe0bf45b-8f6b-4c39-9fa4-50e51c97dea6" providerId="ADAL" clId="{524A668C-4AE9-43E9-8160-8C8083671954}" dt="2020-11-30T10:37:54.526" v="255" actId="5793"/>
        <pc:sldMkLst>
          <pc:docMk/>
          <pc:sldMk cId="2140242568" sldId="331"/>
        </pc:sldMkLst>
        <pc:spChg chg="mod">
          <ac:chgData name="Esther Adriaansen" userId="fe0bf45b-8f6b-4c39-9fa4-50e51c97dea6" providerId="ADAL" clId="{524A668C-4AE9-43E9-8160-8C8083671954}" dt="2020-11-30T10:34:36.825" v="46"/>
          <ac:spMkLst>
            <pc:docMk/>
            <pc:sldMk cId="2140242568" sldId="331"/>
            <ac:spMk id="2" creationId="{072E85DD-2C31-4F7C-ADD6-FFC776CCD6FD}"/>
          </ac:spMkLst>
        </pc:spChg>
        <pc:spChg chg="mod">
          <ac:chgData name="Esther Adriaansen" userId="fe0bf45b-8f6b-4c39-9fa4-50e51c97dea6" providerId="ADAL" clId="{524A668C-4AE9-43E9-8160-8C8083671954}" dt="2020-11-30T10:37:54.526" v="255" actId="5793"/>
          <ac:spMkLst>
            <pc:docMk/>
            <pc:sldMk cId="2140242568" sldId="331"/>
            <ac:spMk id="3" creationId="{061FDA7A-44D6-469A-B9F3-9D6D3EADADE0}"/>
          </ac:spMkLst>
        </pc:spChg>
      </pc:sldChg>
      <pc:sldChg chg="add del">
        <pc:chgData name="Esther Adriaansen" userId="fe0bf45b-8f6b-4c39-9fa4-50e51c97dea6" providerId="ADAL" clId="{524A668C-4AE9-43E9-8160-8C8083671954}" dt="2020-11-30T10:30:27.493" v="6"/>
        <pc:sldMkLst>
          <pc:docMk/>
          <pc:sldMk cId="3570189987" sldId="332"/>
        </pc:sldMkLst>
      </pc:sldChg>
      <pc:sldChg chg="addSp delSp modSp add modNotesTx">
        <pc:chgData name="Esther Adriaansen" userId="fe0bf45b-8f6b-4c39-9fa4-50e51c97dea6" providerId="ADAL" clId="{524A668C-4AE9-43E9-8160-8C8083671954}" dt="2020-11-30T10:40:33.595" v="283" actId="6549"/>
        <pc:sldMkLst>
          <pc:docMk/>
          <pc:sldMk cId="4022793575" sldId="332"/>
        </pc:sldMkLst>
        <pc:spChg chg="mod">
          <ac:chgData name="Esther Adriaansen" userId="fe0bf45b-8f6b-4c39-9fa4-50e51c97dea6" providerId="ADAL" clId="{524A668C-4AE9-43E9-8160-8C8083671954}" dt="2020-11-30T10:37:41.206" v="254" actId="14100"/>
          <ac:spMkLst>
            <pc:docMk/>
            <pc:sldMk cId="4022793575" sldId="332"/>
            <ac:spMk id="2" creationId="{072E85DD-2C31-4F7C-ADD6-FFC776CCD6FD}"/>
          </ac:spMkLst>
        </pc:spChg>
        <pc:spChg chg="mod">
          <ac:chgData name="Esther Adriaansen" userId="fe0bf45b-8f6b-4c39-9fa4-50e51c97dea6" providerId="ADAL" clId="{524A668C-4AE9-43E9-8160-8C8083671954}" dt="2020-11-30T10:40:17.589" v="282" actId="20577"/>
          <ac:spMkLst>
            <pc:docMk/>
            <pc:sldMk cId="4022793575" sldId="332"/>
            <ac:spMk id="3" creationId="{061FDA7A-44D6-469A-B9F3-9D6D3EADADE0}"/>
          </ac:spMkLst>
        </pc:spChg>
        <pc:spChg chg="add del">
          <ac:chgData name="Esther Adriaansen" userId="fe0bf45b-8f6b-4c39-9fa4-50e51c97dea6" providerId="ADAL" clId="{524A668C-4AE9-43E9-8160-8C8083671954}" dt="2020-11-30T10:38:13.270" v="259"/>
          <ac:spMkLst>
            <pc:docMk/>
            <pc:sldMk cId="4022793575" sldId="332"/>
            <ac:spMk id="4" creationId="{C7D246C2-2832-4687-9FE7-EA2FD60BC3ED}"/>
          </ac:spMkLst>
        </pc:spChg>
      </pc:sldChg>
      <pc:sldChg chg="modSp add">
        <pc:chgData name="Esther Adriaansen" userId="fe0bf45b-8f6b-4c39-9fa4-50e51c97dea6" providerId="ADAL" clId="{524A668C-4AE9-43E9-8160-8C8083671954}" dt="2020-11-30T10:41:21.658" v="288" actId="27636"/>
        <pc:sldMkLst>
          <pc:docMk/>
          <pc:sldMk cId="2209852223" sldId="333"/>
        </pc:sldMkLst>
        <pc:spChg chg="mod">
          <ac:chgData name="Esther Adriaansen" userId="fe0bf45b-8f6b-4c39-9fa4-50e51c97dea6" providerId="ADAL" clId="{524A668C-4AE9-43E9-8160-8C8083671954}" dt="2020-11-30T10:41:21.658" v="288" actId="27636"/>
          <ac:spMkLst>
            <pc:docMk/>
            <pc:sldMk cId="2209852223" sldId="333"/>
            <ac:spMk id="3" creationId="{061FDA7A-44D6-469A-B9F3-9D6D3EADADE0}"/>
          </ac:spMkLst>
        </pc:spChg>
      </pc:sldChg>
      <pc:sldChg chg="modSp add">
        <pc:chgData name="Esther Adriaansen" userId="fe0bf45b-8f6b-4c39-9fa4-50e51c97dea6" providerId="ADAL" clId="{524A668C-4AE9-43E9-8160-8C8083671954}" dt="2020-11-30T10:42:54.009" v="301" actId="5793"/>
        <pc:sldMkLst>
          <pc:docMk/>
          <pc:sldMk cId="44259917" sldId="334"/>
        </pc:sldMkLst>
        <pc:spChg chg="mod">
          <ac:chgData name="Esther Adriaansen" userId="fe0bf45b-8f6b-4c39-9fa4-50e51c97dea6" providerId="ADAL" clId="{524A668C-4AE9-43E9-8160-8C8083671954}" dt="2020-11-30T10:42:32.876" v="297" actId="1076"/>
          <ac:spMkLst>
            <pc:docMk/>
            <pc:sldMk cId="44259917" sldId="334"/>
            <ac:spMk id="2" creationId="{072E85DD-2C31-4F7C-ADD6-FFC776CCD6FD}"/>
          </ac:spMkLst>
        </pc:spChg>
        <pc:spChg chg="mod">
          <ac:chgData name="Esther Adriaansen" userId="fe0bf45b-8f6b-4c39-9fa4-50e51c97dea6" providerId="ADAL" clId="{524A668C-4AE9-43E9-8160-8C8083671954}" dt="2020-11-30T10:42:54.009" v="301" actId="5793"/>
          <ac:spMkLst>
            <pc:docMk/>
            <pc:sldMk cId="44259917" sldId="334"/>
            <ac:spMk id="3" creationId="{061FDA7A-44D6-469A-B9F3-9D6D3EADADE0}"/>
          </ac:spMkLst>
        </pc:spChg>
      </pc:sldChg>
      <pc:sldChg chg="modSp add">
        <pc:chgData name="Esther Adriaansen" userId="fe0bf45b-8f6b-4c39-9fa4-50e51c97dea6" providerId="ADAL" clId="{524A668C-4AE9-43E9-8160-8C8083671954}" dt="2020-11-30T10:43:51.329" v="308" actId="255"/>
        <pc:sldMkLst>
          <pc:docMk/>
          <pc:sldMk cId="3618948355" sldId="335"/>
        </pc:sldMkLst>
        <pc:spChg chg="mod">
          <ac:chgData name="Esther Adriaansen" userId="fe0bf45b-8f6b-4c39-9fa4-50e51c97dea6" providerId="ADAL" clId="{524A668C-4AE9-43E9-8160-8C8083671954}" dt="2020-11-30T10:43:34.504" v="304"/>
          <ac:spMkLst>
            <pc:docMk/>
            <pc:sldMk cId="3618948355" sldId="335"/>
            <ac:spMk id="2" creationId="{072E85DD-2C31-4F7C-ADD6-FFC776CCD6FD}"/>
          </ac:spMkLst>
        </pc:spChg>
        <pc:spChg chg="mod">
          <ac:chgData name="Esther Adriaansen" userId="fe0bf45b-8f6b-4c39-9fa4-50e51c97dea6" providerId="ADAL" clId="{524A668C-4AE9-43E9-8160-8C8083671954}" dt="2020-11-30T10:43:51.329" v="308" actId="255"/>
          <ac:spMkLst>
            <pc:docMk/>
            <pc:sldMk cId="3618948355" sldId="335"/>
            <ac:spMk id="3" creationId="{061FDA7A-44D6-469A-B9F3-9D6D3EADADE0}"/>
          </ac:spMkLst>
        </pc:spChg>
      </pc:sldChg>
      <pc:sldChg chg="modSp add">
        <pc:chgData name="Esther Adriaansen" userId="fe0bf45b-8f6b-4c39-9fa4-50e51c97dea6" providerId="ADAL" clId="{524A668C-4AE9-43E9-8160-8C8083671954}" dt="2020-11-30T10:45:00.758" v="313"/>
        <pc:sldMkLst>
          <pc:docMk/>
          <pc:sldMk cId="2559500276" sldId="336"/>
        </pc:sldMkLst>
        <pc:spChg chg="mod">
          <ac:chgData name="Esther Adriaansen" userId="fe0bf45b-8f6b-4c39-9fa4-50e51c97dea6" providerId="ADAL" clId="{524A668C-4AE9-43E9-8160-8C8083671954}" dt="2020-11-30T10:45:00.758" v="313"/>
          <ac:spMkLst>
            <pc:docMk/>
            <pc:sldMk cId="2559500276" sldId="336"/>
            <ac:spMk id="2" creationId="{0B23C4F7-DE04-47E6-BB56-5E743954328B}"/>
          </ac:spMkLst>
        </pc:spChg>
      </pc:sldChg>
      <pc:sldChg chg="modSp add">
        <pc:chgData name="Esther Adriaansen" userId="fe0bf45b-8f6b-4c39-9fa4-50e51c97dea6" providerId="ADAL" clId="{524A668C-4AE9-43E9-8160-8C8083671954}" dt="2020-11-30T10:46:12.085" v="321" actId="1076"/>
        <pc:sldMkLst>
          <pc:docMk/>
          <pc:sldMk cId="3947580891" sldId="337"/>
        </pc:sldMkLst>
        <pc:spChg chg="mod">
          <ac:chgData name="Esther Adriaansen" userId="fe0bf45b-8f6b-4c39-9fa4-50e51c97dea6" providerId="ADAL" clId="{524A668C-4AE9-43E9-8160-8C8083671954}" dt="2020-11-30T10:46:12.085" v="321" actId="1076"/>
          <ac:spMkLst>
            <pc:docMk/>
            <pc:sldMk cId="3947580891" sldId="337"/>
            <ac:spMk id="2" creationId="{072E85DD-2C31-4F7C-ADD6-FFC776CCD6FD}"/>
          </ac:spMkLst>
        </pc:spChg>
        <pc:spChg chg="mod">
          <ac:chgData name="Esther Adriaansen" userId="fe0bf45b-8f6b-4c39-9fa4-50e51c97dea6" providerId="ADAL" clId="{524A668C-4AE9-43E9-8160-8C8083671954}" dt="2020-11-30T10:46:09.099" v="320" actId="1076"/>
          <ac:spMkLst>
            <pc:docMk/>
            <pc:sldMk cId="3947580891" sldId="337"/>
            <ac:spMk id="3" creationId="{061FDA7A-44D6-469A-B9F3-9D6D3EADADE0}"/>
          </ac:spMkLst>
        </pc:spChg>
      </pc:sldChg>
      <pc:sldChg chg="modSp add">
        <pc:chgData name="Esther Adriaansen" userId="fe0bf45b-8f6b-4c39-9fa4-50e51c97dea6" providerId="ADAL" clId="{524A668C-4AE9-43E9-8160-8C8083671954}" dt="2020-11-30T10:46:41.650" v="324"/>
        <pc:sldMkLst>
          <pc:docMk/>
          <pc:sldMk cId="3297966784" sldId="338"/>
        </pc:sldMkLst>
        <pc:spChg chg="mod">
          <ac:chgData name="Esther Adriaansen" userId="fe0bf45b-8f6b-4c39-9fa4-50e51c97dea6" providerId="ADAL" clId="{524A668C-4AE9-43E9-8160-8C8083671954}" dt="2020-11-30T10:46:34.582" v="323"/>
          <ac:spMkLst>
            <pc:docMk/>
            <pc:sldMk cId="3297966784" sldId="338"/>
            <ac:spMk id="2" creationId="{072E85DD-2C31-4F7C-ADD6-FFC776CCD6FD}"/>
          </ac:spMkLst>
        </pc:spChg>
        <pc:spChg chg="mod">
          <ac:chgData name="Esther Adriaansen" userId="fe0bf45b-8f6b-4c39-9fa4-50e51c97dea6" providerId="ADAL" clId="{524A668C-4AE9-43E9-8160-8C8083671954}" dt="2020-11-30T10:46:41.650" v="324"/>
          <ac:spMkLst>
            <pc:docMk/>
            <pc:sldMk cId="3297966784" sldId="338"/>
            <ac:spMk id="3" creationId="{061FDA7A-44D6-469A-B9F3-9D6D3EADADE0}"/>
          </ac:spMkLst>
        </pc:spChg>
      </pc:sldChg>
      <pc:sldChg chg="modSp add">
        <pc:chgData name="Esther Adriaansen" userId="fe0bf45b-8f6b-4c39-9fa4-50e51c97dea6" providerId="ADAL" clId="{524A668C-4AE9-43E9-8160-8C8083671954}" dt="2020-11-30T10:47:10.583" v="328"/>
        <pc:sldMkLst>
          <pc:docMk/>
          <pc:sldMk cId="697925523" sldId="339"/>
        </pc:sldMkLst>
        <pc:spChg chg="mod">
          <ac:chgData name="Esther Adriaansen" userId="fe0bf45b-8f6b-4c39-9fa4-50e51c97dea6" providerId="ADAL" clId="{524A668C-4AE9-43E9-8160-8C8083671954}" dt="2020-11-30T10:47:03.914" v="327"/>
          <ac:spMkLst>
            <pc:docMk/>
            <pc:sldMk cId="697925523" sldId="339"/>
            <ac:spMk id="2" creationId="{072E85DD-2C31-4F7C-ADD6-FFC776CCD6FD}"/>
          </ac:spMkLst>
        </pc:spChg>
        <pc:spChg chg="mod">
          <ac:chgData name="Esther Adriaansen" userId="fe0bf45b-8f6b-4c39-9fa4-50e51c97dea6" providerId="ADAL" clId="{524A668C-4AE9-43E9-8160-8C8083671954}" dt="2020-11-30T10:47:10.583" v="328"/>
          <ac:spMkLst>
            <pc:docMk/>
            <pc:sldMk cId="697925523" sldId="339"/>
            <ac:spMk id="3" creationId="{061FDA7A-44D6-469A-B9F3-9D6D3EADADE0}"/>
          </ac:spMkLst>
        </pc:spChg>
      </pc:sldChg>
      <pc:sldChg chg="modSp add">
        <pc:chgData name="Esther Adriaansen" userId="fe0bf45b-8f6b-4c39-9fa4-50e51c97dea6" providerId="ADAL" clId="{524A668C-4AE9-43E9-8160-8C8083671954}" dt="2020-11-30T10:48:05.238" v="332" actId="27636"/>
        <pc:sldMkLst>
          <pc:docMk/>
          <pc:sldMk cId="239137115" sldId="340"/>
        </pc:sldMkLst>
        <pc:spChg chg="mod">
          <ac:chgData name="Esther Adriaansen" userId="fe0bf45b-8f6b-4c39-9fa4-50e51c97dea6" providerId="ADAL" clId="{524A668C-4AE9-43E9-8160-8C8083671954}" dt="2020-11-30T10:48:05.238" v="332" actId="27636"/>
          <ac:spMkLst>
            <pc:docMk/>
            <pc:sldMk cId="239137115" sldId="340"/>
            <ac:spMk id="3" creationId="{061FDA7A-44D6-469A-B9F3-9D6D3EADADE0}"/>
          </ac:spMkLst>
        </pc:spChg>
      </pc:sldChg>
      <pc:sldChg chg="modSp add modNotesTx">
        <pc:chgData name="Esther Adriaansen" userId="fe0bf45b-8f6b-4c39-9fa4-50e51c97dea6" providerId="ADAL" clId="{524A668C-4AE9-43E9-8160-8C8083671954}" dt="2020-11-30T10:48:28.803" v="336"/>
        <pc:sldMkLst>
          <pc:docMk/>
          <pc:sldMk cId="3733934120" sldId="341"/>
        </pc:sldMkLst>
        <pc:spChg chg="mod">
          <ac:chgData name="Esther Adriaansen" userId="fe0bf45b-8f6b-4c39-9fa4-50e51c97dea6" providerId="ADAL" clId="{524A668C-4AE9-43E9-8160-8C8083671954}" dt="2020-11-30T10:48:28.803" v="336"/>
          <ac:spMkLst>
            <pc:docMk/>
            <pc:sldMk cId="3733934120" sldId="341"/>
            <ac:spMk id="3" creationId="{061FDA7A-44D6-469A-B9F3-9D6D3EADADE0}"/>
          </ac:spMkLst>
        </pc:spChg>
      </pc:sldChg>
      <pc:sldChg chg="modSp add">
        <pc:chgData name="Esther Adriaansen" userId="fe0bf45b-8f6b-4c39-9fa4-50e51c97dea6" providerId="ADAL" clId="{524A668C-4AE9-43E9-8160-8C8083671954}" dt="2020-11-30T10:48:50.014" v="340" actId="27636"/>
        <pc:sldMkLst>
          <pc:docMk/>
          <pc:sldMk cId="4226297070" sldId="342"/>
        </pc:sldMkLst>
        <pc:spChg chg="mod">
          <ac:chgData name="Esther Adriaansen" userId="fe0bf45b-8f6b-4c39-9fa4-50e51c97dea6" providerId="ADAL" clId="{524A668C-4AE9-43E9-8160-8C8083671954}" dt="2020-11-30T10:48:50.014" v="340" actId="27636"/>
          <ac:spMkLst>
            <pc:docMk/>
            <pc:sldMk cId="4226297070" sldId="342"/>
            <ac:spMk id="3" creationId="{061FDA7A-44D6-469A-B9F3-9D6D3EADADE0}"/>
          </ac:spMkLst>
        </pc:spChg>
      </pc:sldChg>
      <pc:sldChg chg="modSp add">
        <pc:chgData name="Esther Adriaansen" userId="fe0bf45b-8f6b-4c39-9fa4-50e51c97dea6" providerId="ADAL" clId="{524A668C-4AE9-43E9-8160-8C8083671954}" dt="2020-11-30T10:49:04.325" v="343"/>
        <pc:sldMkLst>
          <pc:docMk/>
          <pc:sldMk cId="4216734727" sldId="343"/>
        </pc:sldMkLst>
        <pc:spChg chg="mod">
          <ac:chgData name="Esther Adriaansen" userId="fe0bf45b-8f6b-4c39-9fa4-50e51c97dea6" providerId="ADAL" clId="{524A668C-4AE9-43E9-8160-8C8083671954}" dt="2020-11-30T10:49:04.325" v="343"/>
          <ac:spMkLst>
            <pc:docMk/>
            <pc:sldMk cId="4216734727" sldId="343"/>
            <ac:spMk id="3" creationId="{061FDA7A-44D6-469A-B9F3-9D6D3EADADE0}"/>
          </ac:spMkLst>
        </pc:spChg>
      </pc:sldChg>
      <pc:sldChg chg="modSp add">
        <pc:chgData name="Esther Adriaansen" userId="fe0bf45b-8f6b-4c39-9fa4-50e51c97dea6" providerId="ADAL" clId="{524A668C-4AE9-43E9-8160-8C8083671954}" dt="2020-11-30T10:49:18.876" v="346"/>
        <pc:sldMkLst>
          <pc:docMk/>
          <pc:sldMk cId="737454895" sldId="344"/>
        </pc:sldMkLst>
        <pc:spChg chg="mod">
          <ac:chgData name="Esther Adriaansen" userId="fe0bf45b-8f6b-4c39-9fa4-50e51c97dea6" providerId="ADAL" clId="{524A668C-4AE9-43E9-8160-8C8083671954}" dt="2020-11-30T10:49:18.876" v="346"/>
          <ac:spMkLst>
            <pc:docMk/>
            <pc:sldMk cId="737454895" sldId="344"/>
            <ac:spMk id="3" creationId="{061FDA7A-44D6-469A-B9F3-9D6D3EADADE0}"/>
          </ac:spMkLst>
        </pc:spChg>
      </pc:sldChg>
      <pc:sldChg chg="modSp add">
        <pc:chgData name="Esther Adriaansen" userId="fe0bf45b-8f6b-4c39-9fa4-50e51c97dea6" providerId="ADAL" clId="{524A668C-4AE9-43E9-8160-8C8083671954}" dt="2020-11-30T10:49:50.311" v="350"/>
        <pc:sldMkLst>
          <pc:docMk/>
          <pc:sldMk cId="3677335101" sldId="345"/>
        </pc:sldMkLst>
        <pc:spChg chg="mod">
          <ac:chgData name="Esther Adriaansen" userId="fe0bf45b-8f6b-4c39-9fa4-50e51c97dea6" providerId="ADAL" clId="{524A668C-4AE9-43E9-8160-8C8083671954}" dt="2020-11-30T10:49:41.730" v="349"/>
          <ac:spMkLst>
            <pc:docMk/>
            <pc:sldMk cId="3677335101" sldId="345"/>
            <ac:spMk id="2" creationId="{072E85DD-2C31-4F7C-ADD6-FFC776CCD6FD}"/>
          </ac:spMkLst>
        </pc:spChg>
        <pc:spChg chg="mod">
          <ac:chgData name="Esther Adriaansen" userId="fe0bf45b-8f6b-4c39-9fa4-50e51c97dea6" providerId="ADAL" clId="{524A668C-4AE9-43E9-8160-8C8083671954}" dt="2020-11-30T10:49:50.311" v="350"/>
          <ac:spMkLst>
            <pc:docMk/>
            <pc:sldMk cId="3677335101" sldId="345"/>
            <ac:spMk id="3" creationId="{061FDA7A-44D6-469A-B9F3-9D6D3EADADE0}"/>
          </ac:spMkLst>
        </pc:spChg>
      </pc:sldChg>
      <pc:sldChg chg="modSp add">
        <pc:chgData name="Esther Adriaansen" userId="fe0bf45b-8f6b-4c39-9fa4-50e51c97dea6" providerId="ADAL" clId="{524A668C-4AE9-43E9-8160-8C8083671954}" dt="2020-11-30T10:50:21.304" v="354"/>
        <pc:sldMkLst>
          <pc:docMk/>
          <pc:sldMk cId="2909096060" sldId="346"/>
        </pc:sldMkLst>
        <pc:spChg chg="mod">
          <ac:chgData name="Esther Adriaansen" userId="fe0bf45b-8f6b-4c39-9fa4-50e51c97dea6" providerId="ADAL" clId="{524A668C-4AE9-43E9-8160-8C8083671954}" dt="2020-11-30T10:50:14.296" v="353"/>
          <ac:spMkLst>
            <pc:docMk/>
            <pc:sldMk cId="2909096060" sldId="346"/>
            <ac:spMk id="2" creationId="{072E85DD-2C31-4F7C-ADD6-FFC776CCD6FD}"/>
          </ac:spMkLst>
        </pc:spChg>
        <pc:spChg chg="mod">
          <ac:chgData name="Esther Adriaansen" userId="fe0bf45b-8f6b-4c39-9fa4-50e51c97dea6" providerId="ADAL" clId="{524A668C-4AE9-43E9-8160-8C8083671954}" dt="2020-11-30T10:50:21.304" v="354"/>
          <ac:spMkLst>
            <pc:docMk/>
            <pc:sldMk cId="2909096060" sldId="346"/>
            <ac:spMk id="3" creationId="{061FDA7A-44D6-469A-B9F3-9D6D3EADADE0}"/>
          </ac:spMkLst>
        </pc:spChg>
      </pc:sldChg>
      <pc:sldChg chg="modSp add">
        <pc:chgData name="Esther Adriaansen" userId="fe0bf45b-8f6b-4c39-9fa4-50e51c97dea6" providerId="ADAL" clId="{524A668C-4AE9-43E9-8160-8C8083671954}" dt="2020-11-30T10:52:00.490" v="363" actId="1076"/>
        <pc:sldMkLst>
          <pc:docMk/>
          <pc:sldMk cId="422301962" sldId="347"/>
        </pc:sldMkLst>
        <pc:spChg chg="mod">
          <ac:chgData name="Esther Adriaansen" userId="fe0bf45b-8f6b-4c39-9fa4-50e51c97dea6" providerId="ADAL" clId="{524A668C-4AE9-43E9-8160-8C8083671954}" dt="2020-11-30T10:52:00.490" v="363" actId="1076"/>
          <ac:spMkLst>
            <pc:docMk/>
            <pc:sldMk cId="422301962" sldId="347"/>
            <ac:spMk id="2" creationId="{0B23C4F7-DE04-47E6-BB56-5E743954328B}"/>
          </ac:spMkLst>
        </pc:spChg>
      </pc:sldChg>
      <pc:sldChg chg="modSp add">
        <pc:chgData name="Esther Adriaansen" userId="fe0bf45b-8f6b-4c39-9fa4-50e51c97dea6" providerId="ADAL" clId="{524A668C-4AE9-43E9-8160-8C8083671954}" dt="2020-11-30T10:52:34.561" v="367" actId="14100"/>
        <pc:sldMkLst>
          <pc:docMk/>
          <pc:sldMk cId="164619750" sldId="348"/>
        </pc:sldMkLst>
        <pc:spChg chg="mod">
          <ac:chgData name="Esther Adriaansen" userId="fe0bf45b-8f6b-4c39-9fa4-50e51c97dea6" providerId="ADAL" clId="{524A668C-4AE9-43E9-8160-8C8083671954}" dt="2020-11-30T10:52:34.561" v="367" actId="14100"/>
          <ac:spMkLst>
            <pc:docMk/>
            <pc:sldMk cId="164619750" sldId="348"/>
            <ac:spMk id="2" creationId="{0B23C4F7-DE04-47E6-BB56-5E743954328B}"/>
          </ac:spMkLst>
        </pc:spChg>
      </pc:sldChg>
      <pc:sldChg chg="modSp add">
        <pc:chgData name="Esther Adriaansen" userId="fe0bf45b-8f6b-4c39-9fa4-50e51c97dea6" providerId="ADAL" clId="{524A668C-4AE9-43E9-8160-8C8083671954}" dt="2020-11-30T10:53:18.153" v="371"/>
        <pc:sldMkLst>
          <pc:docMk/>
          <pc:sldMk cId="3457462516" sldId="349"/>
        </pc:sldMkLst>
        <pc:spChg chg="mod">
          <ac:chgData name="Esther Adriaansen" userId="fe0bf45b-8f6b-4c39-9fa4-50e51c97dea6" providerId="ADAL" clId="{524A668C-4AE9-43E9-8160-8C8083671954}" dt="2020-11-30T10:53:09.317" v="370"/>
          <ac:spMkLst>
            <pc:docMk/>
            <pc:sldMk cId="3457462516" sldId="349"/>
            <ac:spMk id="2" creationId="{072E85DD-2C31-4F7C-ADD6-FFC776CCD6FD}"/>
          </ac:spMkLst>
        </pc:spChg>
        <pc:spChg chg="mod">
          <ac:chgData name="Esther Adriaansen" userId="fe0bf45b-8f6b-4c39-9fa4-50e51c97dea6" providerId="ADAL" clId="{524A668C-4AE9-43E9-8160-8C8083671954}" dt="2020-11-30T10:53:18.153" v="371"/>
          <ac:spMkLst>
            <pc:docMk/>
            <pc:sldMk cId="3457462516" sldId="349"/>
            <ac:spMk id="3" creationId="{061FDA7A-44D6-469A-B9F3-9D6D3EADADE0}"/>
          </ac:spMkLst>
        </pc:spChg>
      </pc:sldChg>
      <pc:sldChg chg="modSp add modNotesTx">
        <pc:chgData name="Esther Adriaansen" userId="fe0bf45b-8f6b-4c39-9fa4-50e51c97dea6" providerId="ADAL" clId="{524A668C-4AE9-43E9-8160-8C8083671954}" dt="2020-11-30T10:54:18.608" v="376" actId="6549"/>
        <pc:sldMkLst>
          <pc:docMk/>
          <pc:sldMk cId="728271124" sldId="350"/>
        </pc:sldMkLst>
        <pc:spChg chg="mod">
          <ac:chgData name="Esther Adriaansen" userId="fe0bf45b-8f6b-4c39-9fa4-50e51c97dea6" providerId="ADAL" clId="{524A668C-4AE9-43E9-8160-8C8083671954}" dt="2020-11-30T10:53:44.717" v="374"/>
          <ac:spMkLst>
            <pc:docMk/>
            <pc:sldMk cId="728271124" sldId="350"/>
            <ac:spMk id="2" creationId="{072E85DD-2C31-4F7C-ADD6-FFC776CCD6FD}"/>
          </ac:spMkLst>
        </pc:spChg>
        <pc:spChg chg="mod">
          <ac:chgData name="Esther Adriaansen" userId="fe0bf45b-8f6b-4c39-9fa4-50e51c97dea6" providerId="ADAL" clId="{524A668C-4AE9-43E9-8160-8C8083671954}" dt="2020-11-30T10:53:53.616" v="375"/>
          <ac:spMkLst>
            <pc:docMk/>
            <pc:sldMk cId="728271124" sldId="350"/>
            <ac:spMk id="3" creationId="{061FDA7A-44D6-469A-B9F3-9D6D3EADADE0}"/>
          </ac:spMkLst>
        </pc:spChg>
      </pc:sldChg>
      <pc:sldChg chg="modSp add">
        <pc:chgData name="Esther Adriaansen" userId="fe0bf45b-8f6b-4c39-9fa4-50e51c97dea6" providerId="ADAL" clId="{524A668C-4AE9-43E9-8160-8C8083671954}" dt="2020-11-30T10:55:01.723" v="381" actId="14100"/>
        <pc:sldMkLst>
          <pc:docMk/>
          <pc:sldMk cId="1636594679" sldId="351"/>
        </pc:sldMkLst>
        <pc:spChg chg="mod">
          <ac:chgData name="Esther Adriaansen" userId="fe0bf45b-8f6b-4c39-9fa4-50e51c97dea6" providerId="ADAL" clId="{524A668C-4AE9-43E9-8160-8C8083671954}" dt="2020-11-30T10:54:49.743" v="379"/>
          <ac:spMkLst>
            <pc:docMk/>
            <pc:sldMk cId="1636594679" sldId="351"/>
            <ac:spMk id="2" creationId="{072E85DD-2C31-4F7C-ADD6-FFC776CCD6FD}"/>
          </ac:spMkLst>
        </pc:spChg>
        <pc:spChg chg="mod">
          <ac:chgData name="Esther Adriaansen" userId="fe0bf45b-8f6b-4c39-9fa4-50e51c97dea6" providerId="ADAL" clId="{524A668C-4AE9-43E9-8160-8C8083671954}" dt="2020-11-30T10:55:01.723" v="381" actId="14100"/>
          <ac:spMkLst>
            <pc:docMk/>
            <pc:sldMk cId="1636594679" sldId="351"/>
            <ac:spMk id="3" creationId="{061FDA7A-44D6-469A-B9F3-9D6D3EADADE0}"/>
          </ac:spMkLst>
        </pc:spChg>
      </pc:sldChg>
      <pc:sldChg chg="modSp add modNotesTx">
        <pc:chgData name="Esther Adriaansen" userId="fe0bf45b-8f6b-4c39-9fa4-50e51c97dea6" providerId="ADAL" clId="{524A668C-4AE9-43E9-8160-8C8083671954}" dt="2020-11-30T10:55:31.168" v="385"/>
        <pc:sldMkLst>
          <pc:docMk/>
          <pc:sldMk cId="1791826581" sldId="352"/>
        </pc:sldMkLst>
        <pc:spChg chg="mod">
          <ac:chgData name="Esther Adriaansen" userId="fe0bf45b-8f6b-4c39-9fa4-50e51c97dea6" providerId="ADAL" clId="{524A668C-4AE9-43E9-8160-8C8083671954}" dt="2020-11-30T10:55:31.168" v="385"/>
          <ac:spMkLst>
            <pc:docMk/>
            <pc:sldMk cId="1791826581" sldId="352"/>
            <ac:spMk id="2" creationId="{0B23C4F7-DE04-47E6-BB56-5E743954328B}"/>
          </ac:spMkLst>
        </pc:spChg>
      </pc:sldChg>
      <pc:sldChg chg="modSp add">
        <pc:chgData name="Esther Adriaansen" userId="fe0bf45b-8f6b-4c39-9fa4-50e51c97dea6" providerId="ADAL" clId="{524A668C-4AE9-43E9-8160-8C8083671954}" dt="2020-11-30T10:56:03.274" v="389" actId="6549"/>
        <pc:sldMkLst>
          <pc:docMk/>
          <pc:sldMk cId="1506879678" sldId="353"/>
        </pc:sldMkLst>
        <pc:spChg chg="mod">
          <ac:chgData name="Esther Adriaansen" userId="fe0bf45b-8f6b-4c39-9fa4-50e51c97dea6" providerId="ADAL" clId="{524A668C-4AE9-43E9-8160-8C8083671954}" dt="2020-11-30T10:55:59.279" v="388"/>
          <ac:spMkLst>
            <pc:docMk/>
            <pc:sldMk cId="1506879678" sldId="353"/>
            <ac:spMk id="2" creationId="{072E85DD-2C31-4F7C-ADD6-FFC776CCD6FD}"/>
          </ac:spMkLst>
        </pc:spChg>
        <pc:spChg chg="mod">
          <ac:chgData name="Esther Adriaansen" userId="fe0bf45b-8f6b-4c39-9fa4-50e51c97dea6" providerId="ADAL" clId="{524A668C-4AE9-43E9-8160-8C8083671954}" dt="2020-11-30T10:56:03.274" v="389" actId="6549"/>
          <ac:spMkLst>
            <pc:docMk/>
            <pc:sldMk cId="1506879678" sldId="353"/>
            <ac:spMk id="3" creationId="{061FDA7A-44D6-469A-B9F3-9D6D3EADADE0}"/>
          </ac:spMkLst>
        </pc:spChg>
      </pc:sldChg>
      <pc:sldChg chg="modSp add">
        <pc:chgData name="Esther Adriaansen" userId="fe0bf45b-8f6b-4c39-9fa4-50e51c97dea6" providerId="ADAL" clId="{524A668C-4AE9-43E9-8160-8C8083671954}" dt="2020-11-30T10:56:24.721" v="392"/>
        <pc:sldMkLst>
          <pc:docMk/>
          <pc:sldMk cId="447746897" sldId="354"/>
        </pc:sldMkLst>
        <pc:spChg chg="mod">
          <ac:chgData name="Esther Adriaansen" userId="fe0bf45b-8f6b-4c39-9fa4-50e51c97dea6" providerId="ADAL" clId="{524A668C-4AE9-43E9-8160-8C8083671954}" dt="2020-11-30T10:56:24.721" v="392"/>
          <ac:spMkLst>
            <pc:docMk/>
            <pc:sldMk cId="447746897" sldId="354"/>
            <ac:spMk id="2" creationId="{0B23C4F7-DE04-47E6-BB56-5E743954328B}"/>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a:extLst>
              <a:ext uri="{FF2B5EF4-FFF2-40B4-BE49-F238E27FC236}">
                <a16:creationId xmlns:a16="http://schemas.microsoft.com/office/drawing/2014/main" id="{49C6342F-8A37-41EC-A688-72A5A4BA0C7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dirty="0"/>
          </a:p>
        </p:txBody>
      </p:sp>
      <p:sp>
        <p:nvSpPr>
          <p:cNvPr id="3" name="Tijdelijke aanduiding voor datum 2">
            <a:extLst>
              <a:ext uri="{FF2B5EF4-FFF2-40B4-BE49-F238E27FC236}">
                <a16:creationId xmlns:a16="http://schemas.microsoft.com/office/drawing/2014/main" id="{5FD2254A-F78C-4762-8CF1-4DA70B23F9E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0054CFC-BAB7-4A9F-9D65-405C6616ABBB}" type="datetimeFigureOut">
              <a:rPr lang="nl-NL" smtClean="0"/>
              <a:t>30-11-2020</a:t>
            </a:fld>
            <a:endParaRPr lang="nl-NL" dirty="0"/>
          </a:p>
        </p:txBody>
      </p:sp>
      <p:sp>
        <p:nvSpPr>
          <p:cNvPr id="4" name="Tijdelijke aanduiding voor voettekst 3">
            <a:extLst>
              <a:ext uri="{FF2B5EF4-FFF2-40B4-BE49-F238E27FC236}">
                <a16:creationId xmlns:a16="http://schemas.microsoft.com/office/drawing/2014/main" id="{8F06211A-CF77-48BB-ABD3-B24B6408CDC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dirty="0"/>
          </a:p>
        </p:txBody>
      </p:sp>
      <p:sp>
        <p:nvSpPr>
          <p:cNvPr id="5" name="Tijdelijke aanduiding voor dianummer 4">
            <a:extLst>
              <a:ext uri="{FF2B5EF4-FFF2-40B4-BE49-F238E27FC236}">
                <a16:creationId xmlns:a16="http://schemas.microsoft.com/office/drawing/2014/main" id="{2D0661F1-6F27-460A-9614-FFBC3F389C1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E72619A-12AB-4A91-8A49-F6EF5FCE2EB1}" type="slidenum">
              <a:rPr lang="nl-NL" smtClean="0"/>
              <a:t>‹nr.›</a:t>
            </a:fld>
            <a:endParaRPr lang="nl-NL" dirty="0"/>
          </a:p>
        </p:txBody>
      </p:sp>
    </p:spTree>
    <p:extLst>
      <p:ext uri="{BB962C8B-B14F-4D97-AF65-F5344CB8AC3E}">
        <p14:creationId xmlns:p14="http://schemas.microsoft.com/office/powerpoint/2010/main" val="25726001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mn-lt"/>
              </a:defRPr>
            </a:lvl1pPr>
          </a:lstStyle>
          <a:p>
            <a:endParaRPr lang="nl-NL" dirty="0"/>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mn-lt"/>
              </a:defRPr>
            </a:lvl1pPr>
          </a:lstStyle>
          <a:p>
            <a:fld id="{F7E3B58D-361B-4837-84B9-18D71FD99E2F}" type="datetimeFigureOut">
              <a:rPr lang="nl-NL" smtClean="0"/>
              <a:pPr/>
              <a:t>30-11-2020</a:t>
            </a:fld>
            <a:endParaRPr lang="nl-NL" dirty="0"/>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dirty="0"/>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mn-lt"/>
              </a:defRPr>
            </a:lvl1pPr>
          </a:lstStyle>
          <a:p>
            <a:endParaRPr lang="nl-NL" dirty="0"/>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mn-lt"/>
              </a:defRPr>
            </a:lvl1pPr>
          </a:lstStyle>
          <a:p>
            <a:fld id="{DE48BA3D-0680-485F-9882-A8DAC8FEA35A}" type="slidenum">
              <a:rPr lang="nl-NL" smtClean="0"/>
              <a:pPr/>
              <a:t>‹nr.›</a:t>
            </a:fld>
            <a:endParaRPr lang="nl-NL" dirty="0"/>
          </a:p>
        </p:txBody>
      </p:sp>
    </p:spTree>
    <p:extLst>
      <p:ext uri="{BB962C8B-B14F-4D97-AF65-F5344CB8AC3E}">
        <p14:creationId xmlns:p14="http://schemas.microsoft.com/office/powerpoint/2010/main" val="1934238153"/>
      </p:ext>
    </p:extLst>
  </p:cSld>
  <p:clrMap bg1="lt1" tx1="dk1" bg2="lt2" tx2="dk2" accent1="accent1" accent2="accent2" accent3="accent3" accent4="accent4" accent5="accent5" accent6="accent6" hlink="hlink" folHlink="folHlink"/>
  <p:notesStyle>
    <a:lvl1pPr marL="0" algn="l" defTabSz="502697" rtl="0" eaLnBrk="1" latinLnBrk="0" hangingPunct="1">
      <a:defRPr sz="660" kern="1200">
        <a:solidFill>
          <a:schemeClr val="tx1"/>
        </a:solidFill>
        <a:latin typeface="+mn-lt"/>
        <a:ea typeface="+mn-ea"/>
        <a:cs typeface="+mn-cs"/>
      </a:defRPr>
    </a:lvl1pPr>
    <a:lvl2pPr marL="251348" algn="l" defTabSz="502697" rtl="0" eaLnBrk="1" latinLnBrk="0" hangingPunct="1">
      <a:defRPr sz="660" kern="1200">
        <a:solidFill>
          <a:schemeClr val="tx1"/>
        </a:solidFill>
        <a:latin typeface="+mn-lt"/>
        <a:ea typeface="+mn-ea"/>
        <a:cs typeface="+mn-cs"/>
      </a:defRPr>
    </a:lvl2pPr>
    <a:lvl3pPr marL="502697" algn="l" defTabSz="502697" rtl="0" eaLnBrk="1" latinLnBrk="0" hangingPunct="1">
      <a:defRPr sz="660" kern="1200">
        <a:solidFill>
          <a:schemeClr val="tx1"/>
        </a:solidFill>
        <a:latin typeface="+mn-lt"/>
        <a:ea typeface="+mn-ea"/>
        <a:cs typeface="+mn-cs"/>
      </a:defRPr>
    </a:lvl3pPr>
    <a:lvl4pPr marL="754045" algn="l" defTabSz="502697" rtl="0" eaLnBrk="1" latinLnBrk="0" hangingPunct="1">
      <a:defRPr sz="660" kern="1200">
        <a:solidFill>
          <a:schemeClr val="tx1"/>
        </a:solidFill>
        <a:latin typeface="+mn-lt"/>
        <a:ea typeface="+mn-ea"/>
        <a:cs typeface="+mn-cs"/>
      </a:defRPr>
    </a:lvl4pPr>
    <a:lvl5pPr marL="1005393" algn="l" defTabSz="502697" rtl="0" eaLnBrk="1" latinLnBrk="0" hangingPunct="1">
      <a:defRPr sz="660" kern="1200">
        <a:solidFill>
          <a:schemeClr val="tx1"/>
        </a:solidFill>
        <a:latin typeface="+mn-lt"/>
        <a:ea typeface="+mn-ea"/>
        <a:cs typeface="+mn-cs"/>
      </a:defRPr>
    </a:lvl5pPr>
    <a:lvl6pPr marL="1256743" algn="l" defTabSz="502697" rtl="0" eaLnBrk="1" latinLnBrk="0" hangingPunct="1">
      <a:defRPr sz="660" kern="1200">
        <a:solidFill>
          <a:schemeClr val="tx1"/>
        </a:solidFill>
        <a:latin typeface="+mn-lt"/>
        <a:ea typeface="+mn-ea"/>
        <a:cs typeface="+mn-cs"/>
      </a:defRPr>
    </a:lvl6pPr>
    <a:lvl7pPr marL="1508091" algn="l" defTabSz="502697" rtl="0" eaLnBrk="1" latinLnBrk="0" hangingPunct="1">
      <a:defRPr sz="660" kern="1200">
        <a:solidFill>
          <a:schemeClr val="tx1"/>
        </a:solidFill>
        <a:latin typeface="+mn-lt"/>
        <a:ea typeface="+mn-ea"/>
        <a:cs typeface="+mn-cs"/>
      </a:defRPr>
    </a:lvl7pPr>
    <a:lvl8pPr marL="1759439" algn="l" defTabSz="502697" rtl="0" eaLnBrk="1" latinLnBrk="0" hangingPunct="1">
      <a:defRPr sz="660" kern="1200">
        <a:solidFill>
          <a:schemeClr val="tx1"/>
        </a:solidFill>
        <a:latin typeface="+mn-lt"/>
        <a:ea typeface="+mn-ea"/>
        <a:cs typeface="+mn-cs"/>
      </a:defRPr>
    </a:lvl8pPr>
    <a:lvl9pPr marL="2010788" algn="l" defTabSz="502697" rtl="0" eaLnBrk="1" latinLnBrk="0" hangingPunct="1">
      <a:defRPr sz="66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youtu.be/XtWkIvafOH0?t=568"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t>In this session, you will present background information about peer feedback and make a plan of action, and the participants will introduce themselves. It is also advisable to reserve time in this session for technical instructions for using the software – depending on availability at your institution.</a:t>
            </a:r>
          </a:p>
          <a:p>
            <a:endParaRPr lang="en-US" dirty="0"/>
          </a:p>
          <a:p>
            <a:r>
              <a:rPr lang="en-US" dirty="0"/>
              <a:t>In the first session, you will also present content, but from then on you will mainly be a process facilitator. It is important that you encourage participants to think carefully about the choices they make, but also that you ensure that the questions they ask each other are critical and will help them progress. </a:t>
            </a:r>
          </a:p>
          <a:p>
            <a:endParaRPr lang="nl-NL" dirty="0"/>
          </a:p>
        </p:txBody>
      </p:sp>
      <p:sp>
        <p:nvSpPr>
          <p:cNvPr id="4" name="Tijdelijke aanduiding voor dianummer 3"/>
          <p:cNvSpPr>
            <a:spLocks noGrp="1"/>
          </p:cNvSpPr>
          <p:nvPr>
            <p:ph type="sldNum" sz="quarter" idx="5"/>
          </p:nvPr>
        </p:nvSpPr>
        <p:spPr/>
        <p:txBody>
          <a:bodyPr/>
          <a:lstStyle/>
          <a:p>
            <a:fld id="{DE48BA3D-0680-485F-9882-A8DAC8FEA35A}" type="slidenum">
              <a:rPr lang="nl-NL" smtClean="0"/>
              <a:pPr/>
              <a:t>1</a:t>
            </a:fld>
            <a:endParaRPr lang="nl-NL" dirty="0"/>
          </a:p>
        </p:txBody>
      </p:sp>
    </p:spTree>
    <p:extLst>
      <p:ext uri="{BB962C8B-B14F-4D97-AF65-F5344CB8AC3E}">
        <p14:creationId xmlns:p14="http://schemas.microsoft.com/office/powerpoint/2010/main" val="31916173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err="1"/>
              <a:t>Emphasise</a:t>
            </a:r>
            <a:r>
              <a:rPr lang="en-US" dirty="0"/>
              <a:t> here that it is of the utmost importance that students know what the 'desired situation' is, that they know the objective and that they also know what 'quality' means. This is still quite difficult because students are in the middle of the learning process. it is important that lecturers are aware that students will give their peers feedback in a different way than lecturers would because they have not yet fully mastered the subject matter. At the same time, students know exactly what problems they may encounter and what they find difficult. This gives them a unique perspective on their peers' work.</a:t>
            </a:r>
            <a:endParaRPr lang="en-GB" dirty="0"/>
          </a:p>
          <a:p>
            <a:endParaRPr lang="nl-NL" dirty="0"/>
          </a:p>
        </p:txBody>
      </p:sp>
      <p:sp>
        <p:nvSpPr>
          <p:cNvPr id="4" name="Tijdelijke aanduiding voor dianummer 3"/>
          <p:cNvSpPr>
            <a:spLocks noGrp="1"/>
          </p:cNvSpPr>
          <p:nvPr>
            <p:ph type="sldNum" sz="quarter" idx="5"/>
          </p:nvPr>
        </p:nvSpPr>
        <p:spPr/>
        <p:txBody>
          <a:bodyPr/>
          <a:lstStyle/>
          <a:p>
            <a:fld id="{DE48BA3D-0680-485F-9882-A8DAC8FEA35A}" type="slidenum">
              <a:rPr lang="nl-NL" smtClean="0"/>
              <a:pPr/>
              <a:t>10</a:t>
            </a:fld>
            <a:endParaRPr lang="nl-NL" dirty="0"/>
          </a:p>
        </p:txBody>
      </p:sp>
    </p:spTree>
    <p:extLst>
      <p:ext uri="{BB962C8B-B14F-4D97-AF65-F5344CB8AC3E}">
        <p14:creationId xmlns:p14="http://schemas.microsoft.com/office/powerpoint/2010/main" val="20114259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t>Peer feedback can have a positive impact not just on the learning, but also the motivation of students. This seems to be largely attributable to the fact that when students are instructed to give feedback on the work produced by their peers, they gain a better understanding of the success criteria. By applying these criteria when assessing the work of their peers, they consequently gain a better understanding of the meaning and use of these criteria for their own work.</a:t>
            </a:r>
            <a:endParaRPr lang="en-GB" dirty="0"/>
          </a:p>
          <a:p>
            <a:endParaRPr lang="nl-NL" dirty="0"/>
          </a:p>
        </p:txBody>
      </p:sp>
      <p:sp>
        <p:nvSpPr>
          <p:cNvPr id="4" name="Tijdelijke aanduiding voor dianummer 3"/>
          <p:cNvSpPr>
            <a:spLocks noGrp="1"/>
          </p:cNvSpPr>
          <p:nvPr>
            <p:ph type="sldNum" sz="quarter" idx="5"/>
          </p:nvPr>
        </p:nvSpPr>
        <p:spPr/>
        <p:txBody>
          <a:bodyPr/>
          <a:lstStyle/>
          <a:p>
            <a:fld id="{DE48BA3D-0680-485F-9882-A8DAC8FEA35A}" type="slidenum">
              <a:rPr lang="nl-NL" smtClean="0"/>
              <a:pPr/>
              <a:t>11</a:t>
            </a:fld>
            <a:endParaRPr lang="nl-NL" dirty="0"/>
          </a:p>
        </p:txBody>
      </p:sp>
    </p:spTree>
    <p:extLst>
      <p:ext uri="{BB962C8B-B14F-4D97-AF65-F5344CB8AC3E}">
        <p14:creationId xmlns:p14="http://schemas.microsoft.com/office/powerpoint/2010/main" val="30511468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t>Peer feedback has five objectives. Each objective is explained further in the slides that follow. See also the justification in the manual for further details. </a:t>
            </a:r>
            <a:endParaRPr lang="en-GB" dirty="0"/>
          </a:p>
          <a:p>
            <a:endParaRPr lang="nl-NL" dirty="0"/>
          </a:p>
        </p:txBody>
      </p:sp>
      <p:sp>
        <p:nvSpPr>
          <p:cNvPr id="4" name="Tijdelijke aanduiding voor dianummer 3"/>
          <p:cNvSpPr>
            <a:spLocks noGrp="1"/>
          </p:cNvSpPr>
          <p:nvPr>
            <p:ph type="sldNum" sz="quarter" idx="5"/>
          </p:nvPr>
        </p:nvSpPr>
        <p:spPr/>
        <p:txBody>
          <a:bodyPr/>
          <a:lstStyle/>
          <a:p>
            <a:fld id="{DE48BA3D-0680-485F-9882-A8DAC8FEA35A}" type="slidenum">
              <a:rPr lang="nl-NL" smtClean="0"/>
              <a:pPr/>
              <a:t>12</a:t>
            </a:fld>
            <a:endParaRPr lang="nl-NL" dirty="0"/>
          </a:p>
        </p:txBody>
      </p:sp>
    </p:spTree>
    <p:extLst>
      <p:ext uri="{BB962C8B-B14F-4D97-AF65-F5344CB8AC3E}">
        <p14:creationId xmlns:p14="http://schemas.microsoft.com/office/powerpoint/2010/main" val="1573272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t>We emphatically do NOT encourage this variant, as it is actually an objective of </a:t>
            </a:r>
            <a:r>
              <a:rPr lang="en-US" i="1" dirty="0"/>
              <a:t>peer assessment</a:t>
            </a:r>
            <a:r>
              <a:rPr lang="en-US" dirty="0"/>
              <a:t> rather than </a:t>
            </a:r>
            <a:r>
              <a:rPr lang="en-US" i="1" dirty="0"/>
              <a:t>peer feedback</a:t>
            </a:r>
            <a:r>
              <a:rPr lang="en-US" dirty="0"/>
              <a:t>. Peer assessment allows a lecturer to validate his or her own assessment practice. </a:t>
            </a:r>
            <a:endParaRPr lang="en-GB" dirty="0"/>
          </a:p>
          <a:p>
            <a:endParaRPr lang="nl-NL" dirty="0"/>
          </a:p>
        </p:txBody>
      </p:sp>
      <p:sp>
        <p:nvSpPr>
          <p:cNvPr id="4" name="Tijdelijke aanduiding voor dianummer 3"/>
          <p:cNvSpPr>
            <a:spLocks noGrp="1"/>
          </p:cNvSpPr>
          <p:nvPr>
            <p:ph type="sldNum" sz="quarter" idx="5"/>
          </p:nvPr>
        </p:nvSpPr>
        <p:spPr/>
        <p:txBody>
          <a:bodyPr/>
          <a:lstStyle/>
          <a:p>
            <a:fld id="{DE48BA3D-0680-485F-9882-A8DAC8FEA35A}" type="slidenum">
              <a:rPr lang="nl-NL" smtClean="0"/>
              <a:pPr/>
              <a:t>13</a:t>
            </a:fld>
            <a:endParaRPr lang="nl-NL" dirty="0"/>
          </a:p>
        </p:txBody>
      </p:sp>
    </p:spTree>
    <p:extLst>
      <p:ext uri="{BB962C8B-B14F-4D97-AF65-F5344CB8AC3E}">
        <p14:creationId xmlns:p14="http://schemas.microsoft.com/office/powerpoint/2010/main" val="2804387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DE48BA3D-0680-485F-9882-A8DAC8FEA35A}" type="slidenum">
              <a:rPr lang="nl-NL" smtClean="0"/>
              <a:pPr/>
              <a:t>14</a:t>
            </a:fld>
            <a:endParaRPr lang="nl-NL" dirty="0"/>
          </a:p>
        </p:txBody>
      </p:sp>
    </p:spTree>
    <p:extLst>
      <p:ext uri="{BB962C8B-B14F-4D97-AF65-F5344CB8AC3E}">
        <p14:creationId xmlns:p14="http://schemas.microsoft.com/office/powerpoint/2010/main" val="41049667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DE48BA3D-0680-485F-9882-A8DAC8FEA35A}" type="slidenum">
              <a:rPr lang="nl-NL" smtClean="0"/>
              <a:pPr/>
              <a:t>15</a:t>
            </a:fld>
            <a:endParaRPr lang="nl-NL" dirty="0"/>
          </a:p>
        </p:txBody>
      </p:sp>
    </p:spTree>
    <p:extLst>
      <p:ext uri="{BB962C8B-B14F-4D97-AF65-F5344CB8AC3E}">
        <p14:creationId xmlns:p14="http://schemas.microsoft.com/office/powerpoint/2010/main" val="24997243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DE48BA3D-0680-485F-9882-A8DAC8FEA35A}" type="slidenum">
              <a:rPr lang="nl-NL" smtClean="0"/>
              <a:pPr/>
              <a:t>16</a:t>
            </a:fld>
            <a:endParaRPr lang="nl-NL" dirty="0"/>
          </a:p>
        </p:txBody>
      </p:sp>
    </p:spTree>
    <p:extLst>
      <p:ext uri="{BB962C8B-B14F-4D97-AF65-F5344CB8AC3E}">
        <p14:creationId xmlns:p14="http://schemas.microsoft.com/office/powerpoint/2010/main" val="33562311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DE48BA3D-0680-485F-9882-A8DAC8FEA35A}" type="slidenum">
              <a:rPr lang="nl-NL" smtClean="0"/>
              <a:pPr/>
              <a:t>17</a:t>
            </a:fld>
            <a:endParaRPr lang="nl-NL" dirty="0"/>
          </a:p>
        </p:txBody>
      </p:sp>
    </p:spTree>
    <p:extLst>
      <p:ext uri="{BB962C8B-B14F-4D97-AF65-F5344CB8AC3E}">
        <p14:creationId xmlns:p14="http://schemas.microsoft.com/office/powerpoint/2010/main" val="18538335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t>It is important that students gain a good understanding of what it means when a piece of work is considered good or high-quality so that they can use this as a reference framework when assessing their peers.</a:t>
            </a:r>
          </a:p>
          <a:p>
            <a:r>
              <a:rPr lang="en-US" dirty="0"/>
              <a:t>A rubric with clear criteria is essential for this purpose. This rubric might be one developed by the lecturer or it might be developed (and further refined) together with students.</a:t>
            </a:r>
          </a:p>
          <a:p>
            <a:endParaRPr lang="en-US" dirty="0"/>
          </a:p>
          <a:p>
            <a:r>
              <a:rPr lang="en-US" dirty="0"/>
              <a:t>For the </a:t>
            </a:r>
            <a:r>
              <a:rPr lang="en-US" dirty="0" err="1"/>
              <a:t>assessee</a:t>
            </a:r>
            <a:r>
              <a:rPr lang="en-US" dirty="0"/>
              <a:t> – the person receiving the feedback – an explanation of the scores given is important for correct interpretation and usage. You should therefore encourage a combination of scoring and explanations/comments.</a:t>
            </a:r>
            <a:endParaRPr lang="en-GB" dirty="0"/>
          </a:p>
          <a:p>
            <a:endParaRPr lang="nl-NL" dirty="0"/>
          </a:p>
        </p:txBody>
      </p:sp>
      <p:sp>
        <p:nvSpPr>
          <p:cNvPr id="4" name="Tijdelijke aanduiding voor dianummer 3"/>
          <p:cNvSpPr>
            <a:spLocks noGrp="1"/>
          </p:cNvSpPr>
          <p:nvPr>
            <p:ph type="sldNum" sz="quarter" idx="5"/>
          </p:nvPr>
        </p:nvSpPr>
        <p:spPr/>
        <p:txBody>
          <a:bodyPr/>
          <a:lstStyle/>
          <a:p>
            <a:fld id="{DE48BA3D-0680-485F-9882-A8DAC8FEA35A}" type="slidenum">
              <a:rPr lang="nl-NL" smtClean="0"/>
              <a:pPr/>
              <a:t>18</a:t>
            </a:fld>
            <a:endParaRPr lang="nl-NL" dirty="0"/>
          </a:p>
        </p:txBody>
      </p:sp>
    </p:spTree>
    <p:extLst>
      <p:ext uri="{BB962C8B-B14F-4D97-AF65-F5344CB8AC3E}">
        <p14:creationId xmlns:p14="http://schemas.microsoft.com/office/powerpoint/2010/main" val="39215399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t>Explain how this 'checklist' works and tell participants that they will be preparing a step-by-step plan for their own teaching practice.</a:t>
            </a:r>
            <a:endParaRPr lang="en-GB" dirty="0"/>
          </a:p>
          <a:p>
            <a:endParaRPr lang="nl-NL" dirty="0"/>
          </a:p>
        </p:txBody>
      </p:sp>
      <p:sp>
        <p:nvSpPr>
          <p:cNvPr id="4" name="Tijdelijke aanduiding voor dianummer 3"/>
          <p:cNvSpPr>
            <a:spLocks noGrp="1"/>
          </p:cNvSpPr>
          <p:nvPr>
            <p:ph type="sldNum" sz="quarter" idx="5"/>
          </p:nvPr>
        </p:nvSpPr>
        <p:spPr/>
        <p:txBody>
          <a:bodyPr/>
          <a:lstStyle/>
          <a:p>
            <a:fld id="{DE48BA3D-0680-485F-9882-A8DAC8FEA35A}" type="slidenum">
              <a:rPr lang="nl-NL" smtClean="0"/>
              <a:pPr/>
              <a:t>19</a:t>
            </a:fld>
            <a:endParaRPr lang="nl-NL" dirty="0"/>
          </a:p>
        </p:txBody>
      </p:sp>
    </p:spTree>
    <p:extLst>
      <p:ext uri="{BB962C8B-B14F-4D97-AF65-F5344CB8AC3E}">
        <p14:creationId xmlns:p14="http://schemas.microsoft.com/office/powerpoint/2010/main" val="3022495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502697" rtl="0" eaLnBrk="1" fontAlgn="auto" latinLnBrk="0" hangingPunct="1">
              <a:lnSpc>
                <a:spcPct val="100000"/>
              </a:lnSpc>
              <a:spcBef>
                <a:spcPts val="0"/>
              </a:spcBef>
              <a:spcAft>
                <a:spcPts val="0"/>
              </a:spcAft>
              <a:buClrTx/>
              <a:buSzTx/>
              <a:buFontTx/>
              <a:buNone/>
              <a:tabLst/>
              <a:defRPr/>
            </a:pPr>
            <a:r>
              <a:rPr lang="en-US" sz="700" b="0" i="0" u="none" strike="noStrike" dirty="0">
                <a:solidFill>
                  <a:srgbClr val="000000"/>
                </a:solidFill>
                <a:effectLst/>
                <a:latin typeface="Calibri" panose="020F0502020204030204" pitchFamily="34" charset="0"/>
              </a:rPr>
              <a:t>Discuss the learning objectives and explain that the learning objectives have not yet been sufficiently elaborated. Success criteria are also needed so that you know how to identify success and therefore what you are aiming to achieve. </a:t>
            </a:r>
            <a:endParaRPr lang="en-GB" dirty="0"/>
          </a:p>
          <a:p>
            <a:endParaRPr lang="nl-NL" dirty="0"/>
          </a:p>
        </p:txBody>
      </p:sp>
      <p:sp>
        <p:nvSpPr>
          <p:cNvPr id="4" name="Tijdelijke aanduiding voor dianummer 3"/>
          <p:cNvSpPr>
            <a:spLocks noGrp="1"/>
          </p:cNvSpPr>
          <p:nvPr>
            <p:ph type="sldNum" sz="quarter" idx="5"/>
          </p:nvPr>
        </p:nvSpPr>
        <p:spPr/>
        <p:txBody>
          <a:bodyPr/>
          <a:lstStyle/>
          <a:p>
            <a:fld id="{DE48BA3D-0680-485F-9882-A8DAC8FEA35A}" type="slidenum">
              <a:rPr lang="nl-NL" smtClean="0"/>
              <a:pPr/>
              <a:t>2</a:t>
            </a:fld>
            <a:endParaRPr lang="nl-NL" dirty="0"/>
          </a:p>
        </p:txBody>
      </p:sp>
    </p:spTree>
    <p:extLst>
      <p:ext uri="{BB962C8B-B14F-4D97-AF65-F5344CB8AC3E}">
        <p14:creationId xmlns:p14="http://schemas.microsoft.com/office/powerpoint/2010/main" val="3316424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lnSpc>
                <a:spcPct val="107000"/>
              </a:lnSpc>
              <a:spcAft>
                <a:spcPts val="800"/>
              </a:spcAft>
            </a:pPr>
            <a:r>
              <a:rPr lang="en-US" sz="800" dirty="0">
                <a:cs typeface="Calibri"/>
              </a:rPr>
              <a:t>To hear about Anna's experiences, see webinar: </a:t>
            </a:r>
            <a:r>
              <a:rPr lang="en-US" sz="2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https://youtu.be/XtWkIvafOH0?t=568</a:t>
            </a:r>
            <a:r>
              <a:rPr lang="en-US" sz="800" dirty="0">
                <a:cs typeface="Calibri"/>
              </a:rPr>
              <a:t> (in Dutch)</a:t>
            </a:r>
            <a:r>
              <a:rPr lang="en-US" sz="2000" dirty="0">
                <a:effectLst/>
                <a:latin typeface="Calibri" panose="020F0502020204030204" pitchFamily="34" charset="0"/>
                <a:ea typeface="Calibri" panose="020F0502020204030204" pitchFamily="34" charset="0"/>
                <a:cs typeface="Times New Roman" panose="02020603050405020304" pitchFamily="18" charset="0"/>
              </a:rPr>
              <a:t>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US" sz="800" dirty="0">
                <a:cs typeface="Calibri"/>
              </a:rPr>
              <a:t>Starts at 9:25. Ends at 22:05.  </a:t>
            </a:r>
          </a:p>
          <a:p>
            <a:endParaRPr lang="en-US" sz="800" dirty="0"/>
          </a:p>
          <a:p>
            <a:r>
              <a:rPr lang="en-US" sz="800" dirty="0"/>
              <a:t>Show the video in which Anna explains how she has used digital peer feedback in her teaching.</a:t>
            </a:r>
          </a:p>
          <a:p>
            <a:r>
              <a:rPr lang="en-US" sz="800" dirty="0"/>
              <a:t>Follow this up with a discussion with the participants, asking: what do they think of this approach? Does it correspond with their own ideas? What are their takeaways from the video?</a:t>
            </a:r>
            <a:endParaRPr lang="en-GB" sz="800" dirty="0"/>
          </a:p>
          <a:p>
            <a:endParaRPr lang="nl-NL" dirty="0"/>
          </a:p>
        </p:txBody>
      </p:sp>
      <p:sp>
        <p:nvSpPr>
          <p:cNvPr id="4" name="Tijdelijke aanduiding voor dianummer 3"/>
          <p:cNvSpPr>
            <a:spLocks noGrp="1"/>
          </p:cNvSpPr>
          <p:nvPr>
            <p:ph type="sldNum" sz="quarter" idx="5"/>
          </p:nvPr>
        </p:nvSpPr>
        <p:spPr/>
        <p:txBody>
          <a:bodyPr/>
          <a:lstStyle/>
          <a:p>
            <a:fld id="{DE48BA3D-0680-485F-9882-A8DAC8FEA35A}" type="slidenum">
              <a:rPr lang="nl-NL" smtClean="0"/>
              <a:pPr/>
              <a:t>20</a:t>
            </a:fld>
            <a:endParaRPr lang="nl-NL" dirty="0"/>
          </a:p>
        </p:txBody>
      </p:sp>
    </p:spTree>
    <p:extLst>
      <p:ext uri="{BB962C8B-B14F-4D97-AF65-F5344CB8AC3E}">
        <p14:creationId xmlns:p14="http://schemas.microsoft.com/office/powerpoint/2010/main" val="12666663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sz="800" dirty="0"/>
              <a:t>In this phase of the session, participants will start work on preparing a plan for their own teaching practice.</a:t>
            </a:r>
          </a:p>
          <a:p>
            <a:pPr marL="228600" indent="-228600">
              <a:buAutoNum type="arabicPeriod"/>
            </a:pPr>
            <a:r>
              <a:rPr lang="en-US" sz="800" dirty="0"/>
              <a:t>Individual</a:t>
            </a:r>
          </a:p>
          <a:p>
            <a:pPr marL="228600" indent="-228600">
              <a:buAutoNum type="arabicPeriod"/>
            </a:pPr>
            <a:r>
              <a:rPr lang="en-US" sz="800" dirty="0"/>
              <a:t>Discuss in pairs</a:t>
            </a:r>
          </a:p>
          <a:p>
            <a:pPr marL="228600" indent="-228600">
              <a:buAutoNum type="arabicPeriod"/>
            </a:pPr>
            <a:r>
              <a:rPr lang="en-US" sz="800" dirty="0"/>
              <a:t>Discuss in groups of four </a:t>
            </a:r>
            <a:endParaRPr lang="en-GB" sz="800" dirty="0"/>
          </a:p>
          <a:p>
            <a:endParaRPr lang="nl-NL" dirty="0"/>
          </a:p>
        </p:txBody>
      </p:sp>
      <p:sp>
        <p:nvSpPr>
          <p:cNvPr id="4" name="Tijdelijke aanduiding voor dianummer 3"/>
          <p:cNvSpPr>
            <a:spLocks noGrp="1"/>
          </p:cNvSpPr>
          <p:nvPr>
            <p:ph type="sldNum" sz="quarter" idx="5"/>
          </p:nvPr>
        </p:nvSpPr>
        <p:spPr/>
        <p:txBody>
          <a:bodyPr/>
          <a:lstStyle/>
          <a:p>
            <a:fld id="{DE48BA3D-0680-485F-9882-A8DAC8FEA35A}" type="slidenum">
              <a:rPr lang="nl-NL" smtClean="0"/>
              <a:pPr/>
              <a:t>21</a:t>
            </a:fld>
            <a:endParaRPr lang="nl-NL" dirty="0"/>
          </a:p>
        </p:txBody>
      </p:sp>
    </p:spTree>
    <p:extLst>
      <p:ext uri="{BB962C8B-B14F-4D97-AF65-F5344CB8AC3E}">
        <p14:creationId xmlns:p14="http://schemas.microsoft.com/office/powerpoint/2010/main" val="13008403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t>Provide each lecturer with a printout of appendix 3 and ask them to complete it individually at first, but indicate that they will follow up by discussing this in pairs.</a:t>
            </a:r>
            <a:endParaRPr lang="en-GB" dirty="0"/>
          </a:p>
          <a:p>
            <a:endParaRPr lang="nl-NL" dirty="0"/>
          </a:p>
        </p:txBody>
      </p:sp>
      <p:sp>
        <p:nvSpPr>
          <p:cNvPr id="4" name="Tijdelijke aanduiding voor dianummer 3"/>
          <p:cNvSpPr>
            <a:spLocks noGrp="1"/>
          </p:cNvSpPr>
          <p:nvPr>
            <p:ph type="sldNum" sz="quarter" idx="5"/>
          </p:nvPr>
        </p:nvSpPr>
        <p:spPr/>
        <p:txBody>
          <a:bodyPr/>
          <a:lstStyle/>
          <a:p>
            <a:fld id="{DE48BA3D-0680-485F-9882-A8DAC8FEA35A}" type="slidenum">
              <a:rPr lang="nl-NL" smtClean="0"/>
              <a:pPr/>
              <a:t>22</a:t>
            </a:fld>
            <a:endParaRPr lang="nl-NL" dirty="0"/>
          </a:p>
        </p:txBody>
      </p:sp>
    </p:spTree>
    <p:extLst>
      <p:ext uri="{BB962C8B-B14F-4D97-AF65-F5344CB8AC3E}">
        <p14:creationId xmlns:p14="http://schemas.microsoft.com/office/powerpoint/2010/main" val="35958515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DE48BA3D-0680-485F-9882-A8DAC8FEA35A}" type="slidenum">
              <a:rPr lang="nl-NL" smtClean="0"/>
              <a:pPr/>
              <a:t>23</a:t>
            </a:fld>
            <a:endParaRPr lang="nl-NL" dirty="0"/>
          </a:p>
        </p:txBody>
      </p:sp>
    </p:spTree>
    <p:extLst>
      <p:ext uri="{BB962C8B-B14F-4D97-AF65-F5344CB8AC3E}">
        <p14:creationId xmlns:p14="http://schemas.microsoft.com/office/powerpoint/2010/main" val="25517331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DE48BA3D-0680-485F-9882-A8DAC8FEA35A}" type="slidenum">
              <a:rPr lang="nl-NL" smtClean="0"/>
              <a:pPr/>
              <a:t>24</a:t>
            </a:fld>
            <a:endParaRPr lang="nl-NL" dirty="0"/>
          </a:p>
        </p:txBody>
      </p:sp>
    </p:spTree>
    <p:extLst>
      <p:ext uri="{BB962C8B-B14F-4D97-AF65-F5344CB8AC3E}">
        <p14:creationId xmlns:p14="http://schemas.microsoft.com/office/powerpoint/2010/main" val="18393620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DE48BA3D-0680-485F-9882-A8DAC8FEA35A}" type="slidenum">
              <a:rPr lang="nl-NL" smtClean="0"/>
              <a:pPr/>
              <a:t>25</a:t>
            </a:fld>
            <a:endParaRPr lang="nl-NL" dirty="0"/>
          </a:p>
        </p:txBody>
      </p:sp>
    </p:spTree>
    <p:extLst>
      <p:ext uri="{BB962C8B-B14F-4D97-AF65-F5344CB8AC3E}">
        <p14:creationId xmlns:p14="http://schemas.microsoft.com/office/powerpoint/2010/main" val="405776957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DE48BA3D-0680-485F-9882-A8DAC8FEA35A}" type="slidenum">
              <a:rPr lang="nl-NL" smtClean="0"/>
              <a:pPr/>
              <a:t>26</a:t>
            </a:fld>
            <a:endParaRPr lang="nl-NL" dirty="0"/>
          </a:p>
        </p:txBody>
      </p:sp>
    </p:spTree>
    <p:extLst>
      <p:ext uri="{BB962C8B-B14F-4D97-AF65-F5344CB8AC3E}">
        <p14:creationId xmlns:p14="http://schemas.microsoft.com/office/powerpoint/2010/main" val="12901300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t>Invite the participants to review this first session: what have they gained from the session? What will they have to further work on in the coming period? </a:t>
            </a:r>
          </a:p>
          <a:p>
            <a:r>
              <a:rPr lang="en-US" dirty="0"/>
              <a:t>Tell them that the next session will mainly be about issues that they will be contributing, so encourage participants to note down their questions or dilemmas in the meantime and, where possible, share them so that you can deal with them in the session.</a:t>
            </a:r>
          </a:p>
          <a:p>
            <a:endParaRPr lang="en-US" dirty="0"/>
          </a:p>
          <a:p>
            <a:r>
              <a:rPr lang="en-US" dirty="0"/>
              <a:t>As the facilitator, make sure you make a copy (or take a photo) of the plans prepared by the participants so that you can refer back to them in the final session.</a:t>
            </a:r>
            <a:endParaRPr lang="en-GB" dirty="0"/>
          </a:p>
          <a:p>
            <a:endParaRPr lang="nl-NL" dirty="0"/>
          </a:p>
        </p:txBody>
      </p:sp>
      <p:sp>
        <p:nvSpPr>
          <p:cNvPr id="4" name="Tijdelijke aanduiding voor dianummer 3"/>
          <p:cNvSpPr>
            <a:spLocks noGrp="1"/>
          </p:cNvSpPr>
          <p:nvPr>
            <p:ph type="sldNum" sz="quarter" idx="5"/>
          </p:nvPr>
        </p:nvSpPr>
        <p:spPr/>
        <p:txBody>
          <a:bodyPr/>
          <a:lstStyle/>
          <a:p>
            <a:fld id="{DE48BA3D-0680-485F-9882-A8DAC8FEA35A}" type="slidenum">
              <a:rPr lang="nl-NL" smtClean="0"/>
              <a:pPr/>
              <a:t>27</a:t>
            </a:fld>
            <a:endParaRPr lang="nl-NL" dirty="0"/>
          </a:p>
        </p:txBody>
      </p:sp>
    </p:spTree>
    <p:extLst>
      <p:ext uri="{BB962C8B-B14F-4D97-AF65-F5344CB8AC3E}">
        <p14:creationId xmlns:p14="http://schemas.microsoft.com/office/powerpoint/2010/main" val="1178226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sz="800" dirty="0"/>
              <a:t>These are the success criteria for learning objective 1. Go through them and make sure participants know that the first and second sessions will largely be about designing a plan (learning objective 1). </a:t>
            </a:r>
            <a:endParaRPr lang="en-GB" sz="800" dirty="0"/>
          </a:p>
          <a:p>
            <a:endParaRPr lang="nl-NL" dirty="0"/>
          </a:p>
        </p:txBody>
      </p:sp>
      <p:sp>
        <p:nvSpPr>
          <p:cNvPr id="4" name="Tijdelijke aanduiding voor dianummer 3"/>
          <p:cNvSpPr>
            <a:spLocks noGrp="1"/>
          </p:cNvSpPr>
          <p:nvPr>
            <p:ph type="sldNum" sz="quarter" idx="5"/>
          </p:nvPr>
        </p:nvSpPr>
        <p:spPr/>
        <p:txBody>
          <a:bodyPr/>
          <a:lstStyle/>
          <a:p>
            <a:fld id="{DE48BA3D-0680-485F-9882-A8DAC8FEA35A}" type="slidenum">
              <a:rPr lang="nl-NL" smtClean="0"/>
              <a:pPr/>
              <a:t>3</a:t>
            </a:fld>
            <a:endParaRPr lang="nl-NL" dirty="0"/>
          </a:p>
        </p:txBody>
      </p:sp>
    </p:spTree>
    <p:extLst>
      <p:ext uri="{BB962C8B-B14F-4D97-AF65-F5344CB8AC3E}">
        <p14:creationId xmlns:p14="http://schemas.microsoft.com/office/powerpoint/2010/main" val="2079234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DE48BA3D-0680-485F-9882-A8DAC8FEA35A}" type="slidenum">
              <a:rPr lang="nl-NL" smtClean="0"/>
              <a:pPr/>
              <a:t>4</a:t>
            </a:fld>
            <a:endParaRPr lang="nl-NL" dirty="0"/>
          </a:p>
        </p:txBody>
      </p:sp>
    </p:spTree>
    <p:extLst>
      <p:ext uri="{BB962C8B-B14F-4D97-AF65-F5344CB8AC3E}">
        <p14:creationId xmlns:p14="http://schemas.microsoft.com/office/powerpoint/2010/main" val="19452150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DE48BA3D-0680-485F-9882-A8DAC8FEA35A}" type="slidenum">
              <a:rPr lang="nl-NL" smtClean="0"/>
              <a:pPr/>
              <a:t>5</a:t>
            </a:fld>
            <a:endParaRPr lang="nl-NL" dirty="0"/>
          </a:p>
        </p:txBody>
      </p:sp>
    </p:spTree>
    <p:extLst>
      <p:ext uri="{BB962C8B-B14F-4D97-AF65-F5344CB8AC3E}">
        <p14:creationId xmlns:p14="http://schemas.microsoft.com/office/powerpoint/2010/main" val="34196960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502697" rtl="0" eaLnBrk="1" fontAlgn="auto" latinLnBrk="0" hangingPunct="1">
              <a:lnSpc>
                <a:spcPct val="100000"/>
              </a:lnSpc>
              <a:spcBef>
                <a:spcPts val="0"/>
              </a:spcBef>
              <a:spcAft>
                <a:spcPts val="0"/>
              </a:spcAft>
              <a:buClrTx/>
              <a:buSzTx/>
              <a:buFontTx/>
              <a:buNone/>
              <a:tabLst/>
              <a:defRPr/>
            </a:pPr>
            <a:r>
              <a:rPr lang="en-US" dirty="0"/>
              <a:t>Briefly explain the </a:t>
            </a:r>
            <a:r>
              <a:rPr lang="en-US" dirty="0" err="1"/>
              <a:t>programme</a:t>
            </a:r>
            <a:r>
              <a:rPr lang="en-US" dirty="0"/>
              <a:t>: the first two sessions take place before the start of the teaching period in which the participants wish to start using digital peer feedback. In these two sessions, they will prepare a plan of attack (learning objective 1). The third session will focus on an interim evaluation and the sharing of insights in the use of digital peer feedback (learning objective 2). In the final session, the living lab will be evaluated in terms of its form, content and impact (learning objective 3). Good practices can be collected for further dissemination, for example, in the form of a blog post or newsletter within the institution in question or on Surf's website.</a:t>
            </a:r>
            <a:endParaRPr lang="en-GB" dirty="0"/>
          </a:p>
          <a:p>
            <a:endParaRPr lang="nl-NL" dirty="0"/>
          </a:p>
        </p:txBody>
      </p:sp>
      <p:sp>
        <p:nvSpPr>
          <p:cNvPr id="4" name="Tijdelijke aanduiding voor dianummer 3"/>
          <p:cNvSpPr>
            <a:spLocks noGrp="1"/>
          </p:cNvSpPr>
          <p:nvPr>
            <p:ph type="sldNum" sz="quarter" idx="5"/>
          </p:nvPr>
        </p:nvSpPr>
        <p:spPr/>
        <p:txBody>
          <a:bodyPr/>
          <a:lstStyle/>
          <a:p>
            <a:fld id="{DE48BA3D-0680-485F-9882-A8DAC8FEA35A}" type="slidenum">
              <a:rPr lang="nl-NL" smtClean="0"/>
              <a:pPr/>
              <a:t>6</a:t>
            </a:fld>
            <a:endParaRPr lang="nl-NL" dirty="0"/>
          </a:p>
        </p:txBody>
      </p:sp>
    </p:spTree>
    <p:extLst>
      <p:ext uri="{BB962C8B-B14F-4D97-AF65-F5344CB8AC3E}">
        <p14:creationId xmlns:p14="http://schemas.microsoft.com/office/powerpoint/2010/main" val="17250027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t>Explain the </a:t>
            </a:r>
            <a:r>
              <a:rPr lang="en-US" dirty="0" err="1"/>
              <a:t>programme</a:t>
            </a:r>
            <a:r>
              <a:rPr lang="en-US" dirty="0"/>
              <a:t> to the participants.</a:t>
            </a:r>
          </a:p>
          <a:p>
            <a:endParaRPr lang="nl-NL" dirty="0"/>
          </a:p>
        </p:txBody>
      </p:sp>
      <p:sp>
        <p:nvSpPr>
          <p:cNvPr id="4" name="Tijdelijke aanduiding voor dianummer 3"/>
          <p:cNvSpPr>
            <a:spLocks noGrp="1"/>
          </p:cNvSpPr>
          <p:nvPr>
            <p:ph type="sldNum" sz="quarter" idx="5"/>
          </p:nvPr>
        </p:nvSpPr>
        <p:spPr/>
        <p:txBody>
          <a:bodyPr/>
          <a:lstStyle/>
          <a:p>
            <a:fld id="{DE48BA3D-0680-485F-9882-A8DAC8FEA35A}" type="slidenum">
              <a:rPr lang="nl-NL" smtClean="0"/>
              <a:pPr/>
              <a:t>7</a:t>
            </a:fld>
            <a:endParaRPr lang="nl-NL" dirty="0"/>
          </a:p>
        </p:txBody>
      </p:sp>
    </p:spTree>
    <p:extLst>
      <p:ext uri="{BB962C8B-B14F-4D97-AF65-F5344CB8AC3E}">
        <p14:creationId xmlns:p14="http://schemas.microsoft.com/office/powerpoint/2010/main" val="14797102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t>Duration: about 10 minutes</a:t>
            </a:r>
          </a:p>
          <a:p>
            <a:r>
              <a:rPr lang="en-US" dirty="0"/>
              <a:t>Purpose: allow the participants to get to know each other, both in terms of work and more generally</a:t>
            </a:r>
          </a:p>
          <a:p>
            <a:r>
              <a:rPr lang="en-US" dirty="0"/>
              <a:t>Rules:</a:t>
            </a:r>
          </a:p>
          <a:p>
            <a:r>
              <a:rPr lang="en-US" dirty="0"/>
              <a:t>Everyone receives a form with a list of attributes. </a:t>
            </a:r>
          </a:p>
          <a:p>
            <a:r>
              <a:rPr lang="en-US" dirty="0"/>
              <a:t>The idea is to find people who match a specific attribute. Write the name of someone who has one of the attributes in the corresponding box. You are only allowed to use each name twice.</a:t>
            </a:r>
          </a:p>
          <a:p>
            <a:r>
              <a:rPr lang="en-US" dirty="0"/>
              <a:t>The first person to put a name to each attribute is the winner. </a:t>
            </a:r>
            <a:r>
              <a:rPr lang="en-US" dirty="0">
                <a:sym typeface="Wingdings" panose="05000000000000000000" pitchFamily="2" charset="2"/>
              </a:rPr>
              <a:t></a:t>
            </a:r>
            <a:endParaRPr lang="en-GB" dirty="0"/>
          </a:p>
          <a:p>
            <a:endParaRPr lang="nl-NL" dirty="0"/>
          </a:p>
        </p:txBody>
      </p:sp>
      <p:sp>
        <p:nvSpPr>
          <p:cNvPr id="4" name="Tijdelijke aanduiding voor dianummer 3"/>
          <p:cNvSpPr>
            <a:spLocks noGrp="1"/>
          </p:cNvSpPr>
          <p:nvPr>
            <p:ph type="sldNum" sz="quarter" idx="5"/>
          </p:nvPr>
        </p:nvSpPr>
        <p:spPr/>
        <p:txBody>
          <a:bodyPr/>
          <a:lstStyle/>
          <a:p>
            <a:fld id="{DE48BA3D-0680-485F-9882-A8DAC8FEA35A}" type="slidenum">
              <a:rPr lang="nl-NL" smtClean="0"/>
              <a:pPr/>
              <a:t>8</a:t>
            </a:fld>
            <a:endParaRPr lang="nl-NL" dirty="0"/>
          </a:p>
        </p:txBody>
      </p:sp>
    </p:spTree>
    <p:extLst>
      <p:ext uri="{BB962C8B-B14F-4D97-AF65-F5344CB8AC3E}">
        <p14:creationId xmlns:p14="http://schemas.microsoft.com/office/powerpoint/2010/main" val="22002173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sz="800" dirty="0"/>
              <a:t>The slides that follow contain background information on peer feedback. Please read the information in the manual in the section on 'substantive justification' for a full explanation. </a:t>
            </a:r>
            <a:endParaRPr lang="en-GB" dirty="0"/>
          </a:p>
          <a:p>
            <a:endParaRPr lang="nl-NL" dirty="0"/>
          </a:p>
        </p:txBody>
      </p:sp>
      <p:sp>
        <p:nvSpPr>
          <p:cNvPr id="4" name="Tijdelijke aanduiding voor dianummer 3"/>
          <p:cNvSpPr>
            <a:spLocks noGrp="1"/>
          </p:cNvSpPr>
          <p:nvPr>
            <p:ph type="sldNum" sz="quarter" idx="5"/>
          </p:nvPr>
        </p:nvSpPr>
        <p:spPr/>
        <p:txBody>
          <a:bodyPr/>
          <a:lstStyle/>
          <a:p>
            <a:fld id="{DE48BA3D-0680-485F-9882-A8DAC8FEA35A}" type="slidenum">
              <a:rPr lang="nl-NL" smtClean="0"/>
              <a:pPr/>
              <a:t>9</a:t>
            </a:fld>
            <a:endParaRPr lang="nl-NL" dirty="0"/>
          </a:p>
        </p:txBody>
      </p:sp>
    </p:spTree>
    <p:extLst>
      <p:ext uri="{BB962C8B-B14F-4D97-AF65-F5344CB8AC3E}">
        <p14:creationId xmlns:p14="http://schemas.microsoft.com/office/powerpoint/2010/main" val="59374878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1.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14.png"/></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png"/><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2.xml"/><Relationship Id="rId6" Type="http://schemas.openxmlformats.org/officeDocument/2006/relationships/image" Target="../media/image12.png"/><Relationship Id="rId5" Type="http://schemas.openxmlformats.org/officeDocument/2006/relationships/image" Target="../media/image5.png"/><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dia">
    <p:spTree>
      <p:nvGrpSpPr>
        <p:cNvPr id="1" name=""/>
        <p:cNvGrpSpPr/>
        <p:nvPr/>
      </p:nvGrpSpPr>
      <p:grpSpPr>
        <a:xfrm>
          <a:off x="0" y="0"/>
          <a:ext cx="0" cy="0"/>
          <a:chOff x="0" y="0"/>
          <a:chExt cx="0" cy="0"/>
        </a:xfrm>
      </p:grpSpPr>
      <p:pic>
        <p:nvPicPr>
          <p:cNvPr id="6" name="Afbeelding 5">
            <a:extLst>
              <a:ext uri="{FF2B5EF4-FFF2-40B4-BE49-F238E27FC236}">
                <a16:creationId xmlns:a16="http://schemas.microsoft.com/office/drawing/2014/main" id="{8FB599C0-7BBA-4FD4-BE20-185B0C04FD5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0" y="0"/>
            <a:ext cx="11520000" cy="4610100"/>
          </a:xfrm>
          <a:prstGeom prst="rect">
            <a:avLst/>
          </a:prstGeom>
        </p:spPr>
      </p:pic>
      <p:sp>
        <p:nvSpPr>
          <p:cNvPr id="9" name="Ondertitel 2">
            <a:extLst>
              <a:ext uri="{FF2B5EF4-FFF2-40B4-BE49-F238E27FC236}">
                <a16:creationId xmlns:a16="http://schemas.microsoft.com/office/drawing/2014/main" id="{AB3B2324-3100-4DED-93B6-5E41FD68EF30}"/>
              </a:ext>
            </a:extLst>
          </p:cNvPr>
          <p:cNvSpPr>
            <a:spLocks noGrp="1"/>
          </p:cNvSpPr>
          <p:nvPr>
            <p:ph type="subTitle" idx="1"/>
          </p:nvPr>
        </p:nvSpPr>
        <p:spPr>
          <a:xfrm>
            <a:off x="-180000" y="6300175"/>
            <a:ext cx="180000" cy="180000"/>
          </a:xfrm>
        </p:spPr>
        <p:txBody>
          <a:bodyPr>
            <a:normAutofit/>
          </a:bodyPr>
          <a:lstStyle>
            <a:lvl1pPr marL="0" indent="0" algn="ctr">
              <a:buNone/>
              <a:defRPr sz="1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l-NL"/>
          </a:p>
        </p:txBody>
      </p:sp>
      <p:sp>
        <p:nvSpPr>
          <p:cNvPr id="10" name="Titel 1">
            <a:extLst>
              <a:ext uri="{FF2B5EF4-FFF2-40B4-BE49-F238E27FC236}">
                <a16:creationId xmlns:a16="http://schemas.microsoft.com/office/drawing/2014/main" id="{1392677B-CB39-4E48-BA04-ED626FC06210}"/>
              </a:ext>
            </a:extLst>
          </p:cNvPr>
          <p:cNvSpPr>
            <a:spLocks noGrp="1"/>
          </p:cNvSpPr>
          <p:nvPr>
            <p:ph type="ctrTitle"/>
          </p:nvPr>
        </p:nvSpPr>
        <p:spPr>
          <a:xfrm>
            <a:off x="2046662" y="2613931"/>
            <a:ext cx="4633538" cy="1488169"/>
          </a:xfrm>
        </p:spPr>
        <p:txBody>
          <a:bodyPr anchor="t" anchorCtr="0">
            <a:noAutofit/>
          </a:bodyPr>
          <a:lstStyle>
            <a:lvl1pPr algn="l">
              <a:defRPr sz="2800" b="0">
                <a:solidFill>
                  <a:schemeClr val="bg1"/>
                </a:solidFill>
                <a:latin typeface="+mj-lt"/>
              </a:defRPr>
            </a:lvl1pPr>
          </a:lstStyle>
          <a:p>
            <a:r>
              <a:rPr lang="en-US"/>
              <a:t>Click to edit Master title style</a:t>
            </a:r>
            <a:endParaRPr lang="nl-NL"/>
          </a:p>
        </p:txBody>
      </p:sp>
      <p:sp>
        <p:nvSpPr>
          <p:cNvPr id="12" name="Tijdelijke aanduiding voor tekst 7">
            <a:extLst>
              <a:ext uri="{FF2B5EF4-FFF2-40B4-BE49-F238E27FC236}">
                <a16:creationId xmlns:a16="http://schemas.microsoft.com/office/drawing/2014/main" id="{41AFA734-8D2E-408E-9E70-FA6E7C78F6FD}"/>
              </a:ext>
            </a:extLst>
          </p:cNvPr>
          <p:cNvSpPr txBox="1">
            <a:spLocks/>
          </p:cNvSpPr>
          <p:nvPr userDrawn="1"/>
        </p:nvSpPr>
        <p:spPr>
          <a:xfrm>
            <a:off x="6493574" y="5373000"/>
            <a:ext cx="2963485" cy="269304"/>
          </a:xfrm>
          <a:prstGeom prst="rect">
            <a:avLst/>
          </a:prstGeom>
          <a:noFill/>
        </p:spPr>
        <p:txBody>
          <a:bodyPr wrap="none" lIns="0" tIns="0" rIns="144000" bIns="0" anchor="ctr" anchorCtr="0">
            <a:spAutoFit/>
          </a:bodyPr>
          <a:lstStyle>
            <a:lvl1pPr marL="0" indent="0" algn="l" defTabSz="1177226" rtl="0" eaLnBrk="1" latinLnBrk="0" hangingPunct="1">
              <a:lnSpc>
                <a:spcPct val="100000"/>
              </a:lnSpc>
              <a:spcBef>
                <a:spcPts val="0"/>
              </a:spcBef>
              <a:buClr>
                <a:schemeClr val="accent3"/>
              </a:buClr>
              <a:buFont typeface="Calibri" panose="020B0604020202020204" pitchFamily="34" charset="0"/>
              <a:buNone/>
              <a:defRPr sz="1300" kern="1200">
                <a:solidFill>
                  <a:schemeClr val="tx2"/>
                </a:solidFill>
                <a:latin typeface="Montserrat Light" panose="00000400000000000000" pitchFamily="2" charset="0"/>
                <a:ea typeface="+mn-ea"/>
                <a:cs typeface="+mn-cs"/>
              </a:defRPr>
            </a:lvl1pPr>
            <a:lvl2pPr marL="648865" indent="-324432"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973299" indent="-324432"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a:lstStyle>
          <a:p>
            <a:r>
              <a:rPr lang="en-GB" sz="1750" dirty="0"/>
              <a:t>Lecturer professional development</a:t>
            </a:r>
          </a:p>
        </p:txBody>
      </p:sp>
      <p:grpSp>
        <p:nvGrpSpPr>
          <p:cNvPr id="11" name="Groep 10">
            <a:extLst>
              <a:ext uri="{FF2B5EF4-FFF2-40B4-BE49-F238E27FC236}">
                <a16:creationId xmlns:a16="http://schemas.microsoft.com/office/drawing/2014/main" id="{CB18ACBF-51F6-4961-9C59-8F3D84DF165A}"/>
              </a:ext>
            </a:extLst>
          </p:cNvPr>
          <p:cNvGrpSpPr/>
          <p:nvPr userDrawn="1"/>
        </p:nvGrpSpPr>
        <p:grpSpPr>
          <a:xfrm>
            <a:off x="-2400101" y="1834107"/>
            <a:ext cx="2280676" cy="2940113"/>
            <a:chOff x="-2172832" y="1897500"/>
            <a:chExt cx="2046443" cy="3111536"/>
          </a:xfrm>
        </p:grpSpPr>
        <p:sp>
          <p:nvSpPr>
            <p:cNvPr id="13" name="Toelichting 2">
              <a:extLst>
                <a:ext uri="{FF2B5EF4-FFF2-40B4-BE49-F238E27FC236}">
                  <a16:creationId xmlns:a16="http://schemas.microsoft.com/office/drawing/2014/main" id="{E57AE13C-8D4B-48D2-A434-457EA2F1C6CB}"/>
                </a:ext>
              </a:extLst>
            </p:cNvPr>
            <p:cNvSpPr txBox="1"/>
            <p:nvPr userDrawn="1"/>
          </p:nvSpPr>
          <p:spPr>
            <a:xfrm>
              <a:off x="-2172832" y="1897500"/>
              <a:ext cx="2046443" cy="2328908"/>
            </a:xfrm>
            <a:prstGeom prst="rect">
              <a:avLst/>
            </a:prstGeom>
            <a:noFill/>
          </p:spPr>
          <p:txBody>
            <a:bodyPr wrap="square" lIns="0" tIns="0" rIns="0" bIns="0" rtlCol="0">
              <a:spAutoFit/>
            </a:bodyPr>
            <a:lstStyle/>
            <a:p>
              <a:pPr>
                <a:lnSpc>
                  <a:spcPct val="100000"/>
                </a:lnSpc>
              </a:pPr>
              <a:r>
                <a:rPr lang="en-GB" sz="1100" b="1" baseline="0" noProof="1">
                  <a:solidFill>
                    <a:schemeClr val="tx2"/>
                  </a:solidFill>
                  <a:latin typeface="+mn-lt"/>
                  <a:cs typeface="Calibri" panose="020F0502020204030204" pitchFamily="34" charset="0"/>
                </a:rPr>
                <a:t>New slide</a:t>
              </a:r>
              <a:endParaRPr lang="en-GB" sz="1100" baseline="0" noProof="1">
                <a:solidFill>
                  <a:schemeClr val="tx2"/>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On the </a:t>
              </a:r>
              <a:r>
                <a:rPr lang="en-GB" sz="1100" b="1" baseline="0" noProof="1">
                  <a:solidFill>
                    <a:schemeClr val="tx1"/>
                  </a:solidFill>
                  <a:latin typeface="+mn-lt"/>
                  <a:cs typeface="Calibri" panose="020F0502020204030204" pitchFamily="34" charset="0"/>
                </a:rPr>
                <a:t>Start</a:t>
              </a:r>
              <a:r>
                <a:rPr lang="en-GB" sz="1100" baseline="0" noProof="1">
                  <a:solidFill>
                    <a:schemeClr val="tx1"/>
                  </a:solidFill>
                  <a:latin typeface="+mn-lt"/>
                  <a:cs typeface="Calibri" panose="020F0502020204030204" pitchFamily="34" charset="0"/>
                </a:rPr>
                <a:t> tab, </a:t>
              </a:r>
              <a:r>
                <a:rPr lang="en-GB" sz="1100" u="sng" baseline="0" noProof="1">
                  <a:solidFill>
                    <a:schemeClr val="tx1"/>
                  </a:solidFill>
                  <a:latin typeface="+mn-lt"/>
                  <a:cs typeface="Calibri" panose="020F0502020204030204" pitchFamily="34" charset="0"/>
                </a:rPr>
                <a:t>click on the text below </a:t>
              </a:r>
              <a:r>
                <a:rPr lang="en-GB" sz="1100" baseline="0" noProof="1">
                  <a:solidFill>
                    <a:schemeClr val="tx1"/>
                  </a:solidFill>
                  <a:latin typeface="+mn-lt"/>
                  <a:cs typeface="Calibri" panose="020F0502020204030204" pitchFamily="34" charset="0"/>
                </a:rPr>
                <a:t>the pictogram </a:t>
              </a:r>
              <a:r>
                <a:rPr lang="en-GB" sz="1100" b="1" baseline="0" noProof="1">
                  <a:solidFill>
                    <a:schemeClr val="tx1"/>
                  </a:solidFill>
                  <a:latin typeface="+mn-lt"/>
                  <a:cs typeface="Calibri" panose="020F0502020204030204" pitchFamily="34" charset="0"/>
                </a:rPr>
                <a:t>New slide</a:t>
              </a:r>
              <a:r>
                <a:rPr lang="en-GB" sz="1100" baseline="0" noProof="1">
                  <a:solidFill>
                    <a:schemeClr val="tx1"/>
                  </a:solidFill>
                  <a:latin typeface="+mn-lt"/>
                  <a:cs typeface="Calibri" panose="020F0502020204030204" pitchFamily="34" charset="0"/>
                </a:rPr>
                <a:t>:</a:t>
              </a: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1" baseline="0" noProof="1">
                <a:solidFill>
                  <a:schemeClr val="tx1"/>
                </a:solidFill>
                <a:latin typeface="+mn-lt"/>
                <a:cs typeface="Calibri" panose="020F0502020204030204" pitchFamily="34" charset="0"/>
              </a:endParaRPr>
            </a:p>
            <a:p>
              <a:pPr>
                <a:lnSpc>
                  <a:spcPct val="100000"/>
                </a:lnSpc>
              </a:pPr>
              <a:endParaRPr lang="en-GB" sz="1100" b="1" baseline="0" noProof="1">
                <a:solidFill>
                  <a:schemeClr val="tx2"/>
                </a:solidFill>
                <a:latin typeface="+mn-lt"/>
                <a:cs typeface="Calibri" panose="020F0502020204030204" pitchFamily="34" charset="0"/>
              </a:endParaRPr>
            </a:p>
            <a:p>
              <a:pPr>
                <a:lnSpc>
                  <a:spcPct val="100000"/>
                </a:lnSpc>
              </a:pPr>
              <a:endParaRPr lang="en-GB" sz="1100" b="1" baseline="0" noProof="1">
                <a:solidFill>
                  <a:schemeClr val="tx2"/>
                </a:solidFill>
                <a:latin typeface="+mn-lt"/>
                <a:cs typeface="Calibri" panose="020F0502020204030204" pitchFamily="34" charset="0"/>
              </a:endParaRPr>
            </a:p>
            <a:p>
              <a:pPr>
                <a:lnSpc>
                  <a:spcPct val="100000"/>
                </a:lnSpc>
              </a:pPr>
              <a:r>
                <a:rPr lang="en-GB" sz="1100" b="1" baseline="0" noProof="1">
                  <a:solidFill>
                    <a:schemeClr val="tx2"/>
                  </a:solidFill>
                  <a:latin typeface="+mn-lt"/>
                  <a:cs typeface="Calibri" panose="020F0502020204030204" pitchFamily="34" charset="0"/>
                </a:rPr>
                <a:t>Different layout for current slide</a:t>
              </a:r>
            </a:p>
            <a:p>
              <a:pPr>
                <a:lnSpc>
                  <a:spcPct val="100000"/>
                </a:lnSpc>
              </a:pPr>
              <a:r>
                <a:rPr lang="en-GB" sz="1100" b="0" baseline="0" noProof="1">
                  <a:solidFill>
                    <a:schemeClr val="tx1"/>
                  </a:solidFill>
                  <a:latin typeface="+mn-lt"/>
                  <a:cs typeface="Calibri" panose="020F0502020204030204" pitchFamily="34" charset="0"/>
                </a:rPr>
                <a:t>On the </a:t>
              </a:r>
              <a:r>
                <a:rPr lang="en-GB" sz="1100" b="1" baseline="0" noProof="1">
                  <a:solidFill>
                    <a:schemeClr val="tx1"/>
                  </a:solidFill>
                  <a:latin typeface="+mn-lt"/>
                  <a:cs typeface="Calibri" panose="020F0502020204030204" pitchFamily="34" charset="0"/>
                </a:rPr>
                <a:t>Start tab</a:t>
              </a:r>
              <a:r>
                <a:rPr lang="en-GB" sz="1100" b="0" baseline="0" noProof="1">
                  <a:solidFill>
                    <a:schemeClr val="tx1"/>
                  </a:solidFill>
                  <a:latin typeface="+mn-lt"/>
                  <a:cs typeface="Calibri" panose="020F0502020204030204" pitchFamily="34" charset="0"/>
                </a:rPr>
                <a:t>, click on Layout:</a:t>
              </a:r>
            </a:p>
          </p:txBody>
        </p:sp>
        <p:pic>
          <p:nvPicPr>
            <p:cNvPr id="14" name="Afbeelding 13">
              <a:extLst>
                <a:ext uri="{FF2B5EF4-FFF2-40B4-BE49-F238E27FC236}">
                  <a16:creationId xmlns:a16="http://schemas.microsoft.com/office/drawing/2014/main" id="{1C7F5596-1D8E-4EBB-8F70-C39832B2C8A0}"/>
                </a:ext>
              </a:extLst>
            </p:cNvPr>
            <p:cNvPicPr>
              <a:picLocks noChangeAspect="1"/>
            </p:cNvPicPr>
            <p:nvPr userDrawn="1"/>
          </p:nvPicPr>
          <p:blipFill>
            <a:blip r:embed="rId3"/>
            <a:stretch>
              <a:fillRect/>
            </a:stretch>
          </p:blipFill>
          <p:spPr>
            <a:xfrm>
              <a:off x="-1718975" y="2616530"/>
              <a:ext cx="514351" cy="914400"/>
            </a:xfrm>
            <a:prstGeom prst="rect">
              <a:avLst/>
            </a:prstGeom>
          </p:spPr>
        </p:pic>
        <p:sp>
          <p:nvSpPr>
            <p:cNvPr id="20" name="Pijl: links 19">
              <a:extLst>
                <a:ext uri="{FF2B5EF4-FFF2-40B4-BE49-F238E27FC236}">
                  <a16:creationId xmlns:a16="http://schemas.microsoft.com/office/drawing/2014/main" id="{B02E2601-EA26-46EB-BA88-F5C042B55AC5}"/>
                </a:ext>
              </a:extLst>
            </p:cNvPr>
            <p:cNvSpPr/>
            <p:nvPr userDrawn="1"/>
          </p:nvSpPr>
          <p:spPr>
            <a:xfrm>
              <a:off x="-1222425" y="3250569"/>
              <a:ext cx="514350" cy="181070"/>
            </a:xfrm>
            <a:prstGeom prst="lef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dirty="0">
                <a:solidFill>
                  <a:schemeClr val="tx1"/>
                </a:solidFill>
              </a:endParaRPr>
            </a:p>
          </p:txBody>
        </p:sp>
        <p:pic>
          <p:nvPicPr>
            <p:cNvPr id="21" name="Afbeelding 20">
              <a:extLst>
                <a:ext uri="{FF2B5EF4-FFF2-40B4-BE49-F238E27FC236}">
                  <a16:creationId xmlns:a16="http://schemas.microsoft.com/office/drawing/2014/main" id="{EEDE89FB-55EA-42B1-AC02-1381F66EE6CA}"/>
                </a:ext>
              </a:extLst>
            </p:cNvPr>
            <p:cNvPicPr>
              <a:picLocks noChangeAspect="1"/>
            </p:cNvPicPr>
            <p:nvPr userDrawn="1"/>
          </p:nvPicPr>
          <p:blipFill>
            <a:blip r:embed="rId4"/>
            <a:stretch>
              <a:fillRect/>
            </a:stretch>
          </p:blipFill>
          <p:spPr>
            <a:xfrm>
              <a:off x="-1823083" y="4711856"/>
              <a:ext cx="1012945" cy="297180"/>
            </a:xfrm>
            <a:prstGeom prst="rect">
              <a:avLst/>
            </a:prstGeom>
          </p:spPr>
        </p:pic>
      </p:grpSp>
      <p:pic>
        <p:nvPicPr>
          <p:cNvPr id="16" name="Pointer" descr="Afbeelding met object, klok&#10;&#10;Automatisch gegenereerde beschrijving">
            <a:extLst>
              <a:ext uri="{FF2B5EF4-FFF2-40B4-BE49-F238E27FC236}">
                <a16:creationId xmlns:a16="http://schemas.microsoft.com/office/drawing/2014/main" id="{D05D143C-07F2-4F3C-ACA5-88CE36AF4930}"/>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056488" y="448919"/>
            <a:ext cx="4464000" cy="3766225"/>
          </a:xfrm>
          <a:prstGeom prst="rect">
            <a:avLst/>
          </a:prstGeom>
        </p:spPr>
      </p:pic>
      <p:sp>
        <p:nvSpPr>
          <p:cNvPr id="17" name="Witte driehoek">
            <a:extLst>
              <a:ext uri="{FF2B5EF4-FFF2-40B4-BE49-F238E27FC236}">
                <a16:creationId xmlns:a16="http://schemas.microsoft.com/office/drawing/2014/main" id="{6177BBC9-35D3-4A9A-A1F9-142F14028705}"/>
              </a:ext>
            </a:extLst>
          </p:cNvPr>
          <p:cNvSpPr/>
          <p:nvPr userDrawn="1"/>
        </p:nvSpPr>
        <p:spPr>
          <a:xfrm rot="16200000">
            <a:off x="10596986" y="3817020"/>
            <a:ext cx="926309" cy="920694"/>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Kleur driehoek">
            <a:extLst>
              <a:ext uri="{FF2B5EF4-FFF2-40B4-BE49-F238E27FC236}">
                <a16:creationId xmlns:a16="http://schemas.microsoft.com/office/drawing/2014/main" id="{2F82349C-C8A2-4DE3-890D-0DE8F23F9C06}"/>
              </a:ext>
            </a:extLst>
          </p:cNvPr>
          <p:cNvSpPr/>
          <p:nvPr userDrawn="1"/>
        </p:nvSpPr>
        <p:spPr>
          <a:xfrm rot="5400000">
            <a:off x="6045424" y="5331198"/>
            <a:ext cx="382452" cy="380133"/>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5" name="Logo">
            <a:extLst>
              <a:ext uri="{FF2B5EF4-FFF2-40B4-BE49-F238E27FC236}">
                <a16:creationId xmlns:a16="http://schemas.microsoft.com/office/drawing/2014/main" id="{1C46CA9E-D2AE-4399-9377-6C0260365CC9}"/>
              </a:ext>
            </a:extLst>
          </p:cNvPr>
          <p:cNvPicPr>
            <a:picLocks noChangeAspect="1"/>
          </p:cNvPicPr>
          <p:nvPr userDrawn="1"/>
        </p:nvPicPr>
        <p:blipFill rotWithShape="1">
          <a:blip r:embed="rId6">
            <a:extLst>
              <a:ext uri="{28A0092B-C50C-407E-A947-70E740481C1C}">
                <a14:useLocalDpi xmlns:a14="http://schemas.microsoft.com/office/drawing/2010/main" val="0"/>
              </a:ext>
            </a:extLst>
          </a:blip>
          <a:srcRect b="22645"/>
          <a:stretch/>
        </p:blipFill>
        <p:spPr>
          <a:xfrm>
            <a:off x="-139701" y="4432301"/>
            <a:ext cx="5364000" cy="1600200"/>
          </a:xfrm>
          <a:prstGeom prst="rect">
            <a:avLst/>
          </a:prstGeom>
        </p:spPr>
      </p:pic>
    </p:spTree>
    <p:extLst>
      <p:ext uri="{BB962C8B-B14F-4D97-AF65-F5344CB8AC3E}">
        <p14:creationId xmlns:p14="http://schemas.microsoft.com/office/powerpoint/2010/main" val="991016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9E4FF8-900C-4A1C-A50E-422D69231B4E}"/>
              </a:ext>
            </a:extLst>
          </p:cNvPr>
          <p:cNvSpPr>
            <a:spLocks noGrp="1"/>
          </p:cNvSpPr>
          <p:nvPr>
            <p:ph type="title"/>
          </p:nvPr>
        </p:nvSpPr>
        <p:spPr>
          <a:xfrm>
            <a:off x="1655763" y="1969016"/>
            <a:ext cx="7297784" cy="375158"/>
          </a:xfrm>
        </p:spPr>
        <p:txBody>
          <a:bodyPr/>
          <a:lstStyle/>
          <a:p>
            <a:r>
              <a:rPr lang="nl-NL"/>
              <a:t>Klik om stijl te bewerken</a:t>
            </a:r>
            <a:endParaRPr lang="en-GB" dirty="0"/>
          </a:p>
        </p:txBody>
      </p:sp>
      <p:sp>
        <p:nvSpPr>
          <p:cNvPr id="3" name="Tijdelijke aanduiding voor inhoud 2">
            <a:extLst>
              <a:ext uri="{FF2B5EF4-FFF2-40B4-BE49-F238E27FC236}">
                <a16:creationId xmlns:a16="http://schemas.microsoft.com/office/drawing/2014/main" id="{9A4D82EB-A068-41A9-80F3-33E950159D34}"/>
              </a:ext>
            </a:extLst>
          </p:cNvPr>
          <p:cNvSpPr>
            <a:spLocks noGrp="1"/>
          </p:cNvSpPr>
          <p:nvPr>
            <p:ph idx="1" hasCustomPrompt="1"/>
          </p:nvPr>
        </p:nvSpPr>
        <p:spPr>
          <a:xfrm>
            <a:off x="1656000" y="2607038"/>
            <a:ext cx="7297784" cy="3143736"/>
          </a:xfrm>
        </p:spPr>
        <p:txBody>
          <a:bodyPr/>
          <a:lstStyle>
            <a:lvl1pPr marL="180000" indent="-180000">
              <a:buClr>
                <a:schemeClr val="accent2"/>
              </a:buClr>
              <a:defRPr/>
            </a:lvl1pPr>
            <a:lvl2pPr marL="360000" indent="-180000">
              <a:defRPr/>
            </a:lvl2pPr>
            <a:lvl3pPr marL="540000" indent="-180000">
              <a:defRPr/>
            </a:lvl3pPr>
          </a:lstStyle>
          <a:p>
            <a:pPr lvl="0"/>
            <a:r>
              <a:rPr lang="en-GB" dirty="0" err="1"/>
              <a:t>Tekststijl</a:t>
            </a:r>
            <a:r>
              <a:rPr lang="en-GB" dirty="0"/>
              <a:t> van het model </a:t>
            </a:r>
            <a:r>
              <a:rPr lang="en-GB" dirty="0" err="1"/>
              <a:t>bewerken</a:t>
            </a:r>
            <a:endParaRPr lang="en-GB" dirty="0"/>
          </a:p>
          <a:p>
            <a:pPr lvl="1"/>
            <a:r>
              <a:rPr lang="en-GB" dirty="0" err="1"/>
              <a:t>Tweede</a:t>
            </a:r>
            <a:r>
              <a:rPr lang="en-GB" dirty="0"/>
              <a:t> </a:t>
            </a:r>
            <a:r>
              <a:rPr lang="en-GB" dirty="0" err="1"/>
              <a:t>niveau</a:t>
            </a:r>
            <a:endParaRPr lang="en-GB" dirty="0"/>
          </a:p>
          <a:p>
            <a:pPr lvl="2"/>
            <a:r>
              <a:rPr lang="en-GB" dirty="0" err="1"/>
              <a:t>Derde</a:t>
            </a:r>
            <a:r>
              <a:rPr lang="en-GB" dirty="0"/>
              <a:t> </a:t>
            </a:r>
            <a:r>
              <a:rPr lang="en-GB" dirty="0" err="1"/>
              <a:t>niveau</a:t>
            </a:r>
            <a:endParaRPr lang="en-GB" dirty="0"/>
          </a:p>
          <a:p>
            <a:pPr lvl="3"/>
            <a:r>
              <a:rPr lang="en-GB" dirty="0" err="1"/>
              <a:t>Vierde</a:t>
            </a:r>
            <a:r>
              <a:rPr lang="en-GB" dirty="0"/>
              <a:t> </a:t>
            </a:r>
            <a:r>
              <a:rPr lang="en-GB" dirty="0" err="1"/>
              <a:t>niveau</a:t>
            </a:r>
            <a:endParaRPr lang="en-GB" dirty="0"/>
          </a:p>
          <a:p>
            <a:pPr lvl="4"/>
            <a:r>
              <a:rPr lang="en-GB" dirty="0" err="1"/>
              <a:t>Vijfde</a:t>
            </a:r>
            <a:r>
              <a:rPr lang="en-GB" dirty="0"/>
              <a:t> </a:t>
            </a:r>
            <a:r>
              <a:rPr lang="en-GB" dirty="0" err="1"/>
              <a:t>niveau</a:t>
            </a:r>
            <a:endParaRPr lang="en-GB" dirty="0"/>
          </a:p>
        </p:txBody>
      </p:sp>
      <p:grpSp>
        <p:nvGrpSpPr>
          <p:cNvPr id="4" name="Info">
            <a:extLst>
              <a:ext uri="{FF2B5EF4-FFF2-40B4-BE49-F238E27FC236}">
                <a16:creationId xmlns:a16="http://schemas.microsoft.com/office/drawing/2014/main" id="{8F666041-AE1D-4790-893C-CA54BB58B111}"/>
              </a:ext>
            </a:extLst>
          </p:cNvPr>
          <p:cNvGrpSpPr/>
          <p:nvPr userDrawn="1"/>
        </p:nvGrpSpPr>
        <p:grpSpPr>
          <a:xfrm>
            <a:off x="-2749208" y="1635988"/>
            <a:ext cx="2496105" cy="4726712"/>
            <a:chOff x="-2105890" y="1897502"/>
            <a:chExt cx="1979502" cy="5002302"/>
          </a:xfrm>
        </p:grpSpPr>
        <p:sp>
          <p:nvSpPr>
            <p:cNvPr id="5" name="Tekst">
              <a:extLst>
                <a:ext uri="{FF2B5EF4-FFF2-40B4-BE49-F238E27FC236}">
                  <a16:creationId xmlns:a16="http://schemas.microsoft.com/office/drawing/2014/main" id="{97E05038-CF34-4324-A446-7849213F5FE2}"/>
                </a:ext>
              </a:extLst>
            </p:cNvPr>
            <p:cNvSpPr txBox="1"/>
            <p:nvPr userDrawn="1"/>
          </p:nvSpPr>
          <p:spPr>
            <a:xfrm>
              <a:off x="-2105890" y="1897502"/>
              <a:ext cx="1979502" cy="4836963"/>
            </a:xfrm>
            <a:prstGeom prst="rect">
              <a:avLst/>
            </a:prstGeom>
            <a:noFill/>
          </p:spPr>
          <p:txBody>
            <a:bodyPr wrap="square" lIns="0" tIns="0" rIns="0" bIns="0" rtlCol="0">
              <a:spAutoFit/>
            </a:bodyPr>
            <a:lstStyle/>
            <a:p>
              <a:pPr>
                <a:lnSpc>
                  <a:spcPct val="100000"/>
                </a:lnSpc>
              </a:pPr>
              <a:r>
                <a:rPr lang="en-GB" sz="1100" b="1" baseline="0" noProof="1">
                  <a:solidFill>
                    <a:schemeClr val="tx2"/>
                  </a:solidFill>
                  <a:latin typeface="+mn-lt"/>
                  <a:cs typeface="Calibri" panose="020F0502020204030204" pitchFamily="34" charset="0"/>
                </a:rPr>
                <a:t>Tekst opmaken</a:t>
              </a:r>
              <a:endParaRPr lang="en-GB" sz="1100" baseline="0" noProof="1">
                <a:solidFill>
                  <a:schemeClr val="tx2"/>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In tekstkaders zijn vijf opmaakstijlen ingesteld:</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Opsomming bullet</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Opsomming streepje</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Opsomming pijltje</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Platte tekst</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Tussenkopje</a:t>
              </a: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Je kiest een stijl door </a:t>
              </a:r>
              <a:r>
                <a:rPr lang="en-GB" sz="1100" i="1" baseline="0" noProof="1">
                  <a:solidFill>
                    <a:schemeClr val="tx1"/>
                  </a:solidFill>
                  <a:latin typeface="+mn-lt"/>
                  <a:cs typeface="Calibri" panose="020F0502020204030204" pitchFamily="34" charset="0"/>
                </a:rPr>
                <a:t>aan het begin van een alinea </a:t>
              </a:r>
              <a:r>
                <a:rPr lang="en-GB" sz="1100" baseline="0" noProof="1">
                  <a:solidFill>
                    <a:schemeClr val="tx1"/>
                  </a:solidFill>
                  <a:latin typeface="+mn-lt"/>
                  <a:cs typeface="Calibri" panose="020F0502020204030204" pitchFamily="34" charset="0"/>
                </a:rPr>
                <a:t>op </a:t>
              </a:r>
              <a:r>
                <a:rPr lang="en-GB" sz="1100" b="1" baseline="0" noProof="1">
                  <a:solidFill>
                    <a:schemeClr val="tx1"/>
                  </a:solidFill>
                  <a:latin typeface="+mn-lt"/>
                  <a:cs typeface="Calibri" panose="020F0502020204030204" pitchFamily="34" charset="0"/>
                </a:rPr>
                <a:t>[Tab]</a:t>
              </a:r>
              <a:r>
                <a:rPr lang="en-GB" sz="1100" baseline="0" noProof="1">
                  <a:solidFill>
                    <a:schemeClr val="tx1"/>
                  </a:solidFill>
                  <a:latin typeface="+mn-lt"/>
                  <a:cs typeface="Calibri" panose="020F0502020204030204" pitchFamily="34" charset="0"/>
                </a:rPr>
                <a:t> of </a:t>
              </a:r>
              <a:r>
                <a:rPr lang="en-GB" sz="1100" b="1" baseline="0" noProof="1">
                  <a:solidFill>
                    <a:schemeClr val="tx1"/>
                  </a:solidFill>
                  <a:latin typeface="+mn-lt"/>
                  <a:cs typeface="Calibri" panose="020F0502020204030204" pitchFamily="34" charset="0"/>
                </a:rPr>
                <a:t>[Shift]+[Tab]</a:t>
              </a:r>
              <a:r>
                <a:rPr lang="en-GB" sz="1100" baseline="0" noProof="1">
                  <a:solidFill>
                    <a:schemeClr val="tx1"/>
                  </a:solidFill>
                  <a:latin typeface="+mn-lt"/>
                  <a:cs typeface="Calibri" panose="020F0502020204030204" pitchFamily="34" charset="0"/>
                </a:rPr>
                <a:t> te drukken:</a:t>
              </a:r>
            </a:p>
            <a:p>
              <a:pPr marL="226863" indent="-226863">
                <a:lnSpc>
                  <a:spcPct val="100000"/>
                </a:lnSpc>
                <a:buFont typeface="Calibri" panose="020B0604020202020204" pitchFamily="34" charset="0"/>
                <a:buChar char="•"/>
              </a:pPr>
              <a:r>
                <a:rPr lang="en-GB" sz="1100" baseline="0" noProof="1">
                  <a:solidFill>
                    <a:schemeClr val="tx1"/>
                  </a:solidFill>
                  <a:latin typeface="+mn-lt"/>
                  <a:cs typeface="Calibri" panose="020F0502020204030204" pitchFamily="34" charset="0"/>
                </a:rPr>
                <a:t>Met </a:t>
              </a:r>
              <a:r>
                <a:rPr lang="en-GB" sz="1100" b="1" baseline="0" noProof="1">
                  <a:solidFill>
                    <a:schemeClr val="tx1"/>
                  </a:solidFill>
                  <a:latin typeface="+mn-lt"/>
                  <a:cs typeface="Calibri" panose="020F0502020204030204" pitchFamily="34" charset="0"/>
                </a:rPr>
                <a:t>[Tab]</a:t>
              </a:r>
              <a:r>
                <a:rPr lang="en-GB" sz="1100" baseline="0" noProof="1">
                  <a:solidFill>
                    <a:schemeClr val="tx1"/>
                  </a:solidFill>
                  <a:latin typeface="+mn-lt"/>
                  <a:cs typeface="Calibri" panose="020F0502020204030204" pitchFamily="34" charset="0"/>
                </a:rPr>
                <a:t> kies je de </a:t>
              </a:r>
              <a:r>
                <a:rPr lang="en-GB" sz="1100" u="sng" baseline="0" noProof="1">
                  <a:solidFill>
                    <a:schemeClr val="tx1"/>
                  </a:solidFill>
                  <a:latin typeface="+mn-lt"/>
                  <a:cs typeface="Calibri" panose="020F0502020204030204" pitchFamily="34" charset="0"/>
                </a:rPr>
                <a:t>volgende</a:t>
              </a:r>
              <a:r>
                <a:rPr lang="en-GB" sz="1100" baseline="0" noProof="1">
                  <a:solidFill>
                    <a:schemeClr val="tx1"/>
                  </a:solidFill>
                  <a:latin typeface="+mn-lt"/>
                  <a:cs typeface="Calibri" panose="020F0502020204030204" pitchFamily="34" charset="0"/>
                </a:rPr>
                <a:t> tekststijl.</a:t>
              </a:r>
            </a:p>
            <a:p>
              <a:pPr marL="226863" indent="-226863">
                <a:lnSpc>
                  <a:spcPct val="100000"/>
                </a:lnSpc>
                <a:buFont typeface="Calibri" panose="020B0604020202020204" pitchFamily="34" charset="0"/>
                <a:buChar char="•"/>
              </a:pPr>
              <a:r>
                <a:rPr lang="en-GB" sz="1100" baseline="0" noProof="1">
                  <a:solidFill>
                    <a:schemeClr val="tx1"/>
                  </a:solidFill>
                  <a:latin typeface="+mn-lt"/>
                  <a:cs typeface="Calibri" panose="020F0502020204030204" pitchFamily="34" charset="0"/>
                </a:rPr>
                <a:t>Met </a:t>
              </a:r>
              <a:r>
                <a:rPr lang="en-GB" sz="1100" b="1" baseline="0" noProof="1">
                  <a:solidFill>
                    <a:schemeClr val="tx1"/>
                  </a:solidFill>
                  <a:latin typeface="+mn-lt"/>
                  <a:cs typeface="Calibri" panose="020F0502020204030204" pitchFamily="34" charset="0"/>
                </a:rPr>
                <a:t>[Shift]+[Tab]</a:t>
              </a:r>
              <a:r>
                <a:rPr lang="en-GB" sz="1100" baseline="0" noProof="1">
                  <a:solidFill>
                    <a:schemeClr val="tx1"/>
                  </a:solidFill>
                  <a:latin typeface="+mn-lt"/>
                  <a:cs typeface="Calibri" panose="020F0502020204030204" pitchFamily="34" charset="0"/>
                </a:rPr>
                <a:t> kies je de </a:t>
              </a:r>
              <a:r>
                <a:rPr lang="en-GB" sz="1100" u="sng" baseline="0" noProof="1">
                  <a:solidFill>
                    <a:schemeClr val="tx1"/>
                  </a:solidFill>
                  <a:latin typeface="+mn-lt"/>
                  <a:cs typeface="Calibri" panose="020F0502020204030204" pitchFamily="34" charset="0"/>
                </a:rPr>
                <a:t>vorige</a:t>
              </a:r>
              <a:r>
                <a:rPr lang="en-GB" sz="1100" i="0" u="none" baseline="0" noProof="1">
                  <a:solidFill>
                    <a:schemeClr val="tx1"/>
                  </a:solidFill>
                  <a:latin typeface="+mn-lt"/>
                  <a:cs typeface="Calibri" panose="020F0502020204030204" pitchFamily="34" charset="0"/>
                </a:rPr>
                <a:t> tekststijl</a:t>
              </a:r>
            </a:p>
            <a:p>
              <a:pPr marL="0" indent="0">
                <a:lnSpc>
                  <a:spcPct val="100000"/>
                </a:lnSpc>
                <a:buFont typeface="Calibri" panose="020B0604020202020204" pitchFamily="34" charset="0"/>
                <a:buNone/>
              </a:pPr>
              <a:endParaRPr lang="en-GB" sz="1100" i="0" u="none" baseline="0" noProof="1">
                <a:solidFill>
                  <a:schemeClr val="tx1"/>
                </a:solidFill>
                <a:latin typeface="+mn-lt"/>
                <a:cs typeface="Calibri" panose="020F0502020204030204" pitchFamily="34" charset="0"/>
              </a:endParaRPr>
            </a:p>
            <a:p>
              <a:pPr marL="0" indent="0">
                <a:lnSpc>
                  <a:spcPct val="100000"/>
                </a:lnSpc>
                <a:buFont typeface="Calibri" panose="020B0604020202020204" pitchFamily="34" charset="0"/>
                <a:buNone/>
              </a:pPr>
              <a:r>
                <a:rPr lang="en-GB" sz="1100" i="0" u="none" baseline="0" noProof="1">
                  <a:solidFill>
                    <a:schemeClr val="tx1"/>
                  </a:solidFill>
                  <a:latin typeface="+mn-lt"/>
                  <a:cs typeface="Calibri" panose="020F0502020204030204" pitchFamily="34" charset="0"/>
                </a:rPr>
                <a:t>Je kunt meerdere ‘sprongen’ tegelijk voor- of achteruit maken als je b.v. van niveau 1 naar niveau 4 wilt gaan. Je drukt dan aan het begin van een alinea meerdere keren op </a:t>
              </a:r>
              <a:r>
                <a:rPr lang="en-GB" sz="1100" b="1" i="0" u="none" baseline="0" noProof="1">
                  <a:solidFill>
                    <a:schemeClr val="tx1"/>
                  </a:solidFill>
                  <a:latin typeface="+mn-lt"/>
                  <a:cs typeface="Calibri" panose="020F0502020204030204" pitchFamily="34" charset="0"/>
                </a:rPr>
                <a:t>[Tab]</a:t>
              </a:r>
              <a:r>
                <a:rPr lang="en-GB" sz="1100" i="0" u="none" baseline="0" noProof="1">
                  <a:solidFill>
                    <a:schemeClr val="tx1"/>
                  </a:solidFill>
                  <a:latin typeface="+mn-lt"/>
                  <a:cs typeface="Calibri" panose="020F0502020204030204" pitchFamily="34" charset="0"/>
                </a:rPr>
                <a:t> of </a:t>
              </a:r>
              <a:r>
                <a:rPr lang="en-GB" sz="1100" b="1" i="0" u="none" baseline="0" noProof="1">
                  <a:solidFill>
                    <a:schemeClr val="tx1"/>
                  </a:solidFill>
                  <a:latin typeface="+mn-lt"/>
                  <a:cs typeface="Calibri" panose="020F0502020204030204" pitchFamily="34" charset="0"/>
                </a:rPr>
                <a:t>[Shift]+[Tab].</a:t>
              </a:r>
            </a:p>
            <a:p>
              <a:pPr marL="0" indent="0">
                <a:lnSpc>
                  <a:spcPct val="100000"/>
                </a:lnSpc>
                <a:buFont typeface="Calibri" panose="020B0604020202020204" pitchFamily="34" charset="0"/>
                <a:buNone/>
              </a:pPr>
              <a:endParaRPr lang="en-GB" sz="1100" b="1" i="0" u="none" baseline="0" noProof="1">
                <a:solidFill>
                  <a:schemeClr val="tx1"/>
                </a:solidFill>
                <a:latin typeface="+mn-lt"/>
                <a:cs typeface="Calibri" panose="020F0502020204030204" pitchFamily="34" charset="0"/>
              </a:endParaRPr>
            </a:p>
            <a:p>
              <a:pPr marL="0" marR="0" lvl="0" indent="0" algn="l" defTabSz="829467" rtl="0" eaLnBrk="1" fontAlgn="auto" latinLnBrk="0" hangingPunct="1">
                <a:lnSpc>
                  <a:spcPct val="100000"/>
                </a:lnSpc>
                <a:spcBef>
                  <a:spcPts val="0"/>
                </a:spcBef>
                <a:spcAft>
                  <a:spcPts val="0"/>
                </a:spcAft>
                <a:buClrTx/>
                <a:buSzTx/>
                <a:buFont typeface="Calibri" panose="020B0604020202020204" pitchFamily="34" charset="0"/>
                <a:buNone/>
                <a:tabLst/>
                <a:defRPr/>
              </a:pPr>
              <a:r>
                <a:rPr lang="en-GB" sz="1100" b="1" i="1" u="none" baseline="0" noProof="1">
                  <a:solidFill>
                    <a:schemeClr val="tx1"/>
                  </a:solidFill>
                  <a:latin typeface="+mn-lt"/>
                  <a:cs typeface="Calibri" panose="020F0502020204030204" pitchFamily="34" charset="0"/>
                </a:rPr>
                <a:t>Tip: </a:t>
              </a:r>
              <a:r>
                <a:rPr lang="en-GB" sz="1100" b="0" i="1" u="none" baseline="0" noProof="1">
                  <a:solidFill>
                    <a:schemeClr val="tx1"/>
                  </a:solidFill>
                  <a:latin typeface="+mn-lt"/>
                  <a:cs typeface="Calibri" panose="020F0502020204030204" pitchFamily="34" charset="0"/>
                </a:rPr>
                <a:t>in plaats van de Tab-toets kun je ook deze knoppen gebruiken (op de Start-tab):</a:t>
              </a:r>
            </a:p>
          </p:txBody>
        </p:sp>
        <p:pic>
          <p:nvPicPr>
            <p:cNvPr id="6" name="Inspringen">
              <a:extLst>
                <a:ext uri="{FF2B5EF4-FFF2-40B4-BE49-F238E27FC236}">
                  <a16:creationId xmlns:a16="http://schemas.microsoft.com/office/drawing/2014/main" id="{5EB716DB-8BE7-4C07-80EA-BC92292EB8D2}"/>
                </a:ext>
              </a:extLst>
            </p:cNvPr>
            <p:cNvPicPr>
              <a:picLocks noChangeAspect="1"/>
            </p:cNvPicPr>
            <p:nvPr userDrawn="1"/>
          </p:nvPicPr>
          <p:blipFill>
            <a:blip r:embed="rId2"/>
            <a:stretch>
              <a:fillRect/>
            </a:stretch>
          </p:blipFill>
          <p:spPr>
            <a:xfrm>
              <a:off x="-1202769" y="6564060"/>
              <a:ext cx="533376" cy="335744"/>
            </a:xfrm>
            <a:prstGeom prst="rect">
              <a:avLst/>
            </a:prstGeom>
          </p:spPr>
        </p:pic>
      </p:grpSp>
    </p:spTree>
    <p:extLst>
      <p:ext uri="{BB962C8B-B14F-4D97-AF65-F5344CB8AC3E}">
        <p14:creationId xmlns:p14="http://schemas.microsoft.com/office/powerpoint/2010/main" val="3749750672"/>
      </p:ext>
    </p:extLst>
  </p:cSld>
  <p:clrMapOvr>
    <a:masterClrMapping/>
  </p:clrMapOvr>
  <p:extLst>
    <p:ext uri="{DCECCB84-F9BA-43D5-87BE-67443E8EF086}">
      <p15:sldGuideLst xmlns:p15="http://schemas.microsoft.com/office/powerpoint/2012/main">
        <p15:guide id="1" orient="horz" pos="2041">
          <p15:clr>
            <a:srgbClr val="FBAE40"/>
          </p15:clr>
        </p15:guide>
        <p15:guide id="2" pos="3628">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kst en foto">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9E4FF8-900C-4A1C-A50E-422D69231B4E}"/>
              </a:ext>
            </a:extLst>
          </p:cNvPr>
          <p:cNvSpPr>
            <a:spLocks noGrp="1"/>
          </p:cNvSpPr>
          <p:nvPr>
            <p:ph type="title"/>
          </p:nvPr>
        </p:nvSpPr>
        <p:spPr>
          <a:xfrm>
            <a:off x="1655763" y="1969016"/>
            <a:ext cx="5149850" cy="375158"/>
          </a:xfrm>
        </p:spPr>
        <p:txBody>
          <a:bodyPr/>
          <a:lstStyle/>
          <a:p>
            <a:r>
              <a:rPr lang="nl-NL"/>
              <a:t>Klik om stijl te bewerken</a:t>
            </a:r>
            <a:endParaRPr lang="en-GB" dirty="0"/>
          </a:p>
        </p:txBody>
      </p:sp>
      <p:sp>
        <p:nvSpPr>
          <p:cNvPr id="5" name="Tijdelijke aanduiding voor tekst 4">
            <a:extLst>
              <a:ext uri="{FF2B5EF4-FFF2-40B4-BE49-F238E27FC236}">
                <a16:creationId xmlns:a16="http://schemas.microsoft.com/office/drawing/2014/main" id="{76C22EDB-735F-4FD7-A1DF-26FBA3DDB36A}"/>
              </a:ext>
            </a:extLst>
          </p:cNvPr>
          <p:cNvSpPr>
            <a:spLocks noGrp="1"/>
          </p:cNvSpPr>
          <p:nvPr>
            <p:ph type="body" sz="quarter" idx="11"/>
          </p:nvPr>
        </p:nvSpPr>
        <p:spPr>
          <a:xfrm>
            <a:off x="1655763" y="2605088"/>
            <a:ext cx="5149850" cy="3189287"/>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GB" dirty="0"/>
          </a:p>
        </p:txBody>
      </p:sp>
      <p:sp>
        <p:nvSpPr>
          <p:cNvPr id="10" name="Tijdelijke aanduiding voor afbeelding 9">
            <a:extLst>
              <a:ext uri="{FF2B5EF4-FFF2-40B4-BE49-F238E27FC236}">
                <a16:creationId xmlns:a16="http://schemas.microsoft.com/office/drawing/2014/main" id="{1D3B075B-6E1B-48A9-A29C-69102DB42F85}"/>
              </a:ext>
            </a:extLst>
          </p:cNvPr>
          <p:cNvSpPr>
            <a:spLocks noGrp="1"/>
          </p:cNvSpPr>
          <p:nvPr>
            <p:ph type="pic" sz="quarter" idx="12"/>
          </p:nvPr>
        </p:nvSpPr>
        <p:spPr>
          <a:xfrm>
            <a:off x="7038975" y="0"/>
            <a:ext cx="4481513" cy="6480175"/>
          </a:xfrm>
          <a:solidFill>
            <a:schemeClr val="bg1">
              <a:lumMod val="95000"/>
            </a:schemeClr>
          </a:solidFill>
        </p:spPr>
        <p:txBody>
          <a:bodyPr/>
          <a:lstStyle>
            <a:lvl1pPr marL="0" indent="0">
              <a:buNone/>
              <a:defRPr/>
            </a:lvl1pPr>
          </a:lstStyle>
          <a:p>
            <a:r>
              <a:rPr lang="nl-NL"/>
              <a:t>Klik op het pictogram als u een afbeelding wilt toevoegen</a:t>
            </a:r>
            <a:endParaRPr lang="en-GB" dirty="0"/>
          </a:p>
        </p:txBody>
      </p:sp>
      <p:sp>
        <p:nvSpPr>
          <p:cNvPr id="11" name="Rechthoek 10">
            <a:extLst>
              <a:ext uri="{FF2B5EF4-FFF2-40B4-BE49-F238E27FC236}">
                <a16:creationId xmlns:a16="http://schemas.microsoft.com/office/drawing/2014/main" id="{DC568622-9D0A-4CCF-A04F-D7C03FA933E6}"/>
              </a:ext>
            </a:extLst>
          </p:cNvPr>
          <p:cNvSpPr/>
          <p:nvPr userDrawn="1"/>
        </p:nvSpPr>
        <p:spPr>
          <a:xfrm>
            <a:off x="6805613" y="1339707"/>
            <a:ext cx="233362" cy="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6" name="Info">
            <a:extLst>
              <a:ext uri="{FF2B5EF4-FFF2-40B4-BE49-F238E27FC236}">
                <a16:creationId xmlns:a16="http://schemas.microsoft.com/office/drawing/2014/main" id="{661DFC31-4E7D-4437-9213-13263CF6299C}"/>
              </a:ext>
            </a:extLst>
          </p:cNvPr>
          <p:cNvGrpSpPr/>
          <p:nvPr userDrawn="1"/>
        </p:nvGrpSpPr>
        <p:grpSpPr>
          <a:xfrm>
            <a:off x="-2749208" y="1635988"/>
            <a:ext cx="2496105" cy="4726712"/>
            <a:chOff x="-2105890" y="1897502"/>
            <a:chExt cx="1979502" cy="5002302"/>
          </a:xfrm>
        </p:grpSpPr>
        <p:sp>
          <p:nvSpPr>
            <p:cNvPr id="7" name="Tekst">
              <a:extLst>
                <a:ext uri="{FF2B5EF4-FFF2-40B4-BE49-F238E27FC236}">
                  <a16:creationId xmlns:a16="http://schemas.microsoft.com/office/drawing/2014/main" id="{D21127C4-310D-491F-BE62-1AFD81FCA0E3}"/>
                </a:ext>
              </a:extLst>
            </p:cNvPr>
            <p:cNvSpPr txBox="1"/>
            <p:nvPr userDrawn="1"/>
          </p:nvSpPr>
          <p:spPr>
            <a:xfrm>
              <a:off x="-2105890" y="1897502"/>
              <a:ext cx="1979502" cy="4836963"/>
            </a:xfrm>
            <a:prstGeom prst="rect">
              <a:avLst/>
            </a:prstGeom>
            <a:noFill/>
          </p:spPr>
          <p:txBody>
            <a:bodyPr wrap="square" lIns="0" tIns="0" rIns="0" bIns="0" rtlCol="0">
              <a:spAutoFit/>
            </a:bodyPr>
            <a:lstStyle/>
            <a:p>
              <a:pPr>
                <a:lnSpc>
                  <a:spcPct val="100000"/>
                </a:lnSpc>
              </a:pPr>
              <a:r>
                <a:rPr lang="en-GB" sz="1100" b="1" baseline="0" noProof="1">
                  <a:solidFill>
                    <a:schemeClr val="tx2"/>
                  </a:solidFill>
                  <a:latin typeface="+mn-lt"/>
                  <a:cs typeface="Calibri" panose="020F0502020204030204" pitchFamily="34" charset="0"/>
                </a:rPr>
                <a:t>Tekst opmaken</a:t>
              </a:r>
              <a:endParaRPr lang="en-GB" sz="1100" baseline="0" noProof="1">
                <a:solidFill>
                  <a:schemeClr val="tx2"/>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In tekstkaders zijn vijf opmaakstijlen ingesteld:</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Opsomming bullet</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Opsomming streepje</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Opsomming pijltje</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Platte tekst</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Tussenkopje</a:t>
              </a: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Je kiest een stijl door </a:t>
              </a:r>
              <a:r>
                <a:rPr lang="en-GB" sz="1100" i="1" baseline="0" noProof="1">
                  <a:solidFill>
                    <a:schemeClr val="tx1"/>
                  </a:solidFill>
                  <a:latin typeface="+mn-lt"/>
                  <a:cs typeface="Calibri" panose="020F0502020204030204" pitchFamily="34" charset="0"/>
                </a:rPr>
                <a:t>aan het begin van een alinea </a:t>
              </a:r>
              <a:r>
                <a:rPr lang="en-GB" sz="1100" baseline="0" noProof="1">
                  <a:solidFill>
                    <a:schemeClr val="tx1"/>
                  </a:solidFill>
                  <a:latin typeface="+mn-lt"/>
                  <a:cs typeface="Calibri" panose="020F0502020204030204" pitchFamily="34" charset="0"/>
                </a:rPr>
                <a:t>op </a:t>
              </a:r>
              <a:r>
                <a:rPr lang="en-GB" sz="1100" b="1" baseline="0" noProof="1">
                  <a:solidFill>
                    <a:schemeClr val="tx1"/>
                  </a:solidFill>
                  <a:latin typeface="+mn-lt"/>
                  <a:cs typeface="Calibri" panose="020F0502020204030204" pitchFamily="34" charset="0"/>
                </a:rPr>
                <a:t>[Tab]</a:t>
              </a:r>
              <a:r>
                <a:rPr lang="en-GB" sz="1100" baseline="0" noProof="1">
                  <a:solidFill>
                    <a:schemeClr val="tx1"/>
                  </a:solidFill>
                  <a:latin typeface="+mn-lt"/>
                  <a:cs typeface="Calibri" panose="020F0502020204030204" pitchFamily="34" charset="0"/>
                </a:rPr>
                <a:t> of </a:t>
              </a:r>
              <a:r>
                <a:rPr lang="en-GB" sz="1100" b="1" baseline="0" noProof="1">
                  <a:solidFill>
                    <a:schemeClr val="tx1"/>
                  </a:solidFill>
                  <a:latin typeface="+mn-lt"/>
                  <a:cs typeface="Calibri" panose="020F0502020204030204" pitchFamily="34" charset="0"/>
                </a:rPr>
                <a:t>[Shift]+[Tab]</a:t>
              </a:r>
              <a:r>
                <a:rPr lang="en-GB" sz="1100" baseline="0" noProof="1">
                  <a:solidFill>
                    <a:schemeClr val="tx1"/>
                  </a:solidFill>
                  <a:latin typeface="+mn-lt"/>
                  <a:cs typeface="Calibri" panose="020F0502020204030204" pitchFamily="34" charset="0"/>
                </a:rPr>
                <a:t> te drukken:</a:t>
              </a:r>
            </a:p>
            <a:p>
              <a:pPr marL="226863" indent="-226863">
                <a:lnSpc>
                  <a:spcPct val="100000"/>
                </a:lnSpc>
                <a:buFont typeface="Calibri" panose="020B0604020202020204" pitchFamily="34" charset="0"/>
                <a:buChar char="•"/>
              </a:pPr>
              <a:r>
                <a:rPr lang="en-GB" sz="1100" baseline="0" noProof="1">
                  <a:solidFill>
                    <a:schemeClr val="tx1"/>
                  </a:solidFill>
                  <a:latin typeface="+mn-lt"/>
                  <a:cs typeface="Calibri" panose="020F0502020204030204" pitchFamily="34" charset="0"/>
                </a:rPr>
                <a:t>Met </a:t>
              </a:r>
              <a:r>
                <a:rPr lang="en-GB" sz="1100" b="1" baseline="0" noProof="1">
                  <a:solidFill>
                    <a:schemeClr val="tx1"/>
                  </a:solidFill>
                  <a:latin typeface="+mn-lt"/>
                  <a:cs typeface="Calibri" panose="020F0502020204030204" pitchFamily="34" charset="0"/>
                </a:rPr>
                <a:t>[Tab]</a:t>
              </a:r>
              <a:r>
                <a:rPr lang="en-GB" sz="1100" baseline="0" noProof="1">
                  <a:solidFill>
                    <a:schemeClr val="tx1"/>
                  </a:solidFill>
                  <a:latin typeface="+mn-lt"/>
                  <a:cs typeface="Calibri" panose="020F0502020204030204" pitchFamily="34" charset="0"/>
                </a:rPr>
                <a:t> kies je de </a:t>
              </a:r>
              <a:r>
                <a:rPr lang="en-GB" sz="1100" u="sng" baseline="0" noProof="1">
                  <a:solidFill>
                    <a:schemeClr val="tx1"/>
                  </a:solidFill>
                  <a:latin typeface="+mn-lt"/>
                  <a:cs typeface="Calibri" panose="020F0502020204030204" pitchFamily="34" charset="0"/>
                </a:rPr>
                <a:t>volgende</a:t>
              </a:r>
              <a:r>
                <a:rPr lang="en-GB" sz="1100" baseline="0" noProof="1">
                  <a:solidFill>
                    <a:schemeClr val="tx1"/>
                  </a:solidFill>
                  <a:latin typeface="+mn-lt"/>
                  <a:cs typeface="Calibri" panose="020F0502020204030204" pitchFamily="34" charset="0"/>
                </a:rPr>
                <a:t> tekststijl.</a:t>
              </a:r>
            </a:p>
            <a:p>
              <a:pPr marL="226863" indent="-226863">
                <a:lnSpc>
                  <a:spcPct val="100000"/>
                </a:lnSpc>
                <a:buFont typeface="Calibri" panose="020B0604020202020204" pitchFamily="34" charset="0"/>
                <a:buChar char="•"/>
              </a:pPr>
              <a:r>
                <a:rPr lang="en-GB" sz="1100" baseline="0" noProof="1">
                  <a:solidFill>
                    <a:schemeClr val="tx1"/>
                  </a:solidFill>
                  <a:latin typeface="+mn-lt"/>
                  <a:cs typeface="Calibri" panose="020F0502020204030204" pitchFamily="34" charset="0"/>
                </a:rPr>
                <a:t>Met </a:t>
              </a:r>
              <a:r>
                <a:rPr lang="en-GB" sz="1100" b="1" baseline="0" noProof="1">
                  <a:solidFill>
                    <a:schemeClr val="tx1"/>
                  </a:solidFill>
                  <a:latin typeface="+mn-lt"/>
                  <a:cs typeface="Calibri" panose="020F0502020204030204" pitchFamily="34" charset="0"/>
                </a:rPr>
                <a:t>[Shift]+[Tab]</a:t>
              </a:r>
              <a:r>
                <a:rPr lang="en-GB" sz="1100" baseline="0" noProof="1">
                  <a:solidFill>
                    <a:schemeClr val="tx1"/>
                  </a:solidFill>
                  <a:latin typeface="+mn-lt"/>
                  <a:cs typeface="Calibri" panose="020F0502020204030204" pitchFamily="34" charset="0"/>
                </a:rPr>
                <a:t> kies je de </a:t>
              </a:r>
              <a:r>
                <a:rPr lang="en-GB" sz="1100" u="sng" baseline="0" noProof="1">
                  <a:solidFill>
                    <a:schemeClr val="tx1"/>
                  </a:solidFill>
                  <a:latin typeface="+mn-lt"/>
                  <a:cs typeface="Calibri" panose="020F0502020204030204" pitchFamily="34" charset="0"/>
                </a:rPr>
                <a:t>vorige</a:t>
              </a:r>
              <a:r>
                <a:rPr lang="en-GB" sz="1100" i="0" u="none" baseline="0" noProof="1">
                  <a:solidFill>
                    <a:schemeClr val="tx1"/>
                  </a:solidFill>
                  <a:latin typeface="+mn-lt"/>
                  <a:cs typeface="Calibri" panose="020F0502020204030204" pitchFamily="34" charset="0"/>
                </a:rPr>
                <a:t> tekststijl</a:t>
              </a:r>
            </a:p>
            <a:p>
              <a:pPr marL="0" indent="0">
                <a:lnSpc>
                  <a:spcPct val="100000"/>
                </a:lnSpc>
                <a:buFont typeface="Calibri" panose="020B0604020202020204" pitchFamily="34" charset="0"/>
                <a:buNone/>
              </a:pPr>
              <a:endParaRPr lang="en-GB" sz="1100" i="0" u="none" baseline="0" noProof="1">
                <a:solidFill>
                  <a:schemeClr val="tx1"/>
                </a:solidFill>
                <a:latin typeface="+mn-lt"/>
                <a:cs typeface="Calibri" panose="020F0502020204030204" pitchFamily="34" charset="0"/>
              </a:endParaRPr>
            </a:p>
            <a:p>
              <a:pPr marL="0" indent="0">
                <a:lnSpc>
                  <a:spcPct val="100000"/>
                </a:lnSpc>
                <a:buFont typeface="Calibri" panose="020B0604020202020204" pitchFamily="34" charset="0"/>
                <a:buNone/>
              </a:pPr>
              <a:r>
                <a:rPr lang="en-GB" sz="1100" i="0" u="none" baseline="0" noProof="1">
                  <a:solidFill>
                    <a:schemeClr val="tx1"/>
                  </a:solidFill>
                  <a:latin typeface="+mn-lt"/>
                  <a:cs typeface="Calibri" panose="020F0502020204030204" pitchFamily="34" charset="0"/>
                </a:rPr>
                <a:t>Je kunt meerdere ‘sprongen’ tegelijk voor- of achteruit maken als je b.v. van niveau 1 naar niveau 4 wilt gaan. Je drukt dan aan het begin van een alinea meerdere keren op </a:t>
              </a:r>
              <a:r>
                <a:rPr lang="en-GB" sz="1100" b="1" i="0" u="none" baseline="0" noProof="1">
                  <a:solidFill>
                    <a:schemeClr val="tx1"/>
                  </a:solidFill>
                  <a:latin typeface="+mn-lt"/>
                  <a:cs typeface="Calibri" panose="020F0502020204030204" pitchFamily="34" charset="0"/>
                </a:rPr>
                <a:t>[Tab]</a:t>
              </a:r>
              <a:r>
                <a:rPr lang="en-GB" sz="1100" i="0" u="none" baseline="0" noProof="1">
                  <a:solidFill>
                    <a:schemeClr val="tx1"/>
                  </a:solidFill>
                  <a:latin typeface="+mn-lt"/>
                  <a:cs typeface="Calibri" panose="020F0502020204030204" pitchFamily="34" charset="0"/>
                </a:rPr>
                <a:t> of </a:t>
              </a:r>
              <a:r>
                <a:rPr lang="en-GB" sz="1100" b="1" i="0" u="none" baseline="0" noProof="1">
                  <a:solidFill>
                    <a:schemeClr val="tx1"/>
                  </a:solidFill>
                  <a:latin typeface="+mn-lt"/>
                  <a:cs typeface="Calibri" panose="020F0502020204030204" pitchFamily="34" charset="0"/>
                </a:rPr>
                <a:t>[Shift]+[Tab].</a:t>
              </a:r>
            </a:p>
            <a:p>
              <a:pPr marL="0" indent="0">
                <a:lnSpc>
                  <a:spcPct val="100000"/>
                </a:lnSpc>
                <a:buFont typeface="Calibri" panose="020B0604020202020204" pitchFamily="34" charset="0"/>
                <a:buNone/>
              </a:pPr>
              <a:endParaRPr lang="en-GB" sz="1100" b="1" i="0" u="none" baseline="0" noProof="1">
                <a:solidFill>
                  <a:schemeClr val="tx1"/>
                </a:solidFill>
                <a:latin typeface="+mn-lt"/>
                <a:cs typeface="Calibri" panose="020F0502020204030204" pitchFamily="34" charset="0"/>
              </a:endParaRPr>
            </a:p>
            <a:p>
              <a:pPr marL="0" marR="0" lvl="0" indent="0" algn="l" defTabSz="829467" rtl="0" eaLnBrk="1" fontAlgn="auto" latinLnBrk="0" hangingPunct="1">
                <a:lnSpc>
                  <a:spcPct val="100000"/>
                </a:lnSpc>
                <a:spcBef>
                  <a:spcPts val="0"/>
                </a:spcBef>
                <a:spcAft>
                  <a:spcPts val="0"/>
                </a:spcAft>
                <a:buClrTx/>
                <a:buSzTx/>
                <a:buFont typeface="Calibri" panose="020B0604020202020204" pitchFamily="34" charset="0"/>
                <a:buNone/>
                <a:tabLst/>
                <a:defRPr/>
              </a:pPr>
              <a:r>
                <a:rPr lang="en-GB" sz="1100" b="1" i="1" u="none" baseline="0" noProof="1">
                  <a:solidFill>
                    <a:schemeClr val="tx1"/>
                  </a:solidFill>
                  <a:latin typeface="+mn-lt"/>
                  <a:cs typeface="Calibri" panose="020F0502020204030204" pitchFamily="34" charset="0"/>
                </a:rPr>
                <a:t>Tip: </a:t>
              </a:r>
              <a:r>
                <a:rPr lang="en-GB" sz="1100" b="0" i="1" u="none" baseline="0" noProof="1">
                  <a:solidFill>
                    <a:schemeClr val="tx1"/>
                  </a:solidFill>
                  <a:latin typeface="+mn-lt"/>
                  <a:cs typeface="Calibri" panose="020F0502020204030204" pitchFamily="34" charset="0"/>
                </a:rPr>
                <a:t>in plaats van de Tab-toets kun je ook deze knoppen gebruiken (op de Start-tab):</a:t>
              </a:r>
            </a:p>
          </p:txBody>
        </p:sp>
        <p:pic>
          <p:nvPicPr>
            <p:cNvPr id="8" name="Inspringen">
              <a:extLst>
                <a:ext uri="{FF2B5EF4-FFF2-40B4-BE49-F238E27FC236}">
                  <a16:creationId xmlns:a16="http://schemas.microsoft.com/office/drawing/2014/main" id="{1D1E3B6C-14B8-439C-8777-4EEB66378B6B}"/>
                </a:ext>
              </a:extLst>
            </p:cNvPr>
            <p:cNvPicPr>
              <a:picLocks noChangeAspect="1"/>
            </p:cNvPicPr>
            <p:nvPr userDrawn="1"/>
          </p:nvPicPr>
          <p:blipFill>
            <a:blip r:embed="rId2"/>
            <a:stretch>
              <a:fillRect/>
            </a:stretch>
          </p:blipFill>
          <p:spPr>
            <a:xfrm>
              <a:off x="-1202769" y="6564060"/>
              <a:ext cx="533376" cy="335744"/>
            </a:xfrm>
            <a:prstGeom prst="rect">
              <a:avLst/>
            </a:prstGeom>
          </p:spPr>
        </p:pic>
      </p:grpSp>
    </p:spTree>
    <p:extLst>
      <p:ext uri="{BB962C8B-B14F-4D97-AF65-F5344CB8AC3E}">
        <p14:creationId xmlns:p14="http://schemas.microsoft.com/office/powerpoint/2010/main" val="451131496"/>
      </p:ext>
    </p:extLst>
  </p:cSld>
  <p:clrMapOvr>
    <a:masterClrMapping/>
  </p:clrMapOvr>
  <p:extLst>
    <p:ext uri="{DCECCB84-F9BA-43D5-87BE-67443E8EF086}">
      <p15:sldGuideLst xmlns:p15="http://schemas.microsoft.com/office/powerpoint/2012/main">
        <p15:guide id="1" orient="horz" pos="2041">
          <p15:clr>
            <a:srgbClr val="FBAE40"/>
          </p15:clr>
        </p15:guide>
        <p15:guide id="2" pos="3628">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4" name="Tijdelijke aanduiding voor tekst 3">
            <a:extLst>
              <a:ext uri="{FF2B5EF4-FFF2-40B4-BE49-F238E27FC236}">
                <a16:creationId xmlns:a16="http://schemas.microsoft.com/office/drawing/2014/main" id="{66E08720-8B2D-46D3-BBE0-F7714CAFA8FB}"/>
              </a:ext>
            </a:extLst>
          </p:cNvPr>
          <p:cNvSpPr>
            <a:spLocks noGrp="1"/>
          </p:cNvSpPr>
          <p:nvPr>
            <p:ph type="body" sz="quarter" idx="10" hasCustomPrompt="1"/>
          </p:nvPr>
        </p:nvSpPr>
        <p:spPr>
          <a:xfrm>
            <a:off x="4284921" y="1594878"/>
            <a:ext cx="4912242" cy="4125248"/>
          </a:xfrm>
        </p:spPr>
        <p:txBody>
          <a:bodyPr anchor="ctr" anchorCtr="0">
            <a:normAutofit/>
          </a:bodyPr>
          <a:lstStyle>
            <a:lvl1pPr marL="0" indent="0">
              <a:lnSpc>
                <a:spcPct val="100000"/>
              </a:lnSpc>
              <a:buNone/>
              <a:defRPr sz="2650">
                <a:solidFill>
                  <a:schemeClr val="tx2"/>
                </a:solidFill>
                <a:latin typeface="+mj-lt"/>
              </a:defRPr>
            </a:lvl1pPr>
          </a:lstStyle>
          <a:p>
            <a:pPr lvl="0"/>
            <a:r>
              <a:rPr lang="en-GB" noProof="0"/>
              <a:t>[quote]</a:t>
            </a:r>
          </a:p>
        </p:txBody>
      </p:sp>
      <p:pic>
        <p:nvPicPr>
          <p:cNvPr id="8" name="Beeldmerk">
            <a:extLst>
              <a:ext uri="{FF2B5EF4-FFF2-40B4-BE49-F238E27FC236}">
                <a16:creationId xmlns:a16="http://schemas.microsoft.com/office/drawing/2014/main" id="{6404C986-8835-4E68-8C40-8023E8B7029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32545" y="2446383"/>
            <a:ext cx="1862331" cy="1863854"/>
          </a:xfrm>
          <a:prstGeom prst="rect">
            <a:avLst/>
          </a:prstGeom>
        </p:spPr>
      </p:pic>
      <p:sp>
        <p:nvSpPr>
          <p:cNvPr id="11" name="Afdekking">
            <a:extLst>
              <a:ext uri="{FF2B5EF4-FFF2-40B4-BE49-F238E27FC236}">
                <a16:creationId xmlns:a16="http://schemas.microsoft.com/office/drawing/2014/main" id="{9BE54BB1-9644-4BAF-AD5F-E5F18928498A}"/>
              </a:ext>
            </a:extLst>
          </p:cNvPr>
          <p:cNvSpPr/>
          <p:nvPr userDrawn="1"/>
        </p:nvSpPr>
        <p:spPr>
          <a:xfrm>
            <a:off x="1165860" y="1165860"/>
            <a:ext cx="489903" cy="335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Tree>
    <p:extLst>
      <p:ext uri="{BB962C8B-B14F-4D97-AF65-F5344CB8AC3E}">
        <p14:creationId xmlns:p14="http://schemas.microsoft.com/office/powerpoint/2010/main" val="29623607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ussendia">
    <p:spTree>
      <p:nvGrpSpPr>
        <p:cNvPr id="1" name=""/>
        <p:cNvGrpSpPr/>
        <p:nvPr/>
      </p:nvGrpSpPr>
      <p:grpSpPr>
        <a:xfrm>
          <a:off x="0" y="0"/>
          <a:ext cx="0" cy="0"/>
          <a:chOff x="0" y="0"/>
          <a:chExt cx="0" cy="0"/>
        </a:xfrm>
      </p:grpSpPr>
      <p:grpSp>
        <p:nvGrpSpPr>
          <p:cNvPr id="15" name="Groep 14">
            <a:extLst>
              <a:ext uri="{FF2B5EF4-FFF2-40B4-BE49-F238E27FC236}">
                <a16:creationId xmlns:a16="http://schemas.microsoft.com/office/drawing/2014/main" id="{50B04124-1E68-4203-A398-300DE8A9B0B3}"/>
              </a:ext>
            </a:extLst>
          </p:cNvPr>
          <p:cNvGrpSpPr/>
          <p:nvPr userDrawn="1"/>
        </p:nvGrpSpPr>
        <p:grpSpPr>
          <a:xfrm>
            <a:off x="-2400101" y="1834107"/>
            <a:ext cx="2280676" cy="2940113"/>
            <a:chOff x="-2172832" y="1897500"/>
            <a:chExt cx="2046443" cy="3111536"/>
          </a:xfrm>
        </p:grpSpPr>
        <p:sp>
          <p:nvSpPr>
            <p:cNvPr id="16" name="Toelichting 2">
              <a:extLst>
                <a:ext uri="{FF2B5EF4-FFF2-40B4-BE49-F238E27FC236}">
                  <a16:creationId xmlns:a16="http://schemas.microsoft.com/office/drawing/2014/main" id="{EF5FCD81-6E8D-44ED-B3BB-3D7A2722A3CE}"/>
                </a:ext>
              </a:extLst>
            </p:cNvPr>
            <p:cNvSpPr txBox="1"/>
            <p:nvPr userDrawn="1"/>
          </p:nvSpPr>
          <p:spPr>
            <a:xfrm>
              <a:off x="-2172832" y="1897500"/>
              <a:ext cx="2046443" cy="2687202"/>
            </a:xfrm>
            <a:prstGeom prst="rect">
              <a:avLst/>
            </a:prstGeom>
            <a:noFill/>
          </p:spPr>
          <p:txBody>
            <a:bodyPr wrap="square" lIns="0" tIns="0" rIns="0" bIns="0" rtlCol="0">
              <a:spAutoFit/>
            </a:bodyPr>
            <a:lstStyle/>
            <a:p>
              <a:pPr>
                <a:lnSpc>
                  <a:spcPct val="100000"/>
                </a:lnSpc>
              </a:pPr>
              <a:r>
                <a:rPr lang="en-GB" sz="1100" b="1" baseline="0" noProof="1">
                  <a:solidFill>
                    <a:schemeClr val="tx2"/>
                  </a:solidFill>
                  <a:latin typeface="+mn-lt"/>
                  <a:cs typeface="Calibri" panose="020F0502020204030204" pitchFamily="34" charset="0"/>
                </a:rPr>
                <a:t>Nieuwe dia</a:t>
              </a:r>
              <a:endParaRPr lang="en-GB" sz="1100" baseline="0" noProof="1">
                <a:solidFill>
                  <a:schemeClr val="tx2"/>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Klik op de </a:t>
              </a:r>
              <a:r>
                <a:rPr lang="en-GB" sz="1100" b="1" baseline="0" noProof="1">
                  <a:solidFill>
                    <a:schemeClr val="tx1"/>
                  </a:solidFill>
                  <a:latin typeface="+mn-lt"/>
                  <a:cs typeface="Calibri" panose="020F0502020204030204" pitchFamily="34" charset="0"/>
                </a:rPr>
                <a:t>Start</a:t>
              </a:r>
              <a:r>
                <a:rPr lang="en-GB" sz="1100" baseline="0" noProof="1">
                  <a:solidFill>
                    <a:schemeClr val="tx1"/>
                  </a:solidFill>
                  <a:latin typeface="+mn-lt"/>
                  <a:cs typeface="Calibri" panose="020F0502020204030204" pitchFamily="34" charset="0"/>
                </a:rPr>
                <a:t>-tab </a:t>
              </a:r>
              <a:r>
                <a:rPr lang="en-GB" sz="1100" u="sng" baseline="0" noProof="1">
                  <a:solidFill>
                    <a:schemeClr val="tx1"/>
                  </a:solidFill>
                  <a:latin typeface="+mn-lt"/>
                  <a:cs typeface="Calibri" panose="020F0502020204030204" pitchFamily="34" charset="0"/>
                </a:rPr>
                <a:t>op het tekstje onder </a:t>
              </a:r>
              <a:r>
                <a:rPr lang="en-GB" sz="1100" baseline="0" noProof="1">
                  <a:solidFill>
                    <a:schemeClr val="tx1"/>
                  </a:solidFill>
                  <a:latin typeface="+mn-lt"/>
                  <a:cs typeface="Calibri" panose="020F0502020204030204" pitchFamily="34" charset="0"/>
                </a:rPr>
                <a:t>het pictogram </a:t>
              </a:r>
              <a:r>
                <a:rPr lang="en-GB" sz="1100" b="1" baseline="0" noProof="1">
                  <a:solidFill>
                    <a:schemeClr val="tx1"/>
                  </a:solidFill>
                  <a:latin typeface="+mn-lt"/>
                  <a:cs typeface="Calibri" panose="020F0502020204030204" pitchFamily="34" charset="0"/>
                </a:rPr>
                <a:t>Nieuwe dia</a:t>
              </a:r>
              <a:r>
                <a:rPr lang="en-GB" sz="1100" baseline="0" noProof="1">
                  <a:solidFill>
                    <a:schemeClr val="tx1"/>
                  </a:solidFill>
                  <a:latin typeface="+mn-lt"/>
                  <a:cs typeface="Calibri" panose="020F0502020204030204" pitchFamily="34" charset="0"/>
                </a:rPr>
                <a:t>:</a:t>
              </a: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1" baseline="0" noProof="1">
                <a:solidFill>
                  <a:schemeClr val="tx1"/>
                </a:solidFill>
                <a:latin typeface="+mn-lt"/>
                <a:cs typeface="Calibri" panose="020F0502020204030204" pitchFamily="34" charset="0"/>
              </a:endParaRPr>
            </a:p>
            <a:p>
              <a:pPr>
                <a:lnSpc>
                  <a:spcPct val="100000"/>
                </a:lnSpc>
              </a:pPr>
              <a:endParaRPr lang="en-GB" sz="1100" b="1" baseline="0" noProof="1">
                <a:solidFill>
                  <a:schemeClr val="tx2"/>
                </a:solidFill>
                <a:latin typeface="+mn-lt"/>
                <a:cs typeface="Calibri" panose="020F0502020204030204" pitchFamily="34" charset="0"/>
              </a:endParaRPr>
            </a:p>
            <a:p>
              <a:pPr>
                <a:lnSpc>
                  <a:spcPct val="100000"/>
                </a:lnSpc>
              </a:pPr>
              <a:endParaRPr lang="en-GB" sz="1100" b="1" baseline="0" noProof="1">
                <a:solidFill>
                  <a:schemeClr val="tx2"/>
                </a:solidFill>
                <a:latin typeface="+mn-lt"/>
                <a:cs typeface="Calibri" panose="020F0502020204030204" pitchFamily="34" charset="0"/>
              </a:endParaRPr>
            </a:p>
            <a:p>
              <a:pPr>
                <a:lnSpc>
                  <a:spcPct val="100000"/>
                </a:lnSpc>
              </a:pPr>
              <a:r>
                <a:rPr lang="en-GB" sz="1100" b="1" baseline="0" noProof="1">
                  <a:solidFill>
                    <a:schemeClr val="tx2"/>
                  </a:solidFill>
                  <a:latin typeface="+mn-lt"/>
                  <a:cs typeface="Calibri" panose="020F0502020204030204" pitchFamily="34" charset="0"/>
                </a:rPr>
                <a:t>Andere indeling voor huidige dia</a:t>
              </a:r>
            </a:p>
            <a:p>
              <a:pPr>
                <a:lnSpc>
                  <a:spcPct val="100000"/>
                </a:lnSpc>
              </a:pPr>
              <a:r>
                <a:rPr lang="en-GB" sz="1100" b="0" baseline="0" noProof="1">
                  <a:solidFill>
                    <a:schemeClr val="tx1"/>
                  </a:solidFill>
                  <a:latin typeface="+mn-lt"/>
                  <a:cs typeface="Calibri" panose="020F0502020204030204" pitchFamily="34" charset="0"/>
                </a:rPr>
                <a:t>Klik op de </a:t>
              </a:r>
              <a:r>
                <a:rPr lang="en-GB" sz="1100" b="1" baseline="0" noProof="1">
                  <a:solidFill>
                    <a:schemeClr val="tx1"/>
                  </a:solidFill>
                  <a:latin typeface="+mn-lt"/>
                  <a:cs typeface="Calibri" panose="020F0502020204030204" pitchFamily="34" charset="0"/>
                </a:rPr>
                <a:t>Start</a:t>
              </a:r>
              <a:r>
                <a:rPr lang="en-GB" sz="1100" b="0" baseline="0" noProof="1">
                  <a:solidFill>
                    <a:schemeClr val="tx1"/>
                  </a:solidFill>
                  <a:latin typeface="+mn-lt"/>
                  <a:cs typeface="Calibri" panose="020F0502020204030204" pitchFamily="34" charset="0"/>
                </a:rPr>
                <a:t>-tab op Indeling:</a:t>
              </a:r>
            </a:p>
          </p:txBody>
        </p:sp>
        <p:pic>
          <p:nvPicPr>
            <p:cNvPr id="17" name="Afbeelding 16">
              <a:extLst>
                <a:ext uri="{FF2B5EF4-FFF2-40B4-BE49-F238E27FC236}">
                  <a16:creationId xmlns:a16="http://schemas.microsoft.com/office/drawing/2014/main" id="{EC14DE48-4F0E-43EC-B736-6BEEB06E6521}"/>
                </a:ext>
              </a:extLst>
            </p:cNvPr>
            <p:cNvPicPr>
              <a:picLocks noChangeAspect="1"/>
            </p:cNvPicPr>
            <p:nvPr userDrawn="1"/>
          </p:nvPicPr>
          <p:blipFill>
            <a:blip r:embed="rId2"/>
            <a:stretch>
              <a:fillRect/>
            </a:stretch>
          </p:blipFill>
          <p:spPr>
            <a:xfrm>
              <a:off x="-1718975" y="2616530"/>
              <a:ext cx="514351" cy="914400"/>
            </a:xfrm>
            <a:prstGeom prst="rect">
              <a:avLst/>
            </a:prstGeom>
          </p:spPr>
        </p:pic>
        <p:sp>
          <p:nvSpPr>
            <p:cNvPr id="18" name="Pijl: links 17">
              <a:extLst>
                <a:ext uri="{FF2B5EF4-FFF2-40B4-BE49-F238E27FC236}">
                  <a16:creationId xmlns:a16="http://schemas.microsoft.com/office/drawing/2014/main" id="{BEFD3151-502C-4722-9080-A1720BC9EAF8}"/>
                </a:ext>
              </a:extLst>
            </p:cNvPr>
            <p:cNvSpPr/>
            <p:nvPr userDrawn="1"/>
          </p:nvSpPr>
          <p:spPr>
            <a:xfrm>
              <a:off x="-1222425" y="3250569"/>
              <a:ext cx="514350" cy="181070"/>
            </a:xfrm>
            <a:prstGeom prst="lef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dirty="0">
                <a:solidFill>
                  <a:schemeClr val="tx1"/>
                </a:solidFill>
              </a:endParaRPr>
            </a:p>
          </p:txBody>
        </p:sp>
        <p:pic>
          <p:nvPicPr>
            <p:cNvPr id="19" name="Afbeelding 18">
              <a:extLst>
                <a:ext uri="{FF2B5EF4-FFF2-40B4-BE49-F238E27FC236}">
                  <a16:creationId xmlns:a16="http://schemas.microsoft.com/office/drawing/2014/main" id="{24130D00-8AA9-4DA1-8F00-36B2187743C9}"/>
                </a:ext>
              </a:extLst>
            </p:cNvPr>
            <p:cNvPicPr>
              <a:picLocks noChangeAspect="1"/>
            </p:cNvPicPr>
            <p:nvPr userDrawn="1"/>
          </p:nvPicPr>
          <p:blipFill>
            <a:blip r:embed="rId3"/>
            <a:stretch>
              <a:fillRect/>
            </a:stretch>
          </p:blipFill>
          <p:spPr>
            <a:xfrm>
              <a:off x="-1823083" y="4711856"/>
              <a:ext cx="1012945" cy="297180"/>
            </a:xfrm>
            <a:prstGeom prst="rect">
              <a:avLst/>
            </a:prstGeom>
          </p:spPr>
        </p:pic>
      </p:grpSp>
      <p:pic>
        <p:nvPicPr>
          <p:cNvPr id="4" name="Achtergrond">
            <a:extLst>
              <a:ext uri="{FF2B5EF4-FFF2-40B4-BE49-F238E27FC236}">
                <a16:creationId xmlns:a16="http://schemas.microsoft.com/office/drawing/2014/main" id="{A278912D-FAEE-465F-A49D-B5B1EE95D564}"/>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 y="0"/>
            <a:ext cx="11520486" cy="6479512"/>
          </a:xfrm>
          <a:prstGeom prst="rect">
            <a:avLst/>
          </a:prstGeom>
        </p:spPr>
      </p:pic>
      <p:sp>
        <p:nvSpPr>
          <p:cNvPr id="3" name="Tekstvak 2">
            <a:extLst>
              <a:ext uri="{FF2B5EF4-FFF2-40B4-BE49-F238E27FC236}">
                <a16:creationId xmlns:a16="http://schemas.microsoft.com/office/drawing/2014/main" id="{F0F3B0D5-3758-4BBD-986B-2F37D4BACE42}"/>
              </a:ext>
            </a:extLst>
          </p:cNvPr>
          <p:cNvSpPr txBox="1"/>
          <p:nvPr userDrawn="1"/>
        </p:nvSpPr>
        <p:spPr>
          <a:xfrm>
            <a:off x="2522362" y="2671200"/>
            <a:ext cx="4634282" cy="430887"/>
          </a:xfrm>
          <a:prstGeom prst="rect">
            <a:avLst/>
          </a:prstGeom>
          <a:noFill/>
        </p:spPr>
        <p:txBody>
          <a:bodyPr wrap="none" lIns="0" tIns="0" rIns="0" bIns="0" rtlCol="0">
            <a:spAutoFit/>
          </a:bodyPr>
          <a:lstStyle/>
          <a:p>
            <a:pPr algn="r"/>
            <a:r>
              <a:rPr lang="nl-NL" sz="2800" dirty="0">
                <a:solidFill>
                  <a:schemeClr val="bg1"/>
                </a:solidFill>
                <a:latin typeface="Montserrat Light" panose="00000400000000000000" pitchFamily="2" charset="0"/>
              </a:rPr>
              <a:t>professional development</a:t>
            </a:r>
          </a:p>
        </p:txBody>
      </p:sp>
    </p:spTree>
    <p:extLst>
      <p:ext uri="{BB962C8B-B14F-4D97-AF65-F5344CB8AC3E}">
        <p14:creationId xmlns:p14="http://schemas.microsoft.com/office/powerpoint/2010/main" val="4760649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2">
    <p:spTree>
      <p:nvGrpSpPr>
        <p:cNvPr id="1" name=""/>
        <p:cNvGrpSpPr/>
        <p:nvPr/>
      </p:nvGrpSpPr>
      <p:grpSpPr>
        <a:xfrm>
          <a:off x="0" y="0"/>
          <a:ext cx="0" cy="0"/>
          <a:chOff x="0" y="0"/>
          <a:chExt cx="0" cy="0"/>
        </a:xfrm>
      </p:grpSpPr>
      <p:sp>
        <p:nvSpPr>
          <p:cNvPr id="3" name="Afdekking">
            <a:extLst>
              <a:ext uri="{FF2B5EF4-FFF2-40B4-BE49-F238E27FC236}">
                <a16:creationId xmlns:a16="http://schemas.microsoft.com/office/drawing/2014/main" id="{D6491848-5857-426F-A0E0-71CC9D8D068C}"/>
              </a:ext>
            </a:extLst>
          </p:cNvPr>
          <p:cNvSpPr/>
          <p:nvPr userDrawn="1"/>
        </p:nvSpPr>
        <p:spPr>
          <a:xfrm>
            <a:off x="1165860" y="1165860"/>
            <a:ext cx="3022963" cy="335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2" name="Achtergrond">
            <a:extLst>
              <a:ext uri="{FF2B5EF4-FFF2-40B4-BE49-F238E27FC236}">
                <a16:creationId xmlns:a16="http://schemas.microsoft.com/office/drawing/2014/main" id="{CCB6144E-F24A-419F-9D1F-07F9AA532BE4}"/>
              </a:ext>
            </a:extLst>
          </p:cNvPr>
          <p:cNvSpPr/>
          <p:nvPr userDrawn="1"/>
        </p:nvSpPr>
        <p:spPr>
          <a:xfrm>
            <a:off x="0" y="1407775"/>
            <a:ext cx="11520488" cy="5072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4" name="Tijdelijke aanduiding voor tekst 3">
            <a:extLst>
              <a:ext uri="{FF2B5EF4-FFF2-40B4-BE49-F238E27FC236}">
                <a16:creationId xmlns:a16="http://schemas.microsoft.com/office/drawing/2014/main" id="{66E08720-8B2D-46D3-BBE0-F7714CAFA8FB}"/>
              </a:ext>
            </a:extLst>
          </p:cNvPr>
          <p:cNvSpPr>
            <a:spLocks noGrp="1"/>
          </p:cNvSpPr>
          <p:nvPr>
            <p:ph type="body" sz="quarter" idx="10" hasCustomPrompt="1"/>
          </p:nvPr>
        </p:nvSpPr>
        <p:spPr>
          <a:xfrm>
            <a:off x="4284921" y="1594878"/>
            <a:ext cx="4912242" cy="4125248"/>
          </a:xfrm>
        </p:spPr>
        <p:txBody>
          <a:bodyPr anchor="ctr" anchorCtr="0">
            <a:normAutofit/>
          </a:bodyPr>
          <a:lstStyle>
            <a:lvl1pPr marL="0" indent="0">
              <a:lnSpc>
                <a:spcPct val="100000"/>
              </a:lnSpc>
              <a:buNone/>
              <a:defRPr sz="2650">
                <a:solidFill>
                  <a:schemeClr val="bg1"/>
                </a:solidFill>
                <a:latin typeface="+mj-lt"/>
              </a:defRPr>
            </a:lvl1pPr>
          </a:lstStyle>
          <a:p>
            <a:pPr lvl="0"/>
            <a:r>
              <a:rPr lang="en-GB" noProof="0"/>
              <a:t>[quote]</a:t>
            </a:r>
          </a:p>
        </p:txBody>
      </p:sp>
      <p:pic>
        <p:nvPicPr>
          <p:cNvPr id="8" name="Beeldmerk">
            <a:extLst>
              <a:ext uri="{FF2B5EF4-FFF2-40B4-BE49-F238E27FC236}">
                <a16:creationId xmlns:a16="http://schemas.microsoft.com/office/drawing/2014/main" id="{6404C986-8835-4E68-8C40-8023E8B7029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32545" y="2446382"/>
            <a:ext cx="1862332" cy="1863856"/>
          </a:xfrm>
          <a:prstGeom prst="rect">
            <a:avLst/>
          </a:prstGeom>
        </p:spPr>
      </p:pic>
    </p:spTree>
    <p:extLst>
      <p:ext uri="{BB962C8B-B14F-4D97-AF65-F5344CB8AC3E}">
        <p14:creationId xmlns:p14="http://schemas.microsoft.com/office/powerpoint/2010/main" val="31382605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0466143-2FFF-4BD0-93A0-618AAD36620E}"/>
              </a:ext>
            </a:extLst>
          </p:cNvPr>
          <p:cNvSpPr>
            <a:spLocks noGrp="1"/>
          </p:cNvSpPr>
          <p:nvPr>
            <p:ph type="title"/>
          </p:nvPr>
        </p:nvSpPr>
        <p:spPr/>
        <p:txBody>
          <a:bodyPr/>
          <a:lstStyle/>
          <a:p>
            <a:r>
              <a:rPr lang="nl-NL" noProof="0"/>
              <a:t>Klik om stijl te bewerken</a:t>
            </a:r>
            <a:endParaRPr lang="en-GB" noProof="0"/>
          </a:p>
        </p:txBody>
      </p:sp>
    </p:spTree>
    <p:extLst>
      <p:ext uri="{BB962C8B-B14F-4D97-AF65-F5344CB8AC3E}">
        <p14:creationId xmlns:p14="http://schemas.microsoft.com/office/powerpoint/2010/main" val="5580299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5036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9E4FF8-900C-4A1C-A50E-422D69231B4E}"/>
              </a:ext>
            </a:extLst>
          </p:cNvPr>
          <p:cNvSpPr>
            <a:spLocks noGrp="1"/>
          </p:cNvSpPr>
          <p:nvPr>
            <p:ph type="title"/>
          </p:nvPr>
        </p:nvSpPr>
        <p:spPr>
          <a:xfrm>
            <a:off x="1655763" y="1969016"/>
            <a:ext cx="7297784" cy="375158"/>
          </a:xfrm>
        </p:spPr>
        <p:txBody>
          <a:bodyPr/>
          <a:lstStyle/>
          <a:p>
            <a:r>
              <a:rPr lang="en-US"/>
              <a:t>Click to edit Master title style</a:t>
            </a:r>
            <a:endParaRPr lang="nl-NL"/>
          </a:p>
        </p:txBody>
      </p:sp>
      <p:sp>
        <p:nvSpPr>
          <p:cNvPr id="3" name="Tijdelijke aanduiding voor inhoud 2">
            <a:extLst>
              <a:ext uri="{FF2B5EF4-FFF2-40B4-BE49-F238E27FC236}">
                <a16:creationId xmlns:a16="http://schemas.microsoft.com/office/drawing/2014/main" id="{9A4D82EB-A068-41A9-80F3-33E950159D34}"/>
              </a:ext>
            </a:extLst>
          </p:cNvPr>
          <p:cNvSpPr>
            <a:spLocks noGrp="1"/>
          </p:cNvSpPr>
          <p:nvPr>
            <p:ph idx="1"/>
          </p:nvPr>
        </p:nvSpPr>
        <p:spPr>
          <a:xfrm>
            <a:off x="1656000" y="2607038"/>
            <a:ext cx="7297784" cy="3143736"/>
          </a:xfrm>
        </p:spPr>
        <p:txBody>
          <a:bodyPr/>
          <a:lstStyle>
            <a:lvl1pPr marL="180000" indent="-180000">
              <a:defRPr/>
            </a:lvl1pPr>
            <a:lvl2pPr marL="360000" indent="-180000">
              <a:defRPr/>
            </a:lvl2pPr>
            <a:lvl3pPr marL="540000" indent="-180000">
              <a:defRPr/>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grpSp>
        <p:nvGrpSpPr>
          <p:cNvPr id="4" name="Info">
            <a:extLst>
              <a:ext uri="{FF2B5EF4-FFF2-40B4-BE49-F238E27FC236}">
                <a16:creationId xmlns:a16="http://schemas.microsoft.com/office/drawing/2014/main" id="{8F666041-AE1D-4790-893C-CA54BB58B111}"/>
              </a:ext>
            </a:extLst>
          </p:cNvPr>
          <p:cNvGrpSpPr/>
          <p:nvPr userDrawn="1"/>
        </p:nvGrpSpPr>
        <p:grpSpPr>
          <a:xfrm>
            <a:off x="-2749208" y="1635988"/>
            <a:ext cx="2496105" cy="4726712"/>
            <a:chOff x="-2105890" y="1897502"/>
            <a:chExt cx="1979502" cy="5002302"/>
          </a:xfrm>
        </p:grpSpPr>
        <p:sp>
          <p:nvSpPr>
            <p:cNvPr id="5" name="Tekst">
              <a:extLst>
                <a:ext uri="{FF2B5EF4-FFF2-40B4-BE49-F238E27FC236}">
                  <a16:creationId xmlns:a16="http://schemas.microsoft.com/office/drawing/2014/main" id="{97E05038-CF34-4324-A446-7849213F5FE2}"/>
                </a:ext>
              </a:extLst>
            </p:cNvPr>
            <p:cNvSpPr txBox="1"/>
            <p:nvPr userDrawn="1"/>
          </p:nvSpPr>
          <p:spPr>
            <a:xfrm>
              <a:off x="-2105890" y="1897502"/>
              <a:ext cx="1979502" cy="4120376"/>
            </a:xfrm>
            <a:prstGeom prst="rect">
              <a:avLst/>
            </a:prstGeom>
            <a:noFill/>
          </p:spPr>
          <p:txBody>
            <a:bodyPr wrap="square" lIns="0" tIns="0" rIns="0" bIns="0" rtlCol="0">
              <a:spAutoFit/>
            </a:bodyPr>
            <a:lstStyle/>
            <a:p>
              <a:pPr>
                <a:lnSpc>
                  <a:spcPct val="100000"/>
                </a:lnSpc>
              </a:pPr>
              <a:r>
                <a:rPr lang="en-GB" sz="1100" b="1" baseline="0" noProof="1">
                  <a:solidFill>
                    <a:schemeClr val="tx2"/>
                  </a:solidFill>
                  <a:latin typeface="+mn-lt"/>
                  <a:cs typeface="Calibri" panose="020F0502020204030204" pitchFamily="34" charset="0"/>
                </a:rPr>
                <a:t>Format text</a:t>
              </a:r>
              <a:endParaRPr lang="en-GB" sz="1100" baseline="0" noProof="1">
                <a:solidFill>
                  <a:schemeClr val="tx2"/>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Five layout styles are available in the text boxes:</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List bullet</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List dash</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List arrow</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Unformatted text</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Sub-heading</a:t>
              </a: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You can select a style </a:t>
              </a:r>
              <a:r>
                <a:rPr lang="en-GB" sz="1100" i="1" baseline="0" noProof="1">
                  <a:solidFill>
                    <a:schemeClr val="tx1"/>
                  </a:solidFill>
                  <a:latin typeface="+mn-lt"/>
                  <a:cs typeface="Calibri" panose="020F0502020204030204" pitchFamily="34" charset="0"/>
                </a:rPr>
                <a:t>by hitting </a:t>
              </a:r>
              <a:r>
                <a:rPr lang="en-GB" sz="1100" b="1" baseline="0" noProof="1">
                  <a:solidFill>
                    <a:schemeClr val="tx1"/>
                  </a:solidFill>
                  <a:latin typeface="+mn-lt"/>
                  <a:cs typeface="Calibri" panose="020F0502020204030204" pitchFamily="34" charset="0"/>
                </a:rPr>
                <a:t>[Tab]</a:t>
              </a:r>
              <a:r>
                <a:rPr lang="en-GB" sz="1100" baseline="0" noProof="1">
                  <a:solidFill>
                    <a:schemeClr val="tx1"/>
                  </a:solidFill>
                  <a:latin typeface="+mn-lt"/>
                  <a:cs typeface="Calibri" panose="020F0502020204030204" pitchFamily="34" charset="0"/>
                </a:rPr>
                <a:t> or </a:t>
              </a:r>
              <a:r>
                <a:rPr lang="en-GB" sz="1100" b="1" baseline="0" noProof="1">
                  <a:solidFill>
                    <a:schemeClr val="tx1"/>
                  </a:solidFill>
                  <a:latin typeface="+mn-lt"/>
                  <a:cs typeface="Calibri" panose="020F0502020204030204" pitchFamily="34" charset="0"/>
                </a:rPr>
                <a:t>[Shift]+[Tab]</a:t>
              </a:r>
              <a:r>
                <a:rPr lang="en-GB" sz="1100" baseline="0" noProof="1">
                  <a:solidFill>
                    <a:schemeClr val="tx1"/>
                  </a:solidFill>
                  <a:latin typeface="+mn-lt"/>
                  <a:cs typeface="Calibri" panose="020F0502020204030204" pitchFamily="34" charset="0"/>
                </a:rPr>
                <a:t> at the start of a paragraph:</a:t>
              </a:r>
            </a:p>
            <a:p>
              <a:pPr marL="226863" indent="-226863">
                <a:lnSpc>
                  <a:spcPct val="100000"/>
                </a:lnSpc>
                <a:buFont typeface="Calibri" panose="020B0604020202020204" pitchFamily="34" charset="0"/>
                <a:buChar char="•"/>
              </a:pPr>
              <a:r>
                <a:rPr lang="en-GB" sz="1100" baseline="0" noProof="1">
                  <a:solidFill>
                    <a:schemeClr val="tx1"/>
                  </a:solidFill>
                  <a:latin typeface="+mn-lt"/>
                  <a:cs typeface="Calibri" panose="020F0502020204030204" pitchFamily="34" charset="0"/>
                </a:rPr>
                <a:t>Hit </a:t>
              </a:r>
              <a:r>
                <a:rPr lang="en-GB" sz="1100" b="1" baseline="0" noProof="1">
                  <a:solidFill>
                    <a:schemeClr val="tx1"/>
                  </a:solidFill>
                  <a:latin typeface="+mn-lt"/>
                  <a:cs typeface="Calibri" panose="020F0502020204030204" pitchFamily="34" charset="0"/>
                </a:rPr>
                <a:t>[Tab]</a:t>
              </a:r>
              <a:r>
                <a:rPr lang="en-GB" sz="1100" baseline="0" noProof="1">
                  <a:solidFill>
                    <a:schemeClr val="tx1"/>
                  </a:solidFill>
                  <a:latin typeface="+mn-lt"/>
                  <a:cs typeface="Calibri" panose="020F0502020204030204" pitchFamily="34" charset="0"/>
                </a:rPr>
                <a:t> to select the </a:t>
              </a:r>
              <a:r>
                <a:rPr lang="en-GB" sz="1100" u="sng" baseline="0" noProof="1">
                  <a:solidFill>
                    <a:schemeClr val="tx1"/>
                  </a:solidFill>
                  <a:latin typeface="+mn-lt"/>
                  <a:cs typeface="Calibri" panose="020F0502020204030204" pitchFamily="34" charset="0"/>
                </a:rPr>
                <a:t>next</a:t>
              </a:r>
              <a:r>
                <a:rPr lang="en-GB" sz="1100" baseline="0" noProof="1">
                  <a:solidFill>
                    <a:schemeClr val="tx1"/>
                  </a:solidFill>
                  <a:latin typeface="+mn-lt"/>
                  <a:cs typeface="Calibri" panose="020F0502020204030204" pitchFamily="34" charset="0"/>
                </a:rPr>
                <a:t> text style.</a:t>
              </a:r>
            </a:p>
            <a:p>
              <a:pPr marL="226863" indent="-226863">
                <a:lnSpc>
                  <a:spcPct val="100000"/>
                </a:lnSpc>
                <a:buFont typeface="Calibri" panose="020B0604020202020204" pitchFamily="34" charset="0"/>
                <a:buChar char="•"/>
              </a:pPr>
              <a:r>
                <a:rPr lang="en-GB" sz="1100" baseline="0" noProof="1">
                  <a:solidFill>
                    <a:schemeClr val="tx1"/>
                  </a:solidFill>
                  <a:latin typeface="+mn-lt"/>
                  <a:cs typeface="Calibri" panose="020F0502020204030204" pitchFamily="34" charset="0"/>
                </a:rPr>
                <a:t>Hit </a:t>
              </a:r>
              <a:r>
                <a:rPr lang="en-GB" sz="1100" b="1" baseline="0" noProof="1">
                  <a:solidFill>
                    <a:schemeClr val="tx1"/>
                  </a:solidFill>
                  <a:latin typeface="+mn-lt"/>
                  <a:cs typeface="Calibri" panose="020F0502020204030204" pitchFamily="34" charset="0"/>
                </a:rPr>
                <a:t>[Shift]+[Tab]</a:t>
              </a:r>
              <a:r>
                <a:rPr lang="en-GB" sz="1100" baseline="0" noProof="1">
                  <a:solidFill>
                    <a:schemeClr val="tx1"/>
                  </a:solidFill>
                  <a:latin typeface="+mn-lt"/>
                  <a:cs typeface="Calibri" panose="020F0502020204030204" pitchFamily="34" charset="0"/>
                </a:rPr>
                <a:t> to select the </a:t>
              </a:r>
              <a:r>
                <a:rPr lang="en-GB" sz="1100" u="sng" baseline="0" noProof="1">
                  <a:solidFill>
                    <a:schemeClr val="tx1"/>
                  </a:solidFill>
                  <a:latin typeface="+mn-lt"/>
                  <a:cs typeface="Calibri" panose="020F0502020204030204" pitchFamily="34" charset="0"/>
                </a:rPr>
                <a:t>previous</a:t>
              </a:r>
              <a:r>
                <a:rPr lang="en-GB" sz="1100" i="0" u="none" baseline="0" noProof="1">
                  <a:solidFill>
                    <a:schemeClr val="tx1"/>
                  </a:solidFill>
                  <a:latin typeface="+mn-lt"/>
                  <a:cs typeface="Calibri" panose="020F0502020204030204" pitchFamily="34" charset="0"/>
                </a:rPr>
                <a:t> text style</a:t>
              </a:r>
              <a:r>
                <a:rPr lang="en-GB" sz="1100" baseline="0" noProof="1">
                  <a:solidFill>
                    <a:schemeClr val="tx1"/>
                  </a:solidFill>
                  <a:latin typeface="+mn-lt"/>
                  <a:cs typeface="Calibri" panose="020F0502020204030204" pitchFamily="34" charset="0"/>
                </a:rPr>
                <a:t>.</a:t>
              </a:r>
            </a:p>
            <a:p>
              <a:pPr marL="0" indent="0">
                <a:lnSpc>
                  <a:spcPct val="100000"/>
                </a:lnSpc>
                <a:buFont typeface="Calibri" panose="020B0604020202020204" pitchFamily="34" charset="0"/>
                <a:buNone/>
              </a:pPr>
              <a:endParaRPr lang="en-GB" sz="1100" i="0" u="none" baseline="0" noProof="1">
                <a:solidFill>
                  <a:schemeClr val="tx1"/>
                </a:solidFill>
                <a:latin typeface="+mn-lt"/>
                <a:cs typeface="Calibri" panose="020F0502020204030204" pitchFamily="34" charset="0"/>
              </a:endParaRPr>
            </a:p>
            <a:p>
              <a:pPr marL="0" indent="0">
                <a:lnSpc>
                  <a:spcPct val="100000"/>
                </a:lnSpc>
                <a:buFont typeface="Calibri" panose="020B0604020202020204" pitchFamily="34" charset="0"/>
                <a:buNone/>
              </a:pPr>
              <a:r>
                <a:rPr lang="en-GB" sz="1100" i="0" u="none" baseline="0" noProof="1">
                  <a:solidFill>
                    <a:schemeClr val="tx1"/>
                  </a:solidFill>
                  <a:latin typeface="+mn-lt"/>
                  <a:cs typeface="Calibri" panose="020F0502020204030204" pitchFamily="34" charset="0"/>
                </a:rPr>
                <a:t>You can make several 'jumps' forwards or backwards if you want to go from level 1 to level 4, for example. Just hit </a:t>
              </a:r>
              <a:r>
                <a:rPr lang="en-GB" sz="1100" b="1" i="0" u="none" baseline="0" noProof="1">
                  <a:solidFill>
                    <a:schemeClr val="tx1"/>
                  </a:solidFill>
                  <a:latin typeface="+mn-lt"/>
                  <a:cs typeface="Calibri" panose="020F0502020204030204" pitchFamily="34" charset="0"/>
                </a:rPr>
                <a:t>[Tab]</a:t>
              </a:r>
              <a:r>
                <a:rPr lang="en-GB" sz="1100" i="0" u="none" baseline="0" noProof="1">
                  <a:solidFill>
                    <a:schemeClr val="tx1"/>
                  </a:solidFill>
                  <a:latin typeface="+mn-lt"/>
                  <a:cs typeface="Calibri" panose="020F0502020204030204" pitchFamily="34" charset="0"/>
                </a:rPr>
                <a:t> or </a:t>
              </a:r>
              <a:r>
                <a:rPr lang="en-GB" sz="1100" b="1" i="0" u="none" baseline="0" noProof="1">
                  <a:solidFill>
                    <a:schemeClr val="tx1"/>
                  </a:solidFill>
                  <a:latin typeface="+mn-lt"/>
                  <a:cs typeface="Calibri" panose="020F0502020204030204" pitchFamily="34" charset="0"/>
                </a:rPr>
                <a:t>[Shift]+[Tab]</a:t>
              </a:r>
              <a:r>
                <a:rPr lang="en-GB" sz="1100" i="0" u="none" baseline="0" noProof="1">
                  <a:solidFill>
                    <a:schemeClr val="tx1"/>
                  </a:solidFill>
                  <a:latin typeface="+mn-lt"/>
                  <a:cs typeface="Calibri" panose="020F0502020204030204" pitchFamily="34" charset="0"/>
                </a:rPr>
                <a:t> several times at the beginning of a paragraph.</a:t>
              </a:r>
            </a:p>
            <a:p>
              <a:pPr marL="0" indent="0">
                <a:lnSpc>
                  <a:spcPct val="100000"/>
                </a:lnSpc>
                <a:buFont typeface="Calibri" panose="020B0604020202020204" pitchFamily="34" charset="0"/>
                <a:buNone/>
              </a:pPr>
              <a:endParaRPr lang="en-GB" sz="1100" b="1" i="0" u="none" baseline="0" noProof="1">
                <a:solidFill>
                  <a:schemeClr val="tx1"/>
                </a:solidFill>
                <a:latin typeface="+mn-lt"/>
                <a:cs typeface="Calibri" panose="020F0502020204030204" pitchFamily="34" charset="0"/>
              </a:endParaRPr>
            </a:p>
            <a:p>
              <a:pPr marL="0" marR="0" lvl="0" indent="0" algn="l" defTabSz="829467" rtl="0" eaLnBrk="1" fontAlgn="auto" latinLnBrk="0" hangingPunct="1">
                <a:lnSpc>
                  <a:spcPct val="100000"/>
                </a:lnSpc>
                <a:spcBef>
                  <a:spcPts val="0"/>
                </a:spcBef>
                <a:spcAft>
                  <a:spcPts val="0"/>
                </a:spcAft>
                <a:buClrTx/>
                <a:buSzTx/>
                <a:buFont typeface="Calibri" panose="020B0604020202020204" pitchFamily="34" charset="0"/>
                <a:buNone/>
                <a:tabLst/>
                <a:defRPr/>
              </a:pPr>
              <a:r>
                <a:rPr lang="en-GB" sz="1100" b="1" i="1" u="none" baseline="0" noProof="1">
                  <a:solidFill>
                    <a:schemeClr val="tx1"/>
                  </a:solidFill>
                  <a:latin typeface="+mn-lt"/>
                  <a:cs typeface="Calibri" panose="020F0502020204030204" pitchFamily="34" charset="0"/>
                </a:rPr>
                <a:t>Tip: </a:t>
              </a:r>
              <a:r>
                <a:rPr lang="en-GB" sz="1100" b="0" i="1" u="none" baseline="0" noProof="1">
                  <a:solidFill>
                    <a:schemeClr val="tx1"/>
                  </a:solidFill>
                  <a:latin typeface="+mn-lt"/>
                  <a:cs typeface="Calibri" panose="020F0502020204030204" pitchFamily="34" charset="0"/>
                </a:rPr>
                <a:t>instead of the Tab key you can also use these buttons (on the Start tab):</a:t>
              </a:r>
            </a:p>
          </p:txBody>
        </p:sp>
        <p:pic>
          <p:nvPicPr>
            <p:cNvPr id="6" name="Inspringen">
              <a:extLst>
                <a:ext uri="{FF2B5EF4-FFF2-40B4-BE49-F238E27FC236}">
                  <a16:creationId xmlns:a16="http://schemas.microsoft.com/office/drawing/2014/main" id="{5EB716DB-8BE7-4C07-80EA-BC92292EB8D2}"/>
                </a:ext>
              </a:extLst>
            </p:cNvPr>
            <p:cNvPicPr>
              <a:picLocks noChangeAspect="1"/>
            </p:cNvPicPr>
            <p:nvPr userDrawn="1"/>
          </p:nvPicPr>
          <p:blipFill>
            <a:blip r:embed="rId2"/>
            <a:stretch>
              <a:fillRect/>
            </a:stretch>
          </p:blipFill>
          <p:spPr>
            <a:xfrm>
              <a:off x="-1202769" y="6564060"/>
              <a:ext cx="533376" cy="335744"/>
            </a:xfrm>
            <a:prstGeom prst="rect">
              <a:avLst/>
            </a:prstGeom>
          </p:spPr>
        </p:pic>
      </p:grpSp>
    </p:spTree>
    <p:extLst>
      <p:ext uri="{BB962C8B-B14F-4D97-AF65-F5344CB8AC3E}">
        <p14:creationId xmlns:p14="http://schemas.microsoft.com/office/powerpoint/2010/main" val="2214810138"/>
      </p:ext>
    </p:extLst>
  </p:cSld>
  <p:clrMapOvr>
    <a:masterClrMapping/>
  </p:clrMapOvr>
  <p:extLst>
    <p:ext uri="{DCECCB84-F9BA-43D5-87BE-67443E8EF086}">
      <p15:sldGuideLst xmlns:p15="http://schemas.microsoft.com/office/powerpoint/2012/main">
        <p15:guide id="1" orient="horz" pos="2041" userDrawn="1">
          <p15:clr>
            <a:srgbClr val="FBAE40"/>
          </p15:clr>
        </p15:guide>
        <p15:guide id="2" pos="3628"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kst en foto">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9E4FF8-900C-4A1C-A50E-422D69231B4E}"/>
              </a:ext>
            </a:extLst>
          </p:cNvPr>
          <p:cNvSpPr>
            <a:spLocks noGrp="1"/>
          </p:cNvSpPr>
          <p:nvPr>
            <p:ph type="title"/>
          </p:nvPr>
        </p:nvSpPr>
        <p:spPr>
          <a:xfrm>
            <a:off x="1655763" y="1969016"/>
            <a:ext cx="5149850" cy="375158"/>
          </a:xfrm>
        </p:spPr>
        <p:txBody>
          <a:bodyPr/>
          <a:lstStyle/>
          <a:p>
            <a:r>
              <a:rPr lang="en-US"/>
              <a:t>Click to edit Master title style</a:t>
            </a:r>
            <a:endParaRPr lang="nl-NL"/>
          </a:p>
        </p:txBody>
      </p:sp>
      <p:sp>
        <p:nvSpPr>
          <p:cNvPr id="5" name="Tijdelijke aanduiding voor tekst 4">
            <a:extLst>
              <a:ext uri="{FF2B5EF4-FFF2-40B4-BE49-F238E27FC236}">
                <a16:creationId xmlns:a16="http://schemas.microsoft.com/office/drawing/2014/main" id="{76C22EDB-735F-4FD7-A1DF-26FBA3DDB36A}"/>
              </a:ext>
            </a:extLst>
          </p:cNvPr>
          <p:cNvSpPr>
            <a:spLocks noGrp="1"/>
          </p:cNvSpPr>
          <p:nvPr>
            <p:ph type="body" sz="quarter" idx="11"/>
          </p:nvPr>
        </p:nvSpPr>
        <p:spPr>
          <a:xfrm>
            <a:off x="1655763" y="2605088"/>
            <a:ext cx="5149850" cy="3189287"/>
          </a:xfrm>
        </p:spPr>
        <p:txBody>
          <a:bodyPr/>
          <a:lstStyle>
            <a:lvl1pPr>
              <a:buClr>
                <a:schemeClr val="accent2"/>
              </a:buCl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10" name="Tijdelijke aanduiding voor afbeelding 9">
            <a:extLst>
              <a:ext uri="{FF2B5EF4-FFF2-40B4-BE49-F238E27FC236}">
                <a16:creationId xmlns:a16="http://schemas.microsoft.com/office/drawing/2014/main" id="{1D3B075B-6E1B-48A9-A29C-69102DB42F85}"/>
              </a:ext>
            </a:extLst>
          </p:cNvPr>
          <p:cNvSpPr>
            <a:spLocks noGrp="1"/>
          </p:cNvSpPr>
          <p:nvPr>
            <p:ph type="pic" sz="quarter" idx="12"/>
          </p:nvPr>
        </p:nvSpPr>
        <p:spPr>
          <a:xfrm>
            <a:off x="7038975" y="0"/>
            <a:ext cx="4481513" cy="6480175"/>
          </a:xfrm>
          <a:solidFill>
            <a:schemeClr val="bg1">
              <a:lumMod val="95000"/>
            </a:schemeClr>
          </a:solidFill>
        </p:spPr>
        <p:txBody>
          <a:bodyPr/>
          <a:lstStyle>
            <a:lvl1pPr marL="0" indent="0">
              <a:buNone/>
              <a:defRPr/>
            </a:lvl1pPr>
          </a:lstStyle>
          <a:p>
            <a:r>
              <a:rPr lang="en-US" dirty="0"/>
              <a:t>Click icon to add picture</a:t>
            </a:r>
            <a:endParaRPr lang="nl-NL" dirty="0"/>
          </a:p>
        </p:txBody>
      </p:sp>
      <p:sp>
        <p:nvSpPr>
          <p:cNvPr id="11" name="Rechthoek 10">
            <a:extLst>
              <a:ext uri="{FF2B5EF4-FFF2-40B4-BE49-F238E27FC236}">
                <a16:creationId xmlns:a16="http://schemas.microsoft.com/office/drawing/2014/main" id="{DC568622-9D0A-4CCF-A04F-D7C03FA933E6}"/>
              </a:ext>
            </a:extLst>
          </p:cNvPr>
          <p:cNvSpPr/>
          <p:nvPr userDrawn="1"/>
        </p:nvSpPr>
        <p:spPr>
          <a:xfrm>
            <a:off x="6805613" y="1339707"/>
            <a:ext cx="233362" cy="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6" name="Info">
            <a:extLst>
              <a:ext uri="{FF2B5EF4-FFF2-40B4-BE49-F238E27FC236}">
                <a16:creationId xmlns:a16="http://schemas.microsoft.com/office/drawing/2014/main" id="{661DFC31-4E7D-4437-9213-13263CF6299C}"/>
              </a:ext>
            </a:extLst>
          </p:cNvPr>
          <p:cNvGrpSpPr/>
          <p:nvPr userDrawn="1"/>
        </p:nvGrpSpPr>
        <p:grpSpPr>
          <a:xfrm>
            <a:off x="-2749208" y="1635988"/>
            <a:ext cx="2496105" cy="4726712"/>
            <a:chOff x="-2105890" y="1897502"/>
            <a:chExt cx="1979502" cy="5002302"/>
          </a:xfrm>
        </p:grpSpPr>
        <p:sp>
          <p:nvSpPr>
            <p:cNvPr id="7" name="Tekst">
              <a:extLst>
                <a:ext uri="{FF2B5EF4-FFF2-40B4-BE49-F238E27FC236}">
                  <a16:creationId xmlns:a16="http://schemas.microsoft.com/office/drawing/2014/main" id="{D21127C4-310D-491F-BE62-1AFD81FCA0E3}"/>
                </a:ext>
              </a:extLst>
            </p:cNvPr>
            <p:cNvSpPr txBox="1"/>
            <p:nvPr userDrawn="1"/>
          </p:nvSpPr>
          <p:spPr>
            <a:xfrm>
              <a:off x="-2105890" y="1897502"/>
              <a:ext cx="1979502" cy="4120376"/>
            </a:xfrm>
            <a:prstGeom prst="rect">
              <a:avLst/>
            </a:prstGeom>
            <a:noFill/>
          </p:spPr>
          <p:txBody>
            <a:bodyPr wrap="square" lIns="0" tIns="0" rIns="0" bIns="0" rtlCol="0">
              <a:spAutoFit/>
            </a:bodyPr>
            <a:lstStyle/>
            <a:p>
              <a:pPr>
                <a:lnSpc>
                  <a:spcPct val="100000"/>
                </a:lnSpc>
              </a:pPr>
              <a:r>
                <a:rPr lang="en-GB" sz="1100" b="1" baseline="0" noProof="1">
                  <a:solidFill>
                    <a:schemeClr val="tx2"/>
                  </a:solidFill>
                  <a:latin typeface="+mn-lt"/>
                  <a:cs typeface="Calibri" panose="020F0502020204030204" pitchFamily="34" charset="0"/>
                </a:rPr>
                <a:t>Format text</a:t>
              </a:r>
              <a:endParaRPr lang="en-GB" sz="1100" baseline="0" noProof="1">
                <a:solidFill>
                  <a:schemeClr val="tx2"/>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Five layout styles are available in the text boxes:</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List bullet</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List dash</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List arrow</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Unformatted text</a:t>
              </a:r>
            </a:p>
            <a:p>
              <a:pPr marL="294308" indent="-294308">
                <a:lnSpc>
                  <a:spcPct val="100000"/>
                </a:lnSpc>
                <a:buAutoNum type="arabicPeriod"/>
              </a:pPr>
              <a:r>
                <a:rPr lang="en-GB" sz="1100" baseline="0" noProof="1">
                  <a:solidFill>
                    <a:schemeClr val="tx1"/>
                  </a:solidFill>
                  <a:latin typeface="+mn-lt"/>
                  <a:cs typeface="Calibri" panose="020F0502020204030204" pitchFamily="34" charset="0"/>
                </a:rPr>
                <a:t>Sub-heading</a:t>
              </a: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You can select a style </a:t>
              </a:r>
              <a:r>
                <a:rPr lang="en-GB" sz="1100" i="1" baseline="0" noProof="1">
                  <a:solidFill>
                    <a:schemeClr val="tx1"/>
                  </a:solidFill>
                  <a:latin typeface="+mn-lt"/>
                  <a:cs typeface="Calibri" panose="020F0502020204030204" pitchFamily="34" charset="0"/>
                </a:rPr>
                <a:t>by hitting </a:t>
              </a:r>
              <a:r>
                <a:rPr lang="en-GB" sz="1100" b="1" baseline="0" noProof="1">
                  <a:solidFill>
                    <a:schemeClr val="tx1"/>
                  </a:solidFill>
                  <a:latin typeface="+mn-lt"/>
                  <a:cs typeface="Calibri" panose="020F0502020204030204" pitchFamily="34" charset="0"/>
                </a:rPr>
                <a:t>[Tab]</a:t>
              </a:r>
              <a:r>
                <a:rPr lang="en-GB" sz="1100" baseline="0" noProof="1">
                  <a:solidFill>
                    <a:schemeClr val="tx1"/>
                  </a:solidFill>
                  <a:latin typeface="+mn-lt"/>
                  <a:cs typeface="Calibri" panose="020F0502020204030204" pitchFamily="34" charset="0"/>
                </a:rPr>
                <a:t> or </a:t>
              </a:r>
              <a:r>
                <a:rPr lang="en-GB" sz="1100" b="1" baseline="0" noProof="1">
                  <a:solidFill>
                    <a:schemeClr val="tx1"/>
                  </a:solidFill>
                  <a:latin typeface="+mn-lt"/>
                  <a:cs typeface="Calibri" panose="020F0502020204030204" pitchFamily="34" charset="0"/>
                </a:rPr>
                <a:t>[Shift]+[Tab]</a:t>
              </a:r>
              <a:r>
                <a:rPr lang="en-GB" sz="1100" baseline="0" noProof="1">
                  <a:solidFill>
                    <a:schemeClr val="tx1"/>
                  </a:solidFill>
                  <a:latin typeface="+mn-lt"/>
                  <a:cs typeface="Calibri" panose="020F0502020204030204" pitchFamily="34" charset="0"/>
                </a:rPr>
                <a:t> at the start of a paragraph:</a:t>
              </a:r>
            </a:p>
            <a:p>
              <a:pPr marL="226863" indent="-226863">
                <a:lnSpc>
                  <a:spcPct val="100000"/>
                </a:lnSpc>
                <a:buFont typeface="Calibri" panose="020B0604020202020204" pitchFamily="34" charset="0"/>
                <a:buChar char="•"/>
              </a:pPr>
              <a:r>
                <a:rPr lang="en-GB" sz="1100" baseline="0" noProof="1">
                  <a:solidFill>
                    <a:schemeClr val="tx1"/>
                  </a:solidFill>
                  <a:latin typeface="+mn-lt"/>
                  <a:cs typeface="Calibri" panose="020F0502020204030204" pitchFamily="34" charset="0"/>
                </a:rPr>
                <a:t>Hit </a:t>
              </a:r>
              <a:r>
                <a:rPr lang="en-GB" sz="1100" b="1" baseline="0" noProof="1">
                  <a:solidFill>
                    <a:schemeClr val="tx1"/>
                  </a:solidFill>
                  <a:latin typeface="+mn-lt"/>
                  <a:cs typeface="Calibri" panose="020F0502020204030204" pitchFamily="34" charset="0"/>
                </a:rPr>
                <a:t>[Tab]</a:t>
              </a:r>
              <a:r>
                <a:rPr lang="en-GB" sz="1100" baseline="0" noProof="1">
                  <a:solidFill>
                    <a:schemeClr val="tx1"/>
                  </a:solidFill>
                  <a:latin typeface="+mn-lt"/>
                  <a:cs typeface="Calibri" panose="020F0502020204030204" pitchFamily="34" charset="0"/>
                </a:rPr>
                <a:t> to select the </a:t>
              </a:r>
              <a:r>
                <a:rPr lang="en-GB" sz="1100" u="sng" baseline="0" noProof="1">
                  <a:solidFill>
                    <a:schemeClr val="tx1"/>
                  </a:solidFill>
                  <a:latin typeface="+mn-lt"/>
                  <a:cs typeface="Calibri" panose="020F0502020204030204" pitchFamily="34" charset="0"/>
                </a:rPr>
                <a:t>next</a:t>
              </a:r>
              <a:r>
                <a:rPr lang="en-GB" sz="1100" baseline="0" noProof="1">
                  <a:solidFill>
                    <a:schemeClr val="tx1"/>
                  </a:solidFill>
                  <a:latin typeface="+mn-lt"/>
                  <a:cs typeface="Calibri" panose="020F0502020204030204" pitchFamily="34" charset="0"/>
                </a:rPr>
                <a:t> text style.</a:t>
              </a:r>
            </a:p>
            <a:p>
              <a:pPr marL="226863" indent="-226863">
                <a:lnSpc>
                  <a:spcPct val="100000"/>
                </a:lnSpc>
                <a:buFont typeface="Calibri" panose="020B0604020202020204" pitchFamily="34" charset="0"/>
                <a:buChar char="•"/>
              </a:pPr>
              <a:r>
                <a:rPr lang="en-GB" sz="1100" baseline="0" noProof="1">
                  <a:solidFill>
                    <a:schemeClr val="tx1"/>
                  </a:solidFill>
                  <a:latin typeface="+mn-lt"/>
                  <a:cs typeface="Calibri" panose="020F0502020204030204" pitchFamily="34" charset="0"/>
                </a:rPr>
                <a:t>Hit </a:t>
              </a:r>
              <a:r>
                <a:rPr lang="en-GB" sz="1100" b="1" baseline="0" noProof="1">
                  <a:solidFill>
                    <a:schemeClr val="tx1"/>
                  </a:solidFill>
                  <a:latin typeface="+mn-lt"/>
                  <a:cs typeface="Calibri" panose="020F0502020204030204" pitchFamily="34" charset="0"/>
                </a:rPr>
                <a:t>[Shift]+[Tab]</a:t>
              </a:r>
              <a:r>
                <a:rPr lang="en-GB" sz="1100" baseline="0" noProof="1">
                  <a:solidFill>
                    <a:schemeClr val="tx1"/>
                  </a:solidFill>
                  <a:latin typeface="+mn-lt"/>
                  <a:cs typeface="Calibri" panose="020F0502020204030204" pitchFamily="34" charset="0"/>
                </a:rPr>
                <a:t> to select the </a:t>
              </a:r>
              <a:r>
                <a:rPr lang="en-GB" sz="1100" u="sng" baseline="0" noProof="1">
                  <a:solidFill>
                    <a:schemeClr val="tx1"/>
                  </a:solidFill>
                  <a:latin typeface="+mn-lt"/>
                  <a:cs typeface="Calibri" panose="020F0502020204030204" pitchFamily="34" charset="0"/>
                </a:rPr>
                <a:t>previous</a:t>
              </a:r>
              <a:r>
                <a:rPr lang="en-GB" sz="1100" i="0" u="none" baseline="0" noProof="1">
                  <a:solidFill>
                    <a:schemeClr val="tx1"/>
                  </a:solidFill>
                  <a:latin typeface="+mn-lt"/>
                  <a:cs typeface="Calibri" panose="020F0502020204030204" pitchFamily="34" charset="0"/>
                </a:rPr>
                <a:t> text style</a:t>
              </a:r>
              <a:r>
                <a:rPr lang="en-GB" sz="1100" baseline="0" noProof="1">
                  <a:solidFill>
                    <a:schemeClr val="tx1"/>
                  </a:solidFill>
                  <a:latin typeface="+mn-lt"/>
                  <a:cs typeface="Calibri" panose="020F0502020204030204" pitchFamily="34" charset="0"/>
                </a:rPr>
                <a:t>.</a:t>
              </a:r>
            </a:p>
            <a:p>
              <a:pPr marL="0" indent="0">
                <a:lnSpc>
                  <a:spcPct val="100000"/>
                </a:lnSpc>
                <a:buFont typeface="Calibri" panose="020B0604020202020204" pitchFamily="34" charset="0"/>
                <a:buNone/>
              </a:pPr>
              <a:endParaRPr lang="en-GB" sz="1100" i="0" u="none" baseline="0" noProof="1">
                <a:solidFill>
                  <a:schemeClr val="tx1"/>
                </a:solidFill>
                <a:latin typeface="+mn-lt"/>
                <a:cs typeface="Calibri" panose="020F0502020204030204" pitchFamily="34" charset="0"/>
              </a:endParaRPr>
            </a:p>
            <a:p>
              <a:pPr marL="0" indent="0">
                <a:lnSpc>
                  <a:spcPct val="100000"/>
                </a:lnSpc>
                <a:buFont typeface="Calibri" panose="020B0604020202020204" pitchFamily="34" charset="0"/>
                <a:buNone/>
              </a:pPr>
              <a:r>
                <a:rPr lang="en-GB" sz="1100" i="0" u="none" baseline="0" noProof="1">
                  <a:solidFill>
                    <a:schemeClr val="tx1"/>
                  </a:solidFill>
                  <a:latin typeface="+mn-lt"/>
                  <a:cs typeface="Calibri" panose="020F0502020204030204" pitchFamily="34" charset="0"/>
                </a:rPr>
                <a:t>You can make several 'jumps' forwards or backwards if you want to go from level 1 to level 4, for example. Just hit </a:t>
              </a:r>
              <a:r>
                <a:rPr lang="en-GB" sz="1100" b="1" i="0" u="none" baseline="0" noProof="1">
                  <a:solidFill>
                    <a:schemeClr val="tx1"/>
                  </a:solidFill>
                  <a:latin typeface="+mn-lt"/>
                  <a:cs typeface="Calibri" panose="020F0502020204030204" pitchFamily="34" charset="0"/>
                </a:rPr>
                <a:t>[Tab]</a:t>
              </a:r>
              <a:r>
                <a:rPr lang="en-GB" sz="1100" i="0" u="none" baseline="0" noProof="1">
                  <a:solidFill>
                    <a:schemeClr val="tx1"/>
                  </a:solidFill>
                  <a:latin typeface="+mn-lt"/>
                  <a:cs typeface="Calibri" panose="020F0502020204030204" pitchFamily="34" charset="0"/>
                </a:rPr>
                <a:t> or </a:t>
              </a:r>
              <a:r>
                <a:rPr lang="en-GB" sz="1100" b="1" i="0" u="none" baseline="0" noProof="1">
                  <a:solidFill>
                    <a:schemeClr val="tx1"/>
                  </a:solidFill>
                  <a:latin typeface="+mn-lt"/>
                  <a:cs typeface="Calibri" panose="020F0502020204030204" pitchFamily="34" charset="0"/>
                </a:rPr>
                <a:t>[Shift]+[Tab]</a:t>
              </a:r>
              <a:r>
                <a:rPr lang="en-GB" sz="1100" i="0" u="none" baseline="0" noProof="1">
                  <a:solidFill>
                    <a:schemeClr val="tx1"/>
                  </a:solidFill>
                  <a:latin typeface="+mn-lt"/>
                  <a:cs typeface="Calibri" panose="020F0502020204030204" pitchFamily="34" charset="0"/>
                </a:rPr>
                <a:t> several times at the beginning of a paragraph.</a:t>
              </a:r>
            </a:p>
            <a:p>
              <a:pPr marL="0" indent="0">
                <a:lnSpc>
                  <a:spcPct val="100000"/>
                </a:lnSpc>
                <a:buFont typeface="Calibri" panose="020B0604020202020204" pitchFamily="34" charset="0"/>
                <a:buNone/>
              </a:pPr>
              <a:endParaRPr lang="en-GB" sz="1100" b="1" i="0" u="none" baseline="0" noProof="1">
                <a:solidFill>
                  <a:schemeClr val="tx1"/>
                </a:solidFill>
                <a:latin typeface="+mn-lt"/>
                <a:cs typeface="Calibri" panose="020F0502020204030204" pitchFamily="34" charset="0"/>
              </a:endParaRPr>
            </a:p>
            <a:p>
              <a:pPr marL="0" marR="0" lvl="0" indent="0" algn="l" defTabSz="829467" rtl="0" eaLnBrk="1" fontAlgn="auto" latinLnBrk="0" hangingPunct="1">
                <a:lnSpc>
                  <a:spcPct val="100000"/>
                </a:lnSpc>
                <a:spcBef>
                  <a:spcPts val="0"/>
                </a:spcBef>
                <a:spcAft>
                  <a:spcPts val="0"/>
                </a:spcAft>
                <a:buClrTx/>
                <a:buSzTx/>
                <a:buFont typeface="Calibri" panose="020B0604020202020204" pitchFamily="34" charset="0"/>
                <a:buNone/>
                <a:tabLst/>
                <a:defRPr/>
              </a:pPr>
              <a:r>
                <a:rPr lang="en-GB" sz="1100" b="1" i="1" u="none" baseline="0" noProof="1">
                  <a:solidFill>
                    <a:schemeClr val="tx1"/>
                  </a:solidFill>
                  <a:latin typeface="+mn-lt"/>
                  <a:cs typeface="Calibri" panose="020F0502020204030204" pitchFamily="34" charset="0"/>
                </a:rPr>
                <a:t>Tip: </a:t>
              </a:r>
              <a:r>
                <a:rPr lang="en-GB" sz="1100" b="0" i="1" u="none" baseline="0" noProof="1">
                  <a:solidFill>
                    <a:schemeClr val="tx1"/>
                  </a:solidFill>
                  <a:latin typeface="+mn-lt"/>
                  <a:cs typeface="Calibri" panose="020F0502020204030204" pitchFamily="34" charset="0"/>
                </a:rPr>
                <a:t>instead of the Tab key you can also use these buttons (on the Start tab):</a:t>
              </a:r>
            </a:p>
          </p:txBody>
        </p:sp>
        <p:pic>
          <p:nvPicPr>
            <p:cNvPr id="8" name="Inspringen">
              <a:extLst>
                <a:ext uri="{FF2B5EF4-FFF2-40B4-BE49-F238E27FC236}">
                  <a16:creationId xmlns:a16="http://schemas.microsoft.com/office/drawing/2014/main" id="{1D1E3B6C-14B8-439C-8777-4EEB66378B6B}"/>
                </a:ext>
              </a:extLst>
            </p:cNvPr>
            <p:cNvPicPr>
              <a:picLocks noChangeAspect="1"/>
            </p:cNvPicPr>
            <p:nvPr userDrawn="1"/>
          </p:nvPicPr>
          <p:blipFill>
            <a:blip r:embed="rId2"/>
            <a:stretch>
              <a:fillRect/>
            </a:stretch>
          </p:blipFill>
          <p:spPr>
            <a:xfrm>
              <a:off x="-1202769" y="6564060"/>
              <a:ext cx="533376" cy="335744"/>
            </a:xfrm>
            <a:prstGeom prst="rect">
              <a:avLst/>
            </a:prstGeom>
          </p:spPr>
        </p:pic>
      </p:grpSp>
    </p:spTree>
    <p:extLst>
      <p:ext uri="{BB962C8B-B14F-4D97-AF65-F5344CB8AC3E}">
        <p14:creationId xmlns:p14="http://schemas.microsoft.com/office/powerpoint/2010/main" val="2366147847"/>
      </p:ext>
    </p:extLst>
  </p:cSld>
  <p:clrMapOvr>
    <a:masterClrMapping/>
  </p:clrMapOvr>
  <p:extLst>
    <p:ext uri="{DCECCB84-F9BA-43D5-87BE-67443E8EF086}">
      <p15:sldGuideLst xmlns:p15="http://schemas.microsoft.com/office/powerpoint/2012/main">
        <p15:guide id="1" orient="horz" pos="2041">
          <p15:clr>
            <a:srgbClr val="FBAE40"/>
          </p15:clr>
        </p15:guide>
        <p15:guide id="2" pos="3628">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4" name="Tijdelijke aanduiding voor tekst 3">
            <a:extLst>
              <a:ext uri="{FF2B5EF4-FFF2-40B4-BE49-F238E27FC236}">
                <a16:creationId xmlns:a16="http://schemas.microsoft.com/office/drawing/2014/main" id="{66E08720-8B2D-46D3-BBE0-F7714CAFA8FB}"/>
              </a:ext>
            </a:extLst>
          </p:cNvPr>
          <p:cNvSpPr>
            <a:spLocks noGrp="1"/>
          </p:cNvSpPr>
          <p:nvPr>
            <p:ph type="body" sz="quarter" idx="10" hasCustomPrompt="1"/>
          </p:nvPr>
        </p:nvSpPr>
        <p:spPr>
          <a:xfrm>
            <a:off x="4284921" y="1594878"/>
            <a:ext cx="4912242" cy="4125248"/>
          </a:xfrm>
        </p:spPr>
        <p:txBody>
          <a:bodyPr anchor="ctr" anchorCtr="0">
            <a:normAutofit/>
          </a:bodyPr>
          <a:lstStyle>
            <a:lvl1pPr marL="0" indent="0">
              <a:lnSpc>
                <a:spcPct val="100000"/>
              </a:lnSpc>
              <a:buNone/>
              <a:defRPr sz="2650">
                <a:solidFill>
                  <a:schemeClr val="tx2"/>
                </a:solidFill>
                <a:latin typeface="+mj-lt"/>
              </a:defRPr>
            </a:lvl1pPr>
          </a:lstStyle>
          <a:p>
            <a:pPr lvl="0"/>
            <a:r>
              <a:rPr lang="nl-NL"/>
              <a:t>[quote]</a:t>
            </a:r>
          </a:p>
        </p:txBody>
      </p:sp>
      <p:pic>
        <p:nvPicPr>
          <p:cNvPr id="8" name="Beeldmerk">
            <a:extLst>
              <a:ext uri="{FF2B5EF4-FFF2-40B4-BE49-F238E27FC236}">
                <a16:creationId xmlns:a16="http://schemas.microsoft.com/office/drawing/2014/main" id="{6404C986-8835-4E68-8C40-8023E8B7029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32545" y="2447144"/>
            <a:ext cx="1862331" cy="1862331"/>
          </a:xfrm>
          <a:prstGeom prst="rect">
            <a:avLst/>
          </a:prstGeom>
        </p:spPr>
      </p:pic>
      <p:sp>
        <p:nvSpPr>
          <p:cNvPr id="11" name="Afdekking">
            <a:extLst>
              <a:ext uri="{FF2B5EF4-FFF2-40B4-BE49-F238E27FC236}">
                <a16:creationId xmlns:a16="http://schemas.microsoft.com/office/drawing/2014/main" id="{9BE54BB1-9644-4BAF-AD5F-E5F18928498A}"/>
              </a:ext>
            </a:extLst>
          </p:cNvPr>
          <p:cNvSpPr/>
          <p:nvPr userDrawn="1"/>
        </p:nvSpPr>
        <p:spPr>
          <a:xfrm>
            <a:off x="1165860" y="1165860"/>
            <a:ext cx="489903" cy="335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Tree>
    <p:extLst>
      <p:ext uri="{BB962C8B-B14F-4D97-AF65-F5344CB8AC3E}">
        <p14:creationId xmlns:p14="http://schemas.microsoft.com/office/powerpoint/2010/main" val="9779858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ussendia">
    <p:spTree>
      <p:nvGrpSpPr>
        <p:cNvPr id="1" name=""/>
        <p:cNvGrpSpPr/>
        <p:nvPr/>
      </p:nvGrpSpPr>
      <p:grpSpPr>
        <a:xfrm>
          <a:off x="0" y="0"/>
          <a:ext cx="0" cy="0"/>
          <a:chOff x="0" y="0"/>
          <a:chExt cx="0" cy="0"/>
        </a:xfrm>
      </p:grpSpPr>
      <p:pic>
        <p:nvPicPr>
          <p:cNvPr id="3" name="Achtergrond">
            <a:extLst>
              <a:ext uri="{FF2B5EF4-FFF2-40B4-BE49-F238E27FC236}">
                <a16:creationId xmlns:a16="http://schemas.microsoft.com/office/drawing/2014/main" id="{A1ECBB8B-8953-48CB-B5FA-9B22AF3B2B80}"/>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b="28848"/>
          <a:stretch/>
        </p:blipFill>
        <p:spPr>
          <a:xfrm>
            <a:off x="0" y="1"/>
            <a:ext cx="11520000" cy="4610100"/>
          </a:xfrm>
          <a:prstGeom prst="rect">
            <a:avLst/>
          </a:prstGeom>
        </p:spPr>
      </p:pic>
      <p:grpSp>
        <p:nvGrpSpPr>
          <p:cNvPr id="15" name="Groep 14">
            <a:extLst>
              <a:ext uri="{FF2B5EF4-FFF2-40B4-BE49-F238E27FC236}">
                <a16:creationId xmlns:a16="http://schemas.microsoft.com/office/drawing/2014/main" id="{50B04124-1E68-4203-A398-300DE8A9B0B3}"/>
              </a:ext>
            </a:extLst>
          </p:cNvPr>
          <p:cNvGrpSpPr/>
          <p:nvPr userDrawn="1"/>
        </p:nvGrpSpPr>
        <p:grpSpPr>
          <a:xfrm>
            <a:off x="-2400101" y="1834107"/>
            <a:ext cx="2280676" cy="2940113"/>
            <a:chOff x="-2172832" y="1897500"/>
            <a:chExt cx="2046443" cy="3111536"/>
          </a:xfrm>
        </p:grpSpPr>
        <p:sp>
          <p:nvSpPr>
            <p:cNvPr id="16" name="Toelichting 2">
              <a:extLst>
                <a:ext uri="{FF2B5EF4-FFF2-40B4-BE49-F238E27FC236}">
                  <a16:creationId xmlns:a16="http://schemas.microsoft.com/office/drawing/2014/main" id="{EF5FCD81-6E8D-44ED-B3BB-3D7A2722A3CE}"/>
                </a:ext>
              </a:extLst>
            </p:cNvPr>
            <p:cNvSpPr txBox="1"/>
            <p:nvPr userDrawn="1"/>
          </p:nvSpPr>
          <p:spPr>
            <a:xfrm>
              <a:off x="-2172832" y="1897500"/>
              <a:ext cx="2046443" cy="2328908"/>
            </a:xfrm>
            <a:prstGeom prst="rect">
              <a:avLst/>
            </a:prstGeom>
            <a:noFill/>
          </p:spPr>
          <p:txBody>
            <a:bodyPr wrap="square" lIns="0" tIns="0" rIns="0" bIns="0" rtlCol="0">
              <a:spAutoFit/>
            </a:bodyPr>
            <a:lstStyle/>
            <a:p>
              <a:pPr>
                <a:lnSpc>
                  <a:spcPct val="100000"/>
                </a:lnSpc>
              </a:pPr>
              <a:r>
                <a:rPr lang="en-GB" sz="1100" b="1" baseline="0" noProof="1">
                  <a:solidFill>
                    <a:schemeClr val="tx2"/>
                  </a:solidFill>
                  <a:latin typeface="+mn-lt"/>
                  <a:cs typeface="Calibri" panose="020F0502020204030204" pitchFamily="34" charset="0"/>
                </a:rPr>
                <a:t>New slide</a:t>
              </a:r>
              <a:endParaRPr lang="en-GB" sz="1100" baseline="0" noProof="1">
                <a:solidFill>
                  <a:schemeClr val="tx2"/>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On the </a:t>
              </a:r>
              <a:r>
                <a:rPr lang="en-GB" sz="1100" b="1" baseline="0" noProof="1">
                  <a:solidFill>
                    <a:schemeClr val="tx1"/>
                  </a:solidFill>
                  <a:latin typeface="+mn-lt"/>
                  <a:cs typeface="Calibri" panose="020F0502020204030204" pitchFamily="34" charset="0"/>
                </a:rPr>
                <a:t>Start</a:t>
              </a:r>
              <a:r>
                <a:rPr lang="en-GB" sz="1100" baseline="0" noProof="1">
                  <a:solidFill>
                    <a:schemeClr val="tx1"/>
                  </a:solidFill>
                  <a:latin typeface="+mn-lt"/>
                  <a:cs typeface="Calibri" panose="020F0502020204030204" pitchFamily="34" charset="0"/>
                </a:rPr>
                <a:t> tab, </a:t>
              </a:r>
              <a:r>
                <a:rPr lang="en-GB" sz="1100" u="sng" baseline="0" noProof="1">
                  <a:solidFill>
                    <a:schemeClr val="tx1"/>
                  </a:solidFill>
                  <a:latin typeface="+mn-lt"/>
                  <a:cs typeface="Calibri" panose="020F0502020204030204" pitchFamily="34" charset="0"/>
                </a:rPr>
                <a:t>click on the text below </a:t>
              </a:r>
              <a:r>
                <a:rPr lang="en-GB" sz="1100" baseline="0" noProof="1">
                  <a:solidFill>
                    <a:schemeClr val="tx1"/>
                  </a:solidFill>
                  <a:latin typeface="+mn-lt"/>
                  <a:cs typeface="Calibri" panose="020F0502020204030204" pitchFamily="34" charset="0"/>
                </a:rPr>
                <a:t>the pictogram </a:t>
              </a:r>
              <a:r>
                <a:rPr lang="en-GB" sz="1100" b="1" baseline="0" noProof="1">
                  <a:solidFill>
                    <a:schemeClr val="tx1"/>
                  </a:solidFill>
                  <a:latin typeface="+mn-lt"/>
                  <a:cs typeface="Calibri" panose="020F0502020204030204" pitchFamily="34" charset="0"/>
                </a:rPr>
                <a:t>New slide</a:t>
              </a:r>
              <a:r>
                <a:rPr lang="en-GB" sz="1100" baseline="0" noProof="1">
                  <a:solidFill>
                    <a:schemeClr val="tx1"/>
                  </a:solidFill>
                  <a:latin typeface="+mn-lt"/>
                  <a:cs typeface="Calibri" panose="020F0502020204030204" pitchFamily="34" charset="0"/>
                </a:rPr>
                <a:t>:</a:t>
              </a: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1" baseline="0" noProof="1">
                <a:solidFill>
                  <a:schemeClr val="tx1"/>
                </a:solidFill>
                <a:latin typeface="+mn-lt"/>
                <a:cs typeface="Calibri" panose="020F0502020204030204" pitchFamily="34" charset="0"/>
              </a:endParaRPr>
            </a:p>
            <a:p>
              <a:pPr>
                <a:lnSpc>
                  <a:spcPct val="100000"/>
                </a:lnSpc>
              </a:pPr>
              <a:endParaRPr lang="en-GB" sz="1100" b="1" baseline="0" noProof="1">
                <a:solidFill>
                  <a:schemeClr val="tx2"/>
                </a:solidFill>
                <a:latin typeface="+mn-lt"/>
                <a:cs typeface="Calibri" panose="020F0502020204030204" pitchFamily="34" charset="0"/>
              </a:endParaRPr>
            </a:p>
            <a:p>
              <a:pPr>
                <a:lnSpc>
                  <a:spcPct val="100000"/>
                </a:lnSpc>
              </a:pPr>
              <a:endParaRPr lang="en-GB" sz="1100" b="1" baseline="0" noProof="1">
                <a:solidFill>
                  <a:schemeClr val="tx2"/>
                </a:solidFill>
                <a:latin typeface="+mn-lt"/>
                <a:cs typeface="Calibri" panose="020F0502020204030204" pitchFamily="34" charset="0"/>
              </a:endParaRPr>
            </a:p>
            <a:p>
              <a:pPr>
                <a:lnSpc>
                  <a:spcPct val="100000"/>
                </a:lnSpc>
              </a:pPr>
              <a:r>
                <a:rPr lang="en-GB" sz="1100" b="1" baseline="0" noProof="1">
                  <a:solidFill>
                    <a:schemeClr val="tx2"/>
                  </a:solidFill>
                  <a:latin typeface="+mn-lt"/>
                  <a:cs typeface="Calibri" panose="020F0502020204030204" pitchFamily="34" charset="0"/>
                </a:rPr>
                <a:t>Different layout for current slide</a:t>
              </a:r>
            </a:p>
            <a:p>
              <a:pPr>
                <a:lnSpc>
                  <a:spcPct val="100000"/>
                </a:lnSpc>
              </a:pPr>
              <a:r>
                <a:rPr lang="en-GB" sz="1100" b="0" baseline="0" noProof="1">
                  <a:solidFill>
                    <a:schemeClr val="tx1"/>
                  </a:solidFill>
                  <a:latin typeface="+mn-lt"/>
                  <a:cs typeface="Calibri" panose="020F0502020204030204" pitchFamily="34" charset="0"/>
                </a:rPr>
                <a:t>On the </a:t>
              </a:r>
              <a:r>
                <a:rPr lang="en-GB" sz="1100" b="1" baseline="0" noProof="1">
                  <a:solidFill>
                    <a:schemeClr val="tx1"/>
                  </a:solidFill>
                  <a:latin typeface="+mn-lt"/>
                  <a:cs typeface="Calibri" panose="020F0502020204030204" pitchFamily="34" charset="0"/>
                </a:rPr>
                <a:t>Start tab</a:t>
              </a:r>
              <a:r>
                <a:rPr lang="en-GB" sz="1100" b="0" baseline="0" noProof="1">
                  <a:solidFill>
                    <a:schemeClr val="tx1"/>
                  </a:solidFill>
                  <a:latin typeface="+mn-lt"/>
                  <a:cs typeface="Calibri" panose="020F0502020204030204" pitchFamily="34" charset="0"/>
                </a:rPr>
                <a:t>, click on Layout:</a:t>
              </a:r>
            </a:p>
          </p:txBody>
        </p:sp>
        <p:pic>
          <p:nvPicPr>
            <p:cNvPr id="17" name="Afbeelding 16">
              <a:extLst>
                <a:ext uri="{FF2B5EF4-FFF2-40B4-BE49-F238E27FC236}">
                  <a16:creationId xmlns:a16="http://schemas.microsoft.com/office/drawing/2014/main" id="{EC14DE48-4F0E-43EC-B736-6BEEB06E6521}"/>
                </a:ext>
              </a:extLst>
            </p:cNvPr>
            <p:cNvPicPr>
              <a:picLocks noChangeAspect="1"/>
            </p:cNvPicPr>
            <p:nvPr userDrawn="1"/>
          </p:nvPicPr>
          <p:blipFill>
            <a:blip r:embed="rId3"/>
            <a:stretch>
              <a:fillRect/>
            </a:stretch>
          </p:blipFill>
          <p:spPr>
            <a:xfrm>
              <a:off x="-1718975" y="2616530"/>
              <a:ext cx="514351" cy="914400"/>
            </a:xfrm>
            <a:prstGeom prst="rect">
              <a:avLst/>
            </a:prstGeom>
          </p:spPr>
        </p:pic>
        <p:sp>
          <p:nvSpPr>
            <p:cNvPr id="18" name="Pijl: links 17">
              <a:extLst>
                <a:ext uri="{FF2B5EF4-FFF2-40B4-BE49-F238E27FC236}">
                  <a16:creationId xmlns:a16="http://schemas.microsoft.com/office/drawing/2014/main" id="{BEFD3151-502C-4722-9080-A1720BC9EAF8}"/>
                </a:ext>
              </a:extLst>
            </p:cNvPr>
            <p:cNvSpPr/>
            <p:nvPr userDrawn="1"/>
          </p:nvSpPr>
          <p:spPr>
            <a:xfrm>
              <a:off x="-1222425" y="3250569"/>
              <a:ext cx="514350" cy="181070"/>
            </a:xfrm>
            <a:prstGeom prst="lef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dirty="0">
                <a:solidFill>
                  <a:schemeClr val="tx1"/>
                </a:solidFill>
              </a:endParaRPr>
            </a:p>
          </p:txBody>
        </p:sp>
        <p:pic>
          <p:nvPicPr>
            <p:cNvPr id="19" name="Afbeelding 18">
              <a:extLst>
                <a:ext uri="{FF2B5EF4-FFF2-40B4-BE49-F238E27FC236}">
                  <a16:creationId xmlns:a16="http://schemas.microsoft.com/office/drawing/2014/main" id="{24130D00-8AA9-4DA1-8F00-36B2187743C9}"/>
                </a:ext>
              </a:extLst>
            </p:cNvPr>
            <p:cNvPicPr>
              <a:picLocks noChangeAspect="1"/>
            </p:cNvPicPr>
            <p:nvPr userDrawn="1"/>
          </p:nvPicPr>
          <p:blipFill>
            <a:blip r:embed="rId4"/>
            <a:stretch>
              <a:fillRect/>
            </a:stretch>
          </p:blipFill>
          <p:spPr>
            <a:xfrm>
              <a:off x="-1823083" y="4711856"/>
              <a:ext cx="1012945" cy="297180"/>
            </a:xfrm>
            <a:prstGeom prst="rect">
              <a:avLst/>
            </a:prstGeom>
          </p:spPr>
        </p:pic>
      </p:grpSp>
      <p:sp>
        <p:nvSpPr>
          <p:cNvPr id="10" name="Witte driehoek">
            <a:extLst>
              <a:ext uri="{FF2B5EF4-FFF2-40B4-BE49-F238E27FC236}">
                <a16:creationId xmlns:a16="http://schemas.microsoft.com/office/drawing/2014/main" id="{EEBFBB3B-0C46-4DB2-A6ED-A0F3E01B10B3}"/>
              </a:ext>
            </a:extLst>
          </p:cNvPr>
          <p:cNvSpPr/>
          <p:nvPr userDrawn="1"/>
        </p:nvSpPr>
        <p:spPr>
          <a:xfrm rot="16200000">
            <a:off x="10596986" y="3817020"/>
            <a:ext cx="926309" cy="920694"/>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2" name="Logo">
            <a:extLst>
              <a:ext uri="{FF2B5EF4-FFF2-40B4-BE49-F238E27FC236}">
                <a16:creationId xmlns:a16="http://schemas.microsoft.com/office/drawing/2014/main" id="{B5788B6C-CB18-4F6D-96ED-9E4C470ABD3A}"/>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b="22645"/>
          <a:stretch/>
        </p:blipFill>
        <p:spPr>
          <a:xfrm>
            <a:off x="-139701" y="4432301"/>
            <a:ext cx="5364000" cy="1600200"/>
          </a:xfrm>
          <a:prstGeom prst="rect">
            <a:avLst/>
          </a:prstGeom>
        </p:spPr>
      </p:pic>
    </p:spTree>
    <p:extLst>
      <p:ext uri="{BB962C8B-B14F-4D97-AF65-F5344CB8AC3E}">
        <p14:creationId xmlns:p14="http://schemas.microsoft.com/office/powerpoint/2010/main" val="19182478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Quote 2">
    <p:spTree>
      <p:nvGrpSpPr>
        <p:cNvPr id="1" name=""/>
        <p:cNvGrpSpPr/>
        <p:nvPr/>
      </p:nvGrpSpPr>
      <p:grpSpPr>
        <a:xfrm>
          <a:off x="0" y="0"/>
          <a:ext cx="0" cy="0"/>
          <a:chOff x="0" y="0"/>
          <a:chExt cx="0" cy="0"/>
        </a:xfrm>
      </p:grpSpPr>
      <p:sp>
        <p:nvSpPr>
          <p:cNvPr id="3" name="Afdekking">
            <a:extLst>
              <a:ext uri="{FF2B5EF4-FFF2-40B4-BE49-F238E27FC236}">
                <a16:creationId xmlns:a16="http://schemas.microsoft.com/office/drawing/2014/main" id="{D6491848-5857-426F-A0E0-71CC9D8D068C}"/>
              </a:ext>
            </a:extLst>
          </p:cNvPr>
          <p:cNvSpPr/>
          <p:nvPr userDrawn="1"/>
        </p:nvSpPr>
        <p:spPr>
          <a:xfrm>
            <a:off x="1165860" y="1165860"/>
            <a:ext cx="2729017" cy="335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 name="Achtergrond">
            <a:extLst>
              <a:ext uri="{FF2B5EF4-FFF2-40B4-BE49-F238E27FC236}">
                <a16:creationId xmlns:a16="http://schemas.microsoft.com/office/drawing/2014/main" id="{CCB6144E-F24A-419F-9D1F-07F9AA532BE4}"/>
              </a:ext>
            </a:extLst>
          </p:cNvPr>
          <p:cNvSpPr/>
          <p:nvPr userDrawn="1"/>
        </p:nvSpPr>
        <p:spPr>
          <a:xfrm>
            <a:off x="0" y="1409700"/>
            <a:ext cx="11520488" cy="50704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 name="Tijdelijke aanduiding voor tekst 3">
            <a:extLst>
              <a:ext uri="{FF2B5EF4-FFF2-40B4-BE49-F238E27FC236}">
                <a16:creationId xmlns:a16="http://schemas.microsoft.com/office/drawing/2014/main" id="{66E08720-8B2D-46D3-BBE0-F7714CAFA8FB}"/>
              </a:ext>
            </a:extLst>
          </p:cNvPr>
          <p:cNvSpPr>
            <a:spLocks noGrp="1"/>
          </p:cNvSpPr>
          <p:nvPr>
            <p:ph type="body" sz="quarter" idx="10" hasCustomPrompt="1"/>
          </p:nvPr>
        </p:nvSpPr>
        <p:spPr>
          <a:xfrm>
            <a:off x="4284921" y="1594878"/>
            <a:ext cx="4912242" cy="4125248"/>
          </a:xfrm>
        </p:spPr>
        <p:txBody>
          <a:bodyPr anchor="ctr" anchorCtr="0">
            <a:normAutofit/>
          </a:bodyPr>
          <a:lstStyle>
            <a:lvl1pPr marL="0" indent="0">
              <a:lnSpc>
                <a:spcPct val="100000"/>
              </a:lnSpc>
              <a:buNone/>
              <a:defRPr sz="2650">
                <a:solidFill>
                  <a:schemeClr val="bg1"/>
                </a:solidFill>
                <a:latin typeface="+mj-lt"/>
              </a:defRPr>
            </a:lvl1pPr>
          </a:lstStyle>
          <a:p>
            <a:pPr lvl="0"/>
            <a:r>
              <a:rPr lang="nl-NL"/>
              <a:t>[quote]</a:t>
            </a:r>
          </a:p>
        </p:txBody>
      </p:sp>
      <p:pic>
        <p:nvPicPr>
          <p:cNvPr id="8" name="Beeldmerk">
            <a:extLst>
              <a:ext uri="{FF2B5EF4-FFF2-40B4-BE49-F238E27FC236}">
                <a16:creationId xmlns:a16="http://schemas.microsoft.com/office/drawing/2014/main" id="{6404C986-8835-4E68-8C40-8023E8B7029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32545" y="2446382"/>
            <a:ext cx="1862332" cy="1863856"/>
          </a:xfrm>
          <a:prstGeom prst="rect">
            <a:avLst/>
          </a:prstGeom>
        </p:spPr>
      </p:pic>
    </p:spTree>
    <p:extLst>
      <p:ext uri="{BB962C8B-B14F-4D97-AF65-F5344CB8AC3E}">
        <p14:creationId xmlns:p14="http://schemas.microsoft.com/office/powerpoint/2010/main" val="2569301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0466143-2FFF-4BD0-93A0-618AAD36620E}"/>
              </a:ext>
            </a:extLst>
          </p:cNvPr>
          <p:cNvSpPr>
            <a:spLocks noGrp="1"/>
          </p:cNvSpPr>
          <p:nvPr>
            <p:ph type="title"/>
          </p:nvPr>
        </p:nvSpPr>
        <p:spPr/>
        <p:txBody>
          <a:bodyPr/>
          <a:lstStyle/>
          <a:p>
            <a:r>
              <a:rPr lang="en-US"/>
              <a:t>Click to edit Master title style</a:t>
            </a:r>
            <a:endParaRPr lang="nl-NL"/>
          </a:p>
        </p:txBody>
      </p:sp>
    </p:spTree>
    <p:extLst>
      <p:ext uri="{BB962C8B-B14F-4D97-AF65-F5344CB8AC3E}">
        <p14:creationId xmlns:p14="http://schemas.microsoft.com/office/powerpoint/2010/main" val="18198860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0951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eldia">
    <p:spTree>
      <p:nvGrpSpPr>
        <p:cNvPr id="1" name=""/>
        <p:cNvGrpSpPr/>
        <p:nvPr/>
      </p:nvGrpSpPr>
      <p:grpSpPr>
        <a:xfrm>
          <a:off x="0" y="0"/>
          <a:ext cx="0" cy="0"/>
          <a:chOff x="0" y="0"/>
          <a:chExt cx="0" cy="0"/>
        </a:xfrm>
      </p:grpSpPr>
      <p:pic>
        <p:nvPicPr>
          <p:cNvPr id="18" name="Afbeelding 17">
            <a:extLst>
              <a:ext uri="{FF2B5EF4-FFF2-40B4-BE49-F238E27FC236}">
                <a16:creationId xmlns:a16="http://schemas.microsoft.com/office/drawing/2014/main" id="{222F803A-E6CD-4E87-8D83-C0DBEE7FED73}"/>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0" y="-36571"/>
            <a:ext cx="11520000" cy="4607999"/>
          </a:xfrm>
          <a:prstGeom prst="rect">
            <a:avLst/>
          </a:prstGeom>
        </p:spPr>
      </p:pic>
      <p:sp>
        <p:nvSpPr>
          <p:cNvPr id="9" name="Ondertitel 2">
            <a:extLst>
              <a:ext uri="{FF2B5EF4-FFF2-40B4-BE49-F238E27FC236}">
                <a16:creationId xmlns:a16="http://schemas.microsoft.com/office/drawing/2014/main" id="{AB3B2324-3100-4DED-93B6-5E41FD68EF30}"/>
              </a:ext>
            </a:extLst>
          </p:cNvPr>
          <p:cNvSpPr>
            <a:spLocks noGrp="1"/>
          </p:cNvSpPr>
          <p:nvPr>
            <p:ph type="subTitle" idx="1"/>
          </p:nvPr>
        </p:nvSpPr>
        <p:spPr>
          <a:xfrm>
            <a:off x="-180000" y="6300175"/>
            <a:ext cx="180000" cy="180000"/>
          </a:xfrm>
        </p:spPr>
        <p:txBody>
          <a:bodyPr>
            <a:normAutofit/>
          </a:bodyPr>
          <a:lstStyle>
            <a:lvl1pPr marL="0" indent="0" algn="ctr">
              <a:buNone/>
              <a:defRPr sz="1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GB" dirty="0"/>
          </a:p>
        </p:txBody>
      </p:sp>
      <p:sp>
        <p:nvSpPr>
          <p:cNvPr id="10" name="Titel 1">
            <a:extLst>
              <a:ext uri="{FF2B5EF4-FFF2-40B4-BE49-F238E27FC236}">
                <a16:creationId xmlns:a16="http://schemas.microsoft.com/office/drawing/2014/main" id="{1392677B-CB39-4E48-BA04-ED626FC06210}"/>
              </a:ext>
            </a:extLst>
          </p:cNvPr>
          <p:cNvSpPr>
            <a:spLocks noGrp="1"/>
          </p:cNvSpPr>
          <p:nvPr>
            <p:ph type="ctrTitle"/>
          </p:nvPr>
        </p:nvSpPr>
        <p:spPr>
          <a:xfrm>
            <a:off x="2046662" y="2613931"/>
            <a:ext cx="4633538" cy="1488169"/>
          </a:xfrm>
        </p:spPr>
        <p:txBody>
          <a:bodyPr anchor="t" anchorCtr="0">
            <a:noAutofit/>
          </a:bodyPr>
          <a:lstStyle>
            <a:lvl1pPr algn="l">
              <a:defRPr sz="2800" b="0">
                <a:solidFill>
                  <a:schemeClr val="bg1"/>
                </a:solidFill>
                <a:latin typeface="+mj-lt"/>
              </a:defRPr>
            </a:lvl1pPr>
          </a:lstStyle>
          <a:p>
            <a:r>
              <a:rPr lang="nl-NL"/>
              <a:t>Klik om stijl te bewerken</a:t>
            </a:r>
            <a:endParaRPr lang="en-GB" dirty="0"/>
          </a:p>
        </p:txBody>
      </p:sp>
      <p:sp>
        <p:nvSpPr>
          <p:cNvPr id="12" name="Tijdelijke aanduiding voor tekst 7">
            <a:extLst>
              <a:ext uri="{FF2B5EF4-FFF2-40B4-BE49-F238E27FC236}">
                <a16:creationId xmlns:a16="http://schemas.microsoft.com/office/drawing/2014/main" id="{41AFA734-8D2E-408E-9E70-FA6E7C78F6FD}"/>
              </a:ext>
            </a:extLst>
          </p:cNvPr>
          <p:cNvSpPr txBox="1">
            <a:spLocks/>
          </p:cNvSpPr>
          <p:nvPr userDrawn="1"/>
        </p:nvSpPr>
        <p:spPr>
          <a:xfrm>
            <a:off x="6493574" y="5373000"/>
            <a:ext cx="3051651" cy="269304"/>
          </a:xfrm>
          <a:prstGeom prst="rect">
            <a:avLst/>
          </a:prstGeom>
          <a:noFill/>
        </p:spPr>
        <p:txBody>
          <a:bodyPr wrap="none" lIns="0" tIns="0" rIns="144000" bIns="0" anchor="ctr" anchorCtr="0">
            <a:spAutoFit/>
          </a:bodyPr>
          <a:lstStyle>
            <a:lvl1pPr marL="0" indent="0" algn="l" defTabSz="1177226" rtl="0" eaLnBrk="1" latinLnBrk="0" hangingPunct="1">
              <a:lnSpc>
                <a:spcPct val="100000"/>
              </a:lnSpc>
              <a:spcBef>
                <a:spcPts val="0"/>
              </a:spcBef>
              <a:buClr>
                <a:schemeClr val="accent3"/>
              </a:buClr>
              <a:buFont typeface="Calibri" panose="020B0604020202020204" pitchFamily="34" charset="0"/>
              <a:buNone/>
              <a:defRPr sz="1300" kern="1200">
                <a:solidFill>
                  <a:schemeClr val="tx2"/>
                </a:solidFill>
                <a:latin typeface="Montserrat Light" panose="00000400000000000000" pitchFamily="2" charset="0"/>
                <a:ea typeface="+mn-ea"/>
                <a:cs typeface="+mn-cs"/>
              </a:defRPr>
            </a:lvl1pPr>
            <a:lvl2pPr marL="648865" indent="-324432"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973299" indent="-324432"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a:lstStyle>
          <a:p>
            <a:r>
              <a:rPr lang="en-GB" sz="1750" dirty="0"/>
              <a:t>professional development</a:t>
            </a:r>
          </a:p>
        </p:txBody>
      </p:sp>
      <p:grpSp>
        <p:nvGrpSpPr>
          <p:cNvPr id="11" name="Groep 10">
            <a:extLst>
              <a:ext uri="{FF2B5EF4-FFF2-40B4-BE49-F238E27FC236}">
                <a16:creationId xmlns:a16="http://schemas.microsoft.com/office/drawing/2014/main" id="{CB18ACBF-51F6-4961-9C59-8F3D84DF165A}"/>
              </a:ext>
            </a:extLst>
          </p:cNvPr>
          <p:cNvGrpSpPr/>
          <p:nvPr userDrawn="1"/>
        </p:nvGrpSpPr>
        <p:grpSpPr>
          <a:xfrm>
            <a:off x="-2400101" y="1834107"/>
            <a:ext cx="2280676" cy="2940113"/>
            <a:chOff x="-2172832" y="1897500"/>
            <a:chExt cx="2046443" cy="3111536"/>
          </a:xfrm>
        </p:grpSpPr>
        <p:sp>
          <p:nvSpPr>
            <p:cNvPr id="13" name="Toelichting 2">
              <a:extLst>
                <a:ext uri="{FF2B5EF4-FFF2-40B4-BE49-F238E27FC236}">
                  <a16:creationId xmlns:a16="http://schemas.microsoft.com/office/drawing/2014/main" id="{E57AE13C-8D4B-48D2-A434-457EA2F1C6CB}"/>
                </a:ext>
              </a:extLst>
            </p:cNvPr>
            <p:cNvSpPr txBox="1"/>
            <p:nvPr userDrawn="1"/>
          </p:nvSpPr>
          <p:spPr>
            <a:xfrm>
              <a:off x="-2172832" y="1897500"/>
              <a:ext cx="2046443" cy="2687202"/>
            </a:xfrm>
            <a:prstGeom prst="rect">
              <a:avLst/>
            </a:prstGeom>
            <a:noFill/>
          </p:spPr>
          <p:txBody>
            <a:bodyPr wrap="square" lIns="0" tIns="0" rIns="0" bIns="0" rtlCol="0">
              <a:spAutoFit/>
            </a:bodyPr>
            <a:lstStyle/>
            <a:p>
              <a:pPr>
                <a:lnSpc>
                  <a:spcPct val="100000"/>
                </a:lnSpc>
              </a:pPr>
              <a:r>
                <a:rPr lang="en-GB" sz="1100" b="1" baseline="0" noProof="1">
                  <a:solidFill>
                    <a:schemeClr val="tx2"/>
                  </a:solidFill>
                  <a:latin typeface="+mn-lt"/>
                  <a:cs typeface="Calibri" panose="020F0502020204030204" pitchFamily="34" charset="0"/>
                </a:rPr>
                <a:t>Nieuwe dia</a:t>
              </a:r>
              <a:endParaRPr lang="en-GB" sz="1100" baseline="0" noProof="1">
                <a:solidFill>
                  <a:schemeClr val="tx2"/>
                </a:solidFill>
                <a:latin typeface="+mn-lt"/>
                <a:cs typeface="Calibri" panose="020F0502020204030204" pitchFamily="34" charset="0"/>
              </a:endParaRPr>
            </a:p>
            <a:p>
              <a:pPr>
                <a:lnSpc>
                  <a:spcPct val="100000"/>
                </a:lnSpc>
              </a:pPr>
              <a:r>
                <a:rPr lang="en-GB" sz="1100" baseline="0" noProof="1">
                  <a:solidFill>
                    <a:schemeClr val="tx1"/>
                  </a:solidFill>
                  <a:latin typeface="+mn-lt"/>
                  <a:cs typeface="Calibri" panose="020F0502020204030204" pitchFamily="34" charset="0"/>
                </a:rPr>
                <a:t>Klik op de </a:t>
              </a:r>
              <a:r>
                <a:rPr lang="en-GB" sz="1100" b="1" baseline="0" noProof="1">
                  <a:solidFill>
                    <a:schemeClr val="tx1"/>
                  </a:solidFill>
                  <a:latin typeface="+mn-lt"/>
                  <a:cs typeface="Calibri" panose="020F0502020204030204" pitchFamily="34" charset="0"/>
                </a:rPr>
                <a:t>Start</a:t>
              </a:r>
              <a:r>
                <a:rPr lang="en-GB" sz="1100" baseline="0" noProof="1">
                  <a:solidFill>
                    <a:schemeClr val="tx1"/>
                  </a:solidFill>
                  <a:latin typeface="+mn-lt"/>
                  <a:cs typeface="Calibri" panose="020F0502020204030204" pitchFamily="34" charset="0"/>
                </a:rPr>
                <a:t>-tab </a:t>
              </a:r>
              <a:r>
                <a:rPr lang="en-GB" sz="1100" u="sng" baseline="0" noProof="1">
                  <a:solidFill>
                    <a:schemeClr val="tx1"/>
                  </a:solidFill>
                  <a:latin typeface="+mn-lt"/>
                  <a:cs typeface="Calibri" panose="020F0502020204030204" pitchFamily="34" charset="0"/>
                </a:rPr>
                <a:t>op het tekstje onder </a:t>
              </a:r>
              <a:r>
                <a:rPr lang="en-GB" sz="1100" baseline="0" noProof="1">
                  <a:solidFill>
                    <a:schemeClr val="tx1"/>
                  </a:solidFill>
                  <a:latin typeface="+mn-lt"/>
                  <a:cs typeface="Calibri" panose="020F0502020204030204" pitchFamily="34" charset="0"/>
                </a:rPr>
                <a:t>het pictogram </a:t>
              </a:r>
              <a:r>
                <a:rPr lang="en-GB" sz="1100" b="1" baseline="0" noProof="1">
                  <a:solidFill>
                    <a:schemeClr val="tx1"/>
                  </a:solidFill>
                  <a:latin typeface="+mn-lt"/>
                  <a:cs typeface="Calibri" panose="020F0502020204030204" pitchFamily="34" charset="0"/>
                </a:rPr>
                <a:t>Nieuwe dia</a:t>
              </a:r>
              <a:r>
                <a:rPr lang="en-GB" sz="1100" baseline="0" noProof="1">
                  <a:solidFill>
                    <a:schemeClr val="tx1"/>
                  </a:solidFill>
                  <a:latin typeface="+mn-lt"/>
                  <a:cs typeface="Calibri" panose="020F0502020204030204" pitchFamily="34" charset="0"/>
                </a:rPr>
                <a:t>:</a:t>
              </a: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aseline="0" noProof="1">
                <a:solidFill>
                  <a:schemeClr val="tx1"/>
                </a:solidFill>
                <a:latin typeface="+mn-lt"/>
                <a:cs typeface="Calibri" panose="020F0502020204030204" pitchFamily="34" charset="0"/>
              </a:endParaRPr>
            </a:p>
            <a:p>
              <a:pPr>
                <a:lnSpc>
                  <a:spcPct val="100000"/>
                </a:lnSpc>
              </a:pPr>
              <a:endParaRPr lang="en-GB" sz="1100" b="1" baseline="0" noProof="1">
                <a:solidFill>
                  <a:schemeClr val="tx1"/>
                </a:solidFill>
                <a:latin typeface="+mn-lt"/>
                <a:cs typeface="Calibri" panose="020F0502020204030204" pitchFamily="34" charset="0"/>
              </a:endParaRPr>
            </a:p>
            <a:p>
              <a:pPr>
                <a:lnSpc>
                  <a:spcPct val="100000"/>
                </a:lnSpc>
              </a:pPr>
              <a:endParaRPr lang="en-GB" sz="1100" b="1" baseline="0" noProof="1">
                <a:solidFill>
                  <a:schemeClr val="tx2"/>
                </a:solidFill>
                <a:latin typeface="+mn-lt"/>
                <a:cs typeface="Calibri" panose="020F0502020204030204" pitchFamily="34" charset="0"/>
              </a:endParaRPr>
            </a:p>
            <a:p>
              <a:pPr>
                <a:lnSpc>
                  <a:spcPct val="100000"/>
                </a:lnSpc>
              </a:pPr>
              <a:endParaRPr lang="en-GB" sz="1100" b="1" baseline="0" noProof="1">
                <a:solidFill>
                  <a:schemeClr val="tx2"/>
                </a:solidFill>
                <a:latin typeface="+mn-lt"/>
                <a:cs typeface="Calibri" panose="020F0502020204030204" pitchFamily="34" charset="0"/>
              </a:endParaRPr>
            </a:p>
            <a:p>
              <a:pPr>
                <a:lnSpc>
                  <a:spcPct val="100000"/>
                </a:lnSpc>
              </a:pPr>
              <a:r>
                <a:rPr lang="en-GB" sz="1100" b="1" baseline="0" noProof="1">
                  <a:solidFill>
                    <a:schemeClr val="tx2"/>
                  </a:solidFill>
                  <a:latin typeface="+mn-lt"/>
                  <a:cs typeface="Calibri" panose="020F0502020204030204" pitchFamily="34" charset="0"/>
                </a:rPr>
                <a:t>Andere indeling voor huidige dia</a:t>
              </a:r>
            </a:p>
            <a:p>
              <a:pPr>
                <a:lnSpc>
                  <a:spcPct val="100000"/>
                </a:lnSpc>
              </a:pPr>
              <a:r>
                <a:rPr lang="en-GB" sz="1100" b="0" baseline="0" noProof="1">
                  <a:solidFill>
                    <a:schemeClr val="tx1"/>
                  </a:solidFill>
                  <a:latin typeface="+mn-lt"/>
                  <a:cs typeface="Calibri" panose="020F0502020204030204" pitchFamily="34" charset="0"/>
                </a:rPr>
                <a:t>Klik op de </a:t>
              </a:r>
              <a:r>
                <a:rPr lang="en-GB" sz="1100" b="1" baseline="0" noProof="1">
                  <a:solidFill>
                    <a:schemeClr val="tx1"/>
                  </a:solidFill>
                  <a:latin typeface="+mn-lt"/>
                  <a:cs typeface="Calibri" panose="020F0502020204030204" pitchFamily="34" charset="0"/>
                </a:rPr>
                <a:t>Start</a:t>
              </a:r>
              <a:r>
                <a:rPr lang="en-GB" sz="1100" b="0" baseline="0" noProof="1">
                  <a:solidFill>
                    <a:schemeClr val="tx1"/>
                  </a:solidFill>
                  <a:latin typeface="+mn-lt"/>
                  <a:cs typeface="Calibri" panose="020F0502020204030204" pitchFamily="34" charset="0"/>
                </a:rPr>
                <a:t>-tab op Indeling:</a:t>
              </a:r>
            </a:p>
          </p:txBody>
        </p:sp>
        <p:pic>
          <p:nvPicPr>
            <p:cNvPr id="14" name="Afbeelding 13">
              <a:extLst>
                <a:ext uri="{FF2B5EF4-FFF2-40B4-BE49-F238E27FC236}">
                  <a16:creationId xmlns:a16="http://schemas.microsoft.com/office/drawing/2014/main" id="{1C7F5596-1D8E-4EBB-8F70-C39832B2C8A0}"/>
                </a:ext>
              </a:extLst>
            </p:cNvPr>
            <p:cNvPicPr>
              <a:picLocks noChangeAspect="1"/>
            </p:cNvPicPr>
            <p:nvPr userDrawn="1"/>
          </p:nvPicPr>
          <p:blipFill>
            <a:blip r:embed="rId3"/>
            <a:stretch>
              <a:fillRect/>
            </a:stretch>
          </p:blipFill>
          <p:spPr>
            <a:xfrm>
              <a:off x="-1718975" y="2616530"/>
              <a:ext cx="514351" cy="914400"/>
            </a:xfrm>
            <a:prstGeom prst="rect">
              <a:avLst/>
            </a:prstGeom>
          </p:spPr>
        </p:pic>
        <p:sp>
          <p:nvSpPr>
            <p:cNvPr id="20" name="Pijl: links 19">
              <a:extLst>
                <a:ext uri="{FF2B5EF4-FFF2-40B4-BE49-F238E27FC236}">
                  <a16:creationId xmlns:a16="http://schemas.microsoft.com/office/drawing/2014/main" id="{B02E2601-EA26-46EB-BA88-F5C042B55AC5}"/>
                </a:ext>
              </a:extLst>
            </p:cNvPr>
            <p:cNvSpPr/>
            <p:nvPr userDrawn="1"/>
          </p:nvSpPr>
          <p:spPr>
            <a:xfrm>
              <a:off x="-1222425" y="3250569"/>
              <a:ext cx="514350" cy="181070"/>
            </a:xfrm>
            <a:prstGeom prst="lef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dirty="0">
                <a:solidFill>
                  <a:schemeClr val="tx1"/>
                </a:solidFill>
              </a:endParaRPr>
            </a:p>
          </p:txBody>
        </p:sp>
        <p:pic>
          <p:nvPicPr>
            <p:cNvPr id="21" name="Afbeelding 20">
              <a:extLst>
                <a:ext uri="{FF2B5EF4-FFF2-40B4-BE49-F238E27FC236}">
                  <a16:creationId xmlns:a16="http://schemas.microsoft.com/office/drawing/2014/main" id="{EEDE89FB-55EA-42B1-AC02-1381F66EE6CA}"/>
                </a:ext>
              </a:extLst>
            </p:cNvPr>
            <p:cNvPicPr>
              <a:picLocks noChangeAspect="1"/>
            </p:cNvPicPr>
            <p:nvPr userDrawn="1"/>
          </p:nvPicPr>
          <p:blipFill>
            <a:blip r:embed="rId4"/>
            <a:stretch>
              <a:fillRect/>
            </a:stretch>
          </p:blipFill>
          <p:spPr>
            <a:xfrm>
              <a:off x="-1823083" y="4711856"/>
              <a:ext cx="1012945" cy="297180"/>
            </a:xfrm>
            <a:prstGeom prst="rect">
              <a:avLst/>
            </a:prstGeom>
          </p:spPr>
        </p:pic>
      </p:grpSp>
      <p:pic>
        <p:nvPicPr>
          <p:cNvPr id="16" name="Pointer" descr="Afbeelding met object, klok&#10;&#10;Automatisch gegenereerde beschrijving">
            <a:extLst>
              <a:ext uri="{FF2B5EF4-FFF2-40B4-BE49-F238E27FC236}">
                <a16:creationId xmlns:a16="http://schemas.microsoft.com/office/drawing/2014/main" id="{D05D143C-07F2-4F3C-ACA5-88CE36AF4930}"/>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056488" y="448919"/>
            <a:ext cx="4464000" cy="3766225"/>
          </a:xfrm>
          <a:prstGeom prst="rect">
            <a:avLst/>
          </a:prstGeom>
        </p:spPr>
      </p:pic>
      <p:sp>
        <p:nvSpPr>
          <p:cNvPr id="19" name="Kleur driehoek">
            <a:extLst>
              <a:ext uri="{FF2B5EF4-FFF2-40B4-BE49-F238E27FC236}">
                <a16:creationId xmlns:a16="http://schemas.microsoft.com/office/drawing/2014/main" id="{2F82349C-C8A2-4DE3-890D-0DE8F23F9C06}"/>
              </a:ext>
            </a:extLst>
          </p:cNvPr>
          <p:cNvSpPr/>
          <p:nvPr userDrawn="1"/>
        </p:nvSpPr>
        <p:spPr>
          <a:xfrm rot="5400000">
            <a:off x="6045424" y="5331198"/>
            <a:ext cx="382452" cy="380133"/>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Witte driehoek">
            <a:extLst>
              <a:ext uri="{FF2B5EF4-FFF2-40B4-BE49-F238E27FC236}">
                <a16:creationId xmlns:a16="http://schemas.microsoft.com/office/drawing/2014/main" id="{6177BBC9-35D3-4A9A-A1F9-142F14028705}"/>
              </a:ext>
            </a:extLst>
          </p:cNvPr>
          <p:cNvSpPr/>
          <p:nvPr userDrawn="1"/>
        </p:nvSpPr>
        <p:spPr>
          <a:xfrm rot="16200000">
            <a:off x="10596986" y="3817020"/>
            <a:ext cx="926309" cy="920694"/>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6" name="Logo">
            <a:extLst>
              <a:ext uri="{FF2B5EF4-FFF2-40B4-BE49-F238E27FC236}">
                <a16:creationId xmlns:a16="http://schemas.microsoft.com/office/drawing/2014/main" id="{739B39B1-BBF8-42F0-A8ED-9690BCC814D8}"/>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0" y="4943980"/>
            <a:ext cx="5430023" cy="1536195"/>
          </a:xfrm>
          <a:prstGeom prst="rect">
            <a:avLst/>
          </a:prstGeom>
        </p:spPr>
      </p:pic>
    </p:spTree>
    <p:extLst>
      <p:ext uri="{BB962C8B-B14F-4D97-AF65-F5344CB8AC3E}">
        <p14:creationId xmlns:p14="http://schemas.microsoft.com/office/powerpoint/2010/main" val="28151621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10.pn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jdelijke aanduiding voor tekst 2">
            <a:extLst>
              <a:ext uri="{FF2B5EF4-FFF2-40B4-BE49-F238E27FC236}">
                <a16:creationId xmlns:a16="http://schemas.microsoft.com/office/drawing/2014/main" id="{4DA64035-B49A-4536-A334-06A23F564E8C}"/>
              </a:ext>
            </a:extLst>
          </p:cNvPr>
          <p:cNvSpPr>
            <a:spLocks noGrp="1"/>
          </p:cNvSpPr>
          <p:nvPr>
            <p:ph type="body" idx="1"/>
          </p:nvPr>
        </p:nvSpPr>
        <p:spPr>
          <a:xfrm>
            <a:off x="1656000" y="2629263"/>
            <a:ext cx="7297784" cy="3143736"/>
          </a:xfrm>
          <a:prstGeom prst="rect">
            <a:avLst/>
          </a:prstGeom>
        </p:spPr>
        <p:txBody>
          <a:bodyPr vert="horz" lIns="0" tIns="0" rIns="0" bIns="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2" name="Tijdelijke aanduiding voor titel 1">
            <a:extLst>
              <a:ext uri="{FF2B5EF4-FFF2-40B4-BE49-F238E27FC236}">
                <a16:creationId xmlns:a16="http://schemas.microsoft.com/office/drawing/2014/main" id="{FB40F12D-8035-4195-930D-B791F468267A}"/>
              </a:ext>
            </a:extLst>
          </p:cNvPr>
          <p:cNvSpPr>
            <a:spLocks noGrp="1"/>
          </p:cNvSpPr>
          <p:nvPr>
            <p:ph type="title"/>
          </p:nvPr>
        </p:nvSpPr>
        <p:spPr>
          <a:xfrm>
            <a:off x="1656000" y="1957111"/>
            <a:ext cx="7297784" cy="375158"/>
          </a:xfrm>
          <a:prstGeom prst="rect">
            <a:avLst/>
          </a:prstGeom>
          <a:noFill/>
        </p:spPr>
        <p:txBody>
          <a:bodyPr vert="horz" wrap="square" lIns="0" tIns="0" rIns="0" bIns="0" rtlCol="0" anchor="t" anchorCtr="0">
            <a:noAutofit/>
          </a:bodyPr>
          <a:lstStyle/>
          <a:p>
            <a:r>
              <a:rPr lang="nl-NL"/>
              <a:t>Klik om stijl te bewerken</a:t>
            </a:r>
          </a:p>
        </p:txBody>
      </p:sp>
      <p:pic>
        <p:nvPicPr>
          <p:cNvPr id="14" name="Logo">
            <a:extLst>
              <a:ext uri="{FF2B5EF4-FFF2-40B4-BE49-F238E27FC236}">
                <a16:creationId xmlns:a16="http://schemas.microsoft.com/office/drawing/2014/main" id="{6FC5823B-16E2-4E7B-A2ED-7CE5D54D13F6}"/>
              </a:ext>
            </a:extLst>
          </p:cNvPr>
          <p:cNvPicPr>
            <a:picLocks noChangeAspect="1"/>
          </p:cNvPicPr>
          <p:nvPr userDrawn="1"/>
        </p:nvPicPr>
        <p:blipFill>
          <a:blip r:embed="rId10">
            <a:extLst>
              <a:ext uri="{28A0092B-C50C-407E-A947-70E740481C1C}">
                <a14:useLocalDpi xmlns:a14="http://schemas.microsoft.com/office/drawing/2010/main" val="0"/>
              </a:ext>
            </a:extLst>
          </a:blip>
          <a:srcRect/>
          <a:stretch/>
        </p:blipFill>
        <p:spPr>
          <a:xfrm>
            <a:off x="0" y="0"/>
            <a:ext cx="3951905" cy="1524067"/>
          </a:xfrm>
          <a:prstGeom prst="rect">
            <a:avLst/>
          </a:prstGeom>
        </p:spPr>
      </p:pic>
      <p:cxnSp>
        <p:nvCxnSpPr>
          <p:cNvPr id="16" name="Lijn">
            <a:extLst>
              <a:ext uri="{FF2B5EF4-FFF2-40B4-BE49-F238E27FC236}">
                <a16:creationId xmlns:a16="http://schemas.microsoft.com/office/drawing/2014/main" id="{9206F333-50D7-4A8A-B454-330000740675}"/>
              </a:ext>
            </a:extLst>
          </p:cNvPr>
          <p:cNvCxnSpPr/>
          <p:nvPr userDrawn="1"/>
        </p:nvCxnSpPr>
        <p:spPr>
          <a:xfrm>
            <a:off x="1656000" y="1413672"/>
            <a:ext cx="9072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Tijdelijke aanduiding voor tekst 7">
            <a:extLst>
              <a:ext uri="{FF2B5EF4-FFF2-40B4-BE49-F238E27FC236}">
                <a16:creationId xmlns:a16="http://schemas.microsoft.com/office/drawing/2014/main" id="{A211C5D2-F8B0-43EB-A28F-C64E9F7CA645}"/>
              </a:ext>
            </a:extLst>
          </p:cNvPr>
          <p:cNvSpPr txBox="1">
            <a:spLocks/>
          </p:cNvSpPr>
          <p:nvPr userDrawn="1"/>
        </p:nvSpPr>
        <p:spPr>
          <a:xfrm>
            <a:off x="1655763" y="1271567"/>
            <a:ext cx="2235722" cy="200055"/>
          </a:xfrm>
          <a:prstGeom prst="rect">
            <a:avLst/>
          </a:prstGeom>
          <a:solidFill>
            <a:schemeClr val="bg1"/>
          </a:solidFill>
        </p:spPr>
        <p:txBody>
          <a:bodyPr wrap="none" lIns="0" tIns="0" rIns="144000" bIns="0" anchor="ctr" anchorCtr="0">
            <a:spAutoFit/>
          </a:bodyPr>
          <a:lstStyle>
            <a:lvl1pPr marL="0" indent="0" algn="l" defTabSz="1177226" rtl="0" eaLnBrk="1" latinLnBrk="0" hangingPunct="1">
              <a:lnSpc>
                <a:spcPct val="100000"/>
              </a:lnSpc>
              <a:spcBef>
                <a:spcPts val="0"/>
              </a:spcBef>
              <a:buClr>
                <a:schemeClr val="accent3"/>
              </a:buClr>
              <a:buFont typeface="Calibri" panose="020B0604020202020204" pitchFamily="34" charset="0"/>
              <a:buNone/>
              <a:defRPr sz="1300" kern="1200">
                <a:solidFill>
                  <a:schemeClr val="tx2"/>
                </a:solidFill>
                <a:latin typeface="Montserrat Light" panose="00000400000000000000" pitchFamily="2" charset="0"/>
                <a:ea typeface="+mn-ea"/>
                <a:cs typeface="+mn-cs"/>
              </a:defRPr>
            </a:lvl1pPr>
            <a:lvl2pPr marL="648865" indent="-324432"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973299" indent="-324432"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a:lstStyle>
          <a:p>
            <a:r>
              <a:rPr lang="en-GB" dirty="0"/>
              <a:t>Lecturer professional development</a:t>
            </a:r>
          </a:p>
        </p:txBody>
      </p:sp>
    </p:spTree>
    <p:extLst>
      <p:ext uri="{BB962C8B-B14F-4D97-AF65-F5344CB8AC3E}">
        <p14:creationId xmlns:p14="http://schemas.microsoft.com/office/powerpoint/2010/main" val="3514889891"/>
      </p:ext>
    </p:extLst>
  </p:cSld>
  <p:clrMap bg1="lt1" tx1="dk1" bg2="lt2" tx2="dk2" accent1="accent1" accent2="accent2" accent3="accent3" accent4="accent4" accent5="accent5" accent6="accent6" hlink="hlink" folHlink="folHlink"/>
  <p:sldLayoutIdLst>
    <p:sldLayoutId id="2147483659" r:id="rId1"/>
    <p:sldLayoutId id="2147483650" r:id="rId2"/>
    <p:sldLayoutId id="2147483656" r:id="rId3"/>
    <p:sldLayoutId id="2147483657" r:id="rId4"/>
    <p:sldLayoutId id="2147483649" r:id="rId5"/>
    <p:sldLayoutId id="2147483658" r:id="rId6"/>
    <p:sldLayoutId id="2147483654" r:id="rId7"/>
    <p:sldLayoutId id="2147483655" r:id="rId8"/>
  </p:sldLayoutIdLst>
  <p:txStyles>
    <p:titleStyle>
      <a:lvl1pPr algn="l" defTabSz="1177226" rtl="0" eaLnBrk="1" latinLnBrk="0" hangingPunct="1">
        <a:lnSpc>
          <a:spcPct val="100000"/>
        </a:lnSpc>
        <a:spcBef>
          <a:spcPct val="0"/>
        </a:spcBef>
        <a:buNone/>
        <a:defRPr sz="2650" b="1" kern="1200" cap="none" baseline="0">
          <a:solidFill>
            <a:schemeClr val="tx2"/>
          </a:solidFill>
          <a:latin typeface="+mj-lt"/>
          <a:ea typeface="+mj-ea"/>
          <a:cs typeface="+mj-cs"/>
        </a:defRPr>
      </a:lvl1pPr>
    </p:titleStyle>
    <p:bodyStyle>
      <a:lvl1pPr marL="180000" indent="-180000" algn="l" defTabSz="1177226" rtl="0" eaLnBrk="1" latinLnBrk="0" hangingPunct="1">
        <a:lnSpc>
          <a:spcPct val="120000"/>
        </a:lnSpc>
        <a:spcBef>
          <a:spcPts val="0"/>
        </a:spcBef>
        <a:buClr>
          <a:schemeClr val="accent2"/>
        </a:buClr>
        <a:buFont typeface="Calibri" panose="020B0604020202020204" pitchFamily="34" charset="0"/>
        <a:buChar char="•"/>
        <a:defRPr sz="1700" kern="1200">
          <a:solidFill>
            <a:schemeClr val="tx1"/>
          </a:solidFill>
          <a:latin typeface="+mn-lt"/>
          <a:ea typeface="+mn-ea"/>
          <a:cs typeface="+mn-cs"/>
        </a:defRPr>
      </a:lvl1pPr>
      <a:lvl2pPr marL="36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54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p:bodyStyle>
    <p:otherStyle>
      <a:defPPr>
        <a:defRPr lang="nl-NL"/>
      </a:defPPr>
      <a:lvl1pPr marL="0" algn="l" defTabSz="1177226" rtl="0" eaLnBrk="1" latinLnBrk="0" hangingPunct="1">
        <a:defRPr sz="2317" kern="1200">
          <a:solidFill>
            <a:schemeClr val="tx1"/>
          </a:solidFill>
          <a:latin typeface="+mn-lt"/>
          <a:ea typeface="+mn-ea"/>
          <a:cs typeface="+mn-cs"/>
        </a:defRPr>
      </a:lvl1pPr>
      <a:lvl2pPr marL="588614" algn="l" defTabSz="1177226" rtl="0" eaLnBrk="1" latinLnBrk="0" hangingPunct="1">
        <a:defRPr sz="2317" kern="1200">
          <a:solidFill>
            <a:schemeClr val="tx1"/>
          </a:solidFill>
          <a:latin typeface="+mn-lt"/>
          <a:ea typeface="+mn-ea"/>
          <a:cs typeface="+mn-cs"/>
        </a:defRPr>
      </a:lvl2pPr>
      <a:lvl3pPr marL="1177226" algn="l" defTabSz="1177226" rtl="0" eaLnBrk="1" latinLnBrk="0" hangingPunct="1">
        <a:defRPr sz="2317" kern="1200">
          <a:solidFill>
            <a:schemeClr val="tx1"/>
          </a:solidFill>
          <a:latin typeface="+mn-lt"/>
          <a:ea typeface="+mn-ea"/>
          <a:cs typeface="+mn-cs"/>
        </a:defRPr>
      </a:lvl3pPr>
      <a:lvl4pPr marL="1765840" algn="l" defTabSz="1177226" rtl="0" eaLnBrk="1" latinLnBrk="0" hangingPunct="1">
        <a:defRPr sz="2317" kern="1200">
          <a:solidFill>
            <a:schemeClr val="tx1"/>
          </a:solidFill>
          <a:latin typeface="+mn-lt"/>
          <a:ea typeface="+mn-ea"/>
          <a:cs typeface="+mn-cs"/>
        </a:defRPr>
      </a:lvl4pPr>
      <a:lvl5pPr marL="2354456" algn="l" defTabSz="1177226" rtl="0" eaLnBrk="1" latinLnBrk="0" hangingPunct="1">
        <a:defRPr sz="2317" kern="1200">
          <a:solidFill>
            <a:schemeClr val="tx1"/>
          </a:solidFill>
          <a:latin typeface="+mn-lt"/>
          <a:ea typeface="+mn-ea"/>
          <a:cs typeface="+mn-cs"/>
        </a:defRPr>
      </a:lvl5pPr>
      <a:lvl6pPr marL="2943068" algn="l" defTabSz="1177226" rtl="0" eaLnBrk="1" latinLnBrk="0" hangingPunct="1">
        <a:defRPr sz="2317" kern="1200">
          <a:solidFill>
            <a:schemeClr val="tx1"/>
          </a:solidFill>
          <a:latin typeface="+mn-lt"/>
          <a:ea typeface="+mn-ea"/>
          <a:cs typeface="+mn-cs"/>
        </a:defRPr>
      </a:lvl6pPr>
      <a:lvl7pPr marL="3531681" algn="l" defTabSz="1177226" rtl="0" eaLnBrk="1" latinLnBrk="0" hangingPunct="1">
        <a:defRPr sz="2317" kern="1200">
          <a:solidFill>
            <a:schemeClr val="tx1"/>
          </a:solidFill>
          <a:latin typeface="+mn-lt"/>
          <a:ea typeface="+mn-ea"/>
          <a:cs typeface="+mn-cs"/>
        </a:defRPr>
      </a:lvl7pPr>
      <a:lvl8pPr marL="4120297" algn="l" defTabSz="1177226" rtl="0" eaLnBrk="1" latinLnBrk="0" hangingPunct="1">
        <a:defRPr sz="2317" kern="1200">
          <a:solidFill>
            <a:schemeClr val="tx1"/>
          </a:solidFill>
          <a:latin typeface="+mn-lt"/>
          <a:ea typeface="+mn-ea"/>
          <a:cs typeface="+mn-cs"/>
        </a:defRPr>
      </a:lvl8pPr>
      <a:lvl9pPr marL="4708909" algn="l" defTabSz="1177226" rtl="0" eaLnBrk="1" latinLnBrk="0" hangingPunct="1">
        <a:defRPr sz="2317"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041" userDrawn="1">
          <p15:clr>
            <a:srgbClr val="F26B43"/>
          </p15:clr>
        </p15:guide>
        <p15:guide id="2" pos="1043"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ijdelijke aanduiding voor tekst 2">
            <a:extLst>
              <a:ext uri="{FF2B5EF4-FFF2-40B4-BE49-F238E27FC236}">
                <a16:creationId xmlns:a16="http://schemas.microsoft.com/office/drawing/2014/main" id="{4DA64035-B49A-4536-A334-06A23F564E8C}"/>
              </a:ext>
            </a:extLst>
          </p:cNvPr>
          <p:cNvSpPr>
            <a:spLocks noGrp="1"/>
          </p:cNvSpPr>
          <p:nvPr>
            <p:ph type="body" idx="1"/>
          </p:nvPr>
        </p:nvSpPr>
        <p:spPr>
          <a:xfrm>
            <a:off x="1656000" y="2629263"/>
            <a:ext cx="7297784" cy="3143736"/>
          </a:xfrm>
          <a:prstGeom prst="rect">
            <a:avLst/>
          </a:prstGeom>
        </p:spPr>
        <p:txBody>
          <a:bodyPr vert="horz" lIns="0" tIns="0" rIns="0" bIns="0" rtlCol="0">
            <a:normAutofit/>
          </a:bodyPr>
          <a:lstStyle/>
          <a:p>
            <a:pPr lvl="0"/>
            <a:r>
              <a:rPr lang="en-GB" noProof="0" dirty="0" err="1"/>
              <a:t>Tekststijl</a:t>
            </a:r>
            <a:r>
              <a:rPr lang="en-GB" noProof="0" dirty="0"/>
              <a:t> van het model </a:t>
            </a:r>
            <a:r>
              <a:rPr lang="en-GB" noProof="0" dirty="0" err="1"/>
              <a:t>bewerken</a:t>
            </a:r>
            <a:endParaRPr lang="en-GB" noProof="0" dirty="0"/>
          </a:p>
          <a:p>
            <a:pPr lvl="1"/>
            <a:r>
              <a:rPr lang="en-GB" noProof="0" dirty="0" err="1"/>
              <a:t>Tweede</a:t>
            </a:r>
            <a:r>
              <a:rPr lang="en-GB" noProof="0" dirty="0"/>
              <a:t> </a:t>
            </a:r>
            <a:r>
              <a:rPr lang="en-GB" noProof="0" dirty="0" err="1"/>
              <a:t>niveau</a:t>
            </a:r>
            <a:endParaRPr lang="en-GB" noProof="0" dirty="0"/>
          </a:p>
          <a:p>
            <a:pPr lvl="2"/>
            <a:r>
              <a:rPr lang="en-GB" noProof="0" dirty="0" err="1"/>
              <a:t>Derde</a:t>
            </a:r>
            <a:r>
              <a:rPr lang="en-GB" noProof="0" dirty="0"/>
              <a:t> </a:t>
            </a:r>
            <a:r>
              <a:rPr lang="en-GB" noProof="0" dirty="0" err="1"/>
              <a:t>niveau</a:t>
            </a:r>
            <a:endParaRPr lang="en-GB" noProof="0" dirty="0"/>
          </a:p>
          <a:p>
            <a:pPr lvl="3"/>
            <a:r>
              <a:rPr lang="en-GB" noProof="0" dirty="0" err="1"/>
              <a:t>Vierde</a:t>
            </a:r>
            <a:r>
              <a:rPr lang="en-GB" noProof="0" dirty="0"/>
              <a:t> </a:t>
            </a:r>
            <a:r>
              <a:rPr lang="en-GB" noProof="0" dirty="0" err="1"/>
              <a:t>niveau</a:t>
            </a:r>
            <a:endParaRPr lang="en-GB" noProof="0" dirty="0"/>
          </a:p>
          <a:p>
            <a:pPr lvl="4"/>
            <a:r>
              <a:rPr lang="en-GB" noProof="0" dirty="0" err="1"/>
              <a:t>Vijfde</a:t>
            </a:r>
            <a:r>
              <a:rPr lang="en-GB" noProof="0" dirty="0"/>
              <a:t> </a:t>
            </a:r>
            <a:r>
              <a:rPr lang="en-GB" noProof="0" dirty="0" err="1"/>
              <a:t>niveau</a:t>
            </a:r>
            <a:endParaRPr lang="en-GB" noProof="0" dirty="0"/>
          </a:p>
        </p:txBody>
      </p:sp>
      <p:sp>
        <p:nvSpPr>
          <p:cNvPr id="2" name="Tijdelijke aanduiding voor titel 1">
            <a:extLst>
              <a:ext uri="{FF2B5EF4-FFF2-40B4-BE49-F238E27FC236}">
                <a16:creationId xmlns:a16="http://schemas.microsoft.com/office/drawing/2014/main" id="{FB40F12D-8035-4195-930D-B791F468267A}"/>
              </a:ext>
            </a:extLst>
          </p:cNvPr>
          <p:cNvSpPr>
            <a:spLocks noGrp="1"/>
          </p:cNvSpPr>
          <p:nvPr>
            <p:ph type="title"/>
          </p:nvPr>
        </p:nvSpPr>
        <p:spPr>
          <a:xfrm>
            <a:off x="1656000" y="1957111"/>
            <a:ext cx="7297784" cy="375158"/>
          </a:xfrm>
          <a:prstGeom prst="rect">
            <a:avLst/>
          </a:prstGeom>
          <a:noFill/>
        </p:spPr>
        <p:txBody>
          <a:bodyPr vert="horz" wrap="square" lIns="0" tIns="0" rIns="0" bIns="0" rtlCol="0" anchor="t" anchorCtr="0">
            <a:noAutofit/>
          </a:bodyPr>
          <a:lstStyle/>
          <a:p>
            <a:r>
              <a:rPr lang="en-GB" noProof="0" dirty="0" err="1"/>
              <a:t>Klik</a:t>
            </a:r>
            <a:r>
              <a:rPr lang="en-GB" noProof="0" dirty="0"/>
              <a:t> om </a:t>
            </a:r>
            <a:r>
              <a:rPr lang="en-GB" noProof="0" dirty="0" err="1"/>
              <a:t>stijl</a:t>
            </a:r>
            <a:r>
              <a:rPr lang="en-GB" noProof="0" dirty="0"/>
              <a:t> </a:t>
            </a:r>
            <a:r>
              <a:rPr lang="en-GB" noProof="0" dirty="0" err="1"/>
              <a:t>te</a:t>
            </a:r>
            <a:r>
              <a:rPr lang="en-GB" noProof="0" dirty="0"/>
              <a:t> </a:t>
            </a:r>
            <a:r>
              <a:rPr lang="en-GB" noProof="0" dirty="0" err="1"/>
              <a:t>bewerken</a:t>
            </a:r>
            <a:endParaRPr lang="en-GB" noProof="0" dirty="0"/>
          </a:p>
        </p:txBody>
      </p:sp>
      <p:pic>
        <p:nvPicPr>
          <p:cNvPr id="14" name="Logo">
            <a:extLst>
              <a:ext uri="{FF2B5EF4-FFF2-40B4-BE49-F238E27FC236}">
                <a16:creationId xmlns:a16="http://schemas.microsoft.com/office/drawing/2014/main" id="{6FC5823B-16E2-4E7B-A2ED-7CE5D54D13F6}"/>
              </a:ext>
            </a:extLst>
          </p:cNvPr>
          <p:cNvPicPr>
            <a:picLocks noChangeAspect="1"/>
          </p:cNvPicPr>
          <p:nvPr userDrawn="1"/>
        </p:nvPicPr>
        <p:blipFill>
          <a:blip r:embed="rId10">
            <a:extLst>
              <a:ext uri="{28A0092B-C50C-407E-A947-70E740481C1C}">
                <a14:useLocalDpi xmlns:a14="http://schemas.microsoft.com/office/drawing/2010/main" val="0"/>
              </a:ext>
            </a:extLst>
          </a:blip>
          <a:srcRect/>
          <a:stretch/>
        </p:blipFill>
        <p:spPr>
          <a:xfrm>
            <a:off x="0" y="0"/>
            <a:ext cx="4366269" cy="1505715"/>
          </a:xfrm>
          <a:prstGeom prst="rect">
            <a:avLst/>
          </a:prstGeom>
        </p:spPr>
      </p:pic>
      <p:cxnSp>
        <p:nvCxnSpPr>
          <p:cNvPr id="16" name="Lijn">
            <a:extLst>
              <a:ext uri="{FF2B5EF4-FFF2-40B4-BE49-F238E27FC236}">
                <a16:creationId xmlns:a16="http://schemas.microsoft.com/office/drawing/2014/main" id="{9206F333-50D7-4A8A-B454-330000740675}"/>
              </a:ext>
            </a:extLst>
          </p:cNvPr>
          <p:cNvCxnSpPr/>
          <p:nvPr userDrawn="1"/>
        </p:nvCxnSpPr>
        <p:spPr>
          <a:xfrm>
            <a:off x="1656000" y="1413672"/>
            <a:ext cx="9072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Tijdelijke aanduiding voor tekst 7">
            <a:extLst>
              <a:ext uri="{FF2B5EF4-FFF2-40B4-BE49-F238E27FC236}">
                <a16:creationId xmlns:a16="http://schemas.microsoft.com/office/drawing/2014/main" id="{A211C5D2-F8B0-43EB-A28F-C64E9F7CA645}"/>
              </a:ext>
            </a:extLst>
          </p:cNvPr>
          <p:cNvSpPr txBox="1">
            <a:spLocks/>
          </p:cNvSpPr>
          <p:nvPr userDrawn="1"/>
        </p:nvSpPr>
        <p:spPr>
          <a:xfrm>
            <a:off x="1655763" y="1271567"/>
            <a:ext cx="2295034" cy="200055"/>
          </a:xfrm>
          <a:prstGeom prst="rect">
            <a:avLst/>
          </a:prstGeom>
          <a:solidFill>
            <a:schemeClr val="bg1"/>
          </a:solidFill>
        </p:spPr>
        <p:txBody>
          <a:bodyPr wrap="none" lIns="0" tIns="0" rIns="144000" bIns="0" anchor="ctr" anchorCtr="0">
            <a:spAutoFit/>
          </a:bodyPr>
          <a:lstStyle>
            <a:lvl1pPr marL="0" indent="0" algn="l" defTabSz="1177226" rtl="0" eaLnBrk="1" latinLnBrk="0" hangingPunct="1">
              <a:lnSpc>
                <a:spcPct val="100000"/>
              </a:lnSpc>
              <a:spcBef>
                <a:spcPts val="0"/>
              </a:spcBef>
              <a:buClr>
                <a:schemeClr val="accent3"/>
              </a:buClr>
              <a:buFont typeface="Calibri" panose="020B0604020202020204" pitchFamily="34" charset="0"/>
              <a:buNone/>
              <a:defRPr sz="1300" kern="1200">
                <a:solidFill>
                  <a:schemeClr val="tx2"/>
                </a:solidFill>
                <a:latin typeface="Montserrat Light" panose="00000400000000000000" pitchFamily="2" charset="0"/>
                <a:ea typeface="+mn-ea"/>
                <a:cs typeface="+mn-cs"/>
              </a:defRPr>
            </a:lvl1pPr>
            <a:lvl2pPr marL="648865" indent="-324432"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973299" indent="-324432"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a:lstStyle>
          <a:p>
            <a:r>
              <a:rPr lang="en-GB" noProof="0" dirty="0"/>
              <a:t>professional development</a:t>
            </a:r>
          </a:p>
        </p:txBody>
      </p:sp>
    </p:spTree>
    <p:extLst>
      <p:ext uri="{BB962C8B-B14F-4D97-AF65-F5344CB8AC3E}">
        <p14:creationId xmlns:p14="http://schemas.microsoft.com/office/powerpoint/2010/main" val="850478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txStyles>
    <p:titleStyle>
      <a:lvl1pPr algn="l" defTabSz="1177226" rtl="0" eaLnBrk="1" latinLnBrk="0" hangingPunct="1">
        <a:lnSpc>
          <a:spcPct val="100000"/>
        </a:lnSpc>
        <a:spcBef>
          <a:spcPct val="0"/>
        </a:spcBef>
        <a:buNone/>
        <a:defRPr sz="2650" b="1" kern="1200" cap="none" baseline="0">
          <a:solidFill>
            <a:schemeClr val="tx2"/>
          </a:solidFill>
          <a:latin typeface="+mj-lt"/>
          <a:ea typeface="+mj-ea"/>
          <a:cs typeface="+mj-cs"/>
        </a:defRPr>
      </a:lvl1pPr>
    </p:titleStyle>
    <p:bodyStyle>
      <a:lvl1pPr marL="180000" indent="-180000" algn="l" defTabSz="1177226" rtl="0" eaLnBrk="1" latinLnBrk="0" hangingPunct="1">
        <a:lnSpc>
          <a:spcPct val="120000"/>
        </a:lnSpc>
        <a:spcBef>
          <a:spcPts val="0"/>
        </a:spcBef>
        <a:buClr>
          <a:schemeClr val="accent2"/>
        </a:buClr>
        <a:buFont typeface="Calibri" panose="020B0604020202020204" pitchFamily="34" charset="0"/>
        <a:buChar char="•"/>
        <a:defRPr sz="1700" kern="1200">
          <a:solidFill>
            <a:schemeClr val="tx1"/>
          </a:solidFill>
          <a:latin typeface="+mn-lt"/>
          <a:ea typeface="+mn-ea"/>
          <a:cs typeface="+mn-cs"/>
        </a:defRPr>
      </a:lvl1pPr>
      <a:lvl2pPr marL="36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2pPr>
      <a:lvl3pPr marL="540000" indent="-180000" algn="l" defTabSz="1177226" rtl="0" eaLnBrk="1" latinLnBrk="0" hangingPunct="1">
        <a:lnSpc>
          <a:spcPct val="120000"/>
        </a:lnSpc>
        <a:spcBef>
          <a:spcPts val="0"/>
        </a:spcBef>
        <a:buClrTx/>
        <a:buFont typeface="Calibri" panose="020B0604020202020204" pitchFamily="34" charset="0"/>
        <a:buChar char="›"/>
        <a:defRPr sz="1700" kern="1200">
          <a:solidFill>
            <a:schemeClr val="tx1"/>
          </a:solidFill>
          <a:latin typeface="+mn-lt"/>
          <a:ea typeface="+mn-ea"/>
          <a:cs typeface="+mn-cs"/>
        </a:defRPr>
      </a:lvl3pPr>
      <a:lvl4pPr marL="0" indent="0" algn="l" defTabSz="1177226" rtl="0" eaLnBrk="1" latinLnBrk="0" hangingPunct="1">
        <a:lnSpc>
          <a:spcPct val="120000"/>
        </a:lnSpc>
        <a:spcBef>
          <a:spcPts val="0"/>
        </a:spcBef>
        <a:buClrTx/>
        <a:buSzPct val="25000"/>
        <a:buFont typeface="Calibri" panose="020B0604030504040204" pitchFamily="34" charset="0"/>
        <a:buChar char="'"/>
        <a:defRPr sz="1700" kern="1200">
          <a:solidFill>
            <a:schemeClr val="tx1"/>
          </a:solidFill>
          <a:latin typeface="+mn-lt"/>
          <a:ea typeface="+mn-ea"/>
          <a:cs typeface="+mn-cs"/>
        </a:defRPr>
      </a:lvl4pPr>
      <a:lvl5pPr marL="0" indent="0" algn="l" defTabSz="1177226" rtl="0" eaLnBrk="1" latinLnBrk="0" hangingPunct="1">
        <a:lnSpc>
          <a:spcPct val="120000"/>
        </a:lnSpc>
        <a:spcBef>
          <a:spcPts val="0"/>
        </a:spcBef>
        <a:buClr>
          <a:schemeClr val="tx1"/>
        </a:buClr>
        <a:buSzPct val="25000"/>
        <a:buFont typeface="Calibri" panose="020B0604030504040204" pitchFamily="34" charset="0"/>
        <a:buChar char="'"/>
        <a:defRPr sz="1700" b="1" kern="1200" cap="none" baseline="0">
          <a:solidFill>
            <a:schemeClr val="tx2"/>
          </a:solidFill>
          <a:latin typeface="+mj-lt"/>
          <a:ea typeface="+mn-ea"/>
          <a:cs typeface="+mn-cs"/>
        </a:defRPr>
      </a:lvl5pPr>
      <a:lvl6pPr marL="3237376"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6pPr>
      <a:lvl7pPr marL="3825989"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7pPr>
      <a:lvl8pPr marL="4414602"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8pPr>
      <a:lvl9pPr marL="5003215" indent="-294308" algn="l" defTabSz="1177226" rtl="0" eaLnBrk="1" latinLnBrk="0" hangingPunct="1">
        <a:lnSpc>
          <a:spcPct val="90000"/>
        </a:lnSpc>
        <a:spcBef>
          <a:spcPts val="643"/>
        </a:spcBef>
        <a:buFont typeface="Calibri" panose="020B0604020202020204" pitchFamily="34" charset="0"/>
        <a:buChar char="•"/>
        <a:defRPr sz="2317" kern="1200">
          <a:solidFill>
            <a:schemeClr val="tx1"/>
          </a:solidFill>
          <a:latin typeface="+mn-lt"/>
          <a:ea typeface="+mn-ea"/>
          <a:cs typeface="+mn-cs"/>
        </a:defRPr>
      </a:lvl9pPr>
    </p:bodyStyle>
    <p:otherStyle>
      <a:defPPr>
        <a:defRPr lang="nl-NL"/>
      </a:defPPr>
      <a:lvl1pPr marL="0" algn="l" defTabSz="1177226" rtl="0" eaLnBrk="1" latinLnBrk="0" hangingPunct="1">
        <a:defRPr sz="2317" kern="1200">
          <a:solidFill>
            <a:schemeClr val="tx1"/>
          </a:solidFill>
          <a:latin typeface="+mn-lt"/>
          <a:ea typeface="+mn-ea"/>
          <a:cs typeface="+mn-cs"/>
        </a:defRPr>
      </a:lvl1pPr>
      <a:lvl2pPr marL="588614" algn="l" defTabSz="1177226" rtl="0" eaLnBrk="1" latinLnBrk="0" hangingPunct="1">
        <a:defRPr sz="2317" kern="1200">
          <a:solidFill>
            <a:schemeClr val="tx1"/>
          </a:solidFill>
          <a:latin typeface="+mn-lt"/>
          <a:ea typeface="+mn-ea"/>
          <a:cs typeface="+mn-cs"/>
        </a:defRPr>
      </a:lvl2pPr>
      <a:lvl3pPr marL="1177226" algn="l" defTabSz="1177226" rtl="0" eaLnBrk="1" latinLnBrk="0" hangingPunct="1">
        <a:defRPr sz="2317" kern="1200">
          <a:solidFill>
            <a:schemeClr val="tx1"/>
          </a:solidFill>
          <a:latin typeface="+mn-lt"/>
          <a:ea typeface="+mn-ea"/>
          <a:cs typeface="+mn-cs"/>
        </a:defRPr>
      </a:lvl3pPr>
      <a:lvl4pPr marL="1765840" algn="l" defTabSz="1177226" rtl="0" eaLnBrk="1" latinLnBrk="0" hangingPunct="1">
        <a:defRPr sz="2317" kern="1200">
          <a:solidFill>
            <a:schemeClr val="tx1"/>
          </a:solidFill>
          <a:latin typeface="+mn-lt"/>
          <a:ea typeface="+mn-ea"/>
          <a:cs typeface="+mn-cs"/>
        </a:defRPr>
      </a:lvl4pPr>
      <a:lvl5pPr marL="2354456" algn="l" defTabSz="1177226" rtl="0" eaLnBrk="1" latinLnBrk="0" hangingPunct="1">
        <a:defRPr sz="2317" kern="1200">
          <a:solidFill>
            <a:schemeClr val="tx1"/>
          </a:solidFill>
          <a:latin typeface="+mn-lt"/>
          <a:ea typeface="+mn-ea"/>
          <a:cs typeface="+mn-cs"/>
        </a:defRPr>
      </a:lvl5pPr>
      <a:lvl6pPr marL="2943068" algn="l" defTabSz="1177226" rtl="0" eaLnBrk="1" latinLnBrk="0" hangingPunct="1">
        <a:defRPr sz="2317" kern="1200">
          <a:solidFill>
            <a:schemeClr val="tx1"/>
          </a:solidFill>
          <a:latin typeface="+mn-lt"/>
          <a:ea typeface="+mn-ea"/>
          <a:cs typeface="+mn-cs"/>
        </a:defRPr>
      </a:lvl6pPr>
      <a:lvl7pPr marL="3531681" algn="l" defTabSz="1177226" rtl="0" eaLnBrk="1" latinLnBrk="0" hangingPunct="1">
        <a:defRPr sz="2317" kern="1200">
          <a:solidFill>
            <a:schemeClr val="tx1"/>
          </a:solidFill>
          <a:latin typeface="+mn-lt"/>
          <a:ea typeface="+mn-ea"/>
          <a:cs typeface="+mn-cs"/>
        </a:defRPr>
      </a:lvl7pPr>
      <a:lvl8pPr marL="4120297" algn="l" defTabSz="1177226" rtl="0" eaLnBrk="1" latinLnBrk="0" hangingPunct="1">
        <a:defRPr sz="2317" kern="1200">
          <a:solidFill>
            <a:schemeClr val="tx1"/>
          </a:solidFill>
          <a:latin typeface="+mn-lt"/>
          <a:ea typeface="+mn-ea"/>
          <a:cs typeface="+mn-cs"/>
        </a:defRPr>
      </a:lvl8pPr>
      <a:lvl9pPr marL="4708909" algn="l" defTabSz="1177226" rtl="0" eaLnBrk="1" latinLnBrk="0" hangingPunct="1">
        <a:defRPr sz="2317"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041">
          <p15:clr>
            <a:srgbClr val="F26B43"/>
          </p15:clr>
        </p15:guide>
        <p15:guide id="2" pos="1043">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3" Type="http://schemas.openxmlformats.org/officeDocument/2006/relationships/hyperlink" Target="https://youtu.be/XtWkIvafOH0?t=568" TargetMode="External"/><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ndertitel 1">
            <a:extLst>
              <a:ext uri="{FF2B5EF4-FFF2-40B4-BE49-F238E27FC236}">
                <a16:creationId xmlns:a16="http://schemas.microsoft.com/office/drawing/2014/main" id="{1446593D-972A-4FC1-B3D3-C11BD570FC9D}"/>
              </a:ext>
            </a:extLst>
          </p:cNvPr>
          <p:cNvSpPr>
            <a:spLocks noGrp="1"/>
          </p:cNvSpPr>
          <p:nvPr>
            <p:ph type="subTitle" idx="1"/>
          </p:nvPr>
        </p:nvSpPr>
        <p:spPr/>
        <p:txBody>
          <a:bodyPr/>
          <a:lstStyle/>
          <a:p>
            <a:endParaRPr lang="nl-NL"/>
          </a:p>
        </p:txBody>
      </p:sp>
      <p:sp>
        <p:nvSpPr>
          <p:cNvPr id="3" name="Titel 2">
            <a:extLst>
              <a:ext uri="{FF2B5EF4-FFF2-40B4-BE49-F238E27FC236}">
                <a16:creationId xmlns:a16="http://schemas.microsoft.com/office/drawing/2014/main" id="{02CAAAAD-C128-40A9-A719-0C19FEC7034F}"/>
              </a:ext>
            </a:extLst>
          </p:cNvPr>
          <p:cNvSpPr>
            <a:spLocks noGrp="1"/>
          </p:cNvSpPr>
          <p:nvPr>
            <p:ph type="ctrTitle"/>
          </p:nvPr>
        </p:nvSpPr>
        <p:spPr>
          <a:xfrm>
            <a:off x="2046662" y="2613932"/>
            <a:ext cx="4633538" cy="905124"/>
          </a:xfrm>
        </p:spPr>
        <p:txBody>
          <a:bodyPr/>
          <a:lstStyle/>
          <a:p>
            <a:pPr algn="ctr"/>
            <a:r>
              <a:rPr lang="en-US" dirty="0"/>
              <a:t>Digital Peer Feedback in</a:t>
            </a:r>
            <a:br>
              <a:rPr lang="en-US" dirty="0"/>
            </a:br>
            <a:r>
              <a:rPr lang="en-US" dirty="0"/>
              <a:t>Higher Education</a:t>
            </a:r>
            <a:endParaRPr lang="nl-NL" dirty="0"/>
          </a:p>
        </p:txBody>
      </p:sp>
    </p:spTree>
    <p:extLst>
      <p:ext uri="{BB962C8B-B14F-4D97-AF65-F5344CB8AC3E}">
        <p14:creationId xmlns:p14="http://schemas.microsoft.com/office/powerpoint/2010/main" val="35926497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6000" y="1719972"/>
            <a:ext cx="8915356" cy="375158"/>
          </a:xfrm>
        </p:spPr>
        <p:txBody>
          <a:bodyPr/>
          <a:lstStyle/>
          <a:p>
            <a:r>
              <a:rPr lang="en-US" sz="2400" dirty="0"/>
              <a:t>What is peer feedback?</a:t>
            </a:r>
            <a:endParaRPr lang="nl-NL" sz="2400" dirty="0"/>
          </a:p>
        </p:txBody>
      </p:sp>
      <p:sp>
        <p:nvSpPr>
          <p:cNvPr id="3" name="Tijdelijke aanduiding voor inhoud 2">
            <a:extLst>
              <a:ext uri="{FF2B5EF4-FFF2-40B4-BE49-F238E27FC236}">
                <a16:creationId xmlns:a16="http://schemas.microsoft.com/office/drawing/2014/main" id="{061FDA7A-44D6-469A-B9F3-9D6D3EADADE0}"/>
              </a:ext>
            </a:extLst>
          </p:cNvPr>
          <p:cNvSpPr>
            <a:spLocks noGrp="1"/>
          </p:cNvSpPr>
          <p:nvPr>
            <p:ph idx="1"/>
          </p:nvPr>
        </p:nvSpPr>
        <p:spPr>
          <a:xfrm>
            <a:off x="1656000" y="2319454"/>
            <a:ext cx="8915356" cy="3691054"/>
          </a:xfrm>
        </p:spPr>
        <p:txBody>
          <a:bodyPr>
            <a:normAutofit/>
          </a:bodyPr>
          <a:lstStyle/>
          <a:p>
            <a:pPr marL="0" indent="0">
              <a:buNone/>
            </a:pPr>
            <a:r>
              <a:rPr lang="en-US" dirty="0"/>
              <a:t>Students give feedback on each other's work</a:t>
            </a:r>
          </a:p>
          <a:p>
            <a:pPr marL="0" indent="0">
              <a:buNone/>
            </a:pPr>
            <a:endParaRPr lang="en-US" dirty="0"/>
          </a:p>
          <a:p>
            <a:pPr marL="0" indent="0">
              <a:buNone/>
            </a:pPr>
            <a:r>
              <a:rPr lang="en-US" dirty="0"/>
              <a:t>The feedback should contain specific information about the difference between the current situation and the desired situation</a:t>
            </a:r>
          </a:p>
          <a:p>
            <a:pPr marL="0" indent="0">
              <a:buNone/>
            </a:pPr>
            <a:endParaRPr lang="en-US" dirty="0"/>
          </a:p>
          <a:p>
            <a:pPr marL="0" indent="0">
              <a:buNone/>
            </a:pPr>
            <a:r>
              <a:rPr lang="en-US" dirty="0"/>
              <a:t>Problem </a:t>
            </a:r>
            <a:r>
              <a:rPr lang="en-US" i="1" dirty="0"/>
              <a:t>and</a:t>
            </a:r>
            <a:r>
              <a:rPr lang="en-US" dirty="0"/>
              <a:t> benefit: Students are there to learn</a:t>
            </a:r>
          </a:p>
        </p:txBody>
      </p:sp>
    </p:spTree>
    <p:extLst>
      <p:ext uri="{BB962C8B-B14F-4D97-AF65-F5344CB8AC3E}">
        <p14:creationId xmlns:p14="http://schemas.microsoft.com/office/powerpoint/2010/main" val="39475808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6000" y="1719972"/>
            <a:ext cx="8915356" cy="375158"/>
          </a:xfrm>
        </p:spPr>
        <p:txBody>
          <a:bodyPr/>
          <a:lstStyle/>
          <a:p>
            <a:r>
              <a:rPr lang="en-US" sz="2400" dirty="0"/>
              <a:t>What's the point of peer feedback?</a:t>
            </a:r>
            <a:endParaRPr lang="nl-NL" sz="2400" dirty="0"/>
          </a:p>
        </p:txBody>
      </p:sp>
      <p:sp>
        <p:nvSpPr>
          <p:cNvPr id="3" name="Tijdelijke aanduiding voor inhoud 2">
            <a:extLst>
              <a:ext uri="{FF2B5EF4-FFF2-40B4-BE49-F238E27FC236}">
                <a16:creationId xmlns:a16="http://schemas.microsoft.com/office/drawing/2014/main" id="{061FDA7A-44D6-469A-B9F3-9D6D3EADADE0}"/>
              </a:ext>
            </a:extLst>
          </p:cNvPr>
          <p:cNvSpPr>
            <a:spLocks noGrp="1"/>
          </p:cNvSpPr>
          <p:nvPr>
            <p:ph idx="1"/>
          </p:nvPr>
        </p:nvSpPr>
        <p:spPr>
          <a:xfrm>
            <a:off x="1656000" y="2319454"/>
            <a:ext cx="8915356" cy="3691054"/>
          </a:xfrm>
        </p:spPr>
        <p:txBody>
          <a:bodyPr>
            <a:normAutofit/>
          </a:bodyPr>
          <a:lstStyle/>
          <a:p>
            <a:r>
              <a:rPr lang="en-US" dirty="0"/>
              <a:t>To help students better understand the success criteria</a:t>
            </a:r>
          </a:p>
          <a:p>
            <a:pPr marL="0" indent="0">
              <a:buNone/>
            </a:pPr>
            <a:endParaRPr lang="en-US" dirty="0"/>
          </a:p>
          <a:p>
            <a:r>
              <a:rPr lang="en-US" dirty="0"/>
              <a:t>Giving feedback has a bigger impact on learning outcomes than receiving feedback</a:t>
            </a:r>
          </a:p>
          <a:p>
            <a:endParaRPr lang="en-US" dirty="0"/>
          </a:p>
          <a:p>
            <a:r>
              <a:rPr lang="en-US" dirty="0"/>
              <a:t>Peer feedback can increase motivation</a:t>
            </a:r>
          </a:p>
          <a:p>
            <a:endParaRPr lang="en-US" dirty="0"/>
          </a:p>
          <a:p>
            <a:r>
              <a:rPr lang="en-US" dirty="0"/>
              <a:t>Peer feedback can improve performance</a:t>
            </a:r>
            <a:endParaRPr lang="en-GB" dirty="0"/>
          </a:p>
        </p:txBody>
      </p:sp>
    </p:spTree>
    <p:extLst>
      <p:ext uri="{BB962C8B-B14F-4D97-AF65-F5344CB8AC3E}">
        <p14:creationId xmlns:p14="http://schemas.microsoft.com/office/powerpoint/2010/main" val="32979667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6000" y="1719972"/>
            <a:ext cx="8915356" cy="375158"/>
          </a:xfrm>
        </p:spPr>
        <p:txBody>
          <a:bodyPr/>
          <a:lstStyle/>
          <a:p>
            <a:r>
              <a:rPr lang="en-US" sz="2400" dirty="0"/>
              <a:t>Objectives of peer feedback	</a:t>
            </a:r>
            <a:endParaRPr lang="nl-NL" sz="2400" dirty="0"/>
          </a:p>
        </p:txBody>
      </p:sp>
      <p:sp>
        <p:nvSpPr>
          <p:cNvPr id="3" name="Tijdelijke aanduiding voor inhoud 2">
            <a:extLst>
              <a:ext uri="{FF2B5EF4-FFF2-40B4-BE49-F238E27FC236}">
                <a16:creationId xmlns:a16="http://schemas.microsoft.com/office/drawing/2014/main" id="{061FDA7A-44D6-469A-B9F3-9D6D3EADADE0}"/>
              </a:ext>
            </a:extLst>
          </p:cNvPr>
          <p:cNvSpPr>
            <a:spLocks noGrp="1"/>
          </p:cNvSpPr>
          <p:nvPr>
            <p:ph idx="1"/>
          </p:nvPr>
        </p:nvSpPr>
        <p:spPr>
          <a:xfrm>
            <a:off x="1656000" y="2319454"/>
            <a:ext cx="8915356" cy="3691054"/>
          </a:xfrm>
        </p:spPr>
        <p:txBody>
          <a:bodyPr>
            <a:normAutofit/>
          </a:bodyPr>
          <a:lstStyle/>
          <a:p>
            <a:r>
              <a:rPr lang="en-GB" dirty="0"/>
              <a:t>Summative / assessment tool</a:t>
            </a:r>
          </a:p>
          <a:p>
            <a:pPr marL="0" indent="0">
              <a:buNone/>
            </a:pPr>
            <a:endParaRPr lang="en-GB" dirty="0"/>
          </a:p>
          <a:p>
            <a:r>
              <a:rPr lang="en-GB" dirty="0"/>
              <a:t>Formative / learning tool</a:t>
            </a:r>
          </a:p>
          <a:p>
            <a:pPr marL="0" indent="0">
              <a:buNone/>
            </a:pPr>
            <a:endParaRPr lang="en-GB" dirty="0"/>
          </a:p>
          <a:p>
            <a:r>
              <a:rPr lang="en-GB" dirty="0"/>
              <a:t>Social control</a:t>
            </a:r>
          </a:p>
          <a:p>
            <a:pPr marL="0" indent="0">
              <a:buNone/>
            </a:pPr>
            <a:endParaRPr lang="en-GB" dirty="0"/>
          </a:p>
          <a:p>
            <a:r>
              <a:rPr lang="en-GB" dirty="0"/>
              <a:t>Active participation</a:t>
            </a:r>
          </a:p>
          <a:p>
            <a:pPr marL="0" indent="0">
              <a:buNone/>
            </a:pPr>
            <a:endParaRPr lang="en-GB" dirty="0"/>
          </a:p>
          <a:p>
            <a:r>
              <a:rPr lang="en-GB" dirty="0"/>
              <a:t>Learning to assess</a:t>
            </a:r>
          </a:p>
        </p:txBody>
      </p:sp>
    </p:spTree>
    <p:extLst>
      <p:ext uri="{BB962C8B-B14F-4D97-AF65-F5344CB8AC3E}">
        <p14:creationId xmlns:p14="http://schemas.microsoft.com/office/powerpoint/2010/main" val="6979255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6000" y="1719972"/>
            <a:ext cx="8915356" cy="375158"/>
          </a:xfrm>
        </p:spPr>
        <p:txBody>
          <a:bodyPr/>
          <a:lstStyle/>
          <a:p>
            <a:r>
              <a:rPr lang="en-US" sz="2400" dirty="0"/>
              <a:t>Objectives of peer feedback	</a:t>
            </a:r>
            <a:endParaRPr lang="nl-NL" sz="2400" dirty="0"/>
          </a:p>
        </p:txBody>
      </p:sp>
      <p:sp>
        <p:nvSpPr>
          <p:cNvPr id="3" name="Tijdelijke aanduiding voor inhoud 2">
            <a:extLst>
              <a:ext uri="{FF2B5EF4-FFF2-40B4-BE49-F238E27FC236}">
                <a16:creationId xmlns:a16="http://schemas.microsoft.com/office/drawing/2014/main" id="{061FDA7A-44D6-469A-B9F3-9D6D3EADADE0}"/>
              </a:ext>
            </a:extLst>
          </p:cNvPr>
          <p:cNvSpPr>
            <a:spLocks noGrp="1"/>
          </p:cNvSpPr>
          <p:nvPr>
            <p:ph idx="1"/>
          </p:nvPr>
        </p:nvSpPr>
        <p:spPr>
          <a:xfrm>
            <a:off x="1656000" y="2319454"/>
            <a:ext cx="8915356" cy="3691054"/>
          </a:xfrm>
        </p:spPr>
        <p:txBody>
          <a:bodyPr>
            <a:normAutofit lnSpcReduction="10000"/>
          </a:bodyPr>
          <a:lstStyle/>
          <a:p>
            <a:r>
              <a:rPr lang="en-GB" dirty="0"/>
              <a:t>Summative / assessment tool</a:t>
            </a:r>
          </a:p>
          <a:p>
            <a:pPr lvl="1"/>
            <a:r>
              <a:rPr lang="en-GB" dirty="0"/>
              <a:t>Validity and reliability of the assessment</a:t>
            </a:r>
          </a:p>
          <a:p>
            <a:pPr lvl="1"/>
            <a:r>
              <a:rPr lang="en-GB" dirty="0"/>
              <a:t>Additional assessment (additional to the lecturer, other students, or a self-assessment)</a:t>
            </a:r>
          </a:p>
          <a:p>
            <a:pPr marL="0" indent="0">
              <a:buNone/>
            </a:pPr>
            <a:endParaRPr lang="en-GB" dirty="0"/>
          </a:p>
          <a:p>
            <a:r>
              <a:rPr lang="en-GB" dirty="0">
                <a:solidFill>
                  <a:schemeClr val="bg1">
                    <a:lumMod val="75000"/>
                  </a:schemeClr>
                </a:solidFill>
              </a:rPr>
              <a:t>Formative / learning tool</a:t>
            </a:r>
          </a:p>
          <a:p>
            <a:pPr marL="0" indent="0">
              <a:buNone/>
            </a:pPr>
            <a:endParaRPr lang="en-GB" dirty="0">
              <a:solidFill>
                <a:schemeClr val="bg1">
                  <a:lumMod val="75000"/>
                </a:schemeClr>
              </a:solidFill>
            </a:endParaRPr>
          </a:p>
          <a:p>
            <a:r>
              <a:rPr lang="en-GB" dirty="0">
                <a:solidFill>
                  <a:schemeClr val="bg1">
                    <a:lumMod val="75000"/>
                  </a:schemeClr>
                </a:solidFill>
              </a:rPr>
              <a:t>Social control</a:t>
            </a:r>
          </a:p>
          <a:p>
            <a:pPr marL="0" indent="0">
              <a:buNone/>
            </a:pPr>
            <a:endParaRPr lang="en-GB" dirty="0">
              <a:solidFill>
                <a:schemeClr val="bg1">
                  <a:lumMod val="75000"/>
                </a:schemeClr>
              </a:solidFill>
            </a:endParaRPr>
          </a:p>
          <a:p>
            <a:r>
              <a:rPr lang="en-GB" dirty="0">
                <a:solidFill>
                  <a:schemeClr val="bg1">
                    <a:lumMod val="75000"/>
                  </a:schemeClr>
                </a:solidFill>
              </a:rPr>
              <a:t>Active participation</a:t>
            </a:r>
          </a:p>
          <a:p>
            <a:pPr marL="0" indent="0">
              <a:buNone/>
            </a:pPr>
            <a:endParaRPr lang="en-GB" dirty="0">
              <a:solidFill>
                <a:schemeClr val="bg1">
                  <a:lumMod val="75000"/>
                </a:schemeClr>
              </a:solidFill>
            </a:endParaRPr>
          </a:p>
          <a:p>
            <a:r>
              <a:rPr lang="en-GB" dirty="0">
                <a:solidFill>
                  <a:schemeClr val="bg1">
                    <a:lumMod val="75000"/>
                  </a:schemeClr>
                </a:solidFill>
              </a:rPr>
              <a:t>Learning to assess</a:t>
            </a:r>
          </a:p>
        </p:txBody>
      </p:sp>
    </p:spTree>
    <p:extLst>
      <p:ext uri="{BB962C8B-B14F-4D97-AF65-F5344CB8AC3E}">
        <p14:creationId xmlns:p14="http://schemas.microsoft.com/office/powerpoint/2010/main" val="2391371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6000" y="1719972"/>
            <a:ext cx="8915356" cy="375158"/>
          </a:xfrm>
        </p:spPr>
        <p:txBody>
          <a:bodyPr/>
          <a:lstStyle/>
          <a:p>
            <a:r>
              <a:rPr lang="en-US" sz="2400" dirty="0"/>
              <a:t>Objectives of peer feedback	</a:t>
            </a:r>
            <a:endParaRPr lang="nl-NL" sz="2400" dirty="0"/>
          </a:p>
        </p:txBody>
      </p:sp>
      <p:sp>
        <p:nvSpPr>
          <p:cNvPr id="3" name="Tijdelijke aanduiding voor inhoud 2">
            <a:extLst>
              <a:ext uri="{FF2B5EF4-FFF2-40B4-BE49-F238E27FC236}">
                <a16:creationId xmlns:a16="http://schemas.microsoft.com/office/drawing/2014/main" id="{061FDA7A-44D6-469A-B9F3-9D6D3EADADE0}"/>
              </a:ext>
            </a:extLst>
          </p:cNvPr>
          <p:cNvSpPr>
            <a:spLocks noGrp="1"/>
          </p:cNvSpPr>
          <p:nvPr>
            <p:ph idx="1"/>
          </p:nvPr>
        </p:nvSpPr>
        <p:spPr>
          <a:xfrm>
            <a:off x="1656000" y="2319454"/>
            <a:ext cx="8915356" cy="3691054"/>
          </a:xfrm>
        </p:spPr>
        <p:txBody>
          <a:bodyPr>
            <a:normAutofit lnSpcReduction="10000"/>
          </a:bodyPr>
          <a:lstStyle/>
          <a:p>
            <a:r>
              <a:rPr lang="en-GB" dirty="0">
                <a:solidFill>
                  <a:schemeClr val="bg1">
                    <a:lumMod val="75000"/>
                  </a:schemeClr>
                </a:solidFill>
              </a:rPr>
              <a:t>Summative / assessment tool</a:t>
            </a:r>
          </a:p>
          <a:p>
            <a:pPr marL="0" indent="0">
              <a:buNone/>
            </a:pPr>
            <a:endParaRPr lang="en-GB" dirty="0"/>
          </a:p>
          <a:p>
            <a:r>
              <a:rPr lang="en-GB" dirty="0"/>
              <a:t>Formative / learning tool</a:t>
            </a:r>
          </a:p>
          <a:p>
            <a:pPr lvl="1"/>
            <a:r>
              <a:rPr lang="en-GB" dirty="0"/>
              <a:t>Students who assess learn</a:t>
            </a:r>
          </a:p>
          <a:p>
            <a:pPr lvl="1"/>
            <a:r>
              <a:rPr lang="en-GB" dirty="0"/>
              <a:t>Students being assessed learn</a:t>
            </a:r>
          </a:p>
          <a:p>
            <a:pPr lvl="1"/>
            <a:r>
              <a:rPr lang="en-GB" dirty="0"/>
              <a:t>The students learn together</a:t>
            </a:r>
          </a:p>
          <a:p>
            <a:pPr marL="0" indent="0">
              <a:buNone/>
            </a:pPr>
            <a:endParaRPr lang="en-GB" dirty="0"/>
          </a:p>
          <a:p>
            <a:r>
              <a:rPr lang="en-GB" dirty="0">
                <a:solidFill>
                  <a:schemeClr val="bg1">
                    <a:lumMod val="75000"/>
                  </a:schemeClr>
                </a:solidFill>
              </a:rPr>
              <a:t>Social control</a:t>
            </a:r>
          </a:p>
          <a:p>
            <a:pPr marL="0" indent="0">
              <a:buNone/>
            </a:pPr>
            <a:endParaRPr lang="en-GB" dirty="0">
              <a:solidFill>
                <a:schemeClr val="bg1">
                  <a:lumMod val="75000"/>
                </a:schemeClr>
              </a:solidFill>
            </a:endParaRPr>
          </a:p>
          <a:p>
            <a:r>
              <a:rPr lang="en-GB" dirty="0">
                <a:solidFill>
                  <a:schemeClr val="bg1">
                    <a:lumMod val="75000"/>
                  </a:schemeClr>
                </a:solidFill>
              </a:rPr>
              <a:t>Active participation</a:t>
            </a:r>
          </a:p>
          <a:p>
            <a:pPr marL="0" indent="0">
              <a:buNone/>
            </a:pPr>
            <a:endParaRPr lang="en-GB" dirty="0">
              <a:solidFill>
                <a:schemeClr val="bg1">
                  <a:lumMod val="75000"/>
                </a:schemeClr>
              </a:solidFill>
            </a:endParaRPr>
          </a:p>
          <a:p>
            <a:r>
              <a:rPr lang="en-GB" dirty="0">
                <a:solidFill>
                  <a:schemeClr val="bg1">
                    <a:lumMod val="75000"/>
                  </a:schemeClr>
                </a:solidFill>
              </a:rPr>
              <a:t>Learning to assess</a:t>
            </a:r>
          </a:p>
        </p:txBody>
      </p:sp>
    </p:spTree>
    <p:extLst>
      <p:ext uri="{BB962C8B-B14F-4D97-AF65-F5344CB8AC3E}">
        <p14:creationId xmlns:p14="http://schemas.microsoft.com/office/powerpoint/2010/main" val="37339341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6000" y="1719972"/>
            <a:ext cx="8915356" cy="375158"/>
          </a:xfrm>
        </p:spPr>
        <p:txBody>
          <a:bodyPr/>
          <a:lstStyle/>
          <a:p>
            <a:r>
              <a:rPr lang="en-US" sz="2400" dirty="0"/>
              <a:t>Objectives of peer feedback	</a:t>
            </a:r>
            <a:endParaRPr lang="nl-NL" sz="2400" dirty="0"/>
          </a:p>
        </p:txBody>
      </p:sp>
      <p:sp>
        <p:nvSpPr>
          <p:cNvPr id="3" name="Tijdelijke aanduiding voor inhoud 2">
            <a:extLst>
              <a:ext uri="{FF2B5EF4-FFF2-40B4-BE49-F238E27FC236}">
                <a16:creationId xmlns:a16="http://schemas.microsoft.com/office/drawing/2014/main" id="{061FDA7A-44D6-469A-B9F3-9D6D3EADADE0}"/>
              </a:ext>
            </a:extLst>
          </p:cNvPr>
          <p:cNvSpPr>
            <a:spLocks noGrp="1"/>
          </p:cNvSpPr>
          <p:nvPr>
            <p:ph idx="1"/>
          </p:nvPr>
        </p:nvSpPr>
        <p:spPr>
          <a:xfrm>
            <a:off x="1656000" y="2319454"/>
            <a:ext cx="8915356" cy="3691054"/>
          </a:xfrm>
        </p:spPr>
        <p:txBody>
          <a:bodyPr>
            <a:normAutofit/>
          </a:bodyPr>
          <a:lstStyle/>
          <a:p>
            <a:r>
              <a:rPr lang="en-GB" dirty="0">
                <a:solidFill>
                  <a:schemeClr val="bg1">
                    <a:lumMod val="75000"/>
                  </a:schemeClr>
                </a:solidFill>
              </a:rPr>
              <a:t>Summative / assessment tool</a:t>
            </a:r>
          </a:p>
          <a:p>
            <a:pPr marL="0" indent="0">
              <a:buNone/>
            </a:pPr>
            <a:endParaRPr lang="en-GB" dirty="0">
              <a:solidFill>
                <a:schemeClr val="bg1">
                  <a:lumMod val="75000"/>
                </a:schemeClr>
              </a:solidFill>
            </a:endParaRPr>
          </a:p>
          <a:p>
            <a:r>
              <a:rPr lang="en-GB" dirty="0">
                <a:solidFill>
                  <a:schemeClr val="bg1">
                    <a:lumMod val="75000"/>
                  </a:schemeClr>
                </a:solidFill>
              </a:rPr>
              <a:t>Formative / learning tool</a:t>
            </a:r>
          </a:p>
          <a:p>
            <a:pPr marL="0" indent="0">
              <a:buNone/>
            </a:pPr>
            <a:endParaRPr lang="en-GB" dirty="0"/>
          </a:p>
          <a:p>
            <a:r>
              <a:rPr lang="en-GB" dirty="0"/>
              <a:t>Social control</a:t>
            </a:r>
          </a:p>
          <a:p>
            <a:pPr lvl="1"/>
            <a:r>
              <a:rPr lang="en-GB" dirty="0"/>
              <a:t>Pressure from other students to produce acceptable work on time</a:t>
            </a:r>
          </a:p>
          <a:p>
            <a:pPr marL="180000" lvl="1" indent="0">
              <a:buNone/>
            </a:pPr>
            <a:endParaRPr lang="en-GB" dirty="0">
              <a:solidFill>
                <a:schemeClr val="bg1">
                  <a:lumMod val="75000"/>
                </a:schemeClr>
              </a:solidFill>
            </a:endParaRPr>
          </a:p>
          <a:p>
            <a:r>
              <a:rPr lang="en-GB" dirty="0">
                <a:solidFill>
                  <a:schemeClr val="bg1">
                    <a:lumMod val="75000"/>
                  </a:schemeClr>
                </a:solidFill>
              </a:rPr>
              <a:t>Active participation</a:t>
            </a:r>
          </a:p>
          <a:p>
            <a:pPr marL="0" indent="0">
              <a:buNone/>
            </a:pPr>
            <a:endParaRPr lang="en-GB" dirty="0">
              <a:solidFill>
                <a:schemeClr val="bg1">
                  <a:lumMod val="75000"/>
                </a:schemeClr>
              </a:solidFill>
            </a:endParaRPr>
          </a:p>
          <a:p>
            <a:r>
              <a:rPr lang="en-GB" dirty="0">
                <a:solidFill>
                  <a:schemeClr val="bg1">
                    <a:lumMod val="75000"/>
                  </a:schemeClr>
                </a:solidFill>
              </a:rPr>
              <a:t>Learning to assess</a:t>
            </a:r>
          </a:p>
        </p:txBody>
      </p:sp>
    </p:spTree>
    <p:extLst>
      <p:ext uri="{BB962C8B-B14F-4D97-AF65-F5344CB8AC3E}">
        <p14:creationId xmlns:p14="http://schemas.microsoft.com/office/powerpoint/2010/main" val="42262970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6000" y="1719972"/>
            <a:ext cx="8915356" cy="375158"/>
          </a:xfrm>
        </p:spPr>
        <p:txBody>
          <a:bodyPr/>
          <a:lstStyle/>
          <a:p>
            <a:r>
              <a:rPr lang="en-US" sz="2400" dirty="0"/>
              <a:t>Objectives of peer feedback	</a:t>
            </a:r>
            <a:endParaRPr lang="nl-NL" sz="2400" dirty="0"/>
          </a:p>
        </p:txBody>
      </p:sp>
      <p:sp>
        <p:nvSpPr>
          <p:cNvPr id="3" name="Tijdelijke aanduiding voor inhoud 2">
            <a:extLst>
              <a:ext uri="{FF2B5EF4-FFF2-40B4-BE49-F238E27FC236}">
                <a16:creationId xmlns:a16="http://schemas.microsoft.com/office/drawing/2014/main" id="{061FDA7A-44D6-469A-B9F3-9D6D3EADADE0}"/>
              </a:ext>
            </a:extLst>
          </p:cNvPr>
          <p:cNvSpPr>
            <a:spLocks noGrp="1"/>
          </p:cNvSpPr>
          <p:nvPr>
            <p:ph idx="1"/>
          </p:nvPr>
        </p:nvSpPr>
        <p:spPr>
          <a:xfrm>
            <a:off x="1656000" y="2319454"/>
            <a:ext cx="8915356" cy="3691054"/>
          </a:xfrm>
        </p:spPr>
        <p:txBody>
          <a:bodyPr>
            <a:normAutofit/>
          </a:bodyPr>
          <a:lstStyle/>
          <a:p>
            <a:r>
              <a:rPr lang="en-GB" dirty="0">
                <a:solidFill>
                  <a:schemeClr val="bg1">
                    <a:lumMod val="75000"/>
                  </a:schemeClr>
                </a:solidFill>
              </a:rPr>
              <a:t>Summative / assessment tool</a:t>
            </a:r>
          </a:p>
          <a:p>
            <a:pPr marL="0" indent="0">
              <a:buNone/>
            </a:pPr>
            <a:endParaRPr lang="en-GB" dirty="0">
              <a:solidFill>
                <a:schemeClr val="bg1">
                  <a:lumMod val="75000"/>
                </a:schemeClr>
              </a:solidFill>
            </a:endParaRPr>
          </a:p>
          <a:p>
            <a:r>
              <a:rPr lang="en-GB" dirty="0">
                <a:solidFill>
                  <a:schemeClr val="bg1">
                    <a:lumMod val="75000"/>
                  </a:schemeClr>
                </a:solidFill>
              </a:rPr>
              <a:t>Formative / learning tool</a:t>
            </a:r>
          </a:p>
          <a:p>
            <a:pPr marL="0" indent="0">
              <a:buNone/>
            </a:pPr>
            <a:endParaRPr lang="en-GB" dirty="0">
              <a:solidFill>
                <a:schemeClr val="bg1">
                  <a:lumMod val="75000"/>
                </a:schemeClr>
              </a:solidFill>
            </a:endParaRPr>
          </a:p>
          <a:p>
            <a:r>
              <a:rPr lang="en-GB" dirty="0">
                <a:solidFill>
                  <a:schemeClr val="bg1">
                    <a:lumMod val="75000"/>
                  </a:schemeClr>
                </a:solidFill>
              </a:rPr>
              <a:t>Social control</a:t>
            </a:r>
          </a:p>
          <a:p>
            <a:pPr marL="0" indent="0">
              <a:buNone/>
            </a:pPr>
            <a:endParaRPr lang="en-GB" dirty="0"/>
          </a:p>
          <a:p>
            <a:r>
              <a:rPr lang="en-GB" dirty="0"/>
              <a:t>Active participation</a:t>
            </a:r>
          </a:p>
          <a:p>
            <a:pPr lvl="1"/>
            <a:r>
              <a:rPr lang="en-GB" dirty="0"/>
              <a:t>More responsibility and ownership</a:t>
            </a:r>
          </a:p>
          <a:p>
            <a:pPr marL="0" indent="0">
              <a:buNone/>
            </a:pPr>
            <a:endParaRPr lang="en-GB" dirty="0">
              <a:solidFill>
                <a:schemeClr val="bg1">
                  <a:lumMod val="75000"/>
                </a:schemeClr>
              </a:solidFill>
            </a:endParaRPr>
          </a:p>
          <a:p>
            <a:r>
              <a:rPr lang="en-GB" dirty="0">
                <a:solidFill>
                  <a:schemeClr val="bg1">
                    <a:lumMod val="75000"/>
                  </a:schemeClr>
                </a:solidFill>
              </a:rPr>
              <a:t>Learning to assess</a:t>
            </a:r>
          </a:p>
        </p:txBody>
      </p:sp>
    </p:spTree>
    <p:extLst>
      <p:ext uri="{BB962C8B-B14F-4D97-AF65-F5344CB8AC3E}">
        <p14:creationId xmlns:p14="http://schemas.microsoft.com/office/powerpoint/2010/main" val="42167347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6000" y="1719972"/>
            <a:ext cx="8915356" cy="375158"/>
          </a:xfrm>
        </p:spPr>
        <p:txBody>
          <a:bodyPr/>
          <a:lstStyle/>
          <a:p>
            <a:r>
              <a:rPr lang="en-US" sz="2400" dirty="0"/>
              <a:t>Objectives of peer feedback	</a:t>
            </a:r>
            <a:endParaRPr lang="nl-NL" sz="2400" dirty="0"/>
          </a:p>
        </p:txBody>
      </p:sp>
      <p:sp>
        <p:nvSpPr>
          <p:cNvPr id="3" name="Tijdelijke aanduiding voor inhoud 2">
            <a:extLst>
              <a:ext uri="{FF2B5EF4-FFF2-40B4-BE49-F238E27FC236}">
                <a16:creationId xmlns:a16="http://schemas.microsoft.com/office/drawing/2014/main" id="{061FDA7A-44D6-469A-B9F3-9D6D3EADADE0}"/>
              </a:ext>
            </a:extLst>
          </p:cNvPr>
          <p:cNvSpPr>
            <a:spLocks noGrp="1"/>
          </p:cNvSpPr>
          <p:nvPr>
            <p:ph idx="1"/>
          </p:nvPr>
        </p:nvSpPr>
        <p:spPr>
          <a:xfrm>
            <a:off x="1656000" y="2319454"/>
            <a:ext cx="8915356" cy="3691054"/>
          </a:xfrm>
        </p:spPr>
        <p:txBody>
          <a:bodyPr>
            <a:normAutofit/>
          </a:bodyPr>
          <a:lstStyle/>
          <a:p>
            <a:r>
              <a:rPr lang="en-GB" dirty="0">
                <a:solidFill>
                  <a:schemeClr val="bg1">
                    <a:lumMod val="75000"/>
                  </a:schemeClr>
                </a:solidFill>
              </a:rPr>
              <a:t>Summative / assessment tool</a:t>
            </a:r>
          </a:p>
          <a:p>
            <a:pPr marL="0" indent="0">
              <a:buNone/>
            </a:pPr>
            <a:endParaRPr lang="en-GB" dirty="0">
              <a:solidFill>
                <a:schemeClr val="bg1">
                  <a:lumMod val="75000"/>
                </a:schemeClr>
              </a:solidFill>
            </a:endParaRPr>
          </a:p>
          <a:p>
            <a:r>
              <a:rPr lang="en-GB" dirty="0">
                <a:solidFill>
                  <a:schemeClr val="bg1">
                    <a:lumMod val="75000"/>
                  </a:schemeClr>
                </a:solidFill>
              </a:rPr>
              <a:t>Formative / learning tool</a:t>
            </a:r>
          </a:p>
          <a:p>
            <a:pPr marL="0" indent="0">
              <a:buNone/>
            </a:pPr>
            <a:endParaRPr lang="en-GB" dirty="0">
              <a:solidFill>
                <a:schemeClr val="bg1">
                  <a:lumMod val="75000"/>
                </a:schemeClr>
              </a:solidFill>
            </a:endParaRPr>
          </a:p>
          <a:p>
            <a:r>
              <a:rPr lang="en-GB" dirty="0">
                <a:solidFill>
                  <a:schemeClr val="bg1">
                    <a:lumMod val="75000"/>
                  </a:schemeClr>
                </a:solidFill>
              </a:rPr>
              <a:t>Social control</a:t>
            </a:r>
          </a:p>
          <a:p>
            <a:pPr marL="0" indent="0">
              <a:buNone/>
            </a:pPr>
            <a:endParaRPr lang="en-GB" dirty="0">
              <a:solidFill>
                <a:schemeClr val="bg1">
                  <a:lumMod val="75000"/>
                </a:schemeClr>
              </a:solidFill>
            </a:endParaRPr>
          </a:p>
          <a:p>
            <a:r>
              <a:rPr lang="en-GB" dirty="0">
                <a:solidFill>
                  <a:schemeClr val="bg1">
                    <a:lumMod val="75000"/>
                  </a:schemeClr>
                </a:solidFill>
              </a:rPr>
              <a:t>Active participation</a:t>
            </a:r>
          </a:p>
          <a:p>
            <a:pPr marL="0" indent="0">
              <a:buNone/>
            </a:pPr>
            <a:endParaRPr lang="en-GB" dirty="0"/>
          </a:p>
          <a:p>
            <a:r>
              <a:rPr lang="en-GB" dirty="0"/>
              <a:t>Learning to assess</a:t>
            </a:r>
          </a:p>
          <a:p>
            <a:pPr lvl="1"/>
            <a:r>
              <a:rPr lang="en-GB" dirty="0"/>
              <a:t>Lifelong learning and self-regulated learning</a:t>
            </a:r>
          </a:p>
        </p:txBody>
      </p:sp>
    </p:spTree>
    <p:extLst>
      <p:ext uri="{BB962C8B-B14F-4D97-AF65-F5344CB8AC3E}">
        <p14:creationId xmlns:p14="http://schemas.microsoft.com/office/powerpoint/2010/main" val="7374548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6000" y="1719972"/>
            <a:ext cx="8915356" cy="375158"/>
          </a:xfrm>
        </p:spPr>
        <p:txBody>
          <a:bodyPr/>
          <a:lstStyle/>
          <a:p>
            <a:r>
              <a:rPr lang="en-US" sz="2400" dirty="0"/>
              <a:t>How do you use peer feedback?</a:t>
            </a:r>
            <a:endParaRPr lang="nl-NL" sz="2400" dirty="0"/>
          </a:p>
        </p:txBody>
      </p:sp>
      <p:sp>
        <p:nvSpPr>
          <p:cNvPr id="3" name="Tijdelijke aanduiding voor inhoud 2">
            <a:extLst>
              <a:ext uri="{FF2B5EF4-FFF2-40B4-BE49-F238E27FC236}">
                <a16:creationId xmlns:a16="http://schemas.microsoft.com/office/drawing/2014/main" id="{061FDA7A-44D6-469A-B9F3-9D6D3EADADE0}"/>
              </a:ext>
            </a:extLst>
          </p:cNvPr>
          <p:cNvSpPr>
            <a:spLocks noGrp="1"/>
          </p:cNvSpPr>
          <p:nvPr>
            <p:ph idx="1"/>
          </p:nvPr>
        </p:nvSpPr>
        <p:spPr>
          <a:xfrm>
            <a:off x="1656000" y="2319454"/>
            <a:ext cx="8915356" cy="3691054"/>
          </a:xfrm>
        </p:spPr>
        <p:txBody>
          <a:bodyPr>
            <a:normAutofit/>
          </a:bodyPr>
          <a:lstStyle/>
          <a:p>
            <a:r>
              <a:rPr lang="en-US" dirty="0"/>
              <a:t>Analyse examples of work that students need to produce, establish criteria for 'good performance', work with students to identify what makes a piece of work good. </a:t>
            </a:r>
          </a:p>
          <a:p>
            <a:pPr marL="0" indent="0">
              <a:buNone/>
            </a:pPr>
            <a:endParaRPr lang="en-US" dirty="0"/>
          </a:p>
          <a:p>
            <a:r>
              <a:rPr lang="en-US" dirty="0"/>
              <a:t>Use a rubric based on clear criteria</a:t>
            </a:r>
          </a:p>
          <a:p>
            <a:pPr marL="0" indent="0">
              <a:buNone/>
            </a:pPr>
            <a:endParaRPr lang="en-US" dirty="0"/>
          </a:p>
          <a:p>
            <a:r>
              <a:rPr lang="en-US" dirty="0"/>
              <a:t>Combine scores and comments</a:t>
            </a:r>
            <a:endParaRPr lang="en-GB" dirty="0"/>
          </a:p>
        </p:txBody>
      </p:sp>
    </p:spTree>
    <p:extLst>
      <p:ext uri="{BB962C8B-B14F-4D97-AF65-F5344CB8AC3E}">
        <p14:creationId xmlns:p14="http://schemas.microsoft.com/office/powerpoint/2010/main" val="36773351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6000" y="1719972"/>
            <a:ext cx="8915356" cy="375158"/>
          </a:xfrm>
        </p:spPr>
        <p:txBody>
          <a:bodyPr/>
          <a:lstStyle/>
          <a:p>
            <a:r>
              <a:rPr lang="en-US" sz="2400" dirty="0"/>
              <a:t>Actions</a:t>
            </a:r>
            <a:endParaRPr lang="nl-NL" sz="2400" dirty="0"/>
          </a:p>
        </p:txBody>
      </p:sp>
      <p:sp>
        <p:nvSpPr>
          <p:cNvPr id="3" name="Tijdelijke aanduiding voor inhoud 2">
            <a:extLst>
              <a:ext uri="{FF2B5EF4-FFF2-40B4-BE49-F238E27FC236}">
                <a16:creationId xmlns:a16="http://schemas.microsoft.com/office/drawing/2014/main" id="{061FDA7A-44D6-469A-B9F3-9D6D3EADADE0}"/>
              </a:ext>
            </a:extLst>
          </p:cNvPr>
          <p:cNvSpPr>
            <a:spLocks noGrp="1"/>
          </p:cNvSpPr>
          <p:nvPr>
            <p:ph idx="1"/>
          </p:nvPr>
        </p:nvSpPr>
        <p:spPr>
          <a:xfrm>
            <a:off x="1656000" y="2319454"/>
            <a:ext cx="8915356" cy="3691054"/>
          </a:xfrm>
        </p:spPr>
        <p:txBody>
          <a:bodyPr>
            <a:normAutofit/>
          </a:bodyPr>
          <a:lstStyle/>
          <a:p>
            <a:r>
              <a:rPr lang="en-US" dirty="0"/>
              <a:t>Formulate objectives (for you and your students)</a:t>
            </a:r>
          </a:p>
          <a:p>
            <a:r>
              <a:rPr lang="en-US" dirty="0"/>
              <a:t>Formulate or develop success criteria (involve the students)</a:t>
            </a:r>
          </a:p>
          <a:p>
            <a:r>
              <a:rPr lang="en-US" dirty="0"/>
              <a:t>Discuss some examples and practice with students</a:t>
            </a:r>
          </a:p>
          <a:p>
            <a:r>
              <a:rPr lang="en-US" dirty="0"/>
              <a:t>Specify the assignment and the time available</a:t>
            </a:r>
          </a:p>
          <a:p>
            <a:r>
              <a:rPr lang="en-US" dirty="0"/>
              <a:t>Monitor student feedback activities</a:t>
            </a:r>
            <a:endParaRPr lang="en-GB" dirty="0"/>
          </a:p>
        </p:txBody>
      </p:sp>
    </p:spTree>
    <p:extLst>
      <p:ext uri="{BB962C8B-B14F-4D97-AF65-F5344CB8AC3E}">
        <p14:creationId xmlns:p14="http://schemas.microsoft.com/office/powerpoint/2010/main" val="29090960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6000" y="1753426"/>
            <a:ext cx="7297784" cy="375158"/>
          </a:xfrm>
        </p:spPr>
        <p:txBody>
          <a:bodyPr/>
          <a:lstStyle/>
          <a:p>
            <a:r>
              <a:rPr lang="en-US" sz="2400" dirty="0"/>
              <a:t>Learning objectives</a:t>
            </a:r>
            <a:endParaRPr lang="nl-NL" sz="2400" dirty="0"/>
          </a:p>
        </p:txBody>
      </p:sp>
      <p:sp>
        <p:nvSpPr>
          <p:cNvPr id="3" name="Tijdelijke aanduiding voor inhoud 2">
            <a:extLst>
              <a:ext uri="{FF2B5EF4-FFF2-40B4-BE49-F238E27FC236}">
                <a16:creationId xmlns:a16="http://schemas.microsoft.com/office/drawing/2014/main" id="{061FDA7A-44D6-469A-B9F3-9D6D3EADADE0}"/>
              </a:ext>
            </a:extLst>
          </p:cNvPr>
          <p:cNvSpPr>
            <a:spLocks noGrp="1"/>
          </p:cNvSpPr>
          <p:nvPr>
            <p:ph idx="1"/>
          </p:nvPr>
        </p:nvSpPr>
        <p:spPr/>
        <p:txBody>
          <a:bodyPr/>
          <a:lstStyle/>
          <a:p>
            <a:pPr marL="0" indent="0" algn="just">
              <a:lnSpc>
                <a:spcPct val="107000"/>
              </a:lnSpc>
              <a:spcAft>
                <a:spcPts val="800"/>
              </a:spcAft>
              <a:buNone/>
            </a:pPr>
            <a:r>
              <a:rPr lang="en-GB" dirty="0">
                <a:ea typeface="+mn-lt"/>
                <a:cs typeface="+mn-lt"/>
              </a:rPr>
              <a:t>On completion </a:t>
            </a:r>
            <a:r>
              <a:rPr lang="en-GB" dirty="0"/>
              <a:t>of the Digital Peer Feedback field lab, the lecturer will be able to:</a:t>
            </a:r>
          </a:p>
          <a:p>
            <a:pPr marL="342900" lvl="0" indent="-342900" algn="just">
              <a:lnSpc>
                <a:spcPct val="107000"/>
              </a:lnSpc>
              <a:spcAft>
                <a:spcPts val="800"/>
              </a:spcAft>
              <a:buFont typeface="+mj-lt"/>
              <a:buAutoNum type="arabicPeriod"/>
            </a:pPr>
            <a:r>
              <a:rPr lang="en-GB" dirty="0"/>
              <a:t>design a plan for digital peer feedback in their own teaching context in a reasoned manner;</a:t>
            </a:r>
          </a:p>
          <a:p>
            <a:pPr marL="342900" lvl="0" indent="-342900" algn="just">
              <a:lnSpc>
                <a:spcPct val="107000"/>
              </a:lnSpc>
              <a:spcAft>
                <a:spcPts val="800"/>
              </a:spcAft>
              <a:buFont typeface="+mj-lt"/>
              <a:buAutoNum type="arabicPeriod"/>
            </a:pPr>
            <a:r>
              <a:rPr lang="en-GB" dirty="0"/>
              <a:t>use digital peer feedback in their own teaching context in a well-considered way;</a:t>
            </a:r>
          </a:p>
          <a:p>
            <a:pPr marL="342900" lvl="0" indent="-342900" algn="just">
              <a:lnSpc>
                <a:spcPct val="107000"/>
              </a:lnSpc>
              <a:spcAft>
                <a:spcPts val="800"/>
              </a:spcAft>
              <a:buFont typeface="+mj-lt"/>
              <a:buAutoNum type="arabicPeriod"/>
            </a:pPr>
            <a:r>
              <a:rPr lang="en-GB" dirty="0"/>
              <a:t>give a critical evaluation of digital peer feedback in their own teaching context.</a:t>
            </a:r>
          </a:p>
          <a:p>
            <a:endParaRPr lang="nl-NL" dirty="0"/>
          </a:p>
        </p:txBody>
      </p:sp>
    </p:spTree>
    <p:extLst>
      <p:ext uri="{BB962C8B-B14F-4D97-AF65-F5344CB8AC3E}">
        <p14:creationId xmlns:p14="http://schemas.microsoft.com/office/powerpoint/2010/main" val="26109904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0B23C4F7-DE04-47E6-BB56-5E743954328B}"/>
              </a:ext>
            </a:extLst>
          </p:cNvPr>
          <p:cNvSpPr>
            <a:spLocks noGrp="1"/>
          </p:cNvSpPr>
          <p:nvPr>
            <p:ph type="body" sz="quarter" idx="10"/>
          </p:nvPr>
        </p:nvSpPr>
        <p:spPr>
          <a:xfrm>
            <a:off x="4340676" y="2353161"/>
            <a:ext cx="5219297" cy="2899063"/>
          </a:xfrm>
        </p:spPr>
        <p:txBody>
          <a:bodyPr/>
          <a:lstStyle/>
          <a:p>
            <a:r>
              <a:rPr lang="en-US" dirty="0"/>
              <a:t>Anna's experiences</a:t>
            </a:r>
          </a:p>
          <a:p>
            <a:endParaRPr lang="en-US" dirty="0"/>
          </a:p>
          <a:p>
            <a:endParaRPr lang="en-US" dirty="0"/>
          </a:p>
          <a:p>
            <a:pPr>
              <a:lnSpc>
                <a:spcPct val="107000"/>
              </a:lnSpc>
              <a:spcAft>
                <a:spcPts val="800"/>
              </a:spcAft>
            </a:pPr>
            <a:r>
              <a:rPr lang="en-US" sz="1800"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3"/>
              </a:rPr>
              <a:t>https://youtu.be/XtWkIvafOH0?t=568 (in Dutch)</a:t>
            </a:r>
            <a:r>
              <a:rPr lang="en-US" sz="1800" dirty="0">
                <a:latin typeface="Calibri" panose="020F0502020204030204" pitchFamily="34" charset="0"/>
                <a:ea typeface="Calibri" panose="020F0502020204030204" pitchFamily="34" charset="0"/>
                <a:cs typeface="Times New Roman" panose="02020603050405020304" pitchFamily="18" charset="0"/>
              </a:rPr>
              <a:t>   </a:t>
            </a:r>
            <a:endParaRPr lang="en-GB" sz="18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4223019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0B23C4F7-DE04-47E6-BB56-5E743954328B}"/>
              </a:ext>
            </a:extLst>
          </p:cNvPr>
          <p:cNvSpPr>
            <a:spLocks noGrp="1"/>
          </p:cNvSpPr>
          <p:nvPr>
            <p:ph type="body" sz="quarter" idx="10"/>
          </p:nvPr>
        </p:nvSpPr>
        <p:spPr>
          <a:xfrm>
            <a:off x="4340676" y="2353161"/>
            <a:ext cx="6397948" cy="2899063"/>
          </a:xfrm>
        </p:spPr>
        <p:txBody>
          <a:bodyPr/>
          <a:lstStyle/>
          <a:p>
            <a:r>
              <a:rPr lang="en-GB" dirty="0"/>
              <a:t>Assignment:</a:t>
            </a:r>
          </a:p>
          <a:p>
            <a:r>
              <a:rPr lang="en-GB" dirty="0"/>
              <a:t>Develop a plan for peer feedback in your own teaching practice</a:t>
            </a:r>
          </a:p>
          <a:p>
            <a:endParaRPr lang="en-US" dirty="0"/>
          </a:p>
        </p:txBody>
      </p:sp>
    </p:spTree>
    <p:extLst>
      <p:ext uri="{BB962C8B-B14F-4D97-AF65-F5344CB8AC3E}">
        <p14:creationId xmlns:p14="http://schemas.microsoft.com/office/powerpoint/2010/main" val="1646197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6000" y="1719972"/>
            <a:ext cx="8915356" cy="375158"/>
          </a:xfrm>
        </p:spPr>
        <p:txBody>
          <a:bodyPr/>
          <a:lstStyle/>
          <a:p>
            <a:r>
              <a:rPr lang="en-US" sz="2400" dirty="0"/>
              <a:t>Assignment: Develop the plan	</a:t>
            </a:r>
            <a:endParaRPr lang="nl-NL" sz="2400" dirty="0"/>
          </a:p>
        </p:txBody>
      </p:sp>
      <p:sp>
        <p:nvSpPr>
          <p:cNvPr id="3" name="Tijdelijke aanduiding voor inhoud 2">
            <a:extLst>
              <a:ext uri="{FF2B5EF4-FFF2-40B4-BE49-F238E27FC236}">
                <a16:creationId xmlns:a16="http://schemas.microsoft.com/office/drawing/2014/main" id="{061FDA7A-44D6-469A-B9F3-9D6D3EADADE0}"/>
              </a:ext>
            </a:extLst>
          </p:cNvPr>
          <p:cNvSpPr>
            <a:spLocks noGrp="1"/>
          </p:cNvSpPr>
          <p:nvPr>
            <p:ph idx="1"/>
          </p:nvPr>
        </p:nvSpPr>
        <p:spPr>
          <a:xfrm>
            <a:off x="1656000" y="2319454"/>
            <a:ext cx="8915356" cy="3691054"/>
          </a:xfrm>
        </p:spPr>
        <p:txBody>
          <a:bodyPr>
            <a:normAutofit/>
          </a:bodyPr>
          <a:lstStyle/>
          <a:p>
            <a:r>
              <a:rPr lang="en-US" dirty="0"/>
              <a:t>Complete the plan for your own teaching practice individually</a:t>
            </a:r>
            <a:endParaRPr lang="en-GB" dirty="0"/>
          </a:p>
        </p:txBody>
      </p:sp>
    </p:spTree>
    <p:extLst>
      <p:ext uri="{BB962C8B-B14F-4D97-AF65-F5344CB8AC3E}">
        <p14:creationId xmlns:p14="http://schemas.microsoft.com/office/powerpoint/2010/main" val="34574625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6000" y="1719972"/>
            <a:ext cx="8915356" cy="375158"/>
          </a:xfrm>
        </p:spPr>
        <p:txBody>
          <a:bodyPr/>
          <a:lstStyle/>
          <a:p>
            <a:r>
              <a:rPr lang="en-US" sz="2400" dirty="0"/>
              <a:t>Assignment: Discuss the plan</a:t>
            </a:r>
            <a:endParaRPr lang="nl-NL" sz="2400" dirty="0"/>
          </a:p>
        </p:txBody>
      </p:sp>
      <p:sp>
        <p:nvSpPr>
          <p:cNvPr id="3" name="Tijdelijke aanduiding voor inhoud 2">
            <a:extLst>
              <a:ext uri="{FF2B5EF4-FFF2-40B4-BE49-F238E27FC236}">
                <a16:creationId xmlns:a16="http://schemas.microsoft.com/office/drawing/2014/main" id="{061FDA7A-44D6-469A-B9F3-9D6D3EADADE0}"/>
              </a:ext>
            </a:extLst>
          </p:cNvPr>
          <p:cNvSpPr>
            <a:spLocks noGrp="1"/>
          </p:cNvSpPr>
          <p:nvPr>
            <p:ph idx="1"/>
          </p:nvPr>
        </p:nvSpPr>
        <p:spPr>
          <a:xfrm>
            <a:off x="1656000" y="2319454"/>
            <a:ext cx="8915356" cy="3691054"/>
          </a:xfrm>
        </p:spPr>
        <p:txBody>
          <a:bodyPr>
            <a:normAutofit/>
          </a:bodyPr>
          <a:lstStyle/>
          <a:p>
            <a:r>
              <a:rPr lang="en-US" dirty="0"/>
              <a:t>Discuss the plan in pairs</a:t>
            </a:r>
          </a:p>
          <a:p>
            <a:r>
              <a:rPr lang="en-US" dirty="0"/>
              <a:t>Prepare to pitch your partner's plan</a:t>
            </a:r>
            <a:endParaRPr lang="en-GB" dirty="0"/>
          </a:p>
        </p:txBody>
      </p:sp>
    </p:spTree>
    <p:extLst>
      <p:ext uri="{BB962C8B-B14F-4D97-AF65-F5344CB8AC3E}">
        <p14:creationId xmlns:p14="http://schemas.microsoft.com/office/powerpoint/2010/main" val="7282711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6000" y="1719972"/>
            <a:ext cx="8915356" cy="375158"/>
          </a:xfrm>
        </p:spPr>
        <p:txBody>
          <a:bodyPr/>
          <a:lstStyle/>
          <a:p>
            <a:r>
              <a:rPr lang="en-US" sz="2400" dirty="0"/>
              <a:t>Assignment: Swap plans with your partner</a:t>
            </a:r>
            <a:endParaRPr lang="nl-NL" sz="2400" dirty="0"/>
          </a:p>
        </p:txBody>
      </p:sp>
      <p:sp>
        <p:nvSpPr>
          <p:cNvPr id="3" name="Tijdelijke aanduiding voor inhoud 2">
            <a:extLst>
              <a:ext uri="{FF2B5EF4-FFF2-40B4-BE49-F238E27FC236}">
                <a16:creationId xmlns:a16="http://schemas.microsoft.com/office/drawing/2014/main" id="{061FDA7A-44D6-469A-B9F3-9D6D3EADADE0}"/>
              </a:ext>
            </a:extLst>
          </p:cNvPr>
          <p:cNvSpPr>
            <a:spLocks noGrp="1"/>
          </p:cNvSpPr>
          <p:nvPr>
            <p:ph idx="1"/>
          </p:nvPr>
        </p:nvSpPr>
        <p:spPr>
          <a:xfrm>
            <a:off x="1656000" y="2319454"/>
            <a:ext cx="9026868" cy="3691054"/>
          </a:xfrm>
        </p:spPr>
        <p:txBody>
          <a:bodyPr>
            <a:normAutofit/>
          </a:bodyPr>
          <a:lstStyle/>
          <a:p>
            <a:r>
              <a:rPr lang="en-US" dirty="0"/>
              <a:t>Create groups of 4</a:t>
            </a:r>
          </a:p>
          <a:p>
            <a:r>
              <a:rPr lang="en-US" dirty="0"/>
              <a:t>Pitch your partner's plan </a:t>
            </a:r>
          </a:p>
          <a:p>
            <a:endParaRPr lang="en-US" dirty="0"/>
          </a:p>
          <a:p>
            <a:r>
              <a:rPr lang="en-US" dirty="0"/>
              <a:t>Once the pitches have been made: discuss similarities, differences and share ideas</a:t>
            </a:r>
            <a:endParaRPr lang="en-GB" dirty="0"/>
          </a:p>
        </p:txBody>
      </p:sp>
    </p:spTree>
    <p:extLst>
      <p:ext uri="{BB962C8B-B14F-4D97-AF65-F5344CB8AC3E}">
        <p14:creationId xmlns:p14="http://schemas.microsoft.com/office/powerpoint/2010/main" val="16365946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0B23C4F7-DE04-47E6-BB56-5E743954328B}"/>
              </a:ext>
            </a:extLst>
          </p:cNvPr>
          <p:cNvSpPr>
            <a:spLocks noGrp="1"/>
          </p:cNvSpPr>
          <p:nvPr>
            <p:ph type="body" sz="quarter" idx="10"/>
          </p:nvPr>
        </p:nvSpPr>
        <p:spPr>
          <a:xfrm>
            <a:off x="4340676" y="2353161"/>
            <a:ext cx="6397948" cy="2899063"/>
          </a:xfrm>
        </p:spPr>
        <p:txBody>
          <a:bodyPr/>
          <a:lstStyle/>
          <a:p>
            <a:r>
              <a:rPr lang="en-US" dirty="0"/>
              <a:t>The peer feedback system</a:t>
            </a:r>
          </a:p>
          <a:p>
            <a:endParaRPr lang="en-US" dirty="0"/>
          </a:p>
        </p:txBody>
      </p:sp>
    </p:spTree>
    <p:extLst>
      <p:ext uri="{BB962C8B-B14F-4D97-AF65-F5344CB8AC3E}">
        <p14:creationId xmlns:p14="http://schemas.microsoft.com/office/powerpoint/2010/main" val="17918265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6000" y="1719972"/>
            <a:ext cx="8915356" cy="375158"/>
          </a:xfrm>
        </p:spPr>
        <p:txBody>
          <a:bodyPr/>
          <a:lstStyle/>
          <a:p>
            <a:r>
              <a:rPr lang="en-US" sz="2400" b="0" dirty="0">
                <a:ea typeface="+mj-lt"/>
                <a:cs typeface="+mj-lt"/>
              </a:rPr>
              <a:t>[add information about the digital system here]</a:t>
            </a:r>
            <a:endParaRPr lang="nl-NL" sz="2400" dirty="0"/>
          </a:p>
        </p:txBody>
      </p:sp>
      <p:sp>
        <p:nvSpPr>
          <p:cNvPr id="3" name="Tijdelijke aanduiding voor inhoud 2">
            <a:extLst>
              <a:ext uri="{FF2B5EF4-FFF2-40B4-BE49-F238E27FC236}">
                <a16:creationId xmlns:a16="http://schemas.microsoft.com/office/drawing/2014/main" id="{061FDA7A-44D6-469A-B9F3-9D6D3EADADE0}"/>
              </a:ext>
            </a:extLst>
          </p:cNvPr>
          <p:cNvSpPr>
            <a:spLocks noGrp="1"/>
          </p:cNvSpPr>
          <p:nvPr>
            <p:ph idx="1"/>
          </p:nvPr>
        </p:nvSpPr>
        <p:spPr>
          <a:xfrm>
            <a:off x="1656000" y="2319454"/>
            <a:ext cx="9026868" cy="3691054"/>
          </a:xfrm>
        </p:spPr>
        <p:txBody>
          <a:bodyPr>
            <a:normAutofit/>
          </a:bodyPr>
          <a:lstStyle/>
          <a:p>
            <a:endParaRPr lang="en-GB" dirty="0"/>
          </a:p>
        </p:txBody>
      </p:sp>
    </p:spTree>
    <p:extLst>
      <p:ext uri="{BB962C8B-B14F-4D97-AF65-F5344CB8AC3E}">
        <p14:creationId xmlns:p14="http://schemas.microsoft.com/office/powerpoint/2010/main" val="15068796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0B23C4F7-DE04-47E6-BB56-5E743954328B}"/>
              </a:ext>
            </a:extLst>
          </p:cNvPr>
          <p:cNvSpPr>
            <a:spLocks noGrp="1"/>
          </p:cNvSpPr>
          <p:nvPr>
            <p:ph type="body" sz="quarter" idx="10"/>
          </p:nvPr>
        </p:nvSpPr>
        <p:spPr>
          <a:xfrm>
            <a:off x="4340676" y="2353161"/>
            <a:ext cx="6397948" cy="2899063"/>
          </a:xfrm>
        </p:spPr>
        <p:txBody>
          <a:bodyPr/>
          <a:lstStyle/>
          <a:p>
            <a:r>
              <a:rPr lang="en-US" dirty="0"/>
              <a:t>Review and outlook</a:t>
            </a:r>
            <a:endParaRPr lang="en-GB" dirty="0"/>
          </a:p>
          <a:p>
            <a:endParaRPr lang="en-US" dirty="0"/>
          </a:p>
        </p:txBody>
      </p:sp>
    </p:spTree>
    <p:extLst>
      <p:ext uri="{BB962C8B-B14F-4D97-AF65-F5344CB8AC3E}">
        <p14:creationId xmlns:p14="http://schemas.microsoft.com/office/powerpoint/2010/main" val="4477468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6000" y="1753426"/>
            <a:ext cx="7297784" cy="375158"/>
          </a:xfrm>
        </p:spPr>
        <p:txBody>
          <a:bodyPr/>
          <a:lstStyle/>
          <a:p>
            <a:r>
              <a:rPr lang="en-US" sz="2400" dirty="0"/>
              <a:t>Success criteria for learning objective 1</a:t>
            </a:r>
            <a:endParaRPr lang="nl-NL" sz="2400" dirty="0"/>
          </a:p>
        </p:txBody>
      </p:sp>
      <p:sp>
        <p:nvSpPr>
          <p:cNvPr id="3" name="Tijdelijke aanduiding voor inhoud 2">
            <a:extLst>
              <a:ext uri="{FF2B5EF4-FFF2-40B4-BE49-F238E27FC236}">
                <a16:creationId xmlns:a16="http://schemas.microsoft.com/office/drawing/2014/main" id="{061FDA7A-44D6-469A-B9F3-9D6D3EADADE0}"/>
              </a:ext>
            </a:extLst>
          </p:cNvPr>
          <p:cNvSpPr>
            <a:spLocks noGrp="1"/>
          </p:cNvSpPr>
          <p:nvPr>
            <p:ph idx="1"/>
          </p:nvPr>
        </p:nvSpPr>
        <p:spPr>
          <a:xfrm>
            <a:off x="1656000" y="2297151"/>
            <a:ext cx="8915356" cy="3925229"/>
          </a:xfrm>
        </p:spPr>
        <p:txBody>
          <a:bodyPr>
            <a:normAutofit/>
          </a:bodyPr>
          <a:lstStyle/>
          <a:p>
            <a:pPr marL="0" indent="0">
              <a:buNone/>
            </a:pPr>
            <a:r>
              <a:rPr lang="en-GB" dirty="0"/>
              <a:t>The lecturer: </a:t>
            </a:r>
          </a:p>
          <a:p>
            <a:pPr lvl="1"/>
            <a:r>
              <a:rPr lang="en-GB" dirty="0"/>
              <a:t>is able to design a plan for digital peer feedback in their own teaching context</a:t>
            </a:r>
            <a:br>
              <a:rPr lang="en-GB" dirty="0"/>
            </a:br>
            <a:r>
              <a:rPr lang="en-GB" dirty="0"/>
              <a:t>in a reasoned manner</a:t>
            </a:r>
          </a:p>
          <a:p>
            <a:pPr lvl="1"/>
            <a:r>
              <a:rPr lang="en-GB" dirty="0"/>
              <a:t>specifies the learning objectives they want to use digital peer feedback for. </a:t>
            </a:r>
          </a:p>
          <a:p>
            <a:pPr marL="359410" lvl="1" indent="-179705"/>
            <a:r>
              <a:rPr lang="en-GB" dirty="0"/>
              <a:t>explains the added value of peer feedback for them as a lecturer.</a:t>
            </a:r>
          </a:p>
          <a:p>
            <a:pPr lvl="1"/>
            <a:r>
              <a:rPr lang="en-GB" dirty="0"/>
              <a:t>explains the added value of peer feedback for their students.</a:t>
            </a:r>
          </a:p>
          <a:p>
            <a:pPr lvl="1"/>
            <a:r>
              <a:rPr lang="en-GB" dirty="0"/>
              <a:t>explains the added value of </a:t>
            </a:r>
            <a:r>
              <a:rPr lang="en-GB" u="sng" dirty="0"/>
              <a:t>digital</a:t>
            </a:r>
            <a:r>
              <a:rPr lang="en-GB" dirty="0"/>
              <a:t> peer feedback for them as a lecturer.</a:t>
            </a:r>
          </a:p>
          <a:p>
            <a:pPr lvl="1"/>
            <a:r>
              <a:rPr lang="en-GB" dirty="0"/>
              <a:t>explains the added value of </a:t>
            </a:r>
            <a:r>
              <a:rPr lang="en-GB" u="sng" dirty="0"/>
              <a:t>digital</a:t>
            </a:r>
            <a:r>
              <a:rPr lang="en-GB" dirty="0"/>
              <a:t> peer feedback for their students.</a:t>
            </a:r>
          </a:p>
          <a:p>
            <a:pPr lvl="1"/>
            <a:r>
              <a:rPr lang="en-GB" dirty="0"/>
              <a:t>decides which assignment they will use digital peer feedback for.</a:t>
            </a:r>
          </a:p>
          <a:p>
            <a:pPr lvl="1"/>
            <a:r>
              <a:rPr lang="en-GB" dirty="0"/>
              <a:t>decides how they will fulfil their own role as lecturer in the peer feedback</a:t>
            </a:r>
            <a:br>
              <a:rPr lang="en-GB" dirty="0"/>
            </a:br>
            <a:r>
              <a:rPr lang="en-GB" dirty="0"/>
              <a:t>process.</a:t>
            </a:r>
          </a:p>
          <a:p>
            <a:endParaRPr lang="nl-NL" dirty="0"/>
          </a:p>
        </p:txBody>
      </p:sp>
    </p:spTree>
    <p:extLst>
      <p:ext uri="{BB962C8B-B14F-4D97-AF65-F5344CB8AC3E}">
        <p14:creationId xmlns:p14="http://schemas.microsoft.com/office/powerpoint/2010/main" val="21402425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6000" y="1753426"/>
            <a:ext cx="8915356" cy="375158"/>
          </a:xfrm>
        </p:spPr>
        <p:txBody>
          <a:bodyPr/>
          <a:lstStyle/>
          <a:p>
            <a:r>
              <a:rPr lang="en-US" sz="2400" dirty="0"/>
              <a:t>Success criteria for learning objective 1 (continued)</a:t>
            </a:r>
            <a:endParaRPr lang="nl-NL" sz="2400" dirty="0"/>
          </a:p>
        </p:txBody>
      </p:sp>
      <p:sp>
        <p:nvSpPr>
          <p:cNvPr id="3" name="Tijdelijke aanduiding voor inhoud 2">
            <a:extLst>
              <a:ext uri="{FF2B5EF4-FFF2-40B4-BE49-F238E27FC236}">
                <a16:creationId xmlns:a16="http://schemas.microsoft.com/office/drawing/2014/main" id="{061FDA7A-44D6-469A-B9F3-9D6D3EADADE0}"/>
              </a:ext>
            </a:extLst>
          </p:cNvPr>
          <p:cNvSpPr>
            <a:spLocks noGrp="1"/>
          </p:cNvSpPr>
          <p:nvPr>
            <p:ph idx="1"/>
          </p:nvPr>
        </p:nvSpPr>
        <p:spPr>
          <a:xfrm>
            <a:off x="1656000" y="2297151"/>
            <a:ext cx="8915356" cy="3925229"/>
          </a:xfrm>
        </p:spPr>
        <p:txBody>
          <a:bodyPr>
            <a:normAutofit/>
          </a:bodyPr>
          <a:lstStyle/>
          <a:p>
            <a:pPr marL="180000" lvl="1" indent="0">
              <a:lnSpc>
                <a:spcPct val="110000"/>
              </a:lnSpc>
              <a:buNone/>
            </a:pPr>
            <a:r>
              <a:rPr lang="en-GB" dirty="0"/>
              <a:t>The lecturer makes a well-considered choice about how peer feedback will be given; it should be in a way that is in line with the learning objectives he or she wishes to use peer feedback for. This concerns choices relating to:</a:t>
            </a:r>
          </a:p>
          <a:p>
            <a:pPr marL="180000" lvl="1" indent="0">
              <a:lnSpc>
                <a:spcPct val="110000"/>
              </a:lnSpc>
              <a:buNone/>
            </a:pPr>
            <a:endParaRPr lang="en-GB" dirty="0"/>
          </a:p>
          <a:p>
            <a:r>
              <a:rPr lang="en-GB" dirty="0"/>
              <a:t>the timing of peer feedback sessions within the course or module, </a:t>
            </a:r>
          </a:p>
          <a:p>
            <a:r>
              <a:rPr lang="en-GB" dirty="0"/>
              <a:t>the time students are allotted to give feedback, </a:t>
            </a:r>
          </a:p>
          <a:p>
            <a:r>
              <a:rPr lang="en-GB" dirty="0"/>
              <a:t>the time feedback is given either during face-to-face meetings or elsewhere,</a:t>
            </a:r>
          </a:p>
          <a:p>
            <a:r>
              <a:rPr lang="en-GB" dirty="0"/>
              <a:t>whether the feedback will also be discussed face-to-face,</a:t>
            </a:r>
          </a:p>
          <a:p>
            <a:r>
              <a:rPr lang="en-GB" dirty="0"/>
              <a:t>the frequency of the feedback, </a:t>
            </a:r>
          </a:p>
          <a:p>
            <a:r>
              <a:rPr lang="en-GB" dirty="0"/>
              <a:t>the number of assignments which will include a feedback session</a:t>
            </a:r>
          </a:p>
          <a:p>
            <a:r>
              <a:rPr lang="en-GB" dirty="0"/>
              <a:t>anonymity and traceability (for both the assessor and the </a:t>
            </a:r>
            <a:r>
              <a:rPr lang="en-GB" dirty="0" err="1"/>
              <a:t>assessee</a:t>
            </a:r>
            <a:r>
              <a:rPr lang="en-GB" dirty="0"/>
              <a:t>)  </a:t>
            </a:r>
          </a:p>
          <a:p>
            <a:r>
              <a:rPr lang="en-GB" dirty="0"/>
              <a:t>individual or group assignment(s)</a:t>
            </a:r>
          </a:p>
          <a:p>
            <a:pPr marL="0" indent="0">
              <a:buNone/>
            </a:pPr>
            <a:endParaRPr lang="nl-NL" b="1" dirty="0"/>
          </a:p>
        </p:txBody>
      </p:sp>
    </p:spTree>
    <p:extLst>
      <p:ext uri="{BB962C8B-B14F-4D97-AF65-F5344CB8AC3E}">
        <p14:creationId xmlns:p14="http://schemas.microsoft.com/office/powerpoint/2010/main" val="4022793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6000" y="1753426"/>
            <a:ext cx="8915356" cy="375158"/>
          </a:xfrm>
        </p:spPr>
        <p:txBody>
          <a:bodyPr/>
          <a:lstStyle/>
          <a:p>
            <a:r>
              <a:rPr lang="en-US" sz="2400" dirty="0"/>
              <a:t>Success criteria for learning objective 1 (continued)</a:t>
            </a:r>
            <a:endParaRPr lang="nl-NL" sz="2400" dirty="0"/>
          </a:p>
        </p:txBody>
      </p:sp>
      <p:sp>
        <p:nvSpPr>
          <p:cNvPr id="3" name="Tijdelijke aanduiding voor inhoud 2">
            <a:extLst>
              <a:ext uri="{FF2B5EF4-FFF2-40B4-BE49-F238E27FC236}">
                <a16:creationId xmlns:a16="http://schemas.microsoft.com/office/drawing/2014/main" id="{061FDA7A-44D6-469A-B9F3-9D6D3EADADE0}"/>
              </a:ext>
            </a:extLst>
          </p:cNvPr>
          <p:cNvSpPr>
            <a:spLocks noGrp="1"/>
          </p:cNvSpPr>
          <p:nvPr>
            <p:ph idx="1"/>
          </p:nvPr>
        </p:nvSpPr>
        <p:spPr>
          <a:xfrm>
            <a:off x="1656000" y="2297151"/>
            <a:ext cx="8915356" cy="3925229"/>
          </a:xfrm>
        </p:spPr>
        <p:txBody>
          <a:bodyPr>
            <a:normAutofit fontScale="92500"/>
          </a:bodyPr>
          <a:lstStyle/>
          <a:p>
            <a:r>
              <a:rPr lang="en-GB" dirty="0"/>
              <a:t>in the case of a group assignment, whether feedback is given by an individual to the group or by a group to a group, </a:t>
            </a:r>
          </a:p>
          <a:p>
            <a:r>
              <a:rPr lang="en-GB" dirty="0"/>
              <a:t>whether students/groups also review their own work</a:t>
            </a:r>
          </a:p>
          <a:p>
            <a:r>
              <a:rPr lang="en-GB" dirty="0"/>
              <a:t>how assessment and success criteria will be shared with students</a:t>
            </a:r>
          </a:p>
          <a:p>
            <a:r>
              <a:rPr lang="en-GB" dirty="0"/>
              <a:t>how the lecturer prepares students to give peer feedback</a:t>
            </a:r>
          </a:p>
          <a:p>
            <a:r>
              <a:rPr lang="en-GB" dirty="0"/>
              <a:t>use of the same or different assessment and success criteria as for the final result </a:t>
            </a:r>
          </a:p>
          <a:p>
            <a:r>
              <a:rPr lang="en-GB" dirty="0"/>
              <a:t>whether the lecturer provides feedback in the same feedback round as the students</a:t>
            </a:r>
          </a:p>
          <a:p>
            <a:r>
              <a:rPr lang="en-GB" dirty="0"/>
              <a:t>consequences of not giving peer feedback, or not giving feedback properly</a:t>
            </a:r>
          </a:p>
          <a:p>
            <a:r>
              <a:rPr lang="en-GB" dirty="0"/>
              <a:t>the extent to which giving feedback forms part of the final assessment</a:t>
            </a:r>
          </a:p>
          <a:p>
            <a:r>
              <a:rPr lang="en-GB" dirty="0"/>
              <a:t>the extent to which the use of feedback received forms part of the final assessment</a:t>
            </a:r>
          </a:p>
          <a:p>
            <a:r>
              <a:rPr lang="en-GB" dirty="0"/>
              <a:t>in the case of a non-comparable group of students or assignments: whether the feedback will be given within the group or to other groups</a:t>
            </a:r>
          </a:p>
          <a:p>
            <a:pPr marL="0" indent="0">
              <a:buNone/>
            </a:pPr>
            <a:endParaRPr lang="nl-NL" b="1" dirty="0"/>
          </a:p>
        </p:txBody>
      </p:sp>
    </p:spTree>
    <p:extLst>
      <p:ext uri="{BB962C8B-B14F-4D97-AF65-F5344CB8AC3E}">
        <p14:creationId xmlns:p14="http://schemas.microsoft.com/office/powerpoint/2010/main" val="22098522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6000" y="1619611"/>
            <a:ext cx="8915356" cy="375158"/>
          </a:xfrm>
        </p:spPr>
        <p:txBody>
          <a:bodyPr/>
          <a:lstStyle/>
          <a:p>
            <a:r>
              <a:rPr lang="en-US" sz="2400" dirty="0"/>
              <a:t>Overview of sessions</a:t>
            </a:r>
            <a:endParaRPr lang="nl-NL" sz="2400" dirty="0"/>
          </a:p>
        </p:txBody>
      </p:sp>
      <p:sp>
        <p:nvSpPr>
          <p:cNvPr id="3" name="Tijdelijke aanduiding voor inhoud 2">
            <a:extLst>
              <a:ext uri="{FF2B5EF4-FFF2-40B4-BE49-F238E27FC236}">
                <a16:creationId xmlns:a16="http://schemas.microsoft.com/office/drawing/2014/main" id="{061FDA7A-44D6-469A-B9F3-9D6D3EADADE0}"/>
              </a:ext>
            </a:extLst>
          </p:cNvPr>
          <p:cNvSpPr>
            <a:spLocks noGrp="1"/>
          </p:cNvSpPr>
          <p:nvPr>
            <p:ph idx="1"/>
          </p:nvPr>
        </p:nvSpPr>
        <p:spPr>
          <a:xfrm>
            <a:off x="1656000" y="2207941"/>
            <a:ext cx="8915356" cy="4036742"/>
          </a:xfrm>
        </p:spPr>
        <p:txBody>
          <a:bodyPr>
            <a:normAutofit fontScale="92500" lnSpcReduction="20000"/>
          </a:bodyPr>
          <a:lstStyle/>
          <a:p>
            <a:pPr marL="0" indent="0">
              <a:lnSpc>
                <a:spcPct val="100000"/>
              </a:lnSpc>
              <a:buNone/>
            </a:pPr>
            <a:r>
              <a:rPr lang="en-GB" sz="1800" b="1" dirty="0"/>
              <a:t>Session 1</a:t>
            </a:r>
            <a:r>
              <a:rPr lang="en-GB" sz="1800" dirty="0"/>
              <a:t>. Before the start of the teaching period, 3 hours. </a:t>
            </a:r>
          </a:p>
          <a:p>
            <a:pPr marL="179705" indent="-179705">
              <a:lnSpc>
                <a:spcPct val="100000"/>
              </a:lnSpc>
            </a:pPr>
            <a:r>
              <a:rPr lang="en-GB" sz="1800" dirty="0"/>
              <a:t>Peer feedback: what, why and how? </a:t>
            </a:r>
          </a:p>
          <a:p>
            <a:pPr marL="179705" indent="-179705">
              <a:lnSpc>
                <a:spcPct val="100000"/>
              </a:lnSpc>
            </a:pPr>
            <a:r>
              <a:rPr lang="en-GB" sz="1800" dirty="0"/>
              <a:t>Options and considerations. </a:t>
            </a:r>
          </a:p>
          <a:p>
            <a:pPr marL="179705" indent="-179705">
              <a:lnSpc>
                <a:spcPct val="100000"/>
              </a:lnSpc>
            </a:pPr>
            <a:r>
              <a:rPr lang="en-GB" sz="1800" dirty="0"/>
              <a:t>Plan for your own teaching.</a:t>
            </a:r>
          </a:p>
          <a:p>
            <a:pPr marL="179705" indent="-179705">
              <a:lnSpc>
                <a:spcPct val="100000"/>
              </a:lnSpc>
            </a:pPr>
            <a:endParaRPr lang="en-GB" sz="1800" dirty="0"/>
          </a:p>
          <a:p>
            <a:pPr marL="0" indent="0">
              <a:lnSpc>
                <a:spcPct val="100000"/>
              </a:lnSpc>
              <a:buNone/>
            </a:pPr>
            <a:r>
              <a:rPr lang="en-GB" sz="1800" b="1" dirty="0"/>
              <a:t>Session 2</a:t>
            </a:r>
            <a:r>
              <a:rPr lang="en-GB" sz="1800" dirty="0"/>
              <a:t>. Before the start of the teaching period, 2 hours.</a:t>
            </a:r>
          </a:p>
          <a:p>
            <a:pPr marL="179705" indent="-179705">
              <a:lnSpc>
                <a:spcPct val="100000"/>
              </a:lnSpc>
            </a:pPr>
            <a:r>
              <a:rPr lang="en-GB" sz="1800" dirty="0"/>
              <a:t>Add detail to your plans. </a:t>
            </a:r>
          </a:p>
          <a:p>
            <a:pPr marL="179705" indent="-179705">
              <a:lnSpc>
                <a:spcPct val="100000"/>
              </a:lnSpc>
            </a:pPr>
            <a:r>
              <a:rPr lang="en-GB" sz="1800" dirty="0"/>
              <a:t>Technical information and support. </a:t>
            </a:r>
          </a:p>
          <a:p>
            <a:pPr marL="179705" indent="-179705">
              <a:lnSpc>
                <a:spcPct val="100000"/>
              </a:lnSpc>
            </a:pPr>
            <a:endParaRPr lang="en-GB" sz="1800" dirty="0"/>
          </a:p>
          <a:p>
            <a:pPr marL="0" indent="0">
              <a:lnSpc>
                <a:spcPct val="100000"/>
              </a:lnSpc>
              <a:buNone/>
            </a:pPr>
            <a:r>
              <a:rPr lang="en-GB" sz="1800" b="1" dirty="0"/>
              <a:t>Session 3</a:t>
            </a:r>
            <a:r>
              <a:rPr lang="en-GB" sz="1800" dirty="0"/>
              <a:t>. During the teaching period, 2 hours. </a:t>
            </a:r>
          </a:p>
          <a:p>
            <a:pPr marL="179705" indent="-179705">
              <a:lnSpc>
                <a:spcPct val="100000"/>
              </a:lnSpc>
            </a:pPr>
            <a:r>
              <a:rPr lang="en-GB" sz="1800" dirty="0"/>
              <a:t>Mid-term evaluation. </a:t>
            </a:r>
          </a:p>
          <a:p>
            <a:pPr marL="179705" indent="-179705">
              <a:lnSpc>
                <a:spcPct val="100000"/>
              </a:lnSpc>
            </a:pPr>
            <a:r>
              <a:rPr lang="en-GB" sz="1800" dirty="0"/>
              <a:t>Sharing of insights and experiences.</a:t>
            </a:r>
          </a:p>
          <a:p>
            <a:pPr marL="179705" indent="-179705">
              <a:lnSpc>
                <a:spcPct val="100000"/>
              </a:lnSpc>
            </a:pPr>
            <a:r>
              <a:rPr lang="en-GB" sz="1800" dirty="0"/>
              <a:t>Develop a checklist for future use of digital peer feedback.</a:t>
            </a:r>
          </a:p>
          <a:p>
            <a:pPr marL="179705" indent="-179705">
              <a:lnSpc>
                <a:spcPct val="100000"/>
              </a:lnSpc>
            </a:pPr>
            <a:endParaRPr lang="en-GB" sz="1800" dirty="0"/>
          </a:p>
          <a:p>
            <a:pPr marL="0" indent="0">
              <a:lnSpc>
                <a:spcPct val="100000"/>
              </a:lnSpc>
              <a:buNone/>
            </a:pPr>
            <a:r>
              <a:rPr lang="en-GB" sz="1800" b="1" dirty="0"/>
              <a:t>Session 4.</a:t>
            </a:r>
            <a:r>
              <a:rPr lang="en-GB" sz="1800" dirty="0"/>
              <a:t> After the end of the teaching period, 2 hours.</a:t>
            </a:r>
          </a:p>
          <a:p>
            <a:pPr marL="179705" indent="-179705">
              <a:lnSpc>
                <a:spcPct val="100000"/>
              </a:lnSpc>
            </a:pPr>
            <a:r>
              <a:rPr lang="en-GB" sz="1800" dirty="0"/>
              <a:t>Evaluation of the </a:t>
            </a:r>
            <a:r>
              <a:rPr lang="en-GB" sz="1800" dirty="0" err="1"/>
              <a:t>fieldlab</a:t>
            </a:r>
            <a:r>
              <a:rPr lang="en-GB" sz="1800" dirty="0"/>
              <a:t>.</a:t>
            </a:r>
          </a:p>
          <a:p>
            <a:pPr marL="179705" indent="-179705">
              <a:lnSpc>
                <a:spcPct val="100000"/>
              </a:lnSpc>
            </a:pPr>
            <a:r>
              <a:rPr lang="en-GB" sz="1800" dirty="0"/>
              <a:t>Sharing of insights and experiences.</a:t>
            </a:r>
          </a:p>
          <a:p>
            <a:pPr marL="179705" indent="-179705">
              <a:lnSpc>
                <a:spcPct val="100000"/>
              </a:lnSpc>
            </a:pPr>
            <a:r>
              <a:rPr lang="en-GB" sz="1800" dirty="0"/>
              <a:t>Collection of good practices, handy hints and tips for further dissemination. </a:t>
            </a:r>
          </a:p>
          <a:p>
            <a:pPr marL="0" indent="0">
              <a:buNone/>
            </a:pPr>
            <a:endParaRPr lang="nl-NL" b="1" dirty="0"/>
          </a:p>
        </p:txBody>
      </p:sp>
    </p:spTree>
    <p:extLst>
      <p:ext uri="{BB962C8B-B14F-4D97-AF65-F5344CB8AC3E}">
        <p14:creationId xmlns:p14="http://schemas.microsoft.com/office/powerpoint/2010/main" val="442599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2E85DD-2C31-4F7C-ADD6-FFC776CCD6FD}"/>
              </a:ext>
            </a:extLst>
          </p:cNvPr>
          <p:cNvSpPr>
            <a:spLocks noGrp="1"/>
          </p:cNvSpPr>
          <p:nvPr>
            <p:ph type="title"/>
          </p:nvPr>
        </p:nvSpPr>
        <p:spPr>
          <a:xfrm>
            <a:off x="1656000" y="1619611"/>
            <a:ext cx="8915356" cy="375158"/>
          </a:xfrm>
        </p:spPr>
        <p:txBody>
          <a:bodyPr/>
          <a:lstStyle/>
          <a:p>
            <a:r>
              <a:rPr lang="en-US" sz="2400" dirty="0"/>
              <a:t>Session 1</a:t>
            </a:r>
            <a:endParaRPr lang="nl-NL" sz="2400" dirty="0"/>
          </a:p>
        </p:txBody>
      </p:sp>
      <p:sp>
        <p:nvSpPr>
          <p:cNvPr id="3" name="Tijdelijke aanduiding voor inhoud 2">
            <a:extLst>
              <a:ext uri="{FF2B5EF4-FFF2-40B4-BE49-F238E27FC236}">
                <a16:creationId xmlns:a16="http://schemas.microsoft.com/office/drawing/2014/main" id="{061FDA7A-44D6-469A-B9F3-9D6D3EADADE0}"/>
              </a:ext>
            </a:extLst>
          </p:cNvPr>
          <p:cNvSpPr>
            <a:spLocks noGrp="1"/>
          </p:cNvSpPr>
          <p:nvPr>
            <p:ph idx="1"/>
          </p:nvPr>
        </p:nvSpPr>
        <p:spPr>
          <a:xfrm>
            <a:off x="1656000" y="2207941"/>
            <a:ext cx="8915356" cy="4036742"/>
          </a:xfrm>
        </p:spPr>
        <p:txBody>
          <a:bodyPr>
            <a:normAutofit/>
          </a:bodyPr>
          <a:lstStyle/>
          <a:p>
            <a:pPr marL="356870" indent="-356870">
              <a:buFont typeface="Arial" panose="020B0604020202020204" pitchFamily="34" charset="0"/>
              <a:buChar char="•"/>
            </a:pPr>
            <a:r>
              <a:rPr lang="en-US" dirty="0"/>
              <a:t>Introductions</a:t>
            </a:r>
          </a:p>
          <a:p>
            <a:pPr marL="356870" indent="-356870">
              <a:buFont typeface="Arial" panose="020B0604020202020204" pitchFamily="34" charset="0"/>
              <a:buChar char="•"/>
            </a:pPr>
            <a:r>
              <a:rPr lang="en-GB" dirty="0"/>
              <a:t>Peer feedback: what, why, how?</a:t>
            </a:r>
          </a:p>
          <a:p>
            <a:pPr marL="356870" indent="-356870">
              <a:buFont typeface="Arial" panose="020B0604020202020204" pitchFamily="34" charset="0"/>
              <a:buChar char="•"/>
            </a:pPr>
            <a:r>
              <a:rPr lang="en-GB" dirty="0"/>
              <a:t>Anna's experiences with peer feedback</a:t>
            </a:r>
          </a:p>
          <a:p>
            <a:pPr marL="356870" indent="-356870">
              <a:buFont typeface="Arial" panose="020B0604020202020204" pitchFamily="34" charset="0"/>
              <a:buChar char="•"/>
            </a:pPr>
            <a:r>
              <a:rPr lang="en-GB" dirty="0"/>
              <a:t>Develop a plan for peer feedback in your own teaching practice </a:t>
            </a:r>
          </a:p>
          <a:p>
            <a:pPr marL="356870" indent="-356870">
              <a:buFont typeface="Arial" panose="020B0604020202020204" pitchFamily="34" charset="0"/>
              <a:buChar char="•"/>
            </a:pPr>
            <a:r>
              <a:rPr lang="en-GB" dirty="0"/>
              <a:t>More about [the system within</a:t>
            </a:r>
            <a:endParaRPr lang="nl-NL" b="1" dirty="0"/>
          </a:p>
        </p:txBody>
      </p:sp>
    </p:spTree>
    <p:extLst>
      <p:ext uri="{BB962C8B-B14F-4D97-AF65-F5344CB8AC3E}">
        <p14:creationId xmlns:p14="http://schemas.microsoft.com/office/powerpoint/2010/main" val="36189483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0B23C4F7-DE04-47E6-BB56-5E743954328B}"/>
              </a:ext>
            </a:extLst>
          </p:cNvPr>
          <p:cNvSpPr>
            <a:spLocks noGrp="1"/>
          </p:cNvSpPr>
          <p:nvPr>
            <p:ph type="body" sz="quarter" idx="10"/>
          </p:nvPr>
        </p:nvSpPr>
        <p:spPr>
          <a:xfrm>
            <a:off x="4284920" y="1594878"/>
            <a:ext cx="5219297" cy="4125248"/>
          </a:xfrm>
        </p:spPr>
        <p:txBody>
          <a:bodyPr/>
          <a:lstStyle/>
          <a:p>
            <a:r>
              <a:rPr lang="en-US" dirty="0"/>
              <a:t>Introductions: </a:t>
            </a:r>
          </a:p>
          <a:p>
            <a:r>
              <a:rPr lang="en-US" dirty="0"/>
              <a:t>Introductions Bingo!</a:t>
            </a:r>
            <a:endParaRPr lang="en-GB" dirty="0"/>
          </a:p>
        </p:txBody>
      </p:sp>
    </p:spTree>
    <p:extLst>
      <p:ext uri="{BB962C8B-B14F-4D97-AF65-F5344CB8AC3E}">
        <p14:creationId xmlns:p14="http://schemas.microsoft.com/office/powerpoint/2010/main" val="40687052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0B23C4F7-DE04-47E6-BB56-5E743954328B}"/>
              </a:ext>
            </a:extLst>
          </p:cNvPr>
          <p:cNvSpPr>
            <a:spLocks noGrp="1"/>
          </p:cNvSpPr>
          <p:nvPr>
            <p:ph type="body" sz="quarter" idx="10"/>
          </p:nvPr>
        </p:nvSpPr>
        <p:spPr>
          <a:xfrm>
            <a:off x="4284920" y="1594878"/>
            <a:ext cx="5219297" cy="4125248"/>
          </a:xfrm>
        </p:spPr>
        <p:txBody>
          <a:bodyPr/>
          <a:lstStyle/>
          <a:p>
            <a:r>
              <a:rPr lang="en-US" dirty="0"/>
              <a:t>Peer feedback: what, why, how?</a:t>
            </a:r>
            <a:endParaRPr lang="en-GB" dirty="0"/>
          </a:p>
        </p:txBody>
      </p:sp>
    </p:spTree>
    <p:extLst>
      <p:ext uri="{BB962C8B-B14F-4D97-AF65-F5344CB8AC3E}">
        <p14:creationId xmlns:p14="http://schemas.microsoft.com/office/powerpoint/2010/main" val="2559500276"/>
      </p:ext>
    </p:extLst>
  </p:cSld>
  <p:clrMapOvr>
    <a:masterClrMapping/>
  </p:clrMapOvr>
</p:sld>
</file>

<file path=ppt/theme/theme1.xml><?xml version="1.0" encoding="utf-8"?>
<a:theme xmlns:a="http://schemas.openxmlformats.org/drawingml/2006/main" name="Versnellingsplan - docentprofessionalisering">
  <a:themeElements>
    <a:clrScheme name="VP C">
      <a:dk1>
        <a:srgbClr val="001E28"/>
      </a:dk1>
      <a:lt1>
        <a:sysClr val="window" lastClr="FFFFFF"/>
      </a:lt1>
      <a:dk2>
        <a:srgbClr val="009FE3"/>
      </a:dk2>
      <a:lt2>
        <a:srgbClr val="FFFFFF"/>
      </a:lt2>
      <a:accent1>
        <a:srgbClr val="001E28"/>
      </a:accent1>
      <a:accent2>
        <a:srgbClr val="008438"/>
      </a:accent2>
      <a:accent3>
        <a:srgbClr val="BD081C"/>
      </a:accent3>
      <a:accent4>
        <a:srgbClr val="ADB6BC"/>
      </a:accent4>
      <a:accent5>
        <a:srgbClr val="008438"/>
      </a:accent5>
      <a:accent6>
        <a:srgbClr val="C8006E"/>
      </a:accent6>
      <a:hlink>
        <a:srgbClr val="0DAA8D"/>
      </a:hlink>
      <a:folHlink>
        <a:srgbClr val="0DAA8D"/>
      </a:folHlink>
    </a:clrScheme>
    <a:fontScheme name="Versnellingsplan">
      <a:majorFont>
        <a:latin typeface="Montserrat Medium"/>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 PPT Docentprof" id="{D9125506-2F66-4FA6-9EE9-C7FF34C01924}" vid="{1F413972-7C65-4544-8228-47D77566ABFD}"/>
    </a:ext>
  </a:extLst>
</a:theme>
</file>

<file path=ppt/theme/theme2.xml><?xml version="1.0" encoding="utf-8"?>
<a:theme xmlns:a="http://schemas.openxmlformats.org/drawingml/2006/main" name="Acceleration plan  - professional development">
  <a:themeElements>
    <a:clrScheme name="VP C">
      <a:dk1>
        <a:srgbClr val="001E28"/>
      </a:dk1>
      <a:lt1>
        <a:sysClr val="window" lastClr="FFFFFF"/>
      </a:lt1>
      <a:dk2>
        <a:srgbClr val="009FE3"/>
      </a:dk2>
      <a:lt2>
        <a:srgbClr val="FFFFFF"/>
      </a:lt2>
      <a:accent1>
        <a:srgbClr val="001E28"/>
      </a:accent1>
      <a:accent2>
        <a:srgbClr val="008438"/>
      </a:accent2>
      <a:accent3>
        <a:srgbClr val="BD081C"/>
      </a:accent3>
      <a:accent4>
        <a:srgbClr val="ADB6BC"/>
      </a:accent4>
      <a:accent5>
        <a:srgbClr val="008438"/>
      </a:accent5>
      <a:accent6>
        <a:srgbClr val="C8006E"/>
      </a:accent6>
      <a:hlink>
        <a:srgbClr val="0DAA8D"/>
      </a:hlink>
      <a:folHlink>
        <a:srgbClr val="0DAA8D"/>
      </a:folHlink>
    </a:clrScheme>
    <a:fontScheme name="Versnellingsplan">
      <a:majorFont>
        <a:latin typeface="Montserrat Medium"/>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celeration plan  - professional development.potx" id="{0A9F2BE8-45E5-494D-A45D-9D10EEA6D640}" vid="{98CA0B05-60CB-4E88-BD96-9E5A4450DAD3}"/>
    </a:ext>
  </a:extLst>
</a:theme>
</file>

<file path=ppt/theme/theme3.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Calibri"/>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Calibri"/>
        <a:font script="Hebr" typeface="Calibri"/>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Calibri"/>
        <a:font script="Uigh" typeface="Microsoft Uighur"/>
        <a:font script="Geor" typeface="Sylfaen"/>
        <a:font script="Armn" typeface="Calibri"/>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Calibri"/>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Calibri"/>
        <a:font script="Hebr" typeface="Calibri"/>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Calibri"/>
        <a:font script="Uigh" typeface="Microsoft Uighur"/>
        <a:font script="Geor" typeface="Sylfaen"/>
        <a:font script="Armn" typeface="Calibri"/>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6F78B86144F504F87C563F1A3801226" ma:contentTypeVersion="9" ma:contentTypeDescription="Create a new document." ma:contentTypeScope="" ma:versionID="67d77fc96328bcbca49852f8d3279e2c">
  <xsd:schema xmlns:xsd="http://www.w3.org/2001/XMLSchema" xmlns:xs="http://www.w3.org/2001/XMLSchema" xmlns:p="http://schemas.microsoft.com/office/2006/metadata/properties" xmlns:ns2="7f4a3ad0-60fa-4a33-a356-92e2cb09f919" targetNamespace="http://schemas.microsoft.com/office/2006/metadata/properties" ma:root="true" ma:fieldsID="c51106123e3914725181005c7d4a099f" ns2:_="">
    <xsd:import namespace="7f4a3ad0-60fa-4a33-a356-92e2cb09f919"/>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f4a3ad0-60fa-4a33-a356-92e2cb09f91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8132207-ABDC-4C13-ADFD-12F36F1C8153}">
  <ds:schemaRefs>
    <ds:schemaRef ds:uri="http://schemas.microsoft.com/sharepoint/v3/contenttype/forms"/>
  </ds:schemaRefs>
</ds:datastoreItem>
</file>

<file path=customXml/itemProps2.xml><?xml version="1.0" encoding="utf-8"?>
<ds:datastoreItem xmlns:ds="http://schemas.openxmlformats.org/officeDocument/2006/customXml" ds:itemID="{4EC68994-A482-45C1-B246-2FA0F98FDCA8}">
  <ds:schemaRefs>
    <ds:schemaRef ds:uri="http://purl.org/dc/terms/"/>
    <ds:schemaRef ds:uri="http://schemas.microsoft.com/office/2006/metadata/properties"/>
    <ds:schemaRef ds:uri="http://schemas.microsoft.com/office/2006/documentManagement/types"/>
    <ds:schemaRef ds:uri="http://purl.org/dc/elements/1.1/"/>
    <ds:schemaRef ds:uri="http://schemas.openxmlformats.org/package/2006/metadata/core-properties"/>
    <ds:schemaRef ds:uri="http://purl.org/dc/dcmitype/"/>
    <ds:schemaRef ds:uri="http://schemas.microsoft.com/office/infopath/2007/PartnerControls"/>
    <ds:schemaRef ds:uri="1d98bcff-94a4-440c-9bc6-9e64e82f5dc2"/>
    <ds:schemaRef ds:uri="http://www.w3.org/XML/1998/namespace"/>
  </ds:schemaRefs>
</ds:datastoreItem>
</file>

<file path=customXml/itemProps3.xml><?xml version="1.0" encoding="utf-8"?>
<ds:datastoreItem xmlns:ds="http://schemas.openxmlformats.org/officeDocument/2006/customXml" ds:itemID="{87B4B5D2-FAB4-476C-AF02-79D3E16E02FA}"/>
</file>

<file path=docProps/app.xml><?xml version="1.0" encoding="utf-8"?>
<Properties xmlns="http://schemas.openxmlformats.org/officeDocument/2006/extended-properties" xmlns:vt="http://schemas.openxmlformats.org/officeDocument/2006/docPropsVTypes">
  <Template>Bijeenkomst 1</Template>
  <TotalTime>0</TotalTime>
  <Words>2217</Words>
  <Application>Microsoft Office PowerPoint</Application>
  <PresentationFormat>Aangepast</PresentationFormat>
  <Paragraphs>243</Paragraphs>
  <Slides>27</Slides>
  <Notes>27</Notes>
  <HiddenSlides>0</HiddenSlides>
  <MMClips>0</MMClips>
  <ScaleCrop>false</ScaleCrop>
  <HeadingPairs>
    <vt:vector size="6" baseType="variant">
      <vt:variant>
        <vt:lpstr>Gebruikte lettertypen</vt:lpstr>
      </vt:variant>
      <vt:variant>
        <vt:i4>5</vt:i4>
      </vt:variant>
      <vt:variant>
        <vt:lpstr>Thema</vt:lpstr>
      </vt:variant>
      <vt:variant>
        <vt:i4>2</vt:i4>
      </vt:variant>
      <vt:variant>
        <vt:lpstr>Diatitels</vt:lpstr>
      </vt:variant>
      <vt:variant>
        <vt:i4>27</vt:i4>
      </vt:variant>
    </vt:vector>
  </HeadingPairs>
  <TitlesOfParts>
    <vt:vector size="34" baseType="lpstr">
      <vt:lpstr>Arial</vt:lpstr>
      <vt:lpstr>Calibri</vt:lpstr>
      <vt:lpstr>Montserrat</vt:lpstr>
      <vt:lpstr>Montserrat Light</vt:lpstr>
      <vt:lpstr>Montserrat Medium</vt:lpstr>
      <vt:lpstr>Versnellingsplan - docentprofessionalisering</vt:lpstr>
      <vt:lpstr>Acceleration plan  - professional development</vt:lpstr>
      <vt:lpstr>Digital Peer Feedback in Higher Education</vt:lpstr>
      <vt:lpstr>Learning objectives</vt:lpstr>
      <vt:lpstr>Success criteria for learning objective 1</vt:lpstr>
      <vt:lpstr>Success criteria for learning objective 1 (continued)</vt:lpstr>
      <vt:lpstr>Success criteria for learning objective 1 (continued)</vt:lpstr>
      <vt:lpstr>Overview of sessions</vt:lpstr>
      <vt:lpstr>Session 1</vt:lpstr>
      <vt:lpstr>PowerPoint-presentatie</vt:lpstr>
      <vt:lpstr>PowerPoint-presentatie</vt:lpstr>
      <vt:lpstr>What is peer feedback?</vt:lpstr>
      <vt:lpstr>What's the point of peer feedback?</vt:lpstr>
      <vt:lpstr>Objectives of peer feedback </vt:lpstr>
      <vt:lpstr>Objectives of peer feedback </vt:lpstr>
      <vt:lpstr>Objectives of peer feedback </vt:lpstr>
      <vt:lpstr>Objectives of peer feedback </vt:lpstr>
      <vt:lpstr>Objectives of peer feedback </vt:lpstr>
      <vt:lpstr>Objectives of peer feedback </vt:lpstr>
      <vt:lpstr>How do you use peer feedback?</vt:lpstr>
      <vt:lpstr>Actions</vt:lpstr>
      <vt:lpstr>PowerPoint-presentatie</vt:lpstr>
      <vt:lpstr>PowerPoint-presentatie</vt:lpstr>
      <vt:lpstr>Assignment: Develop the plan </vt:lpstr>
      <vt:lpstr>Assignment: Discuss the plan</vt:lpstr>
      <vt:lpstr>Assignment: Swap plans with your partner</vt:lpstr>
      <vt:lpstr>PowerPoint-presentatie</vt:lpstr>
      <vt:lpstr>[add information about the digital system here]</vt:lpstr>
      <vt:lpstr>PowerPoint-presentatie</vt:lpstr>
    </vt:vector>
  </TitlesOfParts>
  <Company>Versnellingsplan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 peer feedback in higher education</dc:title>
  <dc:creator>Hopster-den Otter, D. (BMS)</dc:creator>
  <dc:description>Template by Orange Pepper_x000d_
Design by Basement Graphics_x000d_
2019</dc:description>
  <cp:lastModifiedBy>Esther Adriaansen</cp:lastModifiedBy>
  <cp:revision>19</cp:revision>
  <dcterms:created xsi:type="dcterms:W3CDTF">2020-08-12T11:56:59Z</dcterms:created>
  <dcterms:modified xsi:type="dcterms:W3CDTF">2020-11-30T10:56:35Z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0x01010016F78B86144F504F87C563F1A3801226</vt:lpwstr>
  </property>
</Properties>
</file>