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660" r:id="rId5"/>
  </p:sldMasterIdLst>
  <p:notesMasterIdLst>
    <p:notesMasterId r:id="rId20"/>
  </p:notesMasterIdLst>
  <p:handoutMasterIdLst>
    <p:handoutMasterId r:id="rId21"/>
  </p:handoutMasterIdLst>
  <p:sldIdLst>
    <p:sldId id="330" r:id="rId6"/>
    <p:sldId id="331" r:id="rId7"/>
    <p:sldId id="332" r:id="rId8"/>
    <p:sldId id="333" r:id="rId9"/>
    <p:sldId id="334" r:id="rId10"/>
    <p:sldId id="335" r:id="rId11"/>
    <p:sldId id="259" r:id="rId12"/>
    <p:sldId id="336" r:id="rId13"/>
    <p:sldId id="337" r:id="rId14"/>
    <p:sldId id="338" r:id="rId15"/>
    <p:sldId id="339" r:id="rId16"/>
    <p:sldId id="340" r:id="rId17"/>
    <p:sldId id="341" r:id="rId18"/>
    <p:sldId id="342" r:id="rId19"/>
  </p:sldIdLst>
  <p:sldSz cx="11520488" cy="6480175"/>
  <p:notesSz cx="6858000" cy="9144000"/>
  <p:defaultTextStyle>
    <a:defPPr>
      <a:defRPr lang="nl-NL"/>
    </a:defPPr>
    <a:lvl1pPr marL="0" algn="l" defTabSz="502697" rtl="0" eaLnBrk="1" latinLnBrk="0" hangingPunct="1">
      <a:defRPr sz="989" kern="1200">
        <a:solidFill>
          <a:schemeClr val="tx1"/>
        </a:solidFill>
        <a:latin typeface="+mn-lt"/>
        <a:ea typeface="+mn-ea"/>
        <a:cs typeface="+mn-cs"/>
      </a:defRPr>
    </a:lvl1pPr>
    <a:lvl2pPr marL="251348" algn="l" defTabSz="502697" rtl="0" eaLnBrk="1" latinLnBrk="0" hangingPunct="1">
      <a:defRPr sz="989" kern="1200">
        <a:solidFill>
          <a:schemeClr val="tx1"/>
        </a:solidFill>
        <a:latin typeface="+mn-lt"/>
        <a:ea typeface="+mn-ea"/>
        <a:cs typeface="+mn-cs"/>
      </a:defRPr>
    </a:lvl2pPr>
    <a:lvl3pPr marL="502697" algn="l" defTabSz="502697" rtl="0" eaLnBrk="1" latinLnBrk="0" hangingPunct="1">
      <a:defRPr sz="989" kern="1200">
        <a:solidFill>
          <a:schemeClr val="tx1"/>
        </a:solidFill>
        <a:latin typeface="+mn-lt"/>
        <a:ea typeface="+mn-ea"/>
        <a:cs typeface="+mn-cs"/>
      </a:defRPr>
    </a:lvl3pPr>
    <a:lvl4pPr marL="754045" algn="l" defTabSz="502697" rtl="0" eaLnBrk="1" latinLnBrk="0" hangingPunct="1">
      <a:defRPr sz="989" kern="1200">
        <a:solidFill>
          <a:schemeClr val="tx1"/>
        </a:solidFill>
        <a:latin typeface="+mn-lt"/>
        <a:ea typeface="+mn-ea"/>
        <a:cs typeface="+mn-cs"/>
      </a:defRPr>
    </a:lvl4pPr>
    <a:lvl5pPr marL="1005393" algn="l" defTabSz="502697" rtl="0" eaLnBrk="1" latinLnBrk="0" hangingPunct="1">
      <a:defRPr sz="989" kern="1200">
        <a:solidFill>
          <a:schemeClr val="tx1"/>
        </a:solidFill>
        <a:latin typeface="+mn-lt"/>
        <a:ea typeface="+mn-ea"/>
        <a:cs typeface="+mn-cs"/>
      </a:defRPr>
    </a:lvl5pPr>
    <a:lvl6pPr marL="1256743" algn="l" defTabSz="502697" rtl="0" eaLnBrk="1" latinLnBrk="0" hangingPunct="1">
      <a:defRPr sz="989" kern="1200">
        <a:solidFill>
          <a:schemeClr val="tx1"/>
        </a:solidFill>
        <a:latin typeface="+mn-lt"/>
        <a:ea typeface="+mn-ea"/>
        <a:cs typeface="+mn-cs"/>
      </a:defRPr>
    </a:lvl6pPr>
    <a:lvl7pPr marL="1508091" algn="l" defTabSz="502697" rtl="0" eaLnBrk="1" latinLnBrk="0" hangingPunct="1">
      <a:defRPr sz="989" kern="1200">
        <a:solidFill>
          <a:schemeClr val="tx1"/>
        </a:solidFill>
        <a:latin typeface="+mn-lt"/>
        <a:ea typeface="+mn-ea"/>
        <a:cs typeface="+mn-cs"/>
      </a:defRPr>
    </a:lvl7pPr>
    <a:lvl8pPr marL="1759439" algn="l" defTabSz="502697" rtl="0" eaLnBrk="1" latinLnBrk="0" hangingPunct="1">
      <a:defRPr sz="989" kern="1200">
        <a:solidFill>
          <a:schemeClr val="tx1"/>
        </a:solidFill>
        <a:latin typeface="+mn-lt"/>
        <a:ea typeface="+mn-ea"/>
        <a:cs typeface="+mn-cs"/>
      </a:defRPr>
    </a:lvl8pPr>
    <a:lvl9pPr marL="2010788" algn="l" defTabSz="502697" rtl="0" eaLnBrk="1" latinLnBrk="0" hangingPunct="1">
      <a:defRPr sz="989"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041" userDrawn="1">
          <p15:clr>
            <a:srgbClr val="A4A3A4"/>
          </p15:clr>
        </p15:guide>
        <p15:guide id="2" pos="3629"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C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F26F47D-C98E-45B3-A50F-E7CF068A35E4}" v="47" dt="2020-11-30T11:26:34.714"/>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5857" autoAdjust="0"/>
  </p:normalViewPr>
  <p:slideViewPr>
    <p:cSldViewPr snapToGrid="0" showGuides="1">
      <p:cViewPr varScale="1">
        <p:scale>
          <a:sx n="68" d="100"/>
          <a:sy n="68" d="100"/>
        </p:scale>
        <p:origin x="1378" y="72"/>
      </p:cViewPr>
      <p:guideLst>
        <p:guide orient="horz" pos="2041"/>
        <p:guide pos="3629"/>
      </p:guideLst>
    </p:cSldViewPr>
  </p:slideViewPr>
  <p:notesTextViewPr>
    <p:cViewPr>
      <p:scale>
        <a:sx n="1" d="1"/>
        <a:sy n="1" d="1"/>
      </p:scale>
      <p:origin x="0" y="0"/>
    </p:cViewPr>
  </p:notesTextViewPr>
  <p:notesViewPr>
    <p:cSldViewPr snapToGrid="0">
      <p:cViewPr varScale="1">
        <p:scale>
          <a:sx n="80" d="100"/>
          <a:sy n="80" d="100"/>
        </p:scale>
        <p:origin x="3918" y="10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microsoft.com/office/2016/11/relationships/changesInfo" Target="changesInfos/changesInfo1.xml"/><Relationship Id="rId3" Type="http://schemas.openxmlformats.org/officeDocument/2006/relationships/customXml" Target="../customXml/item3.xml"/><Relationship Id="rId21" Type="http://schemas.openxmlformats.org/officeDocument/2006/relationships/handoutMaster" Target="handoutMasters/handoutMaster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theme" Target="theme/theme1.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viewProps" Target="viewProps.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presProps" Target="presProps.xml"/><Relationship Id="rId27"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Esther Adriaansen" userId="fe0bf45b-8f6b-4c39-9fa4-50e51c97dea6" providerId="ADAL" clId="{BF26F47D-C98E-45B3-A50F-E7CF068A35E4}"/>
    <pc:docChg chg="undo custSel addSld delSld modSld">
      <pc:chgData name="Esther Adriaansen" userId="fe0bf45b-8f6b-4c39-9fa4-50e51c97dea6" providerId="ADAL" clId="{BF26F47D-C98E-45B3-A50F-E7CF068A35E4}" dt="2020-11-30T11:26:37.256" v="271" actId="2696"/>
      <pc:docMkLst>
        <pc:docMk/>
      </pc:docMkLst>
      <pc:sldChg chg="del">
        <pc:chgData name="Esther Adriaansen" userId="fe0bf45b-8f6b-4c39-9fa4-50e51c97dea6" providerId="ADAL" clId="{BF26F47D-C98E-45B3-A50F-E7CF068A35E4}" dt="2020-11-30T11:09:26.945" v="4" actId="2696"/>
        <pc:sldMkLst>
          <pc:docMk/>
          <pc:sldMk cId="2571236029" sldId="256"/>
        </pc:sldMkLst>
      </pc:sldChg>
      <pc:sldChg chg="del">
        <pc:chgData name="Esther Adriaansen" userId="fe0bf45b-8f6b-4c39-9fa4-50e51c97dea6" providerId="ADAL" clId="{BF26F47D-C98E-45B3-A50F-E7CF068A35E4}" dt="2020-11-30T11:10:11.842" v="7" actId="2696"/>
        <pc:sldMkLst>
          <pc:docMk/>
          <pc:sldMk cId="889681060" sldId="257"/>
        </pc:sldMkLst>
      </pc:sldChg>
      <pc:sldChg chg="modSp">
        <pc:chgData name="Esther Adriaansen" userId="fe0bf45b-8f6b-4c39-9fa4-50e51c97dea6" providerId="ADAL" clId="{BF26F47D-C98E-45B3-A50F-E7CF068A35E4}" dt="2020-11-30T11:18:24.982" v="229"/>
        <pc:sldMkLst>
          <pc:docMk/>
          <pc:sldMk cId="4068705232" sldId="259"/>
        </pc:sldMkLst>
        <pc:spChg chg="mod">
          <ac:chgData name="Esther Adriaansen" userId="fe0bf45b-8f6b-4c39-9fa4-50e51c97dea6" providerId="ADAL" clId="{BF26F47D-C98E-45B3-A50F-E7CF068A35E4}" dt="2020-11-30T11:18:24.982" v="229"/>
          <ac:spMkLst>
            <pc:docMk/>
            <pc:sldMk cId="4068705232" sldId="259"/>
            <ac:spMk id="2" creationId="{0B23C4F7-DE04-47E6-BB56-5E743954328B}"/>
          </ac:spMkLst>
        </pc:spChg>
      </pc:sldChg>
      <pc:sldChg chg="del">
        <pc:chgData name="Esther Adriaansen" userId="fe0bf45b-8f6b-4c39-9fa4-50e51c97dea6" providerId="ADAL" clId="{BF26F47D-C98E-45B3-A50F-E7CF068A35E4}" dt="2020-11-30T11:18:28.360" v="230" actId="2696"/>
        <pc:sldMkLst>
          <pc:docMk/>
          <pc:sldMk cId="2698065211" sldId="264"/>
        </pc:sldMkLst>
      </pc:sldChg>
      <pc:sldChg chg="del">
        <pc:chgData name="Esther Adriaansen" userId="fe0bf45b-8f6b-4c39-9fa4-50e51c97dea6" providerId="ADAL" clId="{BF26F47D-C98E-45B3-A50F-E7CF068A35E4}" dt="2020-11-30T11:19:10.363" v="234" actId="2696"/>
        <pc:sldMkLst>
          <pc:docMk/>
          <pc:sldMk cId="2221029475" sldId="265"/>
        </pc:sldMkLst>
      </pc:sldChg>
      <pc:sldChg chg="del">
        <pc:chgData name="Esther Adriaansen" userId="fe0bf45b-8f6b-4c39-9fa4-50e51c97dea6" providerId="ADAL" clId="{BF26F47D-C98E-45B3-A50F-E7CF068A35E4}" dt="2020-11-30T11:19:38.959" v="237" actId="2696"/>
        <pc:sldMkLst>
          <pc:docMk/>
          <pc:sldMk cId="1337965185" sldId="267"/>
        </pc:sldMkLst>
      </pc:sldChg>
      <pc:sldChg chg="del">
        <pc:chgData name="Esther Adriaansen" userId="fe0bf45b-8f6b-4c39-9fa4-50e51c97dea6" providerId="ADAL" clId="{BF26F47D-C98E-45B3-A50F-E7CF068A35E4}" dt="2020-11-30T11:22:27.716" v="251" actId="2696"/>
        <pc:sldMkLst>
          <pc:docMk/>
          <pc:sldMk cId="2376220821" sldId="268"/>
        </pc:sldMkLst>
      </pc:sldChg>
      <pc:sldChg chg="del">
        <pc:chgData name="Esther Adriaansen" userId="fe0bf45b-8f6b-4c39-9fa4-50e51c97dea6" providerId="ADAL" clId="{BF26F47D-C98E-45B3-A50F-E7CF068A35E4}" dt="2020-11-30T11:25:04.271" v="263" actId="2696"/>
        <pc:sldMkLst>
          <pc:docMk/>
          <pc:sldMk cId="1950354569" sldId="269"/>
        </pc:sldMkLst>
      </pc:sldChg>
      <pc:sldChg chg="del">
        <pc:chgData name="Esther Adriaansen" userId="fe0bf45b-8f6b-4c39-9fa4-50e51c97dea6" providerId="ADAL" clId="{BF26F47D-C98E-45B3-A50F-E7CF068A35E4}" dt="2020-11-30T11:26:37.256" v="271" actId="2696"/>
        <pc:sldMkLst>
          <pc:docMk/>
          <pc:sldMk cId="2356248537" sldId="271"/>
        </pc:sldMkLst>
      </pc:sldChg>
      <pc:sldChg chg="del">
        <pc:chgData name="Esther Adriaansen" userId="fe0bf45b-8f6b-4c39-9fa4-50e51c97dea6" providerId="ADAL" clId="{BF26F47D-C98E-45B3-A50F-E7CF068A35E4}" dt="2020-11-30T11:25:58.067" v="265" actId="2696"/>
        <pc:sldMkLst>
          <pc:docMk/>
          <pc:sldMk cId="3553759137" sldId="272"/>
        </pc:sldMkLst>
      </pc:sldChg>
      <pc:sldChg chg="del">
        <pc:chgData name="Esther Adriaansen" userId="fe0bf45b-8f6b-4c39-9fa4-50e51c97dea6" providerId="ADAL" clId="{BF26F47D-C98E-45B3-A50F-E7CF068A35E4}" dt="2020-11-30T11:26:18.089" v="268" actId="2696"/>
        <pc:sldMkLst>
          <pc:docMk/>
          <pc:sldMk cId="2314741951" sldId="273"/>
        </pc:sldMkLst>
      </pc:sldChg>
      <pc:sldChg chg="del">
        <pc:chgData name="Esther Adriaansen" userId="fe0bf45b-8f6b-4c39-9fa4-50e51c97dea6" providerId="ADAL" clId="{BF26F47D-C98E-45B3-A50F-E7CF068A35E4}" dt="2020-11-30T11:11:19.259" v="12" actId="2696"/>
        <pc:sldMkLst>
          <pc:docMk/>
          <pc:sldMk cId="2365072259" sldId="275"/>
        </pc:sldMkLst>
      </pc:sldChg>
      <pc:sldChg chg="modSp del">
        <pc:chgData name="Esther Adriaansen" userId="fe0bf45b-8f6b-4c39-9fa4-50e51c97dea6" providerId="ADAL" clId="{BF26F47D-C98E-45B3-A50F-E7CF068A35E4}" dt="2020-11-30T11:14:31.258" v="202" actId="2696"/>
        <pc:sldMkLst>
          <pc:docMk/>
          <pc:sldMk cId="1483129743" sldId="276"/>
        </pc:sldMkLst>
        <pc:spChg chg="mod">
          <ac:chgData name="Esther Adriaansen" userId="fe0bf45b-8f6b-4c39-9fa4-50e51c97dea6" providerId="ADAL" clId="{BF26F47D-C98E-45B3-A50F-E7CF068A35E4}" dt="2020-11-30T11:00:46.766" v="0" actId="27636"/>
          <ac:spMkLst>
            <pc:docMk/>
            <pc:sldMk cId="1483129743" sldId="276"/>
            <ac:spMk id="3" creationId="{413D780D-2C0C-4277-98F2-B2B52F7DB49B}"/>
          </ac:spMkLst>
        </pc:spChg>
      </pc:sldChg>
      <pc:sldChg chg="del">
        <pc:chgData name="Esther Adriaansen" userId="fe0bf45b-8f6b-4c39-9fa4-50e51c97dea6" providerId="ADAL" clId="{BF26F47D-C98E-45B3-A50F-E7CF068A35E4}" dt="2020-11-30T11:16:53.701" v="220" actId="2696"/>
        <pc:sldMkLst>
          <pc:docMk/>
          <pc:sldMk cId="2759289850" sldId="327"/>
        </pc:sldMkLst>
      </pc:sldChg>
      <pc:sldChg chg="del">
        <pc:chgData name="Esther Adriaansen" userId="fe0bf45b-8f6b-4c39-9fa4-50e51c97dea6" providerId="ADAL" clId="{BF26F47D-C98E-45B3-A50F-E7CF068A35E4}" dt="2020-11-30T11:17:48.639" v="228" actId="2696"/>
        <pc:sldMkLst>
          <pc:docMk/>
          <pc:sldMk cId="3965094049" sldId="328"/>
        </pc:sldMkLst>
      </pc:sldChg>
      <pc:sldChg chg="add del">
        <pc:chgData name="Esther Adriaansen" userId="fe0bf45b-8f6b-4c39-9fa4-50e51c97dea6" providerId="ADAL" clId="{BF26F47D-C98E-45B3-A50F-E7CF068A35E4}" dt="2020-11-30T11:09:04.549" v="2" actId="2696"/>
        <pc:sldMkLst>
          <pc:docMk/>
          <pc:sldMk cId="3592649742" sldId="329"/>
        </pc:sldMkLst>
      </pc:sldChg>
      <pc:sldChg chg="modNotesTx">
        <pc:chgData name="Esther Adriaansen" userId="fe0bf45b-8f6b-4c39-9fa4-50e51c97dea6" providerId="ADAL" clId="{BF26F47D-C98E-45B3-A50F-E7CF068A35E4}" dt="2020-11-30T11:09:24.427" v="3" actId="6549"/>
        <pc:sldMkLst>
          <pc:docMk/>
          <pc:sldMk cId="2709948488" sldId="330"/>
        </pc:sldMkLst>
      </pc:sldChg>
      <pc:sldChg chg="modSp">
        <pc:chgData name="Esther Adriaansen" userId="fe0bf45b-8f6b-4c39-9fa4-50e51c97dea6" providerId="ADAL" clId="{BF26F47D-C98E-45B3-A50F-E7CF068A35E4}" dt="2020-11-30T11:10:04.466" v="6"/>
        <pc:sldMkLst>
          <pc:docMk/>
          <pc:sldMk cId="2610990406" sldId="331"/>
        </pc:sldMkLst>
        <pc:spChg chg="mod">
          <ac:chgData name="Esther Adriaansen" userId="fe0bf45b-8f6b-4c39-9fa4-50e51c97dea6" providerId="ADAL" clId="{BF26F47D-C98E-45B3-A50F-E7CF068A35E4}" dt="2020-11-30T11:09:58.847" v="5"/>
          <ac:spMkLst>
            <pc:docMk/>
            <pc:sldMk cId="2610990406" sldId="331"/>
            <ac:spMk id="2" creationId="{072E85DD-2C31-4F7C-ADD6-FFC776CCD6FD}"/>
          </ac:spMkLst>
        </pc:spChg>
        <pc:spChg chg="mod">
          <ac:chgData name="Esther Adriaansen" userId="fe0bf45b-8f6b-4c39-9fa4-50e51c97dea6" providerId="ADAL" clId="{BF26F47D-C98E-45B3-A50F-E7CF068A35E4}" dt="2020-11-30T11:10:04.466" v="6"/>
          <ac:spMkLst>
            <pc:docMk/>
            <pc:sldMk cId="2610990406" sldId="331"/>
            <ac:spMk id="3" creationId="{061FDA7A-44D6-469A-B9F3-9D6D3EADADE0}"/>
          </ac:spMkLst>
        </pc:spChg>
      </pc:sldChg>
      <pc:sldChg chg="modSp add">
        <pc:chgData name="Esther Adriaansen" userId="fe0bf45b-8f6b-4c39-9fa4-50e51c97dea6" providerId="ADAL" clId="{BF26F47D-C98E-45B3-A50F-E7CF068A35E4}" dt="2020-11-30T11:10:49.782" v="11" actId="20577"/>
        <pc:sldMkLst>
          <pc:docMk/>
          <pc:sldMk cId="4153099834" sldId="332"/>
        </pc:sldMkLst>
        <pc:spChg chg="mod">
          <ac:chgData name="Esther Adriaansen" userId="fe0bf45b-8f6b-4c39-9fa4-50e51c97dea6" providerId="ADAL" clId="{BF26F47D-C98E-45B3-A50F-E7CF068A35E4}" dt="2020-11-30T11:10:37.156" v="9"/>
          <ac:spMkLst>
            <pc:docMk/>
            <pc:sldMk cId="4153099834" sldId="332"/>
            <ac:spMk id="2" creationId="{072E85DD-2C31-4F7C-ADD6-FFC776CCD6FD}"/>
          </ac:spMkLst>
        </pc:spChg>
        <pc:spChg chg="mod">
          <ac:chgData name="Esther Adriaansen" userId="fe0bf45b-8f6b-4c39-9fa4-50e51c97dea6" providerId="ADAL" clId="{BF26F47D-C98E-45B3-A50F-E7CF068A35E4}" dt="2020-11-30T11:10:49.782" v="11" actId="20577"/>
          <ac:spMkLst>
            <pc:docMk/>
            <pc:sldMk cId="4153099834" sldId="332"/>
            <ac:spMk id="3" creationId="{061FDA7A-44D6-469A-B9F3-9D6D3EADADE0}"/>
          </ac:spMkLst>
        </pc:spChg>
      </pc:sldChg>
      <pc:sldChg chg="modSp add">
        <pc:chgData name="Esther Adriaansen" userId="fe0bf45b-8f6b-4c39-9fa4-50e51c97dea6" providerId="ADAL" clId="{BF26F47D-C98E-45B3-A50F-E7CF068A35E4}" dt="2020-11-30T11:14:13.129" v="201" actId="20577"/>
        <pc:sldMkLst>
          <pc:docMk/>
          <pc:sldMk cId="3325941267" sldId="333"/>
        </pc:sldMkLst>
        <pc:spChg chg="mod">
          <ac:chgData name="Esther Adriaansen" userId="fe0bf45b-8f6b-4c39-9fa4-50e51c97dea6" providerId="ADAL" clId="{BF26F47D-C98E-45B3-A50F-E7CF068A35E4}" dt="2020-11-30T11:11:37.628" v="14"/>
          <ac:spMkLst>
            <pc:docMk/>
            <pc:sldMk cId="3325941267" sldId="333"/>
            <ac:spMk id="2" creationId="{072E85DD-2C31-4F7C-ADD6-FFC776CCD6FD}"/>
          </ac:spMkLst>
        </pc:spChg>
        <pc:spChg chg="mod">
          <ac:chgData name="Esther Adriaansen" userId="fe0bf45b-8f6b-4c39-9fa4-50e51c97dea6" providerId="ADAL" clId="{BF26F47D-C98E-45B3-A50F-E7CF068A35E4}" dt="2020-11-30T11:14:13.129" v="201" actId="20577"/>
          <ac:spMkLst>
            <pc:docMk/>
            <pc:sldMk cId="3325941267" sldId="333"/>
            <ac:spMk id="3" creationId="{061FDA7A-44D6-469A-B9F3-9D6D3EADADE0}"/>
          </ac:spMkLst>
        </pc:spChg>
      </pc:sldChg>
      <pc:sldChg chg="modSp add modNotesTx">
        <pc:chgData name="Esther Adriaansen" userId="fe0bf45b-8f6b-4c39-9fa4-50e51c97dea6" providerId="ADAL" clId="{BF26F47D-C98E-45B3-A50F-E7CF068A35E4}" dt="2020-11-30T11:16:45.308" v="219"/>
        <pc:sldMkLst>
          <pc:docMk/>
          <pc:sldMk cId="2149375469" sldId="334"/>
        </pc:sldMkLst>
        <pc:spChg chg="mod">
          <ac:chgData name="Esther Adriaansen" userId="fe0bf45b-8f6b-4c39-9fa4-50e51c97dea6" providerId="ADAL" clId="{BF26F47D-C98E-45B3-A50F-E7CF068A35E4}" dt="2020-11-30T11:15:05.551" v="216" actId="14100"/>
          <ac:spMkLst>
            <pc:docMk/>
            <pc:sldMk cId="2149375469" sldId="334"/>
            <ac:spMk id="2" creationId="{072E85DD-2C31-4F7C-ADD6-FFC776CCD6FD}"/>
          </ac:spMkLst>
        </pc:spChg>
        <pc:spChg chg="mod">
          <ac:chgData name="Esther Adriaansen" userId="fe0bf45b-8f6b-4c39-9fa4-50e51c97dea6" providerId="ADAL" clId="{BF26F47D-C98E-45B3-A50F-E7CF068A35E4}" dt="2020-11-30T11:16:45.308" v="219"/>
          <ac:spMkLst>
            <pc:docMk/>
            <pc:sldMk cId="2149375469" sldId="334"/>
            <ac:spMk id="3" creationId="{061FDA7A-44D6-469A-B9F3-9D6D3EADADE0}"/>
          </ac:spMkLst>
        </pc:spChg>
      </pc:sldChg>
      <pc:sldChg chg="modSp add">
        <pc:chgData name="Esther Adriaansen" userId="fe0bf45b-8f6b-4c39-9fa4-50e51c97dea6" providerId="ADAL" clId="{BF26F47D-C98E-45B3-A50F-E7CF068A35E4}" dt="2020-11-30T11:17:37.057" v="227" actId="14100"/>
        <pc:sldMkLst>
          <pc:docMk/>
          <pc:sldMk cId="2897804836" sldId="335"/>
        </pc:sldMkLst>
        <pc:spChg chg="mod">
          <ac:chgData name="Esther Adriaansen" userId="fe0bf45b-8f6b-4c39-9fa4-50e51c97dea6" providerId="ADAL" clId="{BF26F47D-C98E-45B3-A50F-E7CF068A35E4}" dt="2020-11-30T11:17:37.057" v="227" actId="14100"/>
          <ac:spMkLst>
            <pc:docMk/>
            <pc:sldMk cId="2897804836" sldId="335"/>
            <ac:spMk id="3" creationId="{061FDA7A-44D6-469A-B9F3-9D6D3EADADE0}"/>
          </ac:spMkLst>
        </pc:spChg>
      </pc:sldChg>
      <pc:sldChg chg="modSp add">
        <pc:chgData name="Esther Adriaansen" userId="fe0bf45b-8f6b-4c39-9fa4-50e51c97dea6" providerId="ADAL" clId="{BF26F47D-C98E-45B3-A50F-E7CF068A35E4}" dt="2020-11-30T11:18:58.882" v="233" actId="255"/>
        <pc:sldMkLst>
          <pc:docMk/>
          <pc:sldMk cId="2592727502" sldId="336"/>
        </pc:sldMkLst>
        <pc:spChg chg="mod">
          <ac:chgData name="Esther Adriaansen" userId="fe0bf45b-8f6b-4c39-9fa4-50e51c97dea6" providerId="ADAL" clId="{BF26F47D-C98E-45B3-A50F-E7CF068A35E4}" dt="2020-11-30T11:18:58.882" v="233" actId="255"/>
          <ac:spMkLst>
            <pc:docMk/>
            <pc:sldMk cId="2592727502" sldId="336"/>
            <ac:spMk id="2" creationId="{0B23C4F7-DE04-47E6-BB56-5E743954328B}"/>
          </ac:spMkLst>
        </pc:spChg>
      </pc:sldChg>
      <pc:sldChg chg="modSp add">
        <pc:chgData name="Esther Adriaansen" userId="fe0bf45b-8f6b-4c39-9fa4-50e51c97dea6" providerId="ADAL" clId="{BF26F47D-C98E-45B3-A50F-E7CF068A35E4}" dt="2020-11-30T11:19:31.674" v="236"/>
        <pc:sldMkLst>
          <pc:docMk/>
          <pc:sldMk cId="1864560620" sldId="337"/>
        </pc:sldMkLst>
        <pc:spChg chg="mod">
          <ac:chgData name="Esther Adriaansen" userId="fe0bf45b-8f6b-4c39-9fa4-50e51c97dea6" providerId="ADAL" clId="{BF26F47D-C98E-45B3-A50F-E7CF068A35E4}" dt="2020-11-30T11:19:31.674" v="236"/>
          <ac:spMkLst>
            <pc:docMk/>
            <pc:sldMk cId="1864560620" sldId="337"/>
            <ac:spMk id="2" creationId="{0B23C4F7-DE04-47E6-BB56-5E743954328B}"/>
          </ac:spMkLst>
        </pc:spChg>
      </pc:sldChg>
      <pc:sldChg chg="addSp modSp add modAnim">
        <pc:chgData name="Esther Adriaansen" userId="fe0bf45b-8f6b-4c39-9fa4-50e51c97dea6" providerId="ADAL" clId="{BF26F47D-C98E-45B3-A50F-E7CF068A35E4}" dt="2020-11-30T11:22:57.704" v="255" actId="6549"/>
        <pc:sldMkLst>
          <pc:docMk/>
          <pc:sldMk cId="572038378" sldId="338"/>
        </pc:sldMkLst>
        <pc:spChg chg="mod">
          <ac:chgData name="Esther Adriaansen" userId="fe0bf45b-8f6b-4c39-9fa4-50e51c97dea6" providerId="ADAL" clId="{BF26F47D-C98E-45B3-A50F-E7CF068A35E4}" dt="2020-11-30T11:20:23.505" v="239"/>
          <ac:spMkLst>
            <pc:docMk/>
            <pc:sldMk cId="572038378" sldId="338"/>
            <ac:spMk id="2" creationId="{072E85DD-2C31-4F7C-ADD6-FFC776CCD6FD}"/>
          </ac:spMkLst>
        </pc:spChg>
        <pc:spChg chg="mod">
          <ac:chgData name="Esther Adriaansen" userId="fe0bf45b-8f6b-4c39-9fa4-50e51c97dea6" providerId="ADAL" clId="{BF26F47D-C98E-45B3-A50F-E7CF068A35E4}" dt="2020-11-30T11:22:57.704" v="255" actId="6549"/>
          <ac:spMkLst>
            <pc:docMk/>
            <pc:sldMk cId="572038378" sldId="338"/>
            <ac:spMk id="3" creationId="{061FDA7A-44D6-469A-B9F3-9D6D3EADADE0}"/>
          </ac:spMkLst>
        </pc:spChg>
        <pc:spChg chg="add mod">
          <ac:chgData name="Esther Adriaansen" userId="fe0bf45b-8f6b-4c39-9fa4-50e51c97dea6" providerId="ADAL" clId="{BF26F47D-C98E-45B3-A50F-E7CF068A35E4}" dt="2020-11-30T11:21:38.862" v="248" actId="1076"/>
          <ac:spMkLst>
            <pc:docMk/>
            <pc:sldMk cId="572038378" sldId="338"/>
            <ac:spMk id="5" creationId="{83843401-4F2F-4918-8F1F-FB97EDD62D3E}"/>
          </ac:spMkLst>
        </pc:spChg>
        <pc:spChg chg="add mod">
          <ac:chgData name="Esther Adriaansen" userId="fe0bf45b-8f6b-4c39-9fa4-50e51c97dea6" providerId="ADAL" clId="{BF26F47D-C98E-45B3-A50F-E7CF068A35E4}" dt="2020-11-30T11:22:04.876" v="250" actId="1076"/>
          <ac:spMkLst>
            <pc:docMk/>
            <pc:sldMk cId="572038378" sldId="338"/>
            <ac:spMk id="6" creationId="{697EABE6-7337-4DBB-9097-CC092835AA99}"/>
          </ac:spMkLst>
        </pc:spChg>
        <pc:picChg chg="add">
          <ac:chgData name="Esther Adriaansen" userId="fe0bf45b-8f6b-4c39-9fa4-50e51c97dea6" providerId="ADAL" clId="{BF26F47D-C98E-45B3-A50F-E7CF068A35E4}" dt="2020-11-30T11:21:12.502" v="244"/>
          <ac:picMkLst>
            <pc:docMk/>
            <pc:sldMk cId="572038378" sldId="338"/>
            <ac:picMk id="4" creationId="{B3D3EF28-C123-4BFE-A8C8-FA0EDCC3B0B9}"/>
          </ac:picMkLst>
        </pc:picChg>
      </pc:sldChg>
      <pc:sldChg chg="addSp modSp add modAnim">
        <pc:chgData name="Esther Adriaansen" userId="fe0bf45b-8f6b-4c39-9fa4-50e51c97dea6" providerId="ADAL" clId="{BF26F47D-C98E-45B3-A50F-E7CF068A35E4}" dt="2020-11-30T11:24:32.527" v="262" actId="1076"/>
        <pc:sldMkLst>
          <pc:docMk/>
          <pc:sldMk cId="914581308" sldId="339"/>
        </pc:sldMkLst>
        <pc:spChg chg="mod">
          <ac:chgData name="Esther Adriaansen" userId="fe0bf45b-8f6b-4c39-9fa4-50e51c97dea6" providerId="ADAL" clId="{BF26F47D-C98E-45B3-A50F-E7CF068A35E4}" dt="2020-11-30T11:23:07.919" v="256" actId="6549"/>
          <ac:spMkLst>
            <pc:docMk/>
            <pc:sldMk cId="914581308" sldId="339"/>
            <ac:spMk id="3" creationId="{061FDA7A-44D6-469A-B9F3-9D6D3EADADE0}"/>
          </ac:spMkLst>
        </pc:spChg>
        <pc:spChg chg="add mod">
          <ac:chgData name="Esther Adriaansen" userId="fe0bf45b-8f6b-4c39-9fa4-50e51c97dea6" providerId="ADAL" clId="{BF26F47D-C98E-45B3-A50F-E7CF068A35E4}" dt="2020-11-30T11:23:47.394" v="258" actId="1076"/>
          <ac:spMkLst>
            <pc:docMk/>
            <pc:sldMk cId="914581308" sldId="339"/>
            <ac:spMk id="7" creationId="{294D46D9-1CA3-4426-AF0D-7E35B84DDA43}"/>
          </ac:spMkLst>
        </pc:spChg>
        <pc:spChg chg="add mod">
          <ac:chgData name="Esther Adriaansen" userId="fe0bf45b-8f6b-4c39-9fa4-50e51c97dea6" providerId="ADAL" clId="{BF26F47D-C98E-45B3-A50F-E7CF068A35E4}" dt="2020-11-30T11:24:07.785" v="260" actId="1076"/>
          <ac:spMkLst>
            <pc:docMk/>
            <pc:sldMk cId="914581308" sldId="339"/>
            <ac:spMk id="8" creationId="{28D7AC6A-77F7-4E5D-AAD7-91A91BF02577}"/>
          </ac:spMkLst>
        </pc:spChg>
        <pc:spChg chg="add mod">
          <ac:chgData name="Esther Adriaansen" userId="fe0bf45b-8f6b-4c39-9fa4-50e51c97dea6" providerId="ADAL" clId="{BF26F47D-C98E-45B3-A50F-E7CF068A35E4}" dt="2020-11-30T11:24:32.527" v="262" actId="1076"/>
          <ac:spMkLst>
            <pc:docMk/>
            <pc:sldMk cId="914581308" sldId="339"/>
            <ac:spMk id="9" creationId="{ADDD62E7-B17E-4259-A076-76AADF36269F}"/>
          </ac:spMkLst>
        </pc:spChg>
      </pc:sldChg>
      <pc:sldChg chg="add">
        <pc:chgData name="Esther Adriaansen" userId="fe0bf45b-8f6b-4c39-9fa4-50e51c97dea6" providerId="ADAL" clId="{BF26F47D-C98E-45B3-A50F-E7CF068A35E4}" dt="2020-11-30T11:25:09.455" v="264"/>
        <pc:sldMkLst>
          <pc:docMk/>
          <pc:sldMk cId="59891090" sldId="340"/>
        </pc:sldMkLst>
      </pc:sldChg>
      <pc:sldChg chg="modSp add">
        <pc:chgData name="Esther Adriaansen" userId="fe0bf45b-8f6b-4c39-9fa4-50e51c97dea6" providerId="ADAL" clId="{BF26F47D-C98E-45B3-A50F-E7CF068A35E4}" dt="2020-11-30T11:26:16.452" v="267"/>
        <pc:sldMkLst>
          <pc:docMk/>
          <pc:sldMk cId="1931277736" sldId="341"/>
        </pc:sldMkLst>
        <pc:spChg chg="mod">
          <ac:chgData name="Esther Adriaansen" userId="fe0bf45b-8f6b-4c39-9fa4-50e51c97dea6" providerId="ADAL" clId="{BF26F47D-C98E-45B3-A50F-E7CF068A35E4}" dt="2020-11-30T11:26:16.452" v="267"/>
          <ac:spMkLst>
            <pc:docMk/>
            <pc:sldMk cId="1931277736" sldId="341"/>
            <ac:spMk id="2" creationId="{0B23C4F7-DE04-47E6-BB56-5E743954328B}"/>
          </ac:spMkLst>
        </pc:spChg>
      </pc:sldChg>
      <pc:sldChg chg="modSp add">
        <pc:chgData name="Esther Adriaansen" userId="fe0bf45b-8f6b-4c39-9fa4-50e51c97dea6" providerId="ADAL" clId="{BF26F47D-C98E-45B3-A50F-E7CF068A35E4}" dt="2020-11-30T11:26:34.714" v="270"/>
        <pc:sldMkLst>
          <pc:docMk/>
          <pc:sldMk cId="4059617102" sldId="342"/>
        </pc:sldMkLst>
        <pc:spChg chg="mod">
          <ac:chgData name="Esther Adriaansen" userId="fe0bf45b-8f6b-4c39-9fa4-50e51c97dea6" providerId="ADAL" clId="{BF26F47D-C98E-45B3-A50F-E7CF068A35E4}" dt="2020-11-30T11:26:34.714" v="270"/>
          <ac:spMkLst>
            <pc:docMk/>
            <pc:sldMk cId="4059617102" sldId="342"/>
            <ac:spMk id="2" creationId="{0B23C4F7-DE04-47E6-BB56-5E743954328B}"/>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a:extLst>
              <a:ext uri="{FF2B5EF4-FFF2-40B4-BE49-F238E27FC236}">
                <a16:creationId xmlns:a16="http://schemas.microsoft.com/office/drawing/2014/main" id="{49C6342F-8A37-41EC-A688-72A5A4BA0C75}"/>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a:extLst>
              <a:ext uri="{FF2B5EF4-FFF2-40B4-BE49-F238E27FC236}">
                <a16:creationId xmlns:a16="http://schemas.microsoft.com/office/drawing/2014/main" id="{5FD2254A-F78C-4762-8CF1-4DA70B23F9EA}"/>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B0054CFC-BAB7-4A9F-9D65-405C6616ABBB}" type="datetimeFigureOut">
              <a:rPr lang="nl-NL" smtClean="0"/>
              <a:t>30-11-2020</a:t>
            </a:fld>
            <a:endParaRPr lang="nl-NL"/>
          </a:p>
        </p:txBody>
      </p:sp>
      <p:sp>
        <p:nvSpPr>
          <p:cNvPr id="4" name="Tijdelijke aanduiding voor voettekst 3">
            <a:extLst>
              <a:ext uri="{FF2B5EF4-FFF2-40B4-BE49-F238E27FC236}">
                <a16:creationId xmlns:a16="http://schemas.microsoft.com/office/drawing/2014/main" id="{8F06211A-CF77-48BB-ABD3-B24B6408CDC9}"/>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5" name="Tijdelijke aanduiding voor dianummer 4">
            <a:extLst>
              <a:ext uri="{FF2B5EF4-FFF2-40B4-BE49-F238E27FC236}">
                <a16:creationId xmlns:a16="http://schemas.microsoft.com/office/drawing/2014/main" id="{2D0661F1-6F27-460A-9614-FFBC3F389C1E}"/>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E72619A-12AB-4A91-8A49-F6EF5FCE2EB1}" type="slidenum">
              <a:rPr lang="nl-NL" smtClean="0"/>
              <a:t>‹nr.›</a:t>
            </a:fld>
            <a:endParaRPr lang="nl-NL"/>
          </a:p>
        </p:txBody>
      </p:sp>
    </p:spTree>
    <p:extLst>
      <p:ext uri="{BB962C8B-B14F-4D97-AF65-F5344CB8AC3E}">
        <p14:creationId xmlns:p14="http://schemas.microsoft.com/office/powerpoint/2010/main" val="257260012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atin typeface="+mn-lt"/>
              </a:defRPr>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atin typeface="+mn-lt"/>
              </a:defRPr>
            </a:lvl1pPr>
          </a:lstStyle>
          <a:p>
            <a:fld id="{F7E3B58D-361B-4837-84B9-18D71FD99E2F}" type="datetimeFigureOut">
              <a:rPr lang="nl-NL" smtClean="0"/>
              <a:pPr/>
              <a:t>30-11-2020</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atin typeface="+mn-lt"/>
              </a:defRPr>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atin typeface="+mn-lt"/>
              </a:defRPr>
            </a:lvl1pPr>
          </a:lstStyle>
          <a:p>
            <a:fld id="{DE48BA3D-0680-485F-9882-A8DAC8FEA35A}" type="slidenum">
              <a:rPr lang="nl-NL" smtClean="0"/>
              <a:pPr/>
              <a:t>‹nr.›</a:t>
            </a:fld>
            <a:endParaRPr lang="nl-NL"/>
          </a:p>
        </p:txBody>
      </p:sp>
    </p:spTree>
    <p:extLst>
      <p:ext uri="{BB962C8B-B14F-4D97-AF65-F5344CB8AC3E}">
        <p14:creationId xmlns:p14="http://schemas.microsoft.com/office/powerpoint/2010/main" val="1934238153"/>
      </p:ext>
    </p:extLst>
  </p:cSld>
  <p:clrMap bg1="lt1" tx1="dk1" bg2="lt2" tx2="dk2" accent1="accent1" accent2="accent2" accent3="accent3" accent4="accent4" accent5="accent5" accent6="accent6" hlink="hlink" folHlink="folHlink"/>
  <p:notesStyle>
    <a:lvl1pPr marL="0" algn="l" defTabSz="502697" rtl="0" eaLnBrk="1" latinLnBrk="0" hangingPunct="1">
      <a:defRPr sz="660" kern="1200">
        <a:solidFill>
          <a:schemeClr val="tx1"/>
        </a:solidFill>
        <a:latin typeface="+mn-lt"/>
        <a:ea typeface="+mn-ea"/>
        <a:cs typeface="+mn-cs"/>
      </a:defRPr>
    </a:lvl1pPr>
    <a:lvl2pPr marL="251348" algn="l" defTabSz="502697" rtl="0" eaLnBrk="1" latinLnBrk="0" hangingPunct="1">
      <a:defRPr sz="660" kern="1200">
        <a:solidFill>
          <a:schemeClr val="tx1"/>
        </a:solidFill>
        <a:latin typeface="+mn-lt"/>
        <a:ea typeface="+mn-ea"/>
        <a:cs typeface="+mn-cs"/>
      </a:defRPr>
    </a:lvl2pPr>
    <a:lvl3pPr marL="502697" algn="l" defTabSz="502697" rtl="0" eaLnBrk="1" latinLnBrk="0" hangingPunct="1">
      <a:defRPr sz="660" kern="1200">
        <a:solidFill>
          <a:schemeClr val="tx1"/>
        </a:solidFill>
        <a:latin typeface="+mn-lt"/>
        <a:ea typeface="+mn-ea"/>
        <a:cs typeface="+mn-cs"/>
      </a:defRPr>
    </a:lvl3pPr>
    <a:lvl4pPr marL="754045" algn="l" defTabSz="502697" rtl="0" eaLnBrk="1" latinLnBrk="0" hangingPunct="1">
      <a:defRPr sz="660" kern="1200">
        <a:solidFill>
          <a:schemeClr val="tx1"/>
        </a:solidFill>
        <a:latin typeface="+mn-lt"/>
        <a:ea typeface="+mn-ea"/>
        <a:cs typeface="+mn-cs"/>
      </a:defRPr>
    </a:lvl4pPr>
    <a:lvl5pPr marL="1005393" algn="l" defTabSz="502697" rtl="0" eaLnBrk="1" latinLnBrk="0" hangingPunct="1">
      <a:defRPr sz="660" kern="1200">
        <a:solidFill>
          <a:schemeClr val="tx1"/>
        </a:solidFill>
        <a:latin typeface="+mn-lt"/>
        <a:ea typeface="+mn-ea"/>
        <a:cs typeface="+mn-cs"/>
      </a:defRPr>
    </a:lvl5pPr>
    <a:lvl6pPr marL="1256743" algn="l" defTabSz="502697" rtl="0" eaLnBrk="1" latinLnBrk="0" hangingPunct="1">
      <a:defRPr sz="660" kern="1200">
        <a:solidFill>
          <a:schemeClr val="tx1"/>
        </a:solidFill>
        <a:latin typeface="+mn-lt"/>
        <a:ea typeface="+mn-ea"/>
        <a:cs typeface="+mn-cs"/>
      </a:defRPr>
    </a:lvl6pPr>
    <a:lvl7pPr marL="1508091" algn="l" defTabSz="502697" rtl="0" eaLnBrk="1" latinLnBrk="0" hangingPunct="1">
      <a:defRPr sz="660" kern="1200">
        <a:solidFill>
          <a:schemeClr val="tx1"/>
        </a:solidFill>
        <a:latin typeface="+mn-lt"/>
        <a:ea typeface="+mn-ea"/>
        <a:cs typeface="+mn-cs"/>
      </a:defRPr>
    </a:lvl7pPr>
    <a:lvl8pPr marL="1759439" algn="l" defTabSz="502697" rtl="0" eaLnBrk="1" latinLnBrk="0" hangingPunct="1">
      <a:defRPr sz="660" kern="1200">
        <a:solidFill>
          <a:schemeClr val="tx1"/>
        </a:solidFill>
        <a:latin typeface="+mn-lt"/>
        <a:ea typeface="+mn-ea"/>
        <a:cs typeface="+mn-cs"/>
      </a:defRPr>
    </a:lvl8pPr>
    <a:lvl9pPr marL="2010788" algn="l" defTabSz="502697" rtl="0" eaLnBrk="1" latinLnBrk="0" hangingPunct="1">
      <a:defRPr sz="66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s://youtu.be/XtWkIvafOH0?t=1326" TargetMode="External"/><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pPr marL="0" marR="0" lvl="0" indent="0" algn="r" defTabSz="502697" rtl="0" eaLnBrk="1" fontAlgn="auto" latinLnBrk="0" hangingPunct="1">
              <a:lnSpc>
                <a:spcPct val="100000"/>
              </a:lnSpc>
              <a:spcBef>
                <a:spcPts val="0"/>
              </a:spcBef>
              <a:spcAft>
                <a:spcPts val="0"/>
              </a:spcAft>
              <a:buClrTx/>
              <a:buSzTx/>
              <a:buFontTx/>
              <a:buNone/>
              <a:tabLst/>
              <a:defRPr/>
            </a:pPr>
            <a:fld id="{DE48BA3D-0680-485F-9882-A8DAC8FEA35A}" type="slidenum">
              <a:rPr kumimoji="0" lang="nl-NL"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502697" rtl="0" eaLnBrk="1" fontAlgn="auto" latinLnBrk="0" hangingPunct="1">
                <a:lnSpc>
                  <a:spcPct val="100000"/>
                </a:lnSpc>
                <a:spcBef>
                  <a:spcPts val="0"/>
                </a:spcBef>
                <a:spcAft>
                  <a:spcPts val="0"/>
                </a:spcAft>
                <a:buClrTx/>
                <a:buSzTx/>
                <a:buFontTx/>
                <a:buNone/>
                <a:tabLst/>
                <a:defRPr/>
              </a:pPr>
              <a:t>1</a:t>
            </a:fld>
            <a:endParaRPr kumimoji="0" lang="nl-NL"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19161739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pPr marL="0" marR="0" lvl="0" indent="0" algn="r" defTabSz="502697" rtl="0" eaLnBrk="1" fontAlgn="auto" latinLnBrk="0" hangingPunct="1">
              <a:lnSpc>
                <a:spcPct val="100000"/>
              </a:lnSpc>
              <a:spcBef>
                <a:spcPts val="0"/>
              </a:spcBef>
              <a:spcAft>
                <a:spcPts val="0"/>
              </a:spcAft>
              <a:buClrTx/>
              <a:buSzTx/>
              <a:buFontTx/>
              <a:buNone/>
              <a:tabLst/>
              <a:defRPr/>
            </a:pPr>
            <a:fld id="{DE48BA3D-0680-485F-9882-A8DAC8FEA35A}" type="slidenum">
              <a:rPr kumimoji="0" lang="nl-NL"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502697" rtl="0" eaLnBrk="1" fontAlgn="auto" latinLnBrk="0" hangingPunct="1">
                <a:lnSpc>
                  <a:spcPct val="100000"/>
                </a:lnSpc>
                <a:spcBef>
                  <a:spcPts val="0"/>
                </a:spcBef>
                <a:spcAft>
                  <a:spcPts val="0"/>
                </a:spcAft>
                <a:buClrTx/>
                <a:buSzTx/>
                <a:buFontTx/>
                <a:buNone/>
                <a:tabLst/>
                <a:defRPr/>
              </a:pPr>
              <a:t>10</a:t>
            </a:fld>
            <a:endParaRPr kumimoji="0" lang="nl-NL"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77592534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pPr marL="0" marR="0" lvl="0" indent="0" algn="r" defTabSz="502697" rtl="0" eaLnBrk="1" fontAlgn="auto" latinLnBrk="0" hangingPunct="1">
              <a:lnSpc>
                <a:spcPct val="100000"/>
              </a:lnSpc>
              <a:spcBef>
                <a:spcPts val="0"/>
              </a:spcBef>
              <a:spcAft>
                <a:spcPts val="0"/>
              </a:spcAft>
              <a:buClrTx/>
              <a:buSzTx/>
              <a:buFontTx/>
              <a:buNone/>
              <a:tabLst/>
              <a:defRPr/>
            </a:pPr>
            <a:fld id="{DE48BA3D-0680-485F-9882-A8DAC8FEA35A}" type="slidenum">
              <a:rPr kumimoji="0" lang="nl-NL"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502697" rtl="0" eaLnBrk="1" fontAlgn="auto" latinLnBrk="0" hangingPunct="1">
                <a:lnSpc>
                  <a:spcPct val="100000"/>
                </a:lnSpc>
                <a:spcBef>
                  <a:spcPts val="0"/>
                </a:spcBef>
                <a:spcAft>
                  <a:spcPts val="0"/>
                </a:spcAft>
                <a:buClrTx/>
                <a:buSzTx/>
                <a:buFontTx/>
                <a:buNone/>
                <a:tabLst/>
                <a:defRPr/>
              </a:pPr>
              <a:t>11</a:t>
            </a:fld>
            <a:endParaRPr kumimoji="0" lang="nl-NL"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68638523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lvl="0" indent="0" algn="l" defTabSz="502697" rtl="0" eaLnBrk="1" fontAlgn="auto" latinLnBrk="0" hangingPunct="1">
              <a:lnSpc>
                <a:spcPct val="100000"/>
              </a:lnSpc>
              <a:spcBef>
                <a:spcPts val="0"/>
              </a:spcBef>
              <a:spcAft>
                <a:spcPts val="0"/>
              </a:spcAft>
              <a:buClrTx/>
              <a:buSzTx/>
              <a:buFontTx/>
              <a:buNone/>
              <a:tabLst/>
              <a:defRPr/>
            </a:pPr>
            <a:r>
              <a:rPr lang="en-US" dirty="0"/>
              <a:t>Once you have told the participants to start work, give them about 5 minutes per question before they hand their sheet on to the next group.</a:t>
            </a:r>
            <a:endParaRPr lang="en-GB" dirty="0"/>
          </a:p>
          <a:p>
            <a:endParaRPr lang="nl-NL" dirty="0"/>
          </a:p>
        </p:txBody>
      </p:sp>
      <p:sp>
        <p:nvSpPr>
          <p:cNvPr id="4" name="Tijdelijke aanduiding voor dianummer 3"/>
          <p:cNvSpPr>
            <a:spLocks noGrp="1"/>
          </p:cNvSpPr>
          <p:nvPr>
            <p:ph type="sldNum" sz="quarter" idx="5"/>
          </p:nvPr>
        </p:nvSpPr>
        <p:spPr/>
        <p:txBody>
          <a:bodyPr/>
          <a:lstStyle/>
          <a:p>
            <a:pPr marL="0" marR="0" lvl="0" indent="0" algn="r" defTabSz="502697" rtl="0" eaLnBrk="1" fontAlgn="auto" latinLnBrk="0" hangingPunct="1">
              <a:lnSpc>
                <a:spcPct val="100000"/>
              </a:lnSpc>
              <a:spcBef>
                <a:spcPts val="0"/>
              </a:spcBef>
              <a:spcAft>
                <a:spcPts val="0"/>
              </a:spcAft>
              <a:buClrTx/>
              <a:buSzTx/>
              <a:buFontTx/>
              <a:buNone/>
              <a:tabLst/>
              <a:defRPr/>
            </a:pPr>
            <a:fld id="{DE48BA3D-0680-485F-9882-A8DAC8FEA35A}" type="slidenum">
              <a:rPr kumimoji="0" lang="nl-NL"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502697" rtl="0" eaLnBrk="1" fontAlgn="auto" latinLnBrk="0" hangingPunct="1">
                <a:lnSpc>
                  <a:spcPct val="100000"/>
                </a:lnSpc>
                <a:spcBef>
                  <a:spcPts val="0"/>
                </a:spcBef>
                <a:spcAft>
                  <a:spcPts val="0"/>
                </a:spcAft>
                <a:buClrTx/>
                <a:buSzTx/>
                <a:buFontTx/>
                <a:buNone/>
                <a:tabLst/>
                <a:defRPr/>
              </a:pPr>
              <a:t>12</a:t>
            </a:fld>
            <a:endParaRPr kumimoji="0" lang="nl-NL"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94554022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en-US" dirty="0"/>
              <a:t>Discuss the questions and answers with the entire group. </a:t>
            </a:r>
          </a:p>
          <a:p>
            <a:r>
              <a:rPr lang="en-US" dirty="0"/>
              <a:t>Ask each group to provide their key takeaway.</a:t>
            </a:r>
          </a:p>
          <a:p>
            <a:r>
              <a:rPr lang="en-US" dirty="0"/>
              <a:t>Provide an opportunity for interaction and discussion.</a:t>
            </a:r>
            <a:endParaRPr lang="en-GB" dirty="0"/>
          </a:p>
          <a:p>
            <a:endParaRPr lang="nl-NL" dirty="0"/>
          </a:p>
        </p:txBody>
      </p:sp>
      <p:sp>
        <p:nvSpPr>
          <p:cNvPr id="4" name="Tijdelijke aanduiding voor dianummer 3"/>
          <p:cNvSpPr>
            <a:spLocks noGrp="1"/>
          </p:cNvSpPr>
          <p:nvPr>
            <p:ph type="sldNum" sz="quarter" idx="5"/>
          </p:nvPr>
        </p:nvSpPr>
        <p:spPr/>
        <p:txBody>
          <a:bodyPr/>
          <a:lstStyle/>
          <a:p>
            <a:pPr marL="0" marR="0" lvl="0" indent="0" algn="r" defTabSz="502697" rtl="0" eaLnBrk="1" fontAlgn="auto" latinLnBrk="0" hangingPunct="1">
              <a:lnSpc>
                <a:spcPct val="100000"/>
              </a:lnSpc>
              <a:spcBef>
                <a:spcPts val="0"/>
              </a:spcBef>
              <a:spcAft>
                <a:spcPts val="0"/>
              </a:spcAft>
              <a:buClrTx/>
              <a:buSzTx/>
              <a:buFontTx/>
              <a:buNone/>
              <a:tabLst/>
              <a:defRPr/>
            </a:pPr>
            <a:fld id="{DE48BA3D-0680-485F-9882-A8DAC8FEA35A}" type="slidenum">
              <a:rPr kumimoji="0" lang="nl-NL"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502697" rtl="0" eaLnBrk="1" fontAlgn="auto" latinLnBrk="0" hangingPunct="1">
                <a:lnSpc>
                  <a:spcPct val="100000"/>
                </a:lnSpc>
                <a:spcBef>
                  <a:spcPts val="0"/>
                </a:spcBef>
                <a:spcAft>
                  <a:spcPts val="0"/>
                </a:spcAft>
                <a:buClrTx/>
                <a:buSzTx/>
                <a:buFontTx/>
                <a:buNone/>
                <a:tabLst/>
                <a:defRPr/>
              </a:pPr>
              <a:t>13</a:t>
            </a:fld>
            <a:endParaRPr kumimoji="0" lang="nl-NL"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42800845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en-US" dirty="0"/>
              <a:t>Based on this session, discuss whether the participants are ready for the final, largely practical, preparations for their use of digital peer feedback.</a:t>
            </a:r>
          </a:p>
          <a:p>
            <a:r>
              <a:rPr lang="en-US" dirty="0"/>
              <a:t>Let them know that they will be sharing their initial experiences and insights in the next session. </a:t>
            </a:r>
            <a:endParaRPr lang="en-GB" dirty="0"/>
          </a:p>
          <a:p>
            <a:endParaRPr lang="nl-NL" dirty="0"/>
          </a:p>
        </p:txBody>
      </p:sp>
      <p:sp>
        <p:nvSpPr>
          <p:cNvPr id="4" name="Tijdelijke aanduiding voor dianummer 3"/>
          <p:cNvSpPr>
            <a:spLocks noGrp="1"/>
          </p:cNvSpPr>
          <p:nvPr>
            <p:ph type="sldNum" sz="quarter" idx="5"/>
          </p:nvPr>
        </p:nvSpPr>
        <p:spPr/>
        <p:txBody>
          <a:bodyPr/>
          <a:lstStyle/>
          <a:p>
            <a:pPr marL="0" marR="0" lvl="0" indent="0" algn="r" defTabSz="502697" rtl="0" eaLnBrk="1" fontAlgn="auto" latinLnBrk="0" hangingPunct="1">
              <a:lnSpc>
                <a:spcPct val="100000"/>
              </a:lnSpc>
              <a:spcBef>
                <a:spcPts val="0"/>
              </a:spcBef>
              <a:spcAft>
                <a:spcPts val="0"/>
              </a:spcAft>
              <a:buClrTx/>
              <a:buSzTx/>
              <a:buFontTx/>
              <a:buNone/>
              <a:tabLst/>
              <a:defRPr/>
            </a:pPr>
            <a:fld id="{DE48BA3D-0680-485F-9882-A8DAC8FEA35A}" type="slidenum">
              <a:rPr kumimoji="0" lang="nl-NL"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502697" rtl="0" eaLnBrk="1" fontAlgn="auto" latinLnBrk="0" hangingPunct="1">
                <a:lnSpc>
                  <a:spcPct val="100000"/>
                </a:lnSpc>
                <a:spcBef>
                  <a:spcPts val="0"/>
                </a:spcBef>
                <a:spcAft>
                  <a:spcPts val="0"/>
                </a:spcAft>
                <a:buClrTx/>
                <a:buSzTx/>
                <a:buFontTx/>
                <a:buNone/>
                <a:tabLst/>
                <a:defRPr/>
              </a:pPr>
              <a:t>14</a:t>
            </a:fld>
            <a:endParaRPr kumimoji="0" lang="nl-NL"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0978780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en-US" sz="800" dirty="0"/>
              <a:t>Briefly explain today's </a:t>
            </a:r>
            <a:r>
              <a:rPr lang="en-US" sz="800" dirty="0" err="1"/>
              <a:t>programme</a:t>
            </a:r>
            <a:r>
              <a:rPr lang="en-US" sz="800" dirty="0"/>
              <a:t>.</a:t>
            </a:r>
            <a:endParaRPr lang="en-GB" sz="800" dirty="0"/>
          </a:p>
          <a:p>
            <a:endParaRPr lang="nl-NL" dirty="0"/>
          </a:p>
        </p:txBody>
      </p:sp>
      <p:sp>
        <p:nvSpPr>
          <p:cNvPr id="4" name="Tijdelijke aanduiding voor dianummer 3"/>
          <p:cNvSpPr>
            <a:spLocks noGrp="1"/>
          </p:cNvSpPr>
          <p:nvPr>
            <p:ph type="sldNum" sz="quarter" idx="5"/>
          </p:nvPr>
        </p:nvSpPr>
        <p:spPr/>
        <p:txBody>
          <a:bodyPr/>
          <a:lstStyle/>
          <a:p>
            <a:pPr marL="0" marR="0" lvl="0" indent="0" algn="r" defTabSz="502697" rtl="0" eaLnBrk="1" fontAlgn="auto" latinLnBrk="0" hangingPunct="1">
              <a:lnSpc>
                <a:spcPct val="100000"/>
              </a:lnSpc>
              <a:spcBef>
                <a:spcPts val="0"/>
              </a:spcBef>
              <a:spcAft>
                <a:spcPts val="0"/>
              </a:spcAft>
              <a:buClrTx/>
              <a:buSzTx/>
              <a:buFontTx/>
              <a:buNone/>
              <a:tabLst/>
              <a:defRPr/>
            </a:pPr>
            <a:fld id="{DE48BA3D-0680-485F-9882-A8DAC8FEA35A}" type="slidenum">
              <a:rPr kumimoji="0" lang="nl-NL"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502697" rtl="0" eaLnBrk="1" fontAlgn="auto" latinLnBrk="0" hangingPunct="1">
                <a:lnSpc>
                  <a:spcPct val="100000"/>
                </a:lnSpc>
                <a:spcBef>
                  <a:spcPts val="0"/>
                </a:spcBef>
                <a:spcAft>
                  <a:spcPts val="0"/>
                </a:spcAft>
                <a:buClrTx/>
                <a:buSzTx/>
                <a:buFontTx/>
                <a:buNone/>
                <a:tabLst/>
                <a:defRPr/>
              </a:pPr>
              <a:t>2</a:t>
            </a:fld>
            <a:endParaRPr kumimoji="0" lang="nl-NL"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3164243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lvl="0" indent="0" algn="l" defTabSz="502697" rtl="0" eaLnBrk="1" fontAlgn="auto" latinLnBrk="0" hangingPunct="1">
              <a:lnSpc>
                <a:spcPct val="100000"/>
              </a:lnSpc>
              <a:spcBef>
                <a:spcPts val="0"/>
              </a:spcBef>
              <a:spcAft>
                <a:spcPts val="0"/>
              </a:spcAft>
              <a:buClrTx/>
              <a:buSzTx/>
              <a:buFontTx/>
              <a:buNone/>
              <a:tabLst/>
              <a:defRPr/>
            </a:pPr>
            <a:r>
              <a:rPr lang="en-US" sz="800" b="0" i="0" u="none" strike="noStrike" dirty="0">
                <a:solidFill>
                  <a:srgbClr val="000000"/>
                </a:solidFill>
                <a:effectLst/>
                <a:latin typeface="Calibri" panose="020F0502020204030204" pitchFamily="34" charset="0"/>
              </a:rPr>
              <a:t>This and subsequent slides set out the learning objectives and the success criteria for learning objective 1. We will be working on these today. Go through them again and see what questions participants have. </a:t>
            </a:r>
            <a:endParaRPr lang="en-GB" sz="800" dirty="0"/>
          </a:p>
          <a:p>
            <a:endParaRPr lang="nl-NL" dirty="0"/>
          </a:p>
        </p:txBody>
      </p:sp>
      <p:sp>
        <p:nvSpPr>
          <p:cNvPr id="4" name="Tijdelijke aanduiding voor dianummer 3"/>
          <p:cNvSpPr>
            <a:spLocks noGrp="1"/>
          </p:cNvSpPr>
          <p:nvPr>
            <p:ph type="sldNum" sz="quarter" idx="5"/>
          </p:nvPr>
        </p:nvSpPr>
        <p:spPr/>
        <p:txBody>
          <a:bodyPr/>
          <a:lstStyle/>
          <a:p>
            <a:pPr marL="0" marR="0" lvl="0" indent="0" algn="r" defTabSz="502697" rtl="0" eaLnBrk="1" fontAlgn="auto" latinLnBrk="0" hangingPunct="1">
              <a:lnSpc>
                <a:spcPct val="100000"/>
              </a:lnSpc>
              <a:spcBef>
                <a:spcPts val="0"/>
              </a:spcBef>
              <a:spcAft>
                <a:spcPts val="0"/>
              </a:spcAft>
              <a:buClrTx/>
              <a:buSzTx/>
              <a:buFontTx/>
              <a:buNone/>
              <a:tabLst/>
              <a:defRPr/>
            </a:pPr>
            <a:fld id="{DE48BA3D-0680-485F-9882-A8DAC8FEA35A}" type="slidenum">
              <a:rPr kumimoji="0" lang="nl-NL"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502697" rtl="0" eaLnBrk="1" fontAlgn="auto" latinLnBrk="0" hangingPunct="1">
                <a:lnSpc>
                  <a:spcPct val="100000"/>
                </a:lnSpc>
                <a:spcBef>
                  <a:spcPts val="0"/>
                </a:spcBef>
                <a:spcAft>
                  <a:spcPts val="0"/>
                </a:spcAft>
                <a:buClrTx/>
                <a:buSzTx/>
                <a:buFontTx/>
                <a:buNone/>
                <a:tabLst/>
                <a:defRPr/>
              </a:pPr>
              <a:t>3</a:t>
            </a:fld>
            <a:endParaRPr kumimoji="0" lang="nl-NL"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30644061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en-US" sz="800" dirty="0"/>
              <a:t>These are the success criteria for learning objective 1. Go through them and make sure participants know that the first and second sessions will largely be about designing a plan (learning objective 1). </a:t>
            </a:r>
            <a:endParaRPr lang="en-GB" sz="800" dirty="0"/>
          </a:p>
          <a:p>
            <a:endParaRPr lang="nl-NL" dirty="0"/>
          </a:p>
        </p:txBody>
      </p:sp>
      <p:sp>
        <p:nvSpPr>
          <p:cNvPr id="4" name="Tijdelijke aanduiding voor dianummer 3"/>
          <p:cNvSpPr>
            <a:spLocks noGrp="1"/>
          </p:cNvSpPr>
          <p:nvPr>
            <p:ph type="sldNum" sz="quarter" idx="5"/>
          </p:nvPr>
        </p:nvSpPr>
        <p:spPr/>
        <p:txBody>
          <a:bodyPr/>
          <a:lstStyle/>
          <a:p>
            <a:pPr marL="0" marR="0" lvl="0" indent="0" algn="r" defTabSz="502697" rtl="0" eaLnBrk="1" fontAlgn="auto" latinLnBrk="0" hangingPunct="1">
              <a:lnSpc>
                <a:spcPct val="100000"/>
              </a:lnSpc>
              <a:spcBef>
                <a:spcPts val="0"/>
              </a:spcBef>
              <a:spcAft>
                <a:spcPts val="0"/>
              </a:spcAft>
              <a:buClrTx/>
              <a:buSzTx/>
              <a:buFontTx/>
              <a:buNone/>
              <a:tabLst/>
              <a:defRPr/>
            </a:pPr>
            <a:fld id="{DE48BA3D-0680-485F-9882-A8DAC8FEA35A}" type="slidenum">
              <a:rPr kumimoji="0" lang="nl-NL"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502697" rtl="0" eaLnBrk="1" fontAlgn="auto" latinLnBrk="0" hangingPunct="1">
                <a:lnSpc>
                  <a:spcPct val="100000"/>
                </a:lnSpc>
                <a:spcBef>
                  <a:spcPts val="0"/>
                </a:spcBef>
                <a:spcAft>
                  <a:spcPts val="0"/>
                </a:spcAft>
                <a:buClrTx/>
                <a:buSzTx/>
                <a:buFontTx/>
                <a:buNone/>
                <a:tabLst/>
                <a:defRPr/>
              </a:pPr>
              <a:t>4</a:t>
            </a:fld>
            <a:endParaRPr kumimoji="0" lang="nl-NL"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61589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pPr marL="0" marR="0" lvl="0" indent="0" algn="r" defTabSz="502697" rtl="0" eaLnBrk="1" fontAlgn="auto" latinLnBrk="0" hangingPunct="1">
              <a:lnSpc>
                <a:spcPct val="100000"/>
              </a:lnSpc>
              <a:spcBef>
                <a:spcPts val="0"/>
              </a:spcBef>
              <a:spcAft>
                <a:spcPts val="0"/>
              </a:spcAft>
              <a:buClrTx/>
              <a:buSzTx/>
              <a:buFontTx/>
              <a:buNone/>
              <a:tabLst/>
              <a:defRPr/>
            </a:pPr>
            <a:fld id="{DE48BA3D-0680-485F-9882-A8DAC8FEA35A}" type="slidenum">
              <a:rPr kumimoji="0" lang="nl-NL"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502697" rtl="0" eaLnBrk="1" fontAlgn="auto" latinLnBrk="0" hangingPunct="1">
                <a:lnSpc>
                  <a:spcPct val="100000"/>
                </a:lnSpc>
                <a:spcBef>
                  <a:spcPts val="0"/>
                </a:spcBef>
                <a:spcAft>
                  <a:spcPts val="0"/>
                </a:spcAft>
                <a:buClrTx/>
                <a:buSzTx/>
                <a:buFontTx/>
                <a:buNone/>
                <a:tabLst/>
                <a:defRPr/>
              </a:pPr>
              <a:t>5</a:t>
            </a:fld>
            <a:endParaRPr kumimoji="0" lang="nl-NL"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10159717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pPr marL="0" marR="0" lvl="0" indent="0" algn="r" defTabSz="502697" rtl="0" eaLnBrk="1" fontAlgn="auto" latinLnBrk="0" hangingPunct="1">
              <a:lnSpc>
                <a:spcPct val="100000"/>
              </a:lnSpc>
              <a:spcBef>
                <a:spcPts val="0"/>
              </a:spcBef>
              <a:spcAft>
                <a:spcPts val="0"/>
              </a:spcAft>
              <a:buClrTx/>
              <a:buSzTx/>
              <a:buFontTx/>
              <a:buNone/>
              <a:tabLst/>
              <a:defRPr/>
            </a:pPr>
            <a:fld id="{DE48BA3D-0680-485F-9882-A8DAC8FEA35A}" type="slidenum">
              <a:rPr kumimoji="0" lang="nl-NL"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502697" rtl="0" eaLnBrk="1" fontAlgn="auto" latinLnBrk="0" hangingPunct="1">
                <a:lnSpc>
                  <a:spcPct val="100000"/>
                </a:lnSpc>
                <a:spcBef>
                  <a:spcPts val="0"/>
                </a:spcBef>
                <a:spcAft>
                  <a:spcPts val="0"/>
                </a:spcAft>
                <a:buClrTx/>
                <a:buSzTx/>
                <a:buFontTx/>
                <a:buNone/>
                <a:tabLst/>
                <a:defRPr/>
              </a:pPr>
              <a:t>6</a:t>
            </a:fld>
            <a:endParaRPr kumimoji="0" lang="nl-NL"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08339208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en-US" dirty="0"/>
              <a:t>Find out whether the participants have any questions or a request which they wish to discuss later in the meeting. </a:t>
            </a:r>
          </a:p>
          <a:p>
            <a:r>
              <a:rPr lang="en-US" dirty="0"/>
              <a:t>Write down specific questions and themes on blank 'Discussion question forms' for the work method later in the session.</a:t>
            </a:r>
            <a:endParaRPr lang="en-GB" dirty="0"/>
          </a:p>
          <a:p>
            <a:endParaRPr lang="nl-NL" dirty="0"/>
          </a:p>
        </p:txBody>
      </p:sp>
      <p:sp>
        <p:nvSpPr>
          <p:cNvPr id="4" name="Tijdelijke aanduiding voor dianummer 3"/>
          <p:cNvSpPr>
            <a:spLocks noGrp="1"/>
          </p:cNvSpPr>
          <p:nvPr>
            <p:ph type="sldNum" sz="quarter" idx="5"/>
          </p:nvPr>
        </p:nvSpPr>
        <p:spPr/>
        <p:txBody>
          <a:bodyPr/>
          <a:lstStyle/>
          <a:p>
            <a:pPr marL="0" marR="0" lvl="0" indent="0" algn="r" defTabSz="502697" rtl="0" eaLnBrk="1" fontAlgn="auto" latinLnBrk="0" hangingPunct="1">
              <a:lnSpc>
                <a:spcPct val="100000"/>
              </a:lnSpc>
              <a:spcBef>
                <a:spcPts val="0"/>
              </a:spcBef>
              <a:spcAft>
                <a:spcPts val="0"/>
              </a:spcAft>
              <a:buClrTx/>
              <a:buSzTx/>
              <a:buFontTx/>
              <a:buNone/>
              <a:tabLst/>
              <a:defRPr/>
            </a:pPr>
            <a:fld id="{DE48BA3D-0680-485F-9882-A8DAC8FEA35A}" type="slidenum">
              <a:rPr kumimoji="0" lang="nl-NL"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502697" rtl="0" eaLnBrk="1" fontAlgn="auto" latinLnBrk="0" hangingPunct="1">
                <a:lnSpc>
                  <a:spcPct val="100000"/>
                </a:lnSpc>
                <a:spcBef>
                  <a:spcPts val="0"/>
                </a:spcBef>
                <a:spcAft>
                  <a:spcPts val="0"/>
                </a:spcAft>
                <a:buClrTx/>
                <a:buSzTx/>
                <a:buFontTx/>
                <a:buNone/>
                <a:tabLst/>
                <a:defRPr/>
              </a:pPr>
              <a:t>7</a:t>
            </a:fld>
            <a:endParaRPr kumimoji="0" lang="nl-NL"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20021733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a:lnSpc>
                <a:spcPct val="107000"/>
              </a:lnSpc>
              <a:spcAft>
                <a:spcPts val="800"/>
              </a:spcAft>
            </a:pPr>
            <a:r>
              <a:rPr lang="en-US" sz="800" dirty="0"/>
              <a:t>To hear about Cora's experiences, see the webinar: </a:t>
            </a:r>
            <a:r>
              <a:rPr lang="en-GB" sz="2000" u="sng" dirty="0">
                <a:solidFill>
                  <a:srgbClr val="0563C1"/>
                </a:solidFill>
                <a:effectLst/>
                <a:latin typeface="Calibri" panose="020F0502020204030204" pitchFamily="34" charset="0"/>
                <a:ea typeface="Calibri" panose="020F0502020204030204" pitchFamily="34" charset="0"/>
                <a:cs typeface="Times New Roman" panose="02020603050405020304" pitchFamily="18" charset="0"/>
                <a:hlinkClick r:id="rId3"/>
              </a:rPr>
              <a:t>https://youtu.be/XtWkIvafOH0?t=1326</a:t>
            </a:r>
            <a:r>
              <a:rPr lang="en-US" sz="800" dirty="0"/>
              <a:t> (in Dutch)</a:t>
            </a:r>
            <a:r>
              <a:rPr lang="en-GB" sz="2000" dirty="0">
                <a:effectLst/>
                <a:latin typeface="Calibri" panose="020F0502020204030204" pitchFamily="34" charset="0"/>
                <a:ea typeface="Calibri" panose="020F0502020204030204" pitchFamily="34" charset="0"/>
                <a:cs typeface="Times New Roman" panose="02020603050405020304" pitchFamily="18" charset="0"/>
              </a:rPr>
              <a:t> </a:t>
            </a:r>
          </a:p>
          <a:p>
            <a:r>
              <a:rPr lang="en-US" sz="800" dirty="0"/>
              <a:t>Starts at 22:05 mins. Ends at 31.05 mins.  </a:t>
            </a:r>
            <a:endParaRPr lang="en-US" dirty="0"/>
          </a:p>
          <a:p>
            <a:endParaRPr lang="en-US" sz="800" dirty="0"/>
          </a:p>
          <a:p>
            <a:r>
              <a:rPr lang="en-US" sz="800" dirty="0"/>
              <a:t>Show the video in which Cora explains how she has used digital peer feedback in her own teaching practice.</a:t>
            </a:r>
            <a:endParaRPr lang="en-US" sz="800" dirty="0">
              <a:cs typeface="Calibri"/>
            </a:endParaRPr>
          </a:p>
          <a:p>
            <a:r>
              <a:rPr lang="en-US" dirty="0"/>
              <a:t>Follow this up with a discussion with the participants, asking: what do they think of this approach? Does it correspond with their own ideas? What are their takeaways from the video?</a:t>
            </a:r>
            <a:endParaRPr lang="en-GB" dirty="0"/>
          </a:p>
          <a:p>
            <a:endParaRPr lang="nl-NL" dirty="0"/>
          </a:p>
        </p:txBody>
      </p:sp>
      <p:sp>
        <p:nvSpPr>
          <p:cNvPr id="4" name="Tijdelijke aanduiding voor dianummer 3"/>
          <p:cNvSpPr>
            <a:spLocks noGrp="1"/>
          </p:cNvSpPr>
          <p:nvPr>
            <p:ph type="sldNum" sz="quarter" idx="5"/>
          </p:nvPr>
        </p:nvSpPr>
        <p:spPr/>
        <p:txBody>
          <a:bodyPr/>
          <a:lstStyle/>
          <a:p>
            <a:pPr marL="0" marR="0" lvl="0" indent="0" algn="r" defTabSz="502697" rtl="0" eaLnBrk="1" fontAlgn="auto" latinLnBrk="0" hangingPunct="1">
              <a:lnSpc>
                <a:spcPct val="100000"/>
              </a:lnSpc>
              <a:spcBef>
                <a:spcPts val="0"/>
              </a:spcBef>
              <a:spcAft>
                <a:spcPts val="0"/>
              </a:spcAft>
              <a:buClrTx/>
              <a:buSzTx/>
              <a:buFontTx/>
              <a:buNone/>
              <a:tabLst/>
              <a:defRPr/>
            </a:pPr>
            <a:fld id="{DE48BA3D-0680-485F-9882-A8DAC8FEA35A}" type="slidenum">
              <a:rPr kumimoji="0" lang="nl-NL"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502697" rtl="0" eaLnBrk="1" fontAlgn="auto" latinLnBrk="0" hangingPunct="1">
                <a:lnSpc>
                  <a:spcPct val="100000"/>
                </a:lnSpc>
                <a:spcBef>
                  <a:spcPts val="0"/>
                </a:spcBef>
                <a:spcAft>
                  <a:spcPts val="0"/>
                </a:spcAft>
                <a:buClrTx/>
                <a:buSzTx/>
                <a:buFontTx/>
                <a:buNone/>
                <a:tabLst/>
                <a:defRPr/>
              </a:pPr>
              <a:t>8</a:t>
            </a:fld>
            <a:endParaRPr kumimoji="0" lang="nl-NL"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9402992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en-US" dirty="0"/>
              <a:t>Tell the participants that you have prepared questions relating to peer feedback, and that you have identified some interesting points for discussion that were touched on earlier in the session. You have translated these into discussion questions. Tell the group that you will be dividing them into groups of two or three. Give each group one sheet of conversation questions from Appendix 3 and the questions you have just written down. </a:t>
            </a:r>
          </a:p>
          <a:p>
            <a:r>
              <a:rPr lang="en-US" dirty="0"/>
              <a:t>Use the following slides to explain how things will work.</a:t>
            </a:r>
          </a:p>
          <a:p>
            <a:r>
              <a:rPr lang="en-US" dirty="0"/>
              <a:t>Then discuss everything with the entire group. </a:t>
            </a:r>
            <a:endParaRPr lang="en-GB" dirty="0"/>
          </a:p>
          <a:p>
            <a:endParaRPr lang="nl-NL" dirty="0"/>
          </a:p>
        </p:txBody>
      </p:sp>
      <p:sp>
        <p:nvSpPr>
          <p:cNvPr id="4" name="Tijdelijke aanduiding voor dianummer 3"/>
          <p:cNvSpPr>
            <a:spLocks noGrp="1"/>
          </p:cNvSpPr>
          <p:nvPr>
            <p:ph type="sldNum" sz="quarter" idx="5"/>
          </p:nvPr>
        </p:nvSpPr>
        <p:spPr/>
        <p:txBody>
          <a:bodyPr/>
          <a:lstStyle/>
          <a:p>
            <a:pPr marL="0" marR="0" lvl="0" indent="0" algn="r" defTabSz="502697" rtl="0" eaLnBrk="1" fontAlgn="auto" latinLnBrk="0" hangingPunct="1">
              <a:lnSpc>
                <a:spcPct val="100000"/>
              </a:lnSpc>
              <a:spcBef>
                <a:spcPts val="0"/>
              </a:spcBef>
              <a:spcAft>
                <a:spcPts val="0"/>
              </a:spcAft>
              <a:buClrTx/>
              <a:buSzTx/>
              <a:buFontTx/>
              <a:buNone/>
              <a:tabLst/>
              <a:defRPr/>
            </a:pPr>
            <a:fld id="{DE48BA3D-0680-485F-9882-A8DAC8FEA35A}" type="slidenum">
              <a:rPr kumimoji="0" lang="nl-NL"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502697" rtl="0" eaLnBrk="1" fontAlgn="auto" latinLnBrk="0" hangingPunct="1">
                <a:lnSpc>
                  <a:spcPct val="100000"/>
                </a:lnSpc>
                <a:spcBef>
                  <a:spcPts val="0"/>
                </a:spcBef>
                <a:spcAft>
                  <a:spcPts val="0"/>
                </a:spcAft>
                <a:buClrTx/>
                <a:buSzTx/>
                <a:buFontTx/>
                <a:buNone/>
                <a:tabLst/>
                <a:defRPr/>
              </a:pPr>
              <a:t>9</a:t>
            </a:fld>
            <a:endParaRPr kumimoji="0" lang="nl-NL"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83407845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1.png"/><Relationship Id="rId5" Type="http://schemas.openxmlformats.org/officeDocument/2006/relationships/image" Target="../media/image5.png"/><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4" Type="http://schemas.openxmlformats.org/officeDocument/2006/relationships/image" Target="../media/image14.png"/></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8.png"/><Relationship Id="rId1" Type="http://schemas.openxmlformats.org/officeDocument/2006/relationships/slideMaster" Target="../slideMasters/slideMaster1.xml"/><Relationship Id="rId5" Type="http://schemas.openxmlformats.org/officeDocument/2006/relationships/image" Target="../media/image1.png"/><Relationship Id="rId4" Type="http://schemas.openxmlformats.org/officeDocument/2006/relationships/image" Target="../media/image4.png"/></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1.png"/><Relationship Id="rId1" Type="http://schemas.openxmlformats.org/officeDocument/2006/relationships/slideMaster" Target="../slideMasters/slideMaster2.xml"/><Relationship Id="rId6" Type="http://schemas.openxmlformats.org/officeDocument/2006/relationships/image" Target="../media/image12.png"/><Relationship Id="rId5" Type="http://schemas.openxmlformats.org/officeDocument/2006/relationships/image" Target="../media/image5.png"/><Relationship Id="rId4" Type="http://schemas.openxmlformats.org/officeDocument/2006/relationships/image" Target="../media/image4.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eldia">
    <p:spTree>
      <p:nvGrpSpPr>
        <p:cNvPr id="1" name=""/>
        <p:cNvGrpSpPr/>
        <p:nvPr/>
      </p:nvGrpSpPr>
      <p:grpSpPr>
        <a:xfrm>
          <a:off x="0" y="0"/>
          <a:ext cx="0" cy="0"/>
          <a:chOff x="0" y="0"/>
          <a:chExt cx="0" cy="0"/>
        </a:xfrm>
      </p:grpSpPr>
      <p:pic>
        <p:nvPicPr>
          <p:cNvPr id="6" name="Afbeelding 5">
            <a:extLst>
              <a:ext uri="{FF2B5EF4-FFF2-40B4-BE49-F238E27FC236}">
                <a16:creationId xmlns:a16="http://schemas.microsoft.com/office/drawing/2014/main" id="{8FB599C0-7BBA-4FD4-BE20-185B0C04FD54}"/>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a:stretch/>
        </p:blipFill>
        <p:spPr>
          <a:xfrm>
            <a:off x="0" y="0"/>
            <a:ext cx="11520000" cy="4610100"/>
          </a:xfrm>
          <a:prstGeom prst="rect">
            <a:avLst/>
          </a:prstGeom>
        </p:spPr>
      </p:pic>
      <p:sp>
        <p:nvSpPr>
          <p:cNvPr id="9" name="Ondertitel 2">
            <a:extLst>
              <a:ext uri="{FF2B5EF4-FFF2-40B4-BE49-F238E27FC236}">
                <a16:creationId xmlns:a16="http://schemas.microsoft.com/office/drawing/2014/main" id="{AB3B2324-3100-4DED-93B6-5E41FD68EF30}"/>
              </a:ext>
            </a:extLst>
          </p:cNvPr>
          <p:cNvSpPr>
            <a:spLocks noGrp="1"/>
          </p:cNvSpPr>
          <p:nvPr>
            <p:ph type="subTitle" idx="1"/>
          </p:nvPr>
        </p:nvSpPr>
        <p:spPr>
          <a:xfrm>
            <a:off x="-180000" y="6300175"/>
            <a:ext cx="180000" cy="180000"/>
          </a:xfrm>
        </p:spPr>
        <p:txBody>
          <a:bodyPr>
            <a:normAutofit/>
          </a:bodyPr>
          <a:lstStyle>
            <a:lvl1pPr marL="0" indent="0" algn="ctr">
              <a:buNone/>
              <a:defRPr sz="1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nl-NL"/>
          </a:p>
        </p:txBody>
      </p:sp>
      <p:sp>
        <p:nvSpPr>
          <p:cNvPr id="10" name="Titel 1">
            <a:extLst>
              <a:ext uri="{FF2B5EF4-FFF2-40B4-BE49-F238E27FC236}">
                <a16:creationId xmlns:a16="http://schemas.microsoft.com/office/drawing/2014/main" id="{1392677B-CB39-4E48-BA04-ED626FC06210}"/>
              </a:ext>
            </a:extLst>
          </p:cNvPr>
          <p:cNvSpPr>
            <a:spLocks noGrp="1"/>
          </p:cNvSpPr>
          <p:nvPr>
            <p:ph type="ctrTitle"/>
          </p:nvPr>
        </p:nvSpPr>
        <p:spPr>
          <a:xfrm>
            <a:off x="2046662" y="2613931"/>
            <a:ext cx="4633538" cy="1488169"/>
          </a:xfrm>
        </p:spPr>
        <p:txBody>
          <a:bodyPr anchor="t" anchorCtr="0">
            <a:noAutofit/>
          </a:bodyPr>
          <a:lstStyle>
            <a:lvl1pPr algn="l">
              <a:defRPr sz="2800" b="0">
                <a:solidFill>
                  <a:schemeClr val="bg1"/>
                </a:solidFill>
                <a:latin typeface="+mj-lt"/>
              </a:defRPr>
            </a:lvl1pPr>
          </a:lstStyle>
          <a:p>
            <a:r>
              <a:rPr lang="en-US"/>
              <a:t>Click to edit Master title style</a:t>
            </a:r>
            <a:endParaRPr lang="nl-NL" dirty="0"/>
          </a:p>
        </p:txBody>
      </p:sp>
      <p:sp>
        <p:nvSpPr>
          <p:cNvPr id="12" name="Tijdelijke aanduiding voor tekst 7">
            <a:extLst>
              <a:ext uri="{FF2B5EF4-FFF2-40B4-BE49-F238E27FC236}">
                <a16:creationId xmlns:a16="http://schemas.microsoft.com/office/drawing/2014/main" id="{41AFA734-8D2E-408E-9E70-FA6E7C78F6FD}"/>
              </a:ext>
            </a:extLst>
          </p:cNvPr>
          <p:cNvSpPr txBox="1">
            <a:spLocks/>
          </p:cNvSpPr>
          <p:nvPr userDrawn="1"/>
        </p:nvSpPr>
        <p:spPr>
          <a:xfrm>
            <a:off x="6493574" y="5373000"/>
            <a:ext cx="2963485" cy="269304"/>
          </a:xfrm>
          <a:prstGeom prst="rect">
            <a:avLst/>
          </a:prstGeom>
          <a:noFill/>
        </p:spPr>
        <p:txBody>
          <a:bodyPr wrap="none" lIns="0" tIns="0" rIns="144000" bIns="0" anchor="ctr" anchorCtr="0">
            <a:spAutoFit/>
          </a:bodyPr>
          <a:lstStyle>
            <a:lvl1pPr marL="0" indent="0" algn="l" defTabSz="1177226" rtl="0" eaLnBrk="1" latinLnBrk="0" hangingPunct="1">
              <a:lnSpc>
                <a:spcPct val="100000"/>
              </a:lnSpc>
              <a:spcBef>
                <a:spcPts val="0"/>
              </a:spcBef>
              <a:buClr>
                <a:schemeClr val="accent3"/>
              </a:buClr>
              <a:buFont typeface="Calibri" panose="020B0604020202020204" pitchFamily="34" charset="0"/>
              <a:buNone/>
              <a:defRPr sz="1300" kern="1200">
                <a:solidFill>
                  <a:schemeClr val="tx2"/>
                </a:solidFill>
                <a:latin typeface="Montserrat Light" panose="00000400000000000000" pitchFamily="2" charset="0"/>
                <a:ea typeface="+mn-ea"/>
                <a:cs typeface="+mn-cs"/>
              </a:defRPr>
            </a:lvl1pPr>
            <a:lvl2pPr marL="648865" indent="-324432" algn="l" defTabSz="1177226" rtl="0" eaLnBrk="1" latinLnBrk="0" hangingPunct="1">
              <a:lnSpc>
                <a:spcPct val="120000"/>
              </a:lnSpc>
              <a:spcBef>
                <a:spcPts val="0"/>
              </a:spcBef>
              <a:buClrTx/>
              <a:buFont typeface="Calibri" panose="020B0604020202020204" pitchFamily="34" charset="0"/>
              <a:buChar char="–"/>
              <a:defRPr sz="1700" kern="1200">
                <a:solidFill>
                  <a:schemeClr val="tx1"/>
                </a:solidFill>
                <a:latin typeface="+mn-lt"/>
                <a:ea typeface="+mn-ea"/>
                <a:cs typeface="+mn-cs"/>
              </a:defRPr>
            </a:lvl2pPr>
            <a:lvl3pPr marL="973299" indent="-324432" algn="l" defTabSz="1177226" rtl="0" eaLnBrk="1" latinLnBrk="0" hangingPunct="1">
              <a:lnSpc>
                <a:spcPct val="120000"/>
              </a:lnSpc>
              <a:spcBef>
                <a:spcPts val="0"/>
              </a:spcBef>
              <a:buClrTx/>
              <a:buFont typeface="Calibri" panose="020B0604020202020204" pitchFamily="34" charset="0"/>
              <a:buChar char="›"/>
              <a:defRPr sz="1700" kern="1200">
                <a:solidFill>
                  <a:schemeClr val="tx1"/>
                </a:solidFill>
                <a:latin typeface="+mn-lt"/>
                <a:ea typeface="+mn-ea"/>
                <a:cs typeface="+mn-cs"/>
              </a:defRPr>
            </a:lvl3pPr>
            <a:lvl4pPr marL="0" indent="0" algn="l" defTabSz="1177226" rtl="0" eaLnBrk="1" latinLnBrk="0" hangingPunct="1">
              <a:lnSpc>
                <a:spcPct val="120000"/>
              </a:lnSpc>
              <a:spcBef>
                <a:spcPts val="0"/>
              </a:spcBef>
              <a:buClrTx/>
              <a:buSzPct val="25000"/>
              <a:buFont typeface="Calibri" panose="020B0604030504040204" pitchFamily="34" charset="0"/>
              <a:buChar char="'"/>
              <a:defRPr sz="1700" kern="1200">
                <a:solidFill>
                  <a:schemeClr val="tx1"/>
                </a:solidFill>
                <a:latin typeface="+mn-lt"/>
                <a:ea typeface="+mn-ea"/>
                <a:cs typeface="+mn-cs"/>
              </a:defRPr>
            </a:lvl4pPr>
            <a:lvl5pPr marL="0" indent="0" algn="l" defTabSz="1177226" rtl="0" eaLnBrk="1" latinLnBrk="0" hangingPunct="1">
              <a:lnSpc>
                <a:spcPct val="120000"/>
              </a:lnSpc>
              <a:spcBef>
                <a:spcPts val="0"/>
              </a:spcBef>
              <a:buClr>
                <a:schemeClr val="tx1"/>
              </a:buClr>
              <a:buSzPct val="25000"/>
              <a:buFont typeface="Calibri" panose="020B0604030504040204" pitchFamily="34" charset="0"/>
              <a:buChar char="'"/>
              <a:defRPr sz="1700" b="1" kern="1200" cap="none" baseline="0">
                <a:solidFill>
                  <a:schemeClr val="tx2"/>
                </a:solidFill>
                <a:latin typeface="+mj-lt"/>
                <a:ea typeface="+mn-ea"/>
                <a:cs typeface="+mn-cs"/>
              </a:defRPr>
            </a:lvl5pPr>
            <a:lvl6pPr marL="3237376" indent="-294308" algn="l" defTabSz="1177226" rtl="0" eaLnBrk="1" latinLnBrk="0" hangingPunct="1">
              <a:lnSpc>
                <a:spcPct val="90000"/>
              </a:lnSpc>
              <a:spcBef>
                <a:spcPts val="643"/>
              </a:spcBef>
              <a:buFont typeface="Calibri" panose="020B0604020202020204" pitchFamily="34" charset="0"/>
              <a:buChar char="•"/>
              <a:defRPr sz="2317" kern="1200">
                <a:solidFill>
                  <a:schemeClr val="tx1"/>
                </a:solidFill>
                <a:latin typeface="+mn-lt"/>
                <a:ea typeface="+mn-ea"/>
                <a:cs typeface="+mn-cs"/>
              </a:defRPr>
            </a:lvl6pPr>
            <a:lvl7pPr marL="3825989" indent="-294308" algn="l" defTabSz="1177226" rtl="0" eaLnBrk="1" latinLnBrk="0" hangingPunct="1">
              <a:lnSpc>
                <a:spcPct val="90000"/>
              </a:lnSpc>
              <a:spcBef>
                <a:spcPts val="643"/>
              </a:spcBef>
              <a:buFont typeface="Calibri" panose="020B0604020202020204" pitchFamily="34" charset="0"/>
              <a:buChar char="•"/>
              <a:defRPr sz="2317" kern="1200">
                <a:solidFill>
                  <a:schemeClr val="tx1"/>
                </a:solidFill>
                <a:latin typeface="+mn-lt"/>
                <a:ea typeface="+mn-ea"/>
                <a:cs typeface="+mn-cs"/>
              </a:defRPr>
            </a:lvl7pPr>
            <a:lvl8pPr marL="4414602" indent="-294308" algn="l" defTabSz="1177226" rtl="0" eaLnBrk="1" latinLnBrk="0" hangingPunct="1">
              <a:lnSpc>
                <a:spcPct val="90000"/>
              </a:lnSpc>
              <a:spcBef>
                <a:spcPts val="643"/>
              </a:spcBef>
              <a:buFont typeface="Calibri" panose="020B0604020202020204" pitchFamily="34" charset="0"/>
              <a:buChar char="•"/>
              <a:defRPr sz="2317" kern="1200">
                <a:solidFill>
                  <a:schemeClr val="tx1"/>
                </a:solidFill>
                <a:latin typeface="+mn-lt"/>
                <a:ea typeface="+mn-ea"/>
                <a:cs typeface="+mn-cs"/>
              </a:defRPr>
            </a:lvl8pPr>
            <a:lvl9pPr marL="5003215" indent="-294308" algn="l" defTabSz="1177226" rtl="0" eaLnBrk="1" latinLnBrk="0" hangingPunct="1">
              <a:lnSpc>
                <a:spcPct val="90000"/>
              </a:lnSpc>
              <a:spcBef>
                <a:spcPts val="643"/>
              </a:spcBef>
              <a:buFont typeface="Calibri" panose="020B0604020202020204" pitchFamily="34" charset="0"/>
              <a:buChar char="•"/>
              <a:defRPr sz="2317" kern="1200">
                <a:solidFill>
                  <a:schemeClr val="tx1"/>
                </a:solidFill>
                <a:latin typeface="+mn-lt"/>
                <a:ea typeface="+mn-ea"/>
                <a:cs typeface="+mn-cs"/>
              </a:defRPr>
            </a:lvl9pPr>
          </a:lstStyle>
          <a:p>
            <a:r>
              <a:rPr lang="en-GB" sz="1750" dirty="0"/>
              <a:t>Lecturer professional development</a:t>
            </a:r>
          </a:p>
        </p:txBody>
      </p:sp>
      <p:grpSp>
        <p:nvGrpSpPr>
          <p:cNvPr id="11" name="Groep 10">
            <a:extLst>
              <a:ext uri="{FF2B5EF4-FFF2-40B4-BE49-F238E27FC236}">
                <a16:creationId xmlns:a16="http://schemas.microsoft.com/office/drawing/2014/main" id="{CB18ACBF-51F6-4961-9C59-8F3D84DF165A}"/>
              </a:ext>
            </a:extLst>
          </p:cNvPr>
          <p:cNvGrpSpPr/>
          <p:nvPr userDrawn="1"/>
        </p:nvGrpSpPr>
        <p:grpSpPr>
          <a:xfrm>
            <a:off x="-2400101" y="1834107"/>
            <a:ext cx="2280676" cy="2940113"/>
            <a:chOff x="-2172832" y="1897500"/>
            <a:chExt cx="2046443" cy="3111536"/>
          </a:xfrm>
        </p:grpSpPr>
        <p:sp>
          <p:nvSpPr>
            <p:cNvPr id="13" name="Toelichting 2">
              <a:extLst>
                <a:ext uri="{FF2B5EF4-FFF2-40B4-BE49-F238E27FC236}">
                  <a16:creationId xmlns:a16="http://schemas.microsoft.com/office/drawing/2014/main" id="{E57AE13C-8D4B-48D2-A434-457EA2F1C6CB}"/>
                </a:ext>
              </a:extLst>
            </p:cNvPr>
            <p:cNvSpPr txBox="1"/>
            <p:nvPr userDrawn="1"/>
          </p:nvSpPr>
          <p:spPr>
            <a:xfrm>
              <a:off x="-2172832" y="1897500"/>
              <a:ext cx="2046443" cy="2328908"/>
            </a:xfrm>
            <a:prstGeom prst="rect">
              <a:avLst/>
            </a:prstGeom>
            <a:noFill/>
          </p:spPr>
          <p:txBody>
            <a:bodyPr wrap="square" lIns="0" tIns="0" rIns="0" bIns="0" rtlCol="0">
              <a:spAutoFit/>
            </a:bodyPr>
            <a:lstStyle/>
            <a:p>
              <a:pPr>
                <a:lnSpc>
                  <a:spcPct val="100000"/>
                </a:lnSpc>
              </a:pPr>
              <a:r>
                <a:rPr lang="en-GB" sz="1100" b="1" baseline="0" noProof="1">
                  <a:solidFill>
                    <a:schemeClr val="tx2"/>
                  </a:solidFill>
                  <a:latin typeface="+mn-lt"/>
                  <a:cs typeface="Calibri" panose="020F0502020204030204" pitchFamily="34" charset="0"/>
                </a:rPr>
                <a:t>New slide</a:t>
              </a:r>
              <a:endParaRPr lang="en-GB" sz="1100" baseline="0" noProof="1">
                <a:solidFill>
                  <a:schemeClr val="tx2"/>
                </a:solidFill>
                <a:latin typeface="+mn-lt"/>
                <a:cs typeface="Calibri" panose="020F0502020204030204" pitchFamily="34" charset="0"/>
              </a:endParaRPr>
            </a:p>
            <a:p>
              <a:pPr>
                <a:lnSpc>
                  <a:spcPct val="100000"/>
                </a:lnSpc>
              </a:pPr>
              <a:r>
                <a:rPr lang="en-GB" sz="1100" baseline="0" noProof="1">
                  <a:solidFill>
                    <a:schemeClr val="tx1"/>
                  </a:solidFill>
                  <a:latin typeface="+mn-lt"/>
                  <a:cs typeface="Calibri" panose="020F0502020204030204" pitchFamily="34" charset="0"/>
                </a:rPr>
                <a:t>On the </a:t>
              </a:r>
              <a:r>
                <a:rPr lang="en-GB" sz="1100" b="1" baseline="0" noProof="1">
                  <a:solidFill>
                    <a:schemeClr val="tx1"/>
                  </a:solidFill>
                  <a:latin typeface="+mn-lt"/>
                  <a:cs typeface="Calibri" panose="020F0502020204030204" pitchFamily="34" charset="0"/>
                </a:rPr>
                <a:t>Start</a:t>
              </a:r>
              <a:r>
                <a:rPr lang="en-GB" sz="1100" baseline="0" noProof="1">
                  <a:solidFill>
                    <a:schemeClr val="tx1"/>
                  </a:solidFill>
                  <a:latin typeface="+mn-lt"/>
                  <a:cs typeface="Calibri" panose="020F0502020204030204" pitchFamily="34" charset="0"/>
                </a:rPr>
                <a:t> tab, </a:t>
              </a:r>
              <a:r>
                <a:rPr lang="en-GB" sz="1100" u="sng" baseline="0" noProof="1">
                  <a:solidFill>
                    <a:schemeClr val="tx1"/>
                  </a:solidFill>
                  <a:latin typeface="+mn-lt"/>
                  <a:cs typeface="Calibri" panose="020F0502020204030204" pitchFamily="34" charset="0"/>
                </a:rPr>
                <a:t>click on the text below </a:t>
              </a:r>
              <a:r>
                <a:rPr lang="en-GB" sz="1100" baseline="0" noProof="1">
                  <a:solidFill>
                    <a:schemeClr val="tx1"/>
                  </a:solidFill>
                  <a:latin typeface="+mn-lt"/>
                  <a:cs typeface="Calibri" panose="020F0502020204030204" pitchFamily="34" charset="0"/>
                </a:rPr>
                <a:t>the </a:t>
              </a:r>
              <a:r>
                <a:rPr lang="en-GB" sz="1100" b="1" baseline="0" noProof="1">
                  <a:solidFill>
                    <a:schemeClr val="tx1"/>
                  </a:solidFill>
                  <a:latin typeface="+mn-lt"/>
                  <a:cs typeface="Calibri" panose="020F0502020204030204" pitchFamily="34" charset="0"/>
                </a:rPr>
                <a:t>New slide</a:t>
              </a:r>
              <a:r>
                <a:rPr lang="en-GB" sz="1100" baseline="0" noProof="1">
                  <a:solidFill>
                    <a:schemeClr val="tx1"/>
                  </a:solidFill>
                  <a:latin typeface="+mn-lt"/>
                  <a:cs typeface="Calibri" panose="020F0502020204030204" pitchFamily="34" charset="0"/>
                </a:rPr>
                <a:t> icon:</a:t>
              </a:r>
            </a:p>
            <a:p>
              <a:pPr>
                <a:lnSpc>
                  <a:spcPct val="100000"/>
                </a:lnSpc>
              </a:pPr>
              <a:endParaRPr lang="en-GB" sz="1100" baseline="0" noProof="1">
                <a:solidFill>
                  <a:schemeClr val="tx1"/>
                </a:solidFill>
                <a:latin typeface="+mn-lt"/>
                <a:cs typeface="Calibri" panose="020F0502020204030204" pitchFamily="34" charset="0"/>
              </a:endParaRPr>
            </a:p>
            <a:p>
              <a:pPr>
                <a:lnSpc>
                  <a:spcPct val="100000"/>
                </a:lnSpc>
              </a:pPr>
              <a:endParaRPr lang="en-GB" sz="1100" baseline="0" noProof="1">
                <a:solidFill>
                  <a:schemeClr val="tx1"/>
                </a:solidFill>
                <a:latin typeface="+mn-lt"/>
                <a:cs typeface="Calibri" panose="020F0502020204030204" pitchFamily="34" charset="0"/>
              </a:endParaRPr>
            </a:p>
            <a:p>
              <a:pPr>
                <a:lnSpc>
                  <a:spcPct val="100000"/>
                </a:lnSpc>
              </a:pPr>
              <a:endParaRPr lang="en-GB" sz="1100" baseline="0" noProof="1">
                <a:solidFill>
                  <a:schemeClr val="tx1"/>
                </a:solidFill>
                <a:latin typeface="+mn-lt"/>
                <a:cs typeface="Calibri" panose="020F0502020204030204" pitchFamily="34" charset="0"/>
              </a:endParaRPr>
            </a:p>
            <a:p>
              <a:pPr>
                <a:lnSpc>
                  <a:spcPct val="100000"/>
                </a:lnSpc>
              </a:pPr>
              <a:endParaRPr lang="en-GB" sz="1100" baseline="0" noProof="1">
                <a:solidFill>
                  <a:schemeClr val="tx1"/>
                </a:solidFill>
                <a:latin typeface="+mn-lt"/>
                <a:cs typeface="Calibri" panose="020F0502020204030204" pitchFamily="34" charset="0"/>
              </a:endParaRPr>
            </a:p>
            <a:p>
              <a:pPr>
                <a:lnSpc>
                  <a:spcPct val="100000"/>
                </a:lnSpc>
              </a:pPr>
              <a:endParaRPr lang="en-GB" sz="1100" baseline="0" noProof="1">
                <a:solidFill>
                  <a:schemeClr val="tx1"/>
                </a:solidFill>
                <a:latin typeface="+mn-lt"/>
                <a:cs typeface="Calibri" panose="020F0502020204030204" pitchFamily="34" charset="0"/>
              </a:endParaRPr>
            </a:p>
            <a:p>
              <a:pPr>
                <a:lnSpc>
                  <a:spcPct val="100000"/>
                </a:lnSpc>
              </a:pPr>
              <a:endParaRPr lang="en-GB" sz="1100" b="1" baseline="0" noProof="1">
                <a:solidFill>
                  <a:schemeClr val="tx1"/>
                </a:solidFill>
                <a:latin typeface="+mn-lt"/>
                <a:cs typeface="Calibri" panose="020F0502020204030204" pitchFamily="34" charset="0"/>
              </a:endParaRPr>
            </a:p>
            <a:p>
              <a:pPr>
                <a:lnSpc>
                  <a:spcPct val="100000"/>
                </a:lnSpc>
              </a:pPr>
              <a:endParaRPr lang="en-GB" sz="1100" b="1" baseline="0" noProof="1">
                <a:solidFill>
                  <a:schemeClr val="tx2"/>
                </a:solidFill>
                <a:latin typeface="+mn-lt"/>
                <a:cs typeface="Calibri" panose="020F0502020204030204" pitchFamily="34" charset="0"/>
              </a:endParaRPr>
            </a:p>
            <a:p>
              <a:pPr>
                <a:lnSpc>
                  <a:spcPct val="100000"/>
                </a:lnSpc>
              </a:pPr>
              <a:endParaRPr lang="en-GB" sz="1100" b="1" baseline="0" noProof="1">
                <a:solidFill>
                  <a:schemeClr val="tx2"/>
                </a:solidFill>
                <a:latin typeface="+mn-lt"/>
                <a:cs typeface="Calibri" panose="020F0502020204030204" pitchFamily="34" charset="0"/>
              </a:endParaRPr>
            </a:p>
            <a:p>
              <a:pPr>
                <a:lnSpc>
                  <a:spcPct val="100000"/>
                </a:lnSpc>
              </a:pPr>
              <a:r>
                <a:rPr lang="en-GB" sz="1100" b="1" baseline="0" noProof="1">
                  <a:solidFill>
                    <a:schemeClr val="tx2"/>
                  </a:solidFill>
                  <a:latin typeface="+mn-lt"/>
                  <a:cs typeface="Calibri" panose="020F0502020204030204" pitchFamily="34" charset="0"/>
                </a:rPr>
                <a:t>Different layout for current slide</a:t>
              </a:r>
            </a:p>
            <a:p>
              <a:pPr>
                <a:lnSpc>
                  <a:spcPct val="100000"/>
                </a:lnSpc>
              </a:pPr>
              <a:r>
                <a:rPr lang="en-GB" sz="1100" b="0" baseline="0" noProof="1">
                  <a:solidFill>
                    <a:schemeClr val="tx1"/>
                  </a:solidFill>
                  <a:latin typeface="+mn-lt"/>
                  <a:cs typeface="Calibri" panose="020F0502020204030204" pitchFamily="34" charset="0"/>
                </a:rPr>
                <a:t>On the </a:t>
              </a:r>
              <a:r>
                <a:rPr lang="en-GB" sz="1100" b="1" baseline="0" noProof="1">
                  <a:solidFill>
                    <a:schemeClr val="tx1"/>
                  </a:solidFill>
                  <a:latin typeface="+mn-lt"/>
                  <a:cs typeface="Calibri" panose="020F0502020204030204" pitchFamily="34" charset="0"/>
                </a:rPr>
                <a:t>Start tab</a:t>
              </a:r>
              <a:r>
                <a:rPr lang="en-GB" sz="1100" b="0" baseline="0" noProof="1">
                  <a:solidFill>
                    <a:schemeClr val="tx1"/>
                  </a:solidFill>
                  <a:latin typeface="+mn-lt"/>
                  <a:cs typeface="Calibri" panose="020F0502020204030204" pitchFamily="34" charset="0"/>
                </a:rPr>
                <a:t>, click on Layout:</a:t>
              </a:r>
            </a:p>
          </p:txBody>
        </p:sp>
        <p:pic>
          <p:nvPicPr>
            <p:cNvPr id="14" name="Afbeelding 13">
              <a:extLst>
                <a:ext uri="{FF2B5EF4-FFF2-40B4-BE49-F238E27FC236}">
                  <a16:creationId xmlns:a16="http://schemas.microsoft.com/office/drawing/2014/main" id="{1C7F5596-1D8E-4EBB-8F70-C39832B2C8A0}"/>
                </a:ext>
              </a:extLst>
            </p:cNvPr>
            <p:cNvPicPr>
              <a:picLocks noChangeAspect="1"/>
            </p:cNvPicPr>
            <p:nvPr userDrawn="1"/>
          </p:nvPicPr>
          <p:blipFill>
            <a:blip r:embed="rId3"/>
            <a:stretch>
              <a:fillRect/>
            </a:stretch>
          </p:blipFill>
          <p:spPr>
            <a:xfrm>
              <a:off x="-1718975" y="2616530"/>
              <a:ext cx="514351" cy="914400"/>
            </a:xfrm>
            <a:prstGeom prst="rect">
              <a:avLst/>
            </a:prstGeom>
          </p:spPr>
        </p:pic>
        <p:sp>
          <p:nvSpPr>
            <p:cNvPr id="20" name="Pijl: links 19">
              <a:extLst>
                <a:ext uri="{FF2B5EF4-FFF2-40B4-BE49-F238E27FC236}">
                  <a16:creationId xmlns:a16="http://schemas.microsoft.com/office/drawing/2014/main" id="{B02E2601-EA26-46EB-BA88-F5C042B55AC5}"/>
                </a:ext>
              </a:extLst>
            </p:cNvPr>
            <p:cNvSpPr/>
            <p:nvPr userDrawn="1"/>
          </p:nvSpPr>
          <p:spPr>
            <a:xfrm>
              <a:off x="-1222425" y="3250569"/>
              <a:ext cx="514350" cy="181070"/>
            </a:xfrm>
            <a:prstGeom prst="left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00">
                <a:solidFill>
                  <a:schemeClr val="tx1"/>
                </a:solidFill>
              </a:endParaRPr>
            </a:p>
          </p:txBody>
        </p:sp>
        <p:pic>
          <p:nvPicPr>
            <p:cNvPr id="21" name="Afbeelding 20">
              <a:extLst>
                <a:ext uri="{FF2B5EF4-FFF2-40B4-BE49-F238E27FC236}">
                  <a16:creationId xmlns:a16="http://schemas.microsoft.com/office/drawing/2014/main" id="{EEDE89FB-55EA-42B1-AC02-1381F66EE6CA}"/>
                </a:ext>
              </a:extLst>
            </p:cNvPr>
            <p:cNvPicPr>
              <a:picLocks noChangeAspect="1"/>
            </p:cNvPicPr>
            <p:nvPr userDrawn="1"/>
          </p:nvPicPr>
          <p:blipFill>
            <a:blip r:embed="rId4"/>
            <a:stretch>
              <a:fillRect/>
            </a:stretch>
          </p:blipFill>
          <p:spPr>
            <a:xfrm>
              <a:off x="-1823083" y="4711856"/>
              <a:ext cx="1012945" cy="297180"/>
            </a:xfrm>
            <a:prstGeom prst="rect">
              <a:avLst/>
            </a:prstGeom>
          </p:spPr>
        </p:pic>
      </p:grpSp>
      <p:pic>
        <p:nvPicPr>
          <p:cNvPr id="16" name="Pointer" descr="Afbeelding met object, klok&#10;&#10;Automatisch gegenereerde beschrijving">
            <a:extLst>
              <a:ext uri="{FF2B5EF4-FFF2-40B4-BE49-F238E27FC236}">
                <a16:creationId xmlns:a16="http://schemas.microsoft.com/office/drawing/2014/main" id="{D05D143C-07F2-4F3C-ACA5-88CE36AF4930}"/>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7056488" y="448919"/>
            <a:ext cx="4464000" cy="3766225"/>
          </a:xfrm>
          <a:prstGeom prst="rect">
            <a:avLst/>
          </a:prstGeom>
        </p:spPr>
      </p:pic>
      <p:sp>
        <p:nvSpPr>
          <p:cNvPr id="17" name="Witte driehoek">
            <a:extLst>
              <a:ext uri="{FF2B5EF4-FFF2-40B4-BE49-F238E27FC236}">
                <a16:creationId xmlns:a16="http://schemas.microsoft.com/office/drawing/2014/main" id="{6177BBC9-35D3-4A9A-A1F9-142F14028705}"/>
              </a:ext>
            </a:extLst>
          </p:cNvPr>
          <p:cNvSpPr/>
          <p:nvPr userDrawn="1"/>
        </p:nvSpPr>
        <p:spPr>
          <a:xfrm rot="16200000">
            <a:off x="10596986" y="3817020"/>
            <a:ext cx="926309" cy="920694"/>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Kleur driehoek">
            <a:extLst>
              <a:ext uri="{FF2B5EF4-FFF2-40B4-BE49-F238E27FC236}">
                <a16:creationId xmlns:a16="http://schemas.microsoft.com/office/drawing/2014/main" id="{2F82349C-C8A2-4DE3-890D-0DE8F23F9C06}"/>
              </a:ext>
            </a:extLst>
          </p:cNvPr>
          <p:cNvSpPr/>
          <p:nvPr userDrawn="1"/>
        </p:nvSpPr>
        <p:spPr>
          <a:xfrm rot="5400000">
            <a:off x="6045424" y="5331198"/>
            <a:ext cx="382452" cy="380133"/>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5" name="Logo">
            <a:extLst>
              <a:ext uri="{FF2B5EF4-FFF2-40B4-BE49-F238E27FC236}">
                <a16:creationId xmlns:a16="http://schemas.microsoft.com/office/drawing/2014/main" id="{1C46CA9E-D2AE-4399-9377-6C0260365CC9}"/>
              </a:ext>
            </a:extLst>
          </p:cNvPr>
          <p:cNvPicPr>
            <a:picLocks noChangeAspect="1"/>
          </p:cNvPicPr>
          <p:nvPr userDrawn="1"/>
        </p:nvPicPr>
        <p:blipFill rotWithShape="1">
          <a:blip r:embed="rId6">
            <a:extLst>
              <a:ext uri="{28A0092B-C50C-407E-A947-70E740481C1C}">
                <a14:useLocalDpi xmlns:a14="http://schemas.microsoft.com/office/drawing/2010/main" val="0"/>
              </a:ext>
            </a:extLst>
          </a:blip>
          <a:srcRect b="22645"/>
          <a:stretch/>
        </p:blipFill>
        <p:spPr>
          <a:xfrm>
            <a:off x="-139701" y="4432301"/>
            <a:ext cx="5364000" cy="1600200"/>
          </a:xfrm>
          <a:prstGeom prst="rect">
            <a:avLst/>
          </a:prstGeom>
        </p:spPr>
      </p:pic>
    </p:spTree>
    <p:extLst>
      <p:ext uri="{BB962C8B-B14F-4D97-AF65-F5344CB8AC3E}">
        <p14:creationId xmlns:p14="http://schemas.microsoft.com/office/powerpoint/2010/main" val="9910165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el en objec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A9E4FF8-900C-4A1C-A50E-422D69231B4E}"/>
              </a:ext>
            </a:extLst>
          </p:cNvPr>
          <p:cNvSpPr>
            <a:spLocks noGrp="1"/>
          </p:cNvSpPr>
          <p:nvPr>
            <p:ph type="title"/>
          </p:nvPr>
        </p:nvSpPr>
        <p:spPr>
          <a:xfrm>
            <a:off x="1655763" y="1969016"/>
            <a:ext cx="7297784" cy="375158"/>
          </a:xfrm>
        </p:spPr>
        <p:txBody>
          <a:bodyPr/>
          <a:lstStyle/>
          <a:p>
            <a:r>
              <a:rPr lang="nl-NL"/>
              <a:t>Klik om stijl te bewerken</a:t>
            </a:r>
            <a:endParaRPr lang="en-GB" dirty="0"/>
          </a:p>
        </p:txBody>
      </p:sp>
      <p:sp>
        <p:nvSpPr>
          <p:cNvPr id="3" name="Tijdelijke aanduiding voor inhoud 2">
            <a:extLst>
              <a:ext uri="{FF2B5EF4-FFF2-40B4-BE49-F238E27FC236}">
                <a16:creationId xmlns:a16="http://schemas.microsoft.com/office/drawing/2014/main" id="{9A4D82EB-A068-41A9-80F3-33E950159D34}"/>
              </a:ext>
            </a:extLst>
          </p:cNvPr>
          <p:cNvSpPr>
            <a:spLocks noGrp="1"/>
          </p:cNvSpPr>
          <p:nvPr>
            <p:ph idx="1" hasCustomPrompt="1"/>
          </p:nvPr>
        </p:nvSpPr>
        <p:spPr>
          <a:xfrm>
            <a:off x="1656000" y="2607038"/>
            <a:ext cx="7297784" cy="3143736"/>
          </a:xfrm>
        </p:spPr>
        <p:txBody>
          <a:bodyPr/>
          <a:lstStyle>
            <a:lvl1pPr marL="180000" indent="-180000">
              <a:buClr>
                <a:schemeClr val="accent2"/>
              </a:buClr>
              <a:defRPr/>
            </a:lvl1pPr>
            <a:lvl2pPr marL="360000" indent="-180000">
              <a:defRPr/>
            </a:lvl2pPr>
            <a:lvl3pPr marL="540000" indent="-180000">
              <a:defRPr/>
            </a:lvl3pPr>
          </a:lstStyle>
          <a:p>
            <a:pPr lvl="0"/>
            <a:r>
              <a:rPr lang="en-GB" dirty="0" err="1"/>
              <a:t>Tekststijl</a:t>
            </a:r>
            <a:r>
              <a:rPr lang="en-GB" dirty="0"/>
              <a:t> van het model </a:t>
            </a:r>
            <a:r>
              <a:rPr lang="en-GB" dirty="0" err="1"/>
              <a:t>bewerken</a:t>
            </a:r>
            <a:endParaRPr lang="en-GB" dirty="0"/>
          </a:p>
          <a:p>
            <a:pPr lvl="1"/>
            <a:r>
              <a:rPr lang="en-GB" dirty="0" err="1"/>
              <a:t>Tweede</a:t>
            </a:r>
            <a:r>
              <a:rPr lang="en-GB" dirty="0"/>
              <a:t> </a:t>
            </a:r>
            <a:r>
              <a:rPr lang="en-GB" dirty="0" err="1"/>
              <a:t>niveau</a:t>
            </a:r>
            <a:endParaRPr lang="en-GB" dirty="0"/>
          </a:p>
          <a:p>
            <a:pPr lvl="2"/>
            <a:r>
              <a:rPr lang="en-GB" dirty="0" err="1"/>
              <a:t>Derde</a:t>
            </a:r>
            <a:r>
              <a:rPr lang="en-GB" dirty="0"/>
              <a:t> </a:t>
            </a:r>
            <a:r>
              <a:rPr lang="en-GB" dirty="0" err="1"/>
              <a:t>niveau</a:t>
            </a:r>
            <a:endParaRPr lang="en-GB" dirty="0"/>
          </a:p>
          <a:p>
            <a:pPr lvl="3"/>
            <a:r>
              <a:rPr lang="en-GB" dirty="0" err="1"/>
              <a:t>Vierde</a:t>
            </a:r>
            <a:r>
              <a:rPr lang="en-GB" dirty="0"/>
              <a:t> </a:t>
            </a:r>
            <a:r>
              <a:rPr lang="en-GB" dirty="0" err="1"/>
              <a:t>niveau</a:t>
            </a:r>
            <a:endParaRPr lang="en-GB" dirty="0"/>
          </a:p>
          <a:p>
            <a:pPr lvl="4"/>
            <a:r>
              <a:rPr lang="en-GB" dirty="0" err="1"/>
              <a:t>Vijfde</a:t>
            </a:r>
            <a:r>
              <a:rPr lang="en-GB" dirty="0"/>
              <a:t> </a:t>
            </a:r>
            <a:r>
              <a:rPr lang="en-GB" dirty="0" err="1"/>
              <a:t>niveau</a:t>
            </a:r>
            <a:endParaRPr lang="en-GB" dirty="0"/>
          </a:p>
        </p:txBody>
      </p:sp>
      <p:grpSp>
        <p:nvGrpSpPr>
          <p:cNvPr id="4" name="Info">
            <a:extLst>
              <a:ext uri="{FF2B5EF4-FFF2-40B4-BE49-F238E27FC236}">
                <a16:creationId xmlns:a16="http://schemas.microsoft.com/office/drawing/2014/main" id="{8F666041-AE1D-4790-893C-CA54BB58B111}"/>
              </a:ext>
            </a:extLst>
          </p:cNvPr>
          <p:cNvGrpSpPr/>
          <p:nvPr userDrawn="1"/>
        </p:nvGrpSpPr>
        <p:grpSpPr>
          <a:xfrm>
            <a:off x="-2749208" y="1635988"/>
            <a:ext cx="2496105" cy="4726712"/>
            <a:chOff x="-2105890" y="1897502"/>
            <a:chExt cx="1979502" cy="5002302"/>
          </a:xfrm>
        </p:grpSpPr>
        <p:sp>
          <p:nvSpPr>
            <p:cNvPr id="5" name="Tekst">
              <a:extLst>
                <a:ext uri="{FF2B5EF4-FFF2-40B4-BE49-F238E27FC236}">
                  <a16:creationId xmlns:a16="http://schemas.microsoft.com/office/drawing/2014/main" id="{97E05038-CF34-4324-A446-7849213F5FE2}"/>
                </a:ext>
              </a:extLst>
            </p:cNvPr>
            <p:cNvSpPr txBox="1"/>
            <p:nvPr userDrawn="1"/>
          </p:nvSpPr>
          <p:spPr>
            <a:xfrm>
              <a:off x="-2105890" y="1897502"/>
              <a:ext cx="1979502" cy="4836963"/>
            </a:xfrm>
            <a:prstGeom prst="rect">
              <a:avLst/>
            </a:prstGeom>
            <a:noFill/>
          </p:spPr>
          <p:txBody>
            <a:bodyPr wrap="square" lIns="0" tIns="0" rIns="0" bIns="0" rtlCol="0">
              <a:spAutoFit/>
            </a:bodyPr>
            <a:lstStyle/>
            <a:p>
              <a:pPr>
                <a:lnSpc>
                  <a:spcPct val="100000"/>
                </a:lnSpc>
              </a:pPr>
              <a:r>
                <a:rPr lang="en-GB" sz="1100" b="1" baseline="0" noProof="1">
                  <a:solidFill>
                    <a:schemeClr val="tx2"/>
                  </a:solidFill>
                  <a:latin typeface="+mn-lt"/>
                  <a:cs typeface="Calibri" panose="020F0502020204030204" pitchFamily="34" charset="0"/>
                </a:rPr>
                <a:t>Tekst opmaken</a:t>
              </a:r>
              <a:endParaRPr lang="en-GB" sz="1100" baseline="0" noProof="1">
                <a:solidFill>
                  <a:schemeClr val="tx2"/>
                </a:solidFill>
                <a:latin typeface="+mn-lt"/>
                <a:cs typeface="Calibri" panose="020F0502020204030204" pitchFamily="34" charset="0"/>
              </a:endParaRPr>
            </a:p>
            <a:p>
              <a:pPr>
                <a:lnSpc>
                  <a:spcPct val="100000"/>
                </a:lnSpc>
              </a:pPr>
              <a:r>
                <a:rPr lang="en-GB" sz="1100" baseline="0" noProof="1">
                  <a:solidFill>
                    <a:schemeClr val="tx1"/>
                  </a:solidFill>
                  <a:latin typeface="+mn-lt"/>
                  <a:cs typeface="Calibri" panose="020F0502020204030204" pitchFamily="34" charset="0"/>
                </a:rPr>
                <a:t>In tekstkaders zijn vijf opmaakstijlen ingesteld:</a:t>
              </a:r>
            </a:p>
            <a:p>
              <a:pPr marL="294308" indent="-294308">
                <a:lnSpc>
                  <a:spcPct val="100000"/>
                </a:lnSpc>
                <a:buAutoNum type="arabicPeriod"/>
              </a:pPr>
              <a:r>
                <a:rPr lang="en-GB" sz="1100" baseline="0" noProof="1">
                  <a:solidFill>
                    <a:schemeClr val="tx1"/>
                  </a:solidFill>
                  <a:latin typeface="+mn-lt"/>
                  <a:cs typeface="Calibri" panose="020F0502020204030204" pitchFamily="34" charset="0"/>
                </a:rPr>
                <a:t>Opsomming bullet</a:t>
              </a:r>
            </a:p>
            <a:p>
              <a:pPr marL="294308" indent="-294308">
                <a:lnSpc>
                  <a:spcPct val="100000"/>
                </a:lnSpc>
                <a:buAutoNum type="arabicPeriod"/>
              </a:pPr>
              <a:r>
                <a:rPr lang="en-GB" sz="1100" baseline="0" noProof="1">
                  <a:solidFill>
                    <a:schemeClr val="tx1"/>
                  </a:solidFill>
                  <a:latin typeface="+mn-lt"/>
                  <a:cs typeface="Calibri" panose="020F0502020204030204" pitchFamily="34" charset="0"/>
                </a:rPr>
                <a:t>Opsomming streepje</a:t>
              </a:r>
            </a:p>
            <a:p>
              <a:pPr marL="294308" indent="-294308">
                <a:lnSpc>
                  <a:spcPct val="100000"/>
                </a:lnSpc>
                <a:buAutoNum type="arabicPeriod"/>
              </a:pPr>
              <a:r>
                <a:rPr lang="en-GB" sz="1100" baseline="0" noProof="1">
                  <a:solidFill>
                    <a:schemeClr val="tx1"/>
                  </a:solidFill>
                  <a:latin typeface="+mn-lt"/>
                  <a:cs typeface="Calibri" panose="020F0502020204030204" pitchFamily="34" charset="0"/>
                </a:rPr>
                <a:t>Opsomming pijltje</a:t>
              </a:r>
            </a:p>
            <a:p>
              <a:pPr marL="294308" indent="-294308">
                <a:lnSpc>
                  <a:spcPct val="100000"/>
                </a:lnSpc>
                <a:buAutoNum type="arabicPeriod"/>
              </a:pPr>
              <a:r>
                <a:rPr lang="en-GB" sz="1100" baseline="0" noProof="1">
                  <a:solidFill>
                    <a:schemeClr val="tx1"/>
                  </a:solidFill>
                  <a:latin typeface="+mn-lt"/>
                  <a:cs typeface="Calibri" panose="020F0502020204030204" pitchFamily="34" charset="0"/>
                </a:rPr>
                <a:t>Platte tekst</a:t>
              </a:r>
            </a:p>
            <a:p>
              <a:pPr marL="294308" indent="-294308">
                <a:lnSpc>
                  <a:spcPct val="100000"/>
                </a:lnSpc>
                <a:buAutoNum type="arabicPeriod"/>
              </a:pPr>
              <a:r>
                <a:rPr lang="en-GB" sz="1100" baseline="0" noProof="1">
                  <a:solidFill>
                    <a:schemeClr val="tx1"/>
                  </a:solidFill>
                  <a:latin typeface="+mn-lt"/>
                  <a:cs typeface="Calibri" panose="020F0502020204030204" pitchFamily="34" charset="0"/>
                </a:rPr>
                <a:t>Tussenkopje</a:t>
              </a:r>
            </a:p>
            <a:p>
              <a:pPr>
                <a:lnSpc>
                  <a:spcPct val="100000"/>
                </a:lnSpc>
              </a:pPr>
              <a:endParaRPr lang="en-GB" sz="1100" baseline="0" noProof="1">
                <a:solidFill>
                  <a:schemeClr val="tx1"/>
                </a:solidFill>
                <a:latin typeface="+mn-lt"/>
                <a:cs typeface="Calibri" panose="020F0502020204030204" pitchFamily="34" charset="0"/>
              </a:endParaRPr>
            </a:p>
            <a:p>
              <a:pPr>
                <a:lnSpc>
                  <a:spcPct val="100000"/>
                </a:lnSpc>
              </a:pPr>
              <a:r>
                <a:rPr lang="en-GB" sz="1100" baseline="0" noProof="1">
                  <a:solidFill>
                    <a:schemeClr val="tx1"/>
                  </a:solidFill>
                  <a:latin typeface="+mn-lt"/>
                  <a:cs typeface="Calibri" panose="020F0502020204030204" pitchFamily="34" charset="0"/>
                </a:rPr>
                <a:t>Je kiest een stijl door </a:t>
              </a:r>
              <a:r>
                <a:rPr lang="en-GB" sz="1100" i="1" baseline="0" noProof="1">
                  <a:solidFill>
                    <a:schemeClr val="tx1"/>
                  </a:solidFill>
                  <a:latin typeface="+mn-lt"/>
                  <a:cs typeface="Calibri" panose="020F0502020204030204" pitchFamily="34" charset="0"/>
                </a:rPr>
                <a:t>aan het begin van een alinea </a:t>
              </a:r>
              <a:r>
                <a:rPr lang="en-GB" sz="1100" baseline="0" noProof="1">
                  <a:solidFill>
                    <a:schemeClr val="tx1"/>
                  </a:solidFill>
                  <a:latin typeface="+mn-lt"/>
                  <a:cs typeface="Calibri" panose="020F0502020204030204" pitchFamily="34" charset="0"/>
                </a:rPr>
                <a:t>op </a:t>
              </a:r>
              <a:r>
                <a:rPr lang="en-GB" sz="1100" b="1" baseline="0" noProof="1">
                  <a:solidFill>
                    <a:schemeClr val="tx1"/>
                  </a:solidFill>
                  <a:latin typeface="+mn-lt"/>
                  <a:cs typeface="Calibri" panose="020F0502020204030204" pitchFamily="34" charset="0"/>
                </a:rPr>
                <a:t>[Tab]</a:t>
              </a:r>
              <a:r>
                <a:rPr lang="en-GB" sz="1100" baseline="0" noProof="1">
                  <a:solidFill>
                    <a:schemeClr val="tx1"/>
                  </a:solidFill>
                  <a:latin typeface="+mn-lt"/>
                  <a:cs typeface="Calibri" panose="020F0502020204030204" pitchFamily="34" charset="0"/>
                </a:rPr>
                <a:t> of </a:t>
              </a:r>
              <a:r>
                <a:rPr lang="en-GB" sz="1100" b="1" baseline="0" noProof="1">
                  <a:solidFill>
                    <a:schemeClr val="tx1"/>
                  </a:solidFill>
                  <a:latin typeface="+mn-lt"/>
                  <a:cs typeface="Calibri" panose="020F0502020204030204" pitchFamily="34" charset="0"/>
                </a:rPr>
                <a:t>[Shift]+[Tab]</a:t>
              </a:r>
              <a:r>
                <a:rPr lang="en-GB" sz="1100" baseline="0" noProof="1">
                  <a:solidFill>
                    <a:schemeClr val="tx1"/>
                  </a:solidFill>
                  <a:latin typeface="+mn-lt"/>
                  <a:cs typeface="Calibri" panose="020F0502020204030204" pitchFamily="34" charset="0"/>
                </a:rPr>
                <a:t> te drukken:</a:t>
              </a:r>
            </a:p>
            <a:p>
              <a:pPr marL="226863" indent="-226863">
                <a:lnSpc>
                  <a:spcPct val="100000"/>
                </a:lnSpc>
                <a:buFont typeface="Calibri" panose="020B0604020202020204" pitchFamily="34" charset="0"/>
                <a:buChar char="•"/>
              </a:pPr>
              <a:r>
                <a:rPr lang="en-GB" sz="1100" baseline="0" noProof="1">
                  <a:solidFill>
                    <a:schemeClr val="tx1"/>
                  </a:solidFill>
                  <a:latin typeface="+mn-lt"/>
                  <a:cs typeface="Calibri" panose="020F0502020204030204" pitchFamily="34" charset="0"/>
                </a:rPr>
                <a:t>Met </a:t>
              </a:r>
              <a:r>
                <a:rPr lang="en-GB" sz="1100" b="1" baseline="0" noProof="1">
                  <a:solidFill>
                    <a:schemeClr val="tx1"/>
                  </a:solidFill>
                  <a:latin typeface="+mn-lt"/>
                  <a:cs typeface="Calibri" panose="020F0502020204030204" pitchFamily="34" charset="0"/>
                </a:rPr>
                <a:t>[Tab]</a:t>
              </a:r>
              <a:r>
                <a:rPr lang="en-GB" sz="1100" baseline="0" noProof="1">
                  <a:solidFill>
                    <a:schemeClr val="tx1"/>
                  </a:solidFill>
                  <a:latin typeface="+mn-lt"/>
                  <a:cs typeface="Calibri" panose="020F0502020204030204" pitchFamily="34" charset="0"/>
                </a:rPr>
                <a:t> kies je de </a:t>
              </a:r>
              <a:r>
                <a:rPr lang="en-GB" sz="1100" u="sng" baseline="0" noProof="1">
                  <a:solidFill>
                    <a:schemeClr val="tx1"/>
                  </a:solidFill>
                  <a:latin typeface="+mn-lt"/>
                  <a:cs typeface="Calibri" panose="020F0502020204030204" pitchFamily="34" charset="0"/>
                </a:rPr>
                <a:t>volgende</a:t>
              </a:r>
              <a:r>
                <a:rPr lang="en-GB" sz="1100" baseline="0" noProof="1">
                  <a:solidFill>
                    <a:schemeClr val="tx1"/>
                  </a:solidFill>
                  <a:latin typeface="+mn-lt"/>
                  <a:cs typeface="Calibri" panose="020F0502020204030204" pitchFamily="34" charset="0"/>
                </a:rPr>
                <a:t> tekststijl.</a:t>
              </a:r>
            </a:p>
            <a:p>
              <a:pPr marL="226863" indent="-226863">
                <a:lnSpc>
                  <a:spcPct val="100000"/>
                </a:lnSpc>
                <a:buFont typeface="Calibri" panose="020B0604020202020204" pitchFamily="34" charset="0"/>
                <a:buChar char="•"/>
              </a:pPr>
              <a:r>
                <a:rPr lang="en-GB" sz="1100" baseline="0" noProof="1">
                  <a:solidFill>
                    <a:schemeClr val="tx1"/>
                  </a:solidFill>
                  <a:latin typeface="+mn-lt"/>
                  <a:cs typeface="Calibri" panose="020F0502020204030204" pitchFamily="34" charset="0"/>
                </a:rPr>
                <a:t>Met </a:t>
              </a:r>
              <a:r>
                <a:rPr lang="en-GB" sz="1100" b="1" baseline="0" noProof="1">
                  <a:solidFill>
                    <a:schemeClr val="tx1"/>
                  </a:solidFill>
                  <a:latin typeface="+mn-lt"/>
                  <a:cs typeface="Calibri" panose="020F0502020204030204" pitchFamily="34" charset="0"/>
                </a:rPr>
                <a:t>[Shift]+[Tab]</a:t>
              </a:r>
              <a:r>
                <a:rPr lang="en-GB" sz="1100" baseline="0" noProof="1">
                  <a:solidFill>
                    <a:schemeClr val="tx1"/>
                  </a:solidFill>
                  <a:latin typeface="+mn-lt"/>
                  <a:cs typeface="Calibri" panose="020F0502020204030204" pitchFamily="34" charset="0"/>
                </a:rPr>
                <a:t> kies je de </a:t>
              </a:r>
              <a:r>
                <a:rPr lang="en-GB" sz="1100" u="sng" baseline="0" noProof="1">
                  <a:solidFill>
                    <a:schemeClr val="tx1"/>
                  </a:solidFill>
                  <a:latin typeface="+mn-lt"/>
                  <a:cs typeface="Calibri" panose="020F0502020204030204" pitchFamily="34" charset="0"/>
                </a:rPr>
                <a:t>vorige</a:t>
              </a:r>
              <a:r>
                <a:rPr lang="en-GB" sz="1100" i="0" u="none" baseline="0" noProof="1">
                  <a:solidFill>
                    <a:schemeClr val="tx1"/>
                  </a:solidFill>
                  <a:latin typeface="+mn-lt"/>
                  <a:cs typeface="Calibri" panose="020F0502020204030204" pitchFamily="34" charset="0"/>
                </a:rPr>
                <a:t> tekststijl</a:t>
              </a:r>
            </a:p>
            <a:p>
              <a:pPr marL="0" indent="0">
                <a:lnSpc>
                  <a:spcPct val="100000"/>
                </a:lnSpc>
                <a:buFont typeface="Calibri" panose="020B0604020202020204" pitchFamily="34" charset="0"/>
                <a:buNone/>
              </a:pPr>
              <a:endParaRPr lang="en-GB" sz="1100" i="0" u="none" baseline="0" noProof="1">
                <a:solidFill>
                  <a:schemeClr val="tx1"/>
                </a:solidFill>
                <a:latin typeface="+mn-lt"/>
                <a:cs typeface="Calibri" panose="020F0502020204030204" pitchFamily="34" charset="0"/>
              </a:endParaRPr>
            </a:p>
            <a:p>
              <a:pPr marL="0" indent="0">
                <a:lnSpc>
                  <a:spcPct val="100000"/>
                </a:lnSpc>
                <a:buFont typeface="Calibri" panose="020B0604020202020204" pitchFamily="34" charset="0"/>
                <a:buNone/>
              </a:pPr>
              <a:r>
                <a:rPr lang="en-GB" sz="1100" i="0" u="none" baseline="0" noProof="1">
                  <a:solidFill>
                    <a:schemeClr val="tx1"/>
                  </a:solidFill>
                  <a:latin typeface="+mn-lt"/>
                  <a:cs typeface="Calibri" panose="020F0502020204030204" pitchFamily="34" charset="0"/>
                </a:rPr>
                <a:t>Je kunt meerdere ‘sprongen’ tegelijk voor- of achteruit maken als je b.v. van niveau 1 naar niveau 4 wilt gaan. Je drukt dan aan het begin van een alinea meerdere keren op </a:t>
              </a:r>
              <a:r>
                <a:rPr lang="en-GB" sz="1100" b="1" i="0" u="none" baseline="0" noProof="1">
                  <a:solidFill>
                    <a:schemeClr val="tx1"/>
                  </a:solidFill>
                  <a:latin typeface="+mn-lt"/>
                  <a:cs typeface="Calibri" panose="020F0502020204030204" pitchFamily="34" charset="0"/>
                </a:rPr>
                <a:t>[Tab]</a:t>
              </a:r>
              <a:r>
                <a:rPr lang="en-GB" sz="1100" i="0" u="none" baseline="0" noProof="1">
                  <a:solidFill>
                    <a:schemeClr val="tx1"/>
                  </a:solidFill>
                  <a:latin typeface="+mn-lt"/>
                  <a:cs typeface="Calibri" panose="020F0502020204030204" pitchFamily="34" charset="0"/>
                </a:rPr>
                <a:t> of </a:t>
              </a:r>
              <a:r>
                <a:rPr lang="en-GB" sz="1100" b="1" i="0" u="none" baseline="0" noProof="1">
                  <a:solidFill>
                    <a:schemeClr val="tx1"/>
                  </a:solidFill>
                  <a:latin typeface="+mn-lt"/>
                  <a:cs typeface="Calibri" panose="020F0502020204030204" pitchFamily="34" charset="0"/>
                </a:rPr>
                <a:t>[Shift]+[Tab].</a:t>
              </a:r>
            </a:p>
            <a:p>
              <a:pPr marL="0" indent="0">
                <a:lnSpc>
                  <a:spcPct val="100000"/>
                </a:lnSpc>
                <a:buFont typeface="Calibri" panose="020B0604020202020204" pitchFamily="34" charset="0"/>
                <a:buNone/>
              </a:pPr>
              <a:endParaRPr lang="en-GB" sz="1100" b="1" i="0" u="none" baseline="0" noProof="1">
                <a:solidFill>
                  <a:schemeClr val="tx1"/>
                </a:solidFill>
                <a:latin typeface="+mn-lt"/>
                <a:cs typeface="Calibri" panose="020F0502020204030204" pitchFamily="34" charset="0"/>
              </a:endParaRPr>
            </a:p>
            <a:p>
              <a:pPr marL="0" marR="0" lvl="0" indent="0" algn="l" defTabSz="829467" rtl="0" eaLnBrk="1" fontAlgn="auto" latinLnBrk="0" hangingPunct="1">
                <a:lnSpc>
                  <a:spcPct val="100000"/>
                </a:lnSpc>
                <a:spcBef>
                  <a:spcPts val="0"/>
                </a:spcBef>
                <a:spcAft>
                  <a:spcPts val="0"/>
                </a:spcAft>
                <a:buClrTx/>
                <a:buSzTx/>
                <a:buFont typeface="Calibri" panose="020B0604020202020204" pitchFamily="34" charset="0"/>
                <a:buNone/>
                <a:tabLst/>
                <a:defRPr/>
              </a:pPr>
              <a:r>
                <a:rPr lang="en-GB" sz="1100" b="1" i="1" u="none" baseline="0" noProof="1">
                  <a:solidFill>
                    <a:schemeClr val="tx1"/>
                  </a:solidFill>
                  <a:latin typeface="+mn-lt"/>
                  <a:cs typeface="Calibri" panose="020F0502020204030204" pitchFamily="34" charset="0"/>
                </a:rPr>
                <a:t>Tip: </a:t>
              </a:r>
              <a:r>
                <a:rPr lang="en-GB" sz="1100" b="0" i="1" u="none" baseline="0" noProof="1">
                  <a:solidFill>
                    <a:schemeClr val="tx1"/>
                  </a:solidFill>
                  <a:latin typeface="+mn-lt"/>
                  <a:cs typeface="Calibri" panose="020F0502020204030204" pitchFamily="34" charset="0"/>
                </a:rPr>
                <a:t>in plaats van de Tab-toets kun je ook deze knoppen gebruiken (op de Start-tab):</a:t>
              </a:r>
            </a:p>
          </p:txBody>
        </p:sp>
        <p:pic>
          <p:nvPicPr>
            <p:cNvPr id="6" name="Inspringen">
              <a:extLst>
                <a:ext uri="{FF2B5EF4-FFF2-40B4-BE49-F238E27FC236}">
                  <a16:creationId xmlns:a16="http://schemas.microsoft.com/office/drawing/2014/main" id="{5EB716DB-8BE7-4C07-80EA-BC92292EB8D2}"/>
                </a:ext>
              </a:extLst>
            </p:cNvPr>
            <p:cNvPicPr>
              <a:picLocks noChangeAspect="1"/>
            </p:cNvPicPr>
            <p:nvPr userDrawn="1"/>
          </p:nvPicPr>
          <p:blipFill>
            <a:blip r:embed="rId2"/>
            <a:stretch>
              <a:fillRect/>
            </a:stretch>
          </p:blipFill>
          <p:spPr>
            <a:xfrm>
              <a:off x="-1202769" y="6564060"/>
              <a:ext cx="533376" cy="335744"/>
            </a:xfrm>
            <a:prstGeom prst="rect">
              <a:avLst/>
            </a:prstGeom>
          </p:spPr>
        </p:pic>
      </p:grpSp>
    </p:spTree>
    <p:extLst>
      <p:ext uri="{BB962C8B-B14F-4D97-AF65-F5344CB8AC3E}">
        <p14:creationId xmlns:p14="http://schemas.microsoft.com/office/powerpoint/2010/main" val="1277961232"/>
      </p:ext>
    </p:extLst>
  </p:cSld>
  <p:clrMapOvr>
    <a:masterClrMapping/>
  </p:clrMapOvr>
  <p:extLst>
    <p:ext uri="{DCECCB84-F9BA-43D5-87BE-67443E8EF086}">
      <p15:sldGuideLst xmlns:p15="http://schemas.microsoft.com/office/powerpoint/2012/main">
        <p15:guide id="1" orient="horz" pos="2041">
          <p15:clr>
            <a:srgbClr val="FBAE40"/>
          </p15:clr>
        </p15:guide>
        <p15:guide id="2" pos="3628">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kst en foto">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A9E4FF8-900C-4A1C-A50E-422D69231B4E}"/>
              </a:ext>
            </a:extLst>
          </p:cNvPr>
          <p:cNvSpPr>
            <a:spLocks noGrp="1"/>
          </p:cNvSpPr>
          <p:nvPr>
            <p:ph type="title"/>
          </p:nvPr>
        </p:nvSpPr>
        <p:spPr>
          <a:xfrm>
            <a:off x="1655763" y="1969016"/>
            <a:ext cx="5149850" cy="375158"/>
          </a:xfrm>
        </p:spPr>
        <p:txBody>
          <a:bodyPr/>
          <a:lstStyle/>
          <a:p>
            <a:r>
              <a:rPr lang="nl-NL"/>
              <a:t>Klik om stijl te bewerken</a:t>
            </a:r>
            <a:endParaRPr lang="en-GB" dirty="0"/>
          </a:p>
        </p:txBody>
      </p:sp>
      <p:sp>
        <p:nvSpPr>
          <p:cNvPr id="5" name="Tijdelijke aanduiding voor tekst 4">
            <a:extLst>
              <a:ext uri="{FF2B5EF4-FFF2-40B4-BE49-F238E27FC236}">
                <a16:creationId xmlns:a16="http://schemas.microsoft.com/office/drawing/2014/main" id="{76C22EDB-735F-4FD7-A1DF-26FBA3DDB36A}"/>
              </a:ext>
            </a:extLst>
          </p:cNvPr>
          <p:cNvSpPr>
            <a:spLocks noGrp="1"/>
          </p:cNvSpPr>
          <p:nvPr>
            <p:ph type="body" sz="quarter" idx="11"/>
          </p:nvPr>
        </p:nvSpPr>
        <p:spPr>
          <a:xfrm>
            <a:off x="1655763" y="2605088"/>
            <a:ext cx="5149850" cy="3189287"/>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GB" dirty="0"/>
          </a:p>
        </p:txBody>
      </p:sp>
      <p:sp>
        <p:nvSpPr>
          <p:cNvPr id="10" name="Tijdelijke aanduiding voor afbeelding 9">
            <a:extLst>
              <a:ext uri="{FF2B5EF4-FFF2-40B4-BE49-F238E27FC236}">
                <a16:creationId xmlns:a16="http://schemas.microsoft.com/office/drawing/2014/main" id="{1D3B075B-6E1B-48A9-A29C-69102DB42F85}"/>
              </a:ext>
            </a:extLst>
          </p:cNvPr>
          <p:cNvSpPr>
            <a:spLocks noGrp="1"/>
          </p:cNvSpPr>
          <p:nvPr>
            <p:ph type="pic" sz="quarter" idx="12"/>
          </p:nvPr>
        </p:nvSpPr>
        <p:spPr>
          <a:xfrm>
            <a:off x="7038975" y="0"/>
            <a:ext cx="4481513" cy="6480175"/>
          </a:xfrm>
          <a:solidFill>
            <a:schemeClr val="bg1">
              <a:lumMod val="95000"/>
            </a:schemeClr>
          </a:solidFill>
        </p:spPr>
        <p:txBody>
          <a:bodyPr/>
          <a:lstStyle>
            <a:lvl1pPr marL="0" indent="0">
              <a:buNone/>
              <a:defRPr/>
            </a:lvl1pPr>
          </a:lstStyle>
          <a:p>
            <a:r>
              <a:rPr lang="nl-NL"/>
              <a:t>Klik op het pictogram als u een afbeelding wilt toevoegen</a:t>
            </a:r>
            <a:endParaRPr lang="en-GB" dirty="0"/>
          </a:p>
        </p:txBody>
      </p:sp>
      <p:sp>
        <p:nvSpPr>
          <p:cNvPr id="11" name="Rechthoek 10">
            <a:extLst>
              <a:ext uri="{FF2B5EF4-FFF2-40B4-BE49-F238E27FC236}">
                <a16:creationId xmlns:a16="http://schemas.microsoft.com/office/drawing/2014/main" id="{DC568622-9D0A-4CCF-A04F-D7C03FA933E6}"/>
              </a:ext>
            </a:extLst>
          </p:cNvPr>
          <p:cNvSpPr/>
          <p:nvPr userDrawn="1"/>
        </p:nvSpPr>
        <p:spPr>
          <a:xfrm>
            <a:off x="6805613" y="1339707"/>
            <a:ext cx="233362" cy="144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nvGrpSpPr>
          <p:cNvPr id="6" name="Info">
            <a:extLst>
              <a:ext uri="{FF2B5EF4-FFF2-40B4-BE49-F238E27FC236}">
                <a16:creationId xmlns:a16="http://schemas.microsoft.com/office/drawing/2014/main" id="{661DFC31-4E7D-4437-9213-13263CF6299C}"/>
              </a:ext>
            </a:extLst>
          </p:cNvPr>
          <p:cNvGrpSpPr/>
          <p:nvPr userDrawn="1"/>
        </p:nvGrpSpPr>
        <p:grpSpPr>
          <a:xfrm>
            <a:off x="-2749208" y="1635988"/>
            <a:ext cx="2496105" cy="4726712"/>
            <a:chOff x="-2105890" y="1897502"/>
            <a:chExt cx="1979502" cy="5002302"/>
          </a:xfrm>
        </p:grpSpPr>
        <p:sp>
          <p:nvSpPr>
            <p:cNvPr id="7" name="Tekst">
              <a:extLst>
                <a:ext uri="{FF2B5EF4-FFF2-40B4-BE49-F238E27FC236}">
                  <a16:creationId xmlns:a16="http://schemas.microsoft.com/office/drawing/2014/main" id="{D21127C4-310D-491F-BE62-1AFD81FCA0E3}"/>
                </a:ext>
              </a:extLst>
            </p:cNvPr>
            <p:cNvSpPr txBox="1"/>
            <p:nvPr userDrawn="1"/>
          </p:nvSpPr>
          <p:spPr>
            <a:xfrm>
              <a:off x="-2105890" y="1897502"/>
              <a:ext cx="1979502" cy="4836963"/>
            </a:xfrm>
            <a:prstGeom prst="rect">
              <a:avLst/>
            </a:prstGeom>
            <a:noFill/>
          </p:spPr>
          <p:txBody>
            <a:bodyPr wrap="square" lIns="0" tIns="0" rIns="0" bIns="0" rtlCol="0">
              <a:spAutoFit/>
            </a:bodyPr>
            <a:lstStyle/>
            <a:p>
              <a:pPr>
                <a:lnSpc>
                  <a:spcPct val="100000"/>
                </a:lnSpc>
              </a:pPr>
              <a:r>
                <a:rPr lang="en-GB" sz="1100" b="1" baseline="0" noProof="1">
                  <a:solidFill>
                    <a:schemeClr val="tx2"/>
                  </a:solidFill>
                  <a:latin typeface="+mn-lt"/>
                  <a:cs typeface="Calibri" panose="020F0502020204030204" pitchFamily="34" charset="0"/>
                </a:rPr>
                <a:t>Tekst opmaken</a:t>
              </a:r>
              <a:endParaRPr lang="en-GB" sz="1100" baseline="0" noProof="1">
                <a:solidFill>
                  <a:schemeClr val="tx2"/>
                </a:solidFill>
                <a:latin typeface="+mn-lt"/>
                <a:cs typeface="Calibri" panose="020F0502020204030204" pitchFamily="34" charset="0"/>
              </a:endParaRPr>
            </a:p>
            <a:p>
              <a:pPr>
                <a:lnSpc>
                  <a:spcPct val="100000"/>
                </a:lnSpc>
              </a:pPr>
              <a:r>
                <a:rPr lang="en-GB" sz="1100" baseline="0" noProof="1">
                  <a:solidFill>
                    <a:schemeClr val="tx1"/>
                  </a:solidFill>
                  <a:latin typeface="+mn-lt"/>
                  <a:cs typeface="Calibri" panose="020F0502020204030204" pitchFamily="34" charset="0"/>
                </a:rPr>
                <a:t>In tekstkaders zijn vijf opmaakstijlen ingesteld:</a:t>
              </a:r>
            </a:p>
            <a:p>
              <a:pPr marL="294308" indent="-294308">
                <a:lnSpc>
                  <a:spcPct val="100000"/>
                </a:lnSpc>
                <a:buAutoNum type="arabicPeriod"/>
              </a:pPr>
              <a:r>
                <a:rPr lang="en-GB" sz="1100" baseline="0" noProof="1">
                  <a:solidFill>
                    <a:schemeClr val="tx1"/>
                  </a:solidFill>
                  <a:latin typeface="+mn-lt"/>
                  <a:cs typeface="Calibri" panose="020F0502020204030204" pitchFamily="34" charset="0"/>
                </a:rPr>
                <a:t>Opsomming bullet</a:t>
              </a:r>
            </a:p>
            <a:p>
              <a:pPr marL="294308" indent="-294308">
                <a:lnSpc>
                  <a:spcPct val="100000"/>
                </a:lnSpc>
                <a:buAutoNum type="arabicPeriod"/>
              </a:pPr>
              <a:r>
                <a:rPr lang="en-GB" sz="1100" baseline="0" noProof="1">
                  <a:solidFill>
                    <a:schemeClr val="tx1"/>
                  </a:solidFill>
                  <a:latin typeface="+mn-lt"/>
                  <a:cs typeface="Calibri" panose="020F0502020204030204" pitchFamily="34" charset="0"/>
                </a:rPr>
                <a:t>Opsomming streepje</a:t>
              </a:r>
            </a:p>
            <a:p>
              <a:pPr marL="294308" indent="-294308">
                <a:lnSpc>
                  <a:spcPct val="100000"/>
                </a:lnSpc>
                <a:buAutoNum type="arabicPeriod"/>
              </a:pPr>
              <a:r>
                <a:rPr lang="en-GB" sz="1100" baseline="0" noProof="1">
                  <a:solidFill>
                    <a:schemeClr val="tx1"/>
                  </a:solidFill>
                  <a:latin typeface="+mn-lt"/>
                  <a:cs typeface="Calibri" panose="020F0502020204030204" pitchFamily="34" charset="0"/>
                </a:rPr>
                <a:t>Opsomming pijltje</a:t>
              </a:r>
            </a:p>
            <a:p>
              <a:pPr marL="294308" indent="-294308">
                <a:lnSpc>
                  <a:spcPct val="100000"/>
                </a:lnSpc>
                <a:buAutoNum type="arabicPeriod"/>
              </a:pPr>
              <a:r>
                <a:rPr lang="en-GB" sz="1100" baseline="0" noProof="1">
                  <a:solidFill>
                    <a:schemeClr val="tx1"/>
                  </a:solidFill>
                  <a:latin typeface="+mn-lt"/>
                  <a:cs typeface="Calibri" panose="020F0502020204030204" pitchFamily="34" charset="0"/>
                </a:rPr>
                <a:t>Platte tekst</a:t>
              </a:r>
            </a:p>
            <a:p>
              <a:pPr marL="294308" indent="-294308">
                <a:lnSpc>
                  <a:spcPct val="100000"/>
                </a:lnSpc>
                <a:buAutoNum type="arabicPeriod"/>
              </a:pPr>
              <a:r>
                <a:rPr lang="en-GB" sz="1100" baseline="0" noProof="1">
                  <a:solidFill>
                    <a:schemeClr val="tx1"/>
                  </a:solidFill>
                  <a:latin typeface="+mn-lt"/>
                  <a:cs typeface="Calibri" panose="020F0502020204030204" pitchFamily="34" charset="0"/>
                </a:rPr>
                <a:t>Tussenkopje</a:t>
              </a:r>
            </a:p>
            <a:p>
              <a:pPr>
                <a:lnSpc>
                  <a:spcPct val="100000"/>
                </a:lnSpc>
              </a:pPr>
              <a:endParaRPr lang="en-GB" sz="1100" baseline="0" noProof="1">
                <a:solidFill>
                  <a:schemeClr val="tx1"/>
                </a:solidFill>
                <a:latin typeface="+mn-lt"/>
                <a:cs typeface="Calibri" panose="020F0502020204030204" pitchFamily="34" charset="0"/>
              </a:endParaRPr>
            </a:p>
            <a:p>
              <a:pPr>
                <a:lnSpc>
                  <a:spcPct val="100000"/>
                </a:lnSpc>
              </a:pPr>
              <a:r>
                <a:rPr lang="en-GB" sz="1100" baseline="0" noProof="1">
                  <a:solidFill>
                    <a:schemeClr val="tx1"/>
                  </a:solidFill>
                  <a:latin typeface="+mn-lt"/>
                  <a:cs typeface="Calibri" panose="020F0502020204030204" pitchFamily="34" charset="0"/>
                </a:rPr>
                <a:t>Je kiest een stijl door </a:t>
              </a:r>
              <a:r>
                <a:rPr lang="en-GB" sz="1100" i="1" baseline="0" noProof="1">
                  <a:solidFill>
                    <a:schemeClr val="tx1"/>
                  </a:solidFill>
                  <a:latin typeface="+mn-lt"/>
                  <a:cs typeface="Calibri" panose="020F0502020204030204" pitchFamily="34" charset="0"/>
                </a:rPr>
                <a:t>aan het begin van een alinea </a:t>
              </a:r>
              <a:r>
                <a:rPr lang="en-GB" sz="1100" baseline="0" noProof="1">
                  <a:solidFill>
                    <a:schemeClr val="tx1"/>
                  </a:solidFill>
                  <a:latin typeface="+mn-lt"/>
                  <a:cs typeface="Calibri" panose="020F0502020204030204" pitchFamily="34" charset="0"/>
                </a:rPr>
                <a:t>op </a:t>
              </a:r>
              <a:r>
                <a:rPr lang="en-GB" sz="1100" b="1" baseline="0" noProof="1">
                  <a:solidFill>
                    <a:schemeClr val="tx1"/>
                  </a:solidFill>
                  <a:latin typeface="+mn-lt"/>
                  <a:cs typeface="Calibri" panose="020F0502020204030204" pitchFamily="34" charset="0"/>
                </a:rPr>
                <a:t>[Tab]</a:t>
              </a:r>
              <a:r>
                <a:rPr lang="en-GB" sz="1100" baseline="0" noProof="1">
                  <a:solidFill>
                    <a:schemeClr val="tx1"/>
                  </a:solidFill>
                  <a:latin typeface="+mn-lt"/>
                  <a:cs typeface="Calibri" panose="020F0502020204030204" pitchFamily="34" charset="0"/>
                </a:rPr>
                <a:t> of </a:t>
              </a:r>
              <a:r>
                <a:rPr lang="en-GB" sz="1100" b="1" baseline="0" noProof="1">
                  <a:solidFill>
                    <a:schemeClr val="tx1"/>
                  </a:solidFill>
                  <a:latin typeface="+mn-lt"/>
                  <a:cs typeface="Calibri" panose="020F0502020204030204" pitchFamily="34" charset="0"/>
                </a:rPr>
                <a:t>[Shift]+[Tab]</a:t>
              </a:r>
              <a:r>
                <a:rPr lang="en-GB" sz="1100" baseline="0" noProof="1">
                  <a:solidFill>
                    <a:schemeClr val="tx1"/>
                  </a:solidFill>
                  <a:latin typeface="+mn-lt"/>
                  <a:cs typeface="Calibri" panose="020F0502020204030204" pitchFamily="34" charset="0"/>
                </a:rPr>
                <a:t> te drukken:</a:t>
              </a:r>
            </a:p>
            <a:p>
              <a:pPr marL="226863" indent="-226863">
                <a:lnSpc>
                  <a:spcPct val="100000"/>
                </a:lnSpc>
                <a:buFont typeface="Calibri" panose="020B0604020202020204" pitchFamily="34" charset="0"/>
                <a:buChar char="•"/>
              </a:pPr>
              <a:r>
                <a:rPr lang="en-GB" sz="1100" baseline="0" noProof="1">
                  <a:solidFill>
                    <a:schemeClr val="tx1"/>
                  </a:solidFill>
                  <a:latin typeface="+mn-lt"/>
                  <a:cs typeface="Calibri" panose="020F0502020204030204" pitchFamily="34" charset="0"/>
                </a:rPr>
                <a:t>Met </a:t>
              </a:r>
              <a:r>
                <a:rPr lang="en-GB" sz="1100" b="1" baseline="0" noProof="1">
                  <a:solidFill>
                    <a:schemeClr val="tx1"/>
                  </a:solidFill>
                  <a:latin typeface="+mn-lt"/>
                  <a:cs typeface="Calibri" panose="020F0502020204030204" pitchFamily="34" charset="0"/>
                </a:rPr>
                <a:t>[Tab]</a:t>
              </a:r>
              <a:r>
                <a:rPr lang="en-GB" sz="1100" baseline="0" noProof="1">
                  <a:solidFill>
                    <a:schemeClr val="tx1"/>
                  </a:solidFill>
                  <a:latin typeface="+mn-lt"/>
                  <a:cs typeface="Calibri" panose="020F0502020204030204" pitchFamily="34" charset="0"/>
                </a:rPr>
                <a:t> kies je de </a:t>
              </a:r>
              <a:r>
                <a:rPr lang="en-GB" sz="1100" u="sng" baseline="0" noProof="1">
                  <a:solidFill>
                    <a:schemeClr val="tx1"/>
                  </a:solidFill>
                  <a:latin typeface="+mn-lt"/>
                  <a:cs typeface="Calibri" panose="020F0502020204030204" pitchFamily="34" charset="0"/>
                </a:rPr>
                <a:t>volgende</a:t>
              </a:r>
              <a:r>
                <a:rPr lang="en-GB" sz="1100" baseline="0" noProof="1">
                  <a:solidFill>
                    <a:schemeClr val="tx1"/>
                  </a:solidFill>
                  <a:latin typeface="+mn-lt"/>
                  <a:cs typeface="Calibri" panose="020F0502020204030204" pitchFamily="34" charset="0"/>
                </a:rPr>
                <a:t> tekststijl.</a:t>
              </a:r>
            </a:p>
            <a:p>
              <a:pPr marL="226863" indent="-226863">
                <a:lnSpc>
                  <a:spcPct val="100000"/>
                </a:lnSpc>
                <a:buFont typeface="Calibri" panose="020B0604020202020204" pitchFamily="34" charset="0"/>
                <a:buChar char="•"/>
              </a:pPr>
              <a:r>
                <a:rPr lang="en-GB" sz="1100" baseline="0" noProof="1">
                  <a:solidFill>
                    <a:schemeClr val="tx1"/>
                  </a:solidFill>
                  <a:latin typeface="+mn-lt"/>
                  <a:cs typeface="Calibri" panose="020F0502020204030204" pitchFamily="34" charset="0"/>
                </a:rPr>
                <a:t>Met </a:t>
              </a:r>
              <a:r>
                <a:rPr lang="en-GB" sz="1100" b="1" baseline="0" noProof="1">
                  <a:solidFill>
                    <a:schemeClr val="tx1"/>
                  </a:solidFill>
                  <a:latin typeface="+mn-lt"/>
                  <a:cs typeface="Calibri" panose="020F0502020204030204" pitchFamily="34" charset="0"/>
                </a:rPr>
                <a:t>[Shift]+[Tab]</a:t>
              </a:r>
              <a:r>
                <a:rPr lang="en-GB" sz="1100" baseline="0" noProof="1">
                  <a:solidFill>
                    <a:schemeClr val="tx1"/>
                  </a:solidFill>
                  <a:latin typeface="+mn-lt"/>
                  <a:cs typeface="Calibri" panose="020F0502020204030204" pitchFamily="34" charset="0"/>
                </a:rPr>
                <a:t> kies je de </a:t>
              </a:r>
              <a:r>
                <a:rPr lang="en-GB" sz="1100" u="sng" baseline="0" noProof="1">
                  <a:solidFill>
                    <a:schemeClr val="tx1"/>
                  </a:solidFill>
                  <a:latin typeface="+mn-lt"/>
                  <a:cs typeface="Calibri" panose="020F0502020204030204" pitchFamily="34" charset="0"/>
                </a:rPr>
                <a:t>vorige</a:t>
              </a:r>
              <a:r>
                <a:rPr lang="en-GB" sz="1100" i="0" u="none" baseline="0" noProof="1">
                  <a:solidFill>
                    <a:schemeClr val="tx1"/>
                  </a:solidFill>
                  <a:latin typeface="+mn-lt"/>
                  <a:cs typeface="Calibri" panose="020F0502020204030204" pitchFamily="34" charset="0"/>
                </a:rPr>
                <a:t> tekststijl</a:t>
              </a:r>
            </a:p>
            <a:p>
              <a:pPr marL="0" indent="0">
                <a:lnSpc>
                  <a:spcPct val="100000"/>
                </a:lnSpc>
                <a:buFont typeface="Calibri" panose="020B0604020202020204" pitchFamily="34" charset="0"/>
                <a:buNone/>
              </a:pPr>
              <a:endParaRPr lang="en-GB" sz="1100" i="0" u="none" baseline="0" noProof="1">
                <a:solidFill>
                  <a:schemeClr val="tx1"/>
                </a:solidFill>
                <a:latin typeface="+mn-lt"/>
                <a:cs typeface="Calibri" panose="020F0502020204030204" pitchFamily="34" charset="0"/>
              </a:endParaRPr>
            </a:p>
            <a:p>
              <a:pPr marL="0" indent="0">
                <a:lnSpc>
                  <a:spcPct val="100000"/>
                </a:lnSpc>
                <a:buFont typeface="Calibri" panose="020B0604020202020204" pitchFamily="34" charset="0"/>
                <a:buNone/>
              </a:pPr>
              <a:r>
                <a:rPr lang="en-GB" sz="1100" i="0" u="none" baseline="0" noProof="1">
                  <a:solidFill>
                    <a:schemeClr val="tx1"/>
                  </a:solidFill>
                  <a:latin typeface="+mn-lt"/>
                  <a:cs typeface="Calibri" panose="020F0502020204030204" pitchFamily="34" charset="0"/>
                </a:rPr>
                <a:t>Je kunt meerdere ‘sprongen’ tegelijk voor- of achteruit maken als je b.v. van niveau 1 naar niveau 4 wilt gaan. Je drukt dan aan het begin van een alinea meerdere keren op </a:t>
              </a:r>
              <a:r>
                <a:rPr lang="en-GB" sz="1100" b="1" i="0" u="none" baseline="0" noProof="1">
                  <a:solidFill>
                    <a:schemeClr val="tx1"/>
                  </a:solidFill>
                  <a:latin typeface="+mn-lt"/>
                  <a:cs typeface="Calibri" panose="020F0502020204030204" pitchFamily="34" charset="0"/>
                </a:rPr>
                <a:t>[Tab]</a:t>
              </a:r>
              <a:r>
                <a:rPr lang="en-GB" sz="1100" i="0" u="none" baseline="0" noProof="1">
                  <a:solidFill>
                    <a:schemeClr val="tx1"/>
                  </a:solidFill>
                  <a:latin typeface="+mn-lt"/>
                  <a:cs typeface="Calibri" panose="020F0502020204030204" pitchFamily="34" charset="0"/>
                </a:rPr>
                <a:t> of </a:t>
              </a:r>
              <a:r>
                <a:rPr lang="en-GB" sz="1100" b="1" i="0" u="none" baseline="0" noProof="1">
                  <a:solidFill>
                    <a:schemeClr val="tx1"/>
                  </a:solidFill>
                  <a:latin typeface="+mn-lt"/>
                  <a:cs typeface="Calibri" panose="020F0502020204030204" pitchFamily="34" charset="0"/>
                </a:rPr>
                <a:t>[Shift]+[Tab].</a:t>
              </a:r>
            </a:p>
            <a:p>
              <a:pPr marL="0" indent="0">
                <a:lnSpc>
                  <a:spcPct val="100000"/>
                </a:lnSpc>
                <a:buFont typeface="Calibri" panose="020B0604020202020204" pitchFamily="34" charset="0"/>
                <a:buNone/>
              </a:pPr>
              <a:endParaRPr lang="en-GB" sz="1100" b="1" i="0" u="none" baseline="0" noProof="1">
                <a:solidFill>
                  <a:schemeClr val="tx1"/>
                </a:solidFill>
                <a:latin typeface="+mn-lt"/>
                <a:cs typeface="Calibri" panose="020F0502020204030204" pitchFamily="34" charset="0"/>
              </a:endParaRPr>
            </a:p>
            <a:p>
              <a:pPr marL="0" marR="0" lvl="0" indent="0" algn="l" defTabSz="829467" rtl="0" eaLnBrk="1" fontAlgn="auto" latinLnBrk="0" hangingPunct="1">
                <a:lnSpc>
                  <a:spcPct val="100000"/>
                </a:lnSpc>
                <a:spcBef>
                  <a:spcPts val="0"/>
                </a:spcBef>
                <a:spcAft>
                  <a:spcPts val="0"/>
                </a:spcAft>
                <a:buClrTx/>
                <a:buSzTx/>
                <a:buFont typeface="Calibri" panose="020B0604020202020204" pitchFamily="34" charset="0"/>
                <a:buNone/>
                <a:tabLst/>
                <a:defRPr/>
              </a:pPr>
              <a:r>
                <a:rPr lang="en-GB" sz="1100" b="1" i="1" u="none" baseline="0" noProof="1">
                  <a:solidFill>
                    <a:schemeClr val="tx1"/>
                  </a:solidFill>
                  <a:latin typeface="+mn-lt"/>
                  <a:cs typeface="Calibri" panose="020F0502020204030204" pitchFamily="34" charset="0"/>
                </a:rPr>
                <a:t>Tip: </a:t>
              </a:r>
              <a:r>
                <a:rPr lang="en-GB" sz="1100" b="0" i="1" u="none" baseline="0" noProof="1">
                  <a:solidFill>
                    <a:schemeClr val="tx1"/>
                  </a:solidFill>
                  <a:latin typeface="+mn-lt"/>
                  <a:cs typeface="Calibri" panose="020F0502020204030204" pitchFamily="34" charset="0"/>
                </a:rPr>
                <a:t>in plaats van de Tab-toets kun je ook deze knoppen gebruiken (op de Start-tab):</a:t>
              </a:r>
            </a:p>
          </p:txBody>
        </p:sp>
        <p:pic>
          <p:nvPicPr>
            <p:cNvPr id="8" name="Inspringen">
              <a:extLst>
                <a:ext uri="{FF2B5EF4-FFF2-40B4-BE49-F238E27FC236}">
                  <a16:creationId xmlns:a16="http://schemas.microsoft.com/office/drawing/2014/main" id="{1D1E3B6C-14B8-439C-8777-4EEB66378B6B}"/>
                </a:ext>
              </a:extLst>
            </p:cNvPr>
            <p:cNvPicPr>
              <a:picLocks noChangeAspect="1"/>
            </p:cNvPicPr>
            <p:nvPr userDrawn="1"/>
          </p:nvPicPr>
          <p:blipFill>
            <a:blip r:embed="rId2"/>
            <a:stretch>
              <a:fillRect/>
            </a:stretch>
          </p:blipFill>
          <p:spPr>
            <a:xfrm>
              <a:off x="-1202769" y="6564060"/>
              <a:ext cx="533376" cy="335744"/>
            </a:xfrm>
            <a:prstGeom prst="rect">
              <a:avLst/>
            </a:prstGeom>
          </p:spPr>
        </p:pic>
      </p:grpSp>
    </p:spTree>
    <p:extLst>
      <p:ext uri="{BB962C8B-B14F-4D97-AF65-F5344CB8AC3E}">
        <p14:creationId xmlns:p14="http://schemas.microsoft.com/office/powerpoint/2010/main" val="3241374976"/>
      </p:ext>
    </p:extLst>
  </p:cSld>
  <p:clrMapOvr>
    <a:masterClrMapping/>
  </p:clrMapOvr>
  <p:extLst>
    <p:ext uri="{DCECCB84-F9BA-43D5-87BE-67443E8EF086}">
      <p15:sldGuideLst xmlns:p15="http://schemas.microsoft.com/office/powerpoint/2012/main">
        <p15:guide id="1" orient="horz" pos="2041">
          <p15:clr>
            <a:srgbClr val="FBAE40"/>
          </p15:clr>
        </p15:guide>
        <p15:guide id="2" pos="3628">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Quote 1">
    <p:spTree>
      <p:nvGrpSpPr>
        <p:cNvPr id="1" name=""/>
        <p:cNvGrpSpPr/>
        <p:nvPr/>
      </p:nvGrpSpPr>
      <p:grpSpPr>
        <a:xfrm>
          <a:off x="0" y="0"/>
          <a:ext cx="0" cy="0"/>
          <a:chOff x="0" y="0"/>
          <a:chExt cx="0" cy="0"/>
        </a:xfrm>
      </p:grpSpPr>
      <p:sp>
        <p:nvSpPr>
          <p:cNvPr id="4" name="Tijdelijke aanduiding voor tekst 3">
            <a:extLst>
              <a:ext uri="{FF2B5EF4-FFF2-40B4-BE49-F238E27FC236}">
                <a16:creationId xmlns:a16="http://schemas.microsoft.com/office/drawing/2014/main" id="{66E08720-8B2D-46D3-BBE0-F7714CAFA8FB}"/>
              </a:ext>
            </a:extLst>
          </p:cNvPr>
          <p:cNvSpPr>
            <a:spLocks noGrp="1"/>
          </p:cNvSpPr>
          <p:nvPr>
            <p:ph type="body" sz="quarter" idx="10" hasCustomPrompt="1"/>
          </p:nvPr>
        </p:nvSpPr>
        <p:spPr>
          <a:xfrm>
            <a:off x="4284921" y="1594878"/>
            <a:ext cx="4912242" cy="4125248"/>
          </a:xfrm>
        </p:spPr>
        <p:txBody>
          <a:bodyPr anchor="ctr" anchorCtr="0">
            <a:normAutofit/>
          </a:bodyPr>
          <a:lstStyle>
            <a:lvl1pPr marL="0" indent="0">
              <a:lnSpc>
                <a:spcPct val="100000"/>
              </a:lnSpc>
              <a:buNone/>
              <a:defRPr sz="2650">
                <a:solidFill>
                  <a:schemeClr val="tx2"/>
                </a:solidFill>
                <a:latin typeface="+mj-lt"/>
              </a:defRPr>
            </a:lvl1pPr>
          </a:lstStyle>
          <a:p>
            <a:pPr lvl="0"/>
            <a:r>
              <a:rPr lang="en-GB" noProof="0"/>
              <a:t>[quote]</a:t>
            </a:r>
          </a:p>
        </p:txBody>
      </p:sp>
      <p:pic>
        <p:nvPicPr>
          <p:cNvPr id="8" name="Beeldmerk">
            <a:extLst>
              <a:ext uri="{FF2B5EF4-FFF2-40B4-BE49-F238E27FC236}">
                <a16:creationId xmlns:a16="http://schemas.microsoft.com/office/drawing/2014/main" id="{6404C986-8835-4E68-8C40-8023E8B7029B}"/>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2032545" y="2446383"/>
            <a:ext cx="1862331" cy="1863854"/>
          </a:xfrm>
          <a:prstGeom prst="rect">
            <a:avLst/>
          </a:prstGeom>
        </p:spPr>
      </p:pic>
      <p:sp>
        <p:nvSpPr>
          <p:cNvPr id="11" name="Afdekking">
            <a:extLst>
              <a:ext uri="{FF2B5EF4-FFF2-40B4-BE49-F238E27FC236}">
                <a16:creationId xmlns:a16="http://schemas.microsoft.com/office/drawing/2014/main" id="{9BE54BB1-9644-4BAF-AD5F-E5F18928498A}"/>
              </a:ext>
            </a:extLst>
          </p:cNvPr>
          <p:cNvSpPr/>
          <p:nvPr userDrawn="1"/>
        </p:nvSpPr>
        <p:spPr>
          <a:xfrm>
            <a:off x="1165860" y="1165860"/>
            <a:ext cx="489903" cy="3352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a:p>
        </p:txBody>
      </p:sp>
    </p:spTree>
    <p:extLst>
      <p:ext uri="{BB962C8B-B14F-4D97-AF65-F5344CB8AC3E}">
        <p14:creationId xmlns:p14="http://schemas.microsoft.com/office/powerpoint/2010/main" val="221752643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Tussendia">
    <p:spTree>
      <p:nvGrpSpPr>
        <p:cNvPr id="1" name=""/>
        <p:cNvGrpSpPr/>
        <p:nvPr/>
      </p:nvGrpSpPr>
      <p:grpSpPr>
        <a:xfrm>
          <a:off x="0" y="0"/>
          <a:ext cx="0" cy="0"/>
          <a:chOff x="0" y="0"/>
          <a:chExt cx="0" cy="0"/>
        </a:xfrm>
      </p:grpSpPr>
      <p:grpSp>
        <p:nvGrpSpPr>
          <p:cNvPr id="15" name="Groep 14">
            <a:extLst>
              <a:ext uri="{FF2B5EF4-FFF2-40B4-BE49-F238E27FC236}">
                <a16:creationId xmlns:a16="http://schemas.microsoft.com/office/drawing/2014/main" id="{50B04124-1E68-4203-A398-300DE8A9B0B3}"/>
              </a:ext>
            </a:extLst>
          </p:cNvPr>
          <p:cNvGrpSpPr/>
          <p:nvPr userDrawn="1"/>
        </p:nvGrpSpPr>
        <p:grpSpPr>
          <a:xfrm>
            <a:off x="-2400101" y="1834107"/>
            <a:ext cx="2280676" cy="2940113"/>
            <a:chOff x="-2172832" y="1897500"/>
            <a:chExt cx="2046443" cy="3111536"/>
          </a:xfrm>
        </p:grpSpPr>
        <p:sp>
          <p:nvSpPr>
            <p:cNvPr id="16" name="Toelichting 2">
              <a:extLst>
                <a:ext uri="{FF2B5EF4-FFF2-40B4-BE49-F238E27FC236}">
                  <a16:creationId xmlns:a16="http://schemas.microsoft.com/office/drawing/2014/main" id="{EF5FCD81-6E8D-44ED-B3BB-3D7A2722A3CE}"/>
                </a:ext>
              </a:extLst>
            </p:cNvPr>
            <p:cNvSpPr txBox="1"/>
            <p:nvPr userDrawn="1"/>
          </p:nvSpPr>
          <p:spPr>
            <a:xfrm>
              <a:off x="-2172832" y="1897500"/>
              <a:ext cx="2046443" cy="2687202"/>
            </a:xfrm>
            <a:prstGeom prst="rect">
              <a:avLst/>
            </a:prstGeom>
            <a:noFill/>
          </p:spPr>
          <p:txBody>
            <a:bodyPr wrap="square" lIns="0" tIns="0" rIns="0" bIns="0" rtlCol="0">
              <a:spAutoFit/>
            </a:bodyPr>
            <a:lstStyle/>
            <a:p>
              <a:pPr>
                <a:lnSpc>
                  <a:spcPct val="100000"/>
                </a:lnSpc>
              </a:pPr>
              <a:r>
                <a:rPr lang="en-GB" sz="1100" b="1" baseline="0" noProof="1">
                  <a:solidFill>
                    <a:schemeClr val="tx2"/>
                  </a:solidFill>
                  <a:latin typeface="+mn-lt"/>
                  <a:cs typeface="Calibri" panose="020F0502020204030204" pitchFamily="34" charset="0"/>
                </a:rPr>
                <a:t>Nieuwe dia</a:t>
              </a:r>
              <a:endParaRPr lang="en-GB" sz="1100" baseline="0" noProof="1">
                <a:solidFill>
                  <a:schemeClr val="tx2"/>
                </a:solidFill>
                <a:latin typeface="+mn-lt"/>
                <a:cs typeface="Calibri" panose="020F0502020204030204" pitchFamily="34" charset="0"/>
              </a:endParaRPr>
            </a:p>
            <a:p>
              <a:pPr>
                <a:lnSpc>
                  <a:spcPct val="100000"/>
                </a:lnSpc>
              </a:pPr>
              <a:r>
                <a:rPr lang="en-GB" sz="1100" baseline="0" noProof="1">
                  <a:solidFill>
                    <a:schemeClr val="tx1"/>
                  </a:solidFill>
                  <a:latin typeface="+mn-lt"/>
                  <a:cs typeface="Calibri" panose="020F0502020204030204" pitchFamily="34" charset="0"/>
                </a:rPr>
                <a:t>Klik op de </a:t>
              </a:r>
              <a:r>
                <a:rPr lang="en-GB" sz="1100" b="1" baseline="0" noProof="1">
                  <a:solidFill>
                    <a:schemeClr val="tx1"/>
                  </a:solidFill>
                  <a:latin typeface="+mn-lt"/>
                  <a:cs typeface="Calibri" panose="020F0502020204030204" pitchFamily="34" charset="0"/>
                </a:rPr>
                <a:t>Start</a:t>
              </a:r>
              <a:r>
                <a:rPr lang="en-GB" sz="1100" baseline="0" noProof="1">
                  <a:solidFill>
                    <a:schemeClr val="tx1"/>
                  </a:solidFill>
                  <a:latin typeface="+mn-lt"/>
                  <a:cs typeface="Calibri" panose="020F0502020204030204" pitchFamily="34" charset="0"/>
                </a:rPr>
                <a:t>-tab </a:t>
              </a:r>
              <a:r>
                <a:rPr lang="en-GB" sz="1100" u="sng" baseline="0" noProof="1">
                  <a:solidFill>
                    <a:schemeClr val="tx1"/>
                  </a:solidFill>
                  <a:latin typeface="+mn-lt"/>
                  <a:cs typeface="Calibri" panose="020F0502020204030204" pitchFamily="34" charset="0"/>
                </a:rPr>
                <a:t>op het tekstje onder </a:t>
              </a:r>
              <a:r>
                <a:rPr lang="en-GB" sz="1100" baseline="0" noProof="1">
                  <a:solidFill>
                    <a:schemeClr val="tx1"/>
                  </a:solidFill>
                  <a:latin typeface="+mn-lt"/>
                  <a:cs typeface="Calibri" panose="020F0502020204030204" pitchFamily="34" charset="0"/>
                </a:rPr>
                <a:t>het pictogram </a:t>
              </a:r>
              <a:r>
                <a:rPr lang="en-GB" sz="1100" b="1" baseline="0" noProof="1">
                  <a:solidFill>
                    <a:schemeClr val="tx1"/>
                  </a:solidFill>
                  <a:latin typeface="+mn-lt"/>
                  <a:cs typeface="Calibri" panose="020F0502020204030204" pitchFamily="34" charset="0"/>
                </a:rPr>
                <a:t>Nieuwe dia</a:t>
              </a:r>
              <a:r>
                <a:rPr lang="en-GB" sz="1100" baseline="0" noProof="1">
                  <a:solidFill>
                    <a:schemeClr val="tx1"/>
                  </a:solidFill>
                  <a:latin typeface="+mn-lt"/>
                  <a:cs typeface="Calibri" panose="020F0502020204030204" pitchFamily="34" charset="0"/>
                </a:rPr>
                <a:t>:</a:t>
              </a:r>
            </a:p>
            <a:p>
              <a:pPr>
                <a:lnSpc>
                  <a:spcPct val="100000"/>
                </a:lnSpc>
              </a:pPr>
              <a:endParaRPr lang="en-GB" sz="1100" baseline="0" noProof="1">
                <a:solidFill>
                  <a:schemeClr val="tx1"/>
                </a:solidFill>
                <a:latin typeface="+mn-lt"/>
                <a:cs typeface="Calibri" panose="020F0502020204030204" pitchFamily="34" charset="0"/>
              </a:endParaRPr>
            </a:p>
            <a:p>
              <a:pPr>
                <a:lnSpc>
                  <a:spcPct val="100000"/>
                </a:lnSpc>
              </a:pPr>
              <a:endParaRPr lang="en-GB" sz="1100" baseline="0" noProof="1">
                <a:solidFill>
                  <a:schemeClr val="tx1"/>
                </a:solidFill>
                <a:latin typeface="+mn-lt"/>
                <a:cs typeface="Calibri" panose="020F0502020204030204" pitchFamily="34" charset="0"/>
              </a:endParaRPr>
            </a:p>
            <a:p>
              <a:pPr>
                <a:lnSpc>
                  <a:spcPct val="100000"/>
                </a:lnSpc>
              </a:pPr>
              <a:endParaRPr lang="en-GB" sz="1100" baseline="0" noProof="1">
                <a:solidFill>
                  <a:schemeClr val="tx1"/>
                </a:solidFill>
                <a:latin typeface="+mn-lt"/>
                <a:cs typeface="Calibri" panose="020F0502020204030204" pitchFamily="34" charset="0"/>
              </a:endParaRPr>
            </a:p>
            <a:p>
              <a:pPr>
                <a:lnSpc>
                  <a:spcPct val="100000"/>
                </a:lnSpc>
              </a:pPr>
              <a:endParaRPr lang="en-GB" sz="1100" baseline="0" noProof="1">
                <a:solidFill>
                  <a:schemeClr val="tx1"/>
                </a:solidFill>
                <a:latin typeface="+mn-lt"/>
                <a:cs typeface="Calibri" panose="020F0502020204030204" pitchFamily="34" charset="0"/>
              </a:endParaRPr>
            </a:p>
            <a:p>
              <a:pPr>
                <a:lnSpc>
                  <a:spcPct val="100000"/>
                </a:lnSpc>
              </a:pPr>
              <a:endParaRPr lang="en-GB" sz="1100" baseline="0" noProof="1">
                <a:solidFill>
                  <a:schemeClr val="tx1"/>
                </a:solidFill>
                <a:latin typeface="+mn-lt"/>
                <a:cs typeface="Calibri" panose="020F0502020204030204" pitchFamily="34" charset="0"/>
              </a:endParaRPr>
            </a:p>
            <a:p>
              <a:pPr>
                <a:lnSpc>
                  <a:spcPct val="100000"/>
                </a:lnSpc>
              </a:pPr>
              <a:endParaRPr lang="en-GB" sz="1100" b="1" baseline="0" noProof="1">
                <a:solidFill>
                  <a:schemeClr val="tx1"/>
                </a:solidFill>
                <a:latin typeface="+mn-lt"/>
                <a:cs typeface="Calibri" panose="020F0502020204030204" pitchFamily="34" charset="0"/>
              </a:endParaRPr>
            </a:p>
            <a:p>
              <a:pPr>
                <a:lnSpc>
                  <a:spcPct val="100000"/>
                </a:lnSpc>
              </a:pPr>
              <a:endParaRPr lang="en-GB" sz="1100" b="1" baseline="0" noProof="1">
                <a:solidFill>
                  <a:schemeClr val="tx2"/>
                </a:solidFill>
                <a:latin typeface="+mn-lt"/>
                <a:cs typeface="Calibri" panose="020F0502020204030204" pitchFamily="34" charset="0"/>
              </a:endParaRPr>
            </a:p>
            <a:p>
              <a:pPr>
                <a:lnSpc>
                  <a:spcPct val="100000"/>
                </a:lnSpc>
              </a:pPr>
              <a:endParaRPr lang="en-GB" sz="1100" b="1" baseline="0" noProof="1">
                <a:solidFill>
                  <a:schemeClr val="tx2"/>
                </a:solidFill>
                <a:latin typeface="+mn-lt"/>
                <a:cs typeface="Calibri" panose="020F0502020204030204" pitchFamily="34" charset="0"/>
              </a:endParaRPr>
            </a:p>
            <a:p>
              <a:pPr>
                <a:lnSpc>
                  <a:spcPct val="100000"/>
                </a:lnSpc>
              </a:pPr>
              <a:r>
                <a:rPr lang="en-GB" sz="1100" b="1" baseline="0" noProof="1">
                  <a:solidFill>
                    <a:schemeClr val="tx2"/>
                  </a:solidFill>
                  <a:latin typeface="+mn-lt"/>
                  <a:cs typeface="Calibri" panose="020F0502020204030204" pitchFamily="34" charset="0"/>
                </a:rPr>
                <a:t>Andere indeling voor huidige dia</a:t>
              </a:r>
            </a:p>
            <a:p>
              <a:pPr>
                <a:lnSpc>
                  <a:spcPct val="100000"/>
                </a:lnSpc>
              </a:pPr>
              <a:r>
                <a:rPr lang="en-GB" sz="1100" b="0" baseline="0" noProof="1">
                  <a:solidFill>
                    <a:schemeClr val="tx1"/>
                  </a:solidFill>
                  <a:latin typeface="+mn-lt"/>
                  <a:cs typeface="Calibri" panose="020F0502020204030204" pitchFamily="34" charset="0"/>
                </a:rPr>
                <a:t>Klik op de </a:t>
              </a:r>
              <a:r>
                <a:rPr lang="en-GB" sz="1100" b="1" baseline="0" noProof="1">
                  <a:solidFill>
                    <a:schemeClr val="tx1"/>
                  </a:solidFill>
                  <a:latin typeface="+mn-lt"/>
                  <a:cs typeface="Calibri" panose="020F0502020204030204" pitchFamily="34" charset="0"/>
                </a:rPr>
                <a:t>Start</a:t>
              </a:r>
              <a:r>
                <a:rPr lang="en-GB" sz="1100" b="0" baseline="0" noProof="1">
                  <a:solidFill>
                    <a:schemeClr val="tx1"/>
                  </a:solidFill>
                  <a:latin typeface="+mn-lt"/>
                  <a:cs typeface="Calibri" panose="020F0502020204030204" pitchFamily="34" charset="0"/>
                </a:rPr>
                <a:t>-tab op Indeling:</a:t>
              </a:r>
            </a:p>
          </p:txBody>
        </p:sp>
        <p:pic>
          <p:nvPicPr>
            <p:cNvPr id="17" name="Afbeelding 16">
              <a:extLst>
                <a:ext uri="{FF2B5EF4-FFF2-40B4-BE49-F238E27FC236}">
                  <a16:creationId xmlns:a16="http://schemas.microsoft.com/office/drawing/2014/main" id="{EC14DE48-4F0E-43EC-B736-6BEEB06E6521}"/>
                </a:ext>
              </a:extLst>
            </p:cNvPr>
            <p:cNvPicPr>
              <a:picLocks noChangeAspect="1"/>
            </p:cNvPicPr>
            <p:nvPr userDrawn="1"/>
          </p:nvPicPr>
          <p:blipFill>
            <a:blip r:embed="rId2"/>
            <a:stretch>
              <a:fillRect/>
            </a:stretch>
          </p:blipFill>
          <p:spPr>
            <a:xfrm>
              <a:off x="-1718975" y="2616530"/>
              <a:ext cx="514351" cy="914400"/>
            </a:xfrm>
            <a:prstGeom prst="rect">
              <a:avLst/>
            </a:prstGeom>
          </p:spPr>
        </p:pic>
        <p:sp>
          <p:nvSpPr>
            <p:cNvPr id="18" name="Pijl: links 17">
              <a:extLst>
                <a:ext uri="{FF2B5EF4-FFF2-40B4-BE49-F238E27FC236}">
                  <a16:creationId xmlns:a16="http://schemas.microsoft.com/office/drawing/2014/main" id="{BEFD3151-502C-4722-9080-A1720BC9EAF8}"/>
                </a:ext>
              </a:extLst>
            </p:cNvPr>
            <p:cNvSpPr/>
            <p:nvPr userDrawn="1"/>
          </p:nvSpPr>
          <p:spPr>
            <a:xfrm>
              <a:off x="-1222425" y="3250569"/>
              <a:ext cx="514350" cy="181070"/>
            </a:xfrm>
            <a:prstGeom prst="left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00" dirty="0">
                <a:solidFill>
                  <a:schemeClr val="tx1"/>
                </a:solidFill>
              </a:endParaRPr>
            </a:p>
          </p:txBody>
        </p:sp>
        <p:pic>
          <p:nvPicPr>
            <p:cNvPr id="19" name="Afbeelding 18">
              <a:extLst>
                <a:ext uri="{FF2B5EF4-FFF2-40B4-BE49-F238E27FC236}">
                  <a16:creationId xmlns:a16="http://schemas.microsoft.com/office/drawing/2014/main" id="{24130D00-8AA9-4DA1-8F00-36B2187743C9}"/>
                </a:ext>
              </a:extLst>
            </p:cNvPr>
            <p:cNvPicPr>
              <a:picLocks noChangeAspect="1"/>
            </p:cNvPicPr>
            <p:nvPr userDrawn="1"/>
          </p:nvPicPr>
          <p:blipFill>
            <a:blip r:embed="rId3"/>
            <a:stretch>
              <a:fillRect/>
            </a:stretch>
          </p:blipFill>
          <p:spPr>
            <a:xfrm>
              <a:off x="-1823083" y="4711856"/>
              <a:ext cx="1012945" cy="297180"/>
            </a:xfrm>
            <a:prstGeom prst="rect">
              <a:avLst/>
            </a:prstGeom>
          </p:spPr>
        </p:pic>
      </p:grpSp>
      <p:pic>
        <p:nvPicPr>
          <p:cNvPr id="4" name="Achtergrond">
            <a:extLst>
              <a:ext uri="{FF2B5EF4-FFF2-40B4-BE49-F238E27FC236}">
                <a16:creationId xmlns:a16="http://schemas.microsoft.com/office/drawing/2014/main" id="{A278912D-FAEE-465F-A49D-B5B1EE95D564}"/>
              </a:ext>
            </a:extLst>
          </p:cNvPr>
          <p:cNvPicPr>
            <a:picLocks noChangeAspect="1"/>
          </p:cNvPicPr>
          <p:nvPr userDrawn="1"/>
        </p:nvPicPr>
        <p:blipFill>
          <a:blip r:embed="rId4">
            <a:extLst>
              <a:ext uri="{28A0092B-C50C-407E-A947-70E740481C1C}">
                <a14:useLocalDpi xmlns:a14="http://schemas.microsoft.com/office/drawing/2010/main" val="0"/>
              </a:ext>
            </a:extLst>
          </a:blip>
          <a:srcRect/>
          <a:stretch/>
        </p:blipFill>
        <p:spPr>
          <a:xfrm>
            <a:off x="1" y="0"/>
            <a:ext cx="11520486" cy="6479512"/>
          </a:xfrm>
          <a:prstGeom prst="rect">
            <a:avLst/>
          </a:prstGeom>
        </p:spPr>
      </p:pic>
      <p:sp>
        <p:nvSpPr>
          <p:cNvPr id="3" name="Tekstvak 2">
            <a:extLst>
              <a:ext uri="{FF2B5EF4-FFF2-40B4-BE49-F238E27FC236}">
                <a16:creationId xmlns:a16="http://schemas.microsoft.com/office/drawing/2014/main" id="{F0F3B0D5-3758-4BBD-986B-2F37D4BACE42}"/>
              </a:ext>
            </a:extLst>
          </p:cNvPr>
          <p:cNvSpPr txBox="1"/>
          <p:nvPr userDrawn="1"/>
        </p:nvSpPr>
        <p:spPr>
          <a:xfrm>
            <a:off x="2522362" y="2671200"/>
            <a:ext cx="4634282" cy="430887"/>
          </a:xfrm>
          <a:prstGeom prst="rect">
            <a:avLst/>
          </a:prstGeom>
          <a:noFill/>
        </p:spPr>
        <p:txBody>
          <a:bodyPr wrap="none" lIns="0" tIns="0" rIns="0" bIns="0" rtlCol="0">
            <a:spAutoFit/>
          </a:bodyPr>
          <a:lstStyle/>
          <a:p>
            <a:pPr algn="r"/>
            <a:r>
              <a:rPr lang="nl-NL" sz="2800" dirty="0">
                <a:solidFill>
                  <a:schemeClr val="bg1"/>
                </a:solidFill>
                <a:latin typeface="Montserrat Light" panose="00000400000000000000" pitchFamily="2" charset="0"/>
              </a:rPr>
              <a:t>professional development</a:t>
            </a:r>
          </a:p>
        </p:txBody>
      </p:sp>
    </p:spTree>
    <p:extLst>
      <p:ext uri="{BB962C8B-B14F-4D97-AF65-F5344CB8AC3E}">
        <p14:creationId xmlns:p14="http://schemas.microsoft.com/office/powerpoint/2010/main" val="74922258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Quote 2">
    <p:spTree>
      <p:nvGrpSpPr>
        <p:cNvPr id="1" name=""/>
        <p:cNvGrpSpPr/>
        <p:nvPr/>
      </p:nvGrpSpPr>
      <p:grpSpPr>
        <a:xfrm>
          <a:off x="0" y="0"/>
          <a:ext cx="0" cy="0"/>
          <a:chOff x="0" y="0"/>
          <a:chExt cx="0" cy="0"/>
        </a:xfrm>
      </p:grpSpPr>
      <p:sp>
        <p:nvSpPr>
          <p:cNvPr id="3" name="Afdekking">
            <a:extLst>
              <a:ext uri="{FF2B5EF4-FFF2-40B4-BE49-F238E27FC236}">
                <a16:creationId xmlns:a16="http://schemas.microsoft.com/office/drawing/2014/main" id="{D6491848-5857-426F-A0E0-71CC9D8D068C}"/>
              </a:ext>
            </a:extLst>
          </p:cNvPr>
          <p:cNvSpPr/>
          <p:nvPr userDrawn="1"/>
        </p:nvSpPr>
        <p:spPr>
          <a:xfrm>
            <a:off x="1165860" y="1165860"/>
            <a:ext cx="3022963" cy="3352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a:p>
        </p:txBody>
      </p:sp>
      <p:sp>
        <p:nvSpPr>
          <p:cNvPr id="2" name="Achtergrond">
            <a:extLst>
              <a:ext uri="{FF2B5EF4-FFF2-40B4-BE49-F238E27FC236}">
                <a16:creationId xmlns:a16="http://schemas.microsoft.com/office/drawing/2014/main" id="{CCB6144E-F24A-419F-9D1F-07F9AA532BE4}"/>
              </a:ext>
            </a:extLst>
          </p:cNvPr>
          <p:cNvSpPr/>
          <p:nvPr userDrawn="1"/>
        </p:nvSpPr>
        <p:spPr>
          <a:xfrm>
            <a:off x="0" y="1407775"/>
            <a:ext cx="11520488" cy="50724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a:p>
        </p:txBody>
      </p:sp>
      <p:sp>
        <p:nvSpPr>
          <p:cNvPr id="4" name="Tijdelijke aanduiding voor tekst 3">
            <a:extLst>
              <a:ext uri="{FF2B5EF4-FFF2-40B4-BE49-F238E27FC236}">
                <a16:creationId xmlns:a16="http://schemas.microsoft.com/office/drawing/2014/main" id="{66E08720-8B2D-46D3-BBE0-F7714CAFA8FB}"/>
              </a:ext>
            </a:extLst>
          </p:cNvPr>
          <p:cNvSpPr>
            <a:spLocks noGrp="1"/>
          </p:cNvSpPr>
          <p:nvPr>
            <p:ph type="body" sz="quarter" idx="10" hasCustomPrompt="1"/>
          </p:nvPr>
        </p:nvSpPr>
        <p:spPr>
          <a:xfrm>
            <a:off x="4284921" y="1594878"/>
            <a:ext cx="4912242" cy="4125248"/>
          </a:xfrm>
        </p:spPr>
        <p:txBody>
          <a:bodyPr anchor="ctr" anchorCtr="0">
            <a:normAutofit/>
          </a:bodyPr>
          <a:lstStyle>
            <a:lvl1pPr marL="0" indent="0">
              <a:lnSpc>
                <a:spcPct val="100000"/>
              </a:lnSpc>
              <a:buNone/>
              <a:defRPr sz="2650">
                <a:solidFill>
                  <a:schemeClr val="bg1"/>
                </a:solidFill>
                <a:latin typeface="+mj-lt"/>
              </a:defRPr>
            </a:lvl1pPr>
          </a:lstStyle>
          <a:p>
            <a:pPr lvl="0"/>
            <a:r>
              <a:rPr lang="en-GB" noProof="0"/>
              <a:t>[quote]</a:t>
            </a:r>
          </a:p>
        </p:txBody>
      </p:sp>
      <p:pic>
        <p:nvPicPr>
          <p:cNvPr id="8" name="Beeldmerk">
            <a:extLst>
              <a:ext uri="{FF2B5EF4-FFF2-40B4-BE49-F238E27FC236}">
                <a16:creationId xmlns:a16="http://schemas.microsoft.com/office/drawing/2014/main" id="{6404C986-8835-4E68-8C40-8023E8B7029B}"/>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2032545" y="2446382"/>
            <a:ext cx="1862332" cy="1863856"/>
          </a:xfrm>
          <a:prstGeom prst="rect">
            <a:avLst/>
          </a:prstGeom>
        </p:spPr>
      </p:pic>
    </p:spTree>
    <p:extLst>
      <p:ext uri="{BB962C8B-B14F-4D97-AF65-F5344CB8AC3E}">
        <p14:creationId xmlns:p14="http://schemas.microsoft.com/office/powerpoint/2010/main" val="289582918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0466143-2FFF-4BD0-93A0-618AAD36620E}"/>
              </a:ext>
            </a:extLst>
          </p:cNvPr>
          <p:cNvSpPr>
            <a:spLocks noGrp="1"/>
          </p:cNvSpPr>
          <p:nvPr>
            <p:ph type="title"/>
          </p:nvPr>
        </p:nvSpPr>
        <p:spPr/>
        <p:txBody>
          <a:bodyPr/>
          <a:lstStyle/>
          <a:p>
            <a:r>
              <a:rPr lang="nl-NL" noProof="0"/>
              <a:t>Klik om stijl te bewerken</a:t>
            </a:r>
            <a:endParaRPr lang="en-GB" noProof="0"/>
          </a:p>
        </p:txBody>
      </p:sp>
    </p:spTree>
    <p:extLst>
      <p:ext uri="{BB962C8B-B14F-4D97-AF65-F5344CB8AC3E}">
        <p14:creationId xmlns:p14="http://schemas.microsoft.com/office/powerpoint/2010/main" val="276206720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Tree>
    <p:extLst>
      <p:ext uri="{BB962C8B-B14F-4D97-AF65-F5344CB8AC3E}">
        <p14:creationId xmlns:p14="http://schemas.microsoft.com/office/powerpoint/2010/main" val="14823154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el en objec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A9E4FF8-900C-4A1C-A50E-422D69231B4E}"/>
              </a:ext>
            </a:extLst>
          </p:cNvPr>
          <p:cNvSpPr>
            <a:spLocks noGrp="1"/>
          </p:cNvSpPr>
          <p:nvPr>
            <p:ph type="title"/>
          </p:nvPr>
        </p:nvSpPr>
        <p:spPr>
          <a:xfrm>
            <a:off x="1655763" y="1969016"/>
            <a:ext cx="7297784" cy="375158"/>
          </a:xfrm>
        </p:spPr>
        <p:txBody>
          <a:bodyPr/>
          <a:lstStyle/>
          <a:p>
            <a:r>
              <a:rPr lang="en-US"/>
              <a:t>Click to edit Master title style</a:t>
            </a:r>
            <a:endParaRPr lang="nl-NL" dirty="0"/>
          </a:p>
        </p:txBody>
      </p:sp>
      <p:sp>
        <p:nvSpPr>
          <p:cNvPr id="3" name="Tijdelijke aanduiding voor inhoud 2">
            <a:extLst>
              <a:ext uri="{FF2B5EF4-FFF2-40B4-BE49-F238E27FC236}">
                <a16:creationId xmlns:a16="http://schemas.microsoft.com/office/drawing/2014/main" id="{9A4D82EB-A068-41A9-80F3-33E950159D34}"/>
              </a:ext>
            </a:extLst>
          </p:cNvPr>
          <p:cNvSpPr>
            <a:spLocks noGrp="1"/>
          </p:cNvSpPr>
          <p:nvPr>
            <p:ph idx="1"/>
          </p:nvPr>
        </p:nvSpPr>
        <p:spPr>
          <a:xfrm>
            <a:off x="1656000" y="2607038"/>
            <a:ext cx="7297784" cy="3143736"/>
          </a:xfrm>
        </p:spPr>
        <p:txBody>
          <a:bodyPr/>
          <a:lstStyle>
            <a:lvl1pPr marL="180000" indent="-180000">
              <a:defRPr/>
            </a:lvl1pPr>
            <a:lvl2pPr marL="360000" indent="-180000">
              <a:defRPr/>
            </a:lvl2pPr>
            <a:lvl3pPr marL="540000" indent="-180000">
              <a:defRPr/>
            </a:lvl3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l-NL" dirty="0"/>
          </a:p>
        </p:txBody>
      </p:sp>
      <p:grpSp>
        <p:nvGrpSpPr>
          <p:cNvPr id="4" name="Info">
            <a:extLst>
              <a:ext uri="{FF2B5EF4-FFF2-40B4-BE49-F238E27FC236}">
                <a16:creationId xmlns:a16="http://schemas.microsoft.com/office/drawing/2014/main" id="{8F666041-AE1D-4790-893C-CA54BB58B111}"/>
              </a:ext>
            </a:extLst>
          </p:cNvPr>
          <p:cNvGrpSpPr/>
          <p:nvPr userDrawn="1"/>
        </p:nvGrpSpPr>
        <p:grpSpPr>
          <a:xfrm>
            <a:off x="-2749208" y="1635988"/>
            <a:ext cx="2496105" cy="4726712"/>
            <a:chOff x="-2105890" y="1897502"/>
            <a:chExt cx="1979502" cy="5002302"/>
          </a:xfrm>
        </p:grpSpPr>
        <p:sp>
          <p:nvSpPr>
            <p:cNvPr id="5" name="Tekst">
              <a:extLst>
                <a:ext uri="{FF2B5EF4-FFF2-40B4-BE49-F238E27FC236}">
                  <a16:creationId xmlns:a16="http://schemas.microsoft.com/office/drawing/2014/main" id="{97E05038-CF34-4324-A446-7849213F5FE2}"/>
                </a:ext>
              </a:extLst>
            </p:cNvPr>
            <p:cNvSpPr txBox="1"/>
            <p:nvPr userDrawn="1"/>
          </p:nvSpPr>
          <p:spPr>
            <a:xfrm>
              <a:off x="-2105890" y="1897502"/>
              <a:ext cx="1979502" cy="4120376"/>
            </a:xfrm>
            <a:prstGeom prst="rect">
              <a:avLst/>
            </a:prstGeom>
            <a:noFill/>
          </p:spPr>
          <p:txBody>
            <a:bodyPr wrap="square" lIns="0" tIns="0" rIns="0" bIns="0" rtlCol="0">
              <a:spAutoFit/>
            </a:bodyPr>
            <a:lstStyle/>
            <a:p>
              <a:pPr>
                <a:lnSpc>
                  <a:spcPct val="100000"/>
                </a:lnSpc>
              </a:pPr>
              <a:r>
                <a:rPr lang="en-GB" sz="1100" b="1" baseline="0" noProof="1">
                  <a:solidFill>
                    <a:schemeClr val="tx2"/>
                  </a:solidFill>
                  <a:latin typeface="+mn-lt"/>
                  <a:cs typeface="Calibri" panose="020F0502020204030204" pitchFamily="34" charset="0"/>
                </a:rPr>
                <a:t>Format text</a:t>
              </a:r>
              <a:endParaRPr lang="en-GB" sz="1100" baseline="0" noProof="1">
                <a:solidFill>
                  <a:schemeClr val="tx2"/>
                </a:solidFill>
                <a:latin typeface="+mn-lt"/>
                <a:cs typeface="Calibri" panose="020F0502020204030204" pitchFamily="34" charset="0"/>
              </a:endParaRPr>
            </a:p>
            <a:p>
              <a:pPr>
                <a:lnSpc>
                  <a:spcPct val="100000"/>
                </a:lnSpc>
              </a:pPr>
              <a:r>
                <a:rPr lang="en-GB" sz="1100" baseline="0" noProof="1">
                  <a:solidFill>
                    <a:schemeClr val="tx1"/>
                  </a:solidFill>
                  <a:latin typeface="+mn-lt"/>
                  <a:cs typeface="Calibri" panose="020F0502020204030204" pitchFamily="34" charset="0"/>
                </a:rPr>
                <a:t>Five layout styles are available in the text boxes:</a:t>
              </a:r>
            </a:p>
            <a:p>
              <a:pPr marL="294308" indent="-294308">
                <a:lnSpc>
                  <a:spcPct val="100000"/>
                </a:lnSpc>
                <a:buAutoNum type="arabicPeriod"/>
              </a:pPr>
              <a:r>
                <a:rPr lang="en-GB" sz="1100" baseline="0" noProof="1">
                  <a:solidFill>
                    <a:schemeClr val="tx1"/>
                  </a:solidFill>
                  <a:latin typeface="+mn-lt"/>
                  <a:cs typeface="Calibri" panose="020F0502020204030204" pitchFamily="34" charset="0"/>
                </a:rPr>
                <a:t>List bullet</a:t>
              </a:r>
            </a:p>
            <a:p>
              <a:pPr marL="294308" indent="-294308">
                <a:lnSpc>
                  <a:spcPct val="100000"/>
                </a:lnSpc>
                <a:buAutoNum type="arabicPeriod"/>
              </a:pPr>
              <a:r>
                <a:rPr lang="en-GB" sz="1100" baseline="0" noProof="1">
                  <a:solidFill>
                    <a:schemeClr val="tx1"/>
                  </a:solidFill>
                  <a:latin typeface="+mn-lt"/>
                  <a:cs typeface="Calibri" panose="020F0502020204030204" pitchFamily="34" charset="0"/>
                </a:rPr>
                <a:t>List dash</a:t>
              </a:r>
            </a:p>
            <a:p>
              <a:pPr marL="294308" indent="-294308">
                <a:lnSpc>
                  <a:spcPct val="100000"/>
                </a:lnSpc>
                <a:buAutoNum type="arabicPeriod"/>
              </a:pPr>
              <a:r>
                <a:rPr lang="en-GB" sz="1100" baseline="0" noProof="1">
                  <a:solidFill>
                    <a:schemeClr val="tx1"/>
                  </a:solidFill>
                  <a:latin typeface="+mn-lt"/>
                  <a:cs typeface="Calibri" panose="020F0502020204030204" pitchFamily="34" charset="0"/>
                </a:rPr>
                <a:t>List arrow</a:t>
              </a:r>
            </a:p>
            <a:p>
              <a:pPr marL="294308" indent="-294308">
                <a:lnSpc>
                  <a:spcPct val="100000"/>
                </a:lnSpc>
                <a:buAutoNum type="arabicPeriod"/>
              </a:pPr>
              <a:r>
                <a:rPr lang="en-GB" sz="1100" baseline="0" noProof="1">
                  <a:solidFill>
                    <a:schemeClr val="tx1"/>
                  </a:solidFill>
                  <a:latin typeface="+mn-lt"/>
                  <a:cs typeface="Calibri" panose="020F0502020204030204" pitchFamily="34" charset="0"/>
                </a:rPr>
                <a:t>Unformatted text</a:t>
              </a:r>
            </a:p>
            <a:p>
              <a:pPr marL="294308" indent="-294308">
                <a:lnSpc>
                  <a:spcPct val="100000"/>
                </a:lnSpc>
                <a:buAutoNum type="arabicPeriod"/>
              </a:pPr>
              <a:r>
                <a:rPr lang="en-GB" sz="1100" baseline="0" noProof="1">
                  <a:solidFill>
                    <a:schemeClr val="tx1"/>
                  </a:solidFill>
                  <a:latin typeface="+mn-lt"/>
                  <a:cs typeface="Calibri" panose="020F0502020204030204" pitchFamily="34" charset="0"/>
                </a:rPr>
                <a:t>Sub-heading</a:t>
              </a:r>
            </a:p>
            <a:p>
              <a:pPr>
                <a:lnSpc>
                  <a:spcPct val="100000"/>
                </a:lnSpc>
              </a:pPr>
              <a:endParaRPr lang="en-GB" sz="1100" baseline="0" noProof="1">
                <a:solidFill>
                  <a:schemeClr val="tx1"/>
                </a:solidFill>
                <a:latin typeface="+mn-lt"/>
                <a:cs typeface="Calibri" panose="020F0502020204030204" pitchFamily="34" charset="0"/>
              </a:endParaRPr>
            </a:p>
            <a:p>
              <a:pPr>
                <a:lnSpc>
                  <a:spcPct val="100000"/>
                </a:lnSpc>
              </a:pPr>
              <a:r>
                <a:rPr lang="en-GB" sz="1100" baseline="0" noProof="1">
                  <a:solidFill>
                    <a:schemeClr val="tx1"/>
                  </a:solidFill>
                  <a:latin typeface="+mn-lt"/>
                  <a:cs typeface="Calibri" panose="020F0502020204030204" pitchFamily="34" charset="0"/>
                </a:rPr>
                <a:t>You can select a style </a:t>
              </a:r>
              <a:r>
                <a:rPr lang="en-GB" sz="1100" i="1" baseline="0" noProof="1">
                  <a:solidFill>
                    <a:schemeClr val="tx1"/>
                  </a:solidFill>
                  <a:latin typeface="+mn-lt"/>
                  <a:cs typeface="Calibri" panose="020F0502020204030204" pitchFamily="34" charset="0"/>
                </a:rPr>
                <a:t>by hitting </a:t>
              </a:r>
              <a:r>
                <a:rPr lang="en-GB" sz="1100" b="1" baseline="0" noProof="1">
                  <a:solidFill>
                    <a:schemeClr val="tx1"/>
                  </a:solidFill>
                  <a:latin typeface="+mn-lt"/>
                  <a:cs typeface="Calibri" panose="020F0502020204030204" pitchFamily="34" charset="0"/>
                </a:rPr>
                <a:t>[Tab]</a:t>
              </a:r>
              <a:r>
                <a:rPr lang="en-GB" sz="1100" baseline="0" noProof="1">
                  <a:solidFill>
                    <a:schemeClr val="tx1"/>
                  </a:solidFill>
                  <a:latin typeface="+mn-lt"/>
                  <a:cs typeface="Calibri" panose="020F0502020204030204" pitchFamily="34" charset="0"/>
                </a:rPr>
                <a:t> or </a:t>
              </a:r>
              <a:r>
                <a:rPr lang="en-GB" sz="1100" b="1" baseline="0" noProof="1">
                  <a:solidFill>
                    <a:schemeClr val="tx1"/>
                  </a:solidFill>
                  <a:latin typeface="+mn-lt"/>
                  <a:cs typeface="Calibri" panose="020F0502020204030204" pitchFamily="34" charset="0"/>
                </a:rPr>
                <a:t>[Shift]+[Tab]</a:t>
              </a:r>
              <a:r>
                <a:rPr lang="en-GB" sz="1100" baseline="0" noProof="1">
                  <a:solidFill>
                    <a:schemeClr val="tx1"/>
                  </a:solidFill>
                  <a:latin typeface="+mn-lt"/>
                  <a:cs typeface="Calibri" panose="020F0502020204030204" pitchFamily="34" charset="0"/>
                </a:rPr>
                <a:t> at the start of a paragraph:</a:t>
              </a:r>
            </a:p>
            <a:p>
              <a:pPr marL="226863" indent="-226863">
                <a:lnSpc>
                  <a:spcPct val="100000"/>
                </a:lnSpc>
                <a:buFont typeface="Calibri" panose="020B0604020202020204" pitchFamily="34" charset="0"/>
                <a:buChar char="•"/>
              </a:pPr>
              <a:r>
                <a:rPr lang="en-GB" sz="1100" baseline="0" noProof="1">
                  <a:solidFill>
                    <a:schemeClr val="tx1"/>
                  </a:solidFill>
                  <a:latin typeface="+mn-lt"/>
                  <a:cs typeface="Calibri" panose="020F0502020204030204" pitchFamily="34" charset="0"/>
                </a:rPr>
                <a:t>Hit </a:t>
              </a:r>
              <a:r>
                <a:rPr lang="en-GB" sz="1100" b="1" baseline="0" noProof="1">
                  <a:solidFill>
                    <a:schemeClr val="tx1"/>
                  </a:solidFill>
                  <a:latin typeface="+mn-lt"/>
                  <a:cs typeface="Calibri" panose="020F0502020204030204" pitchFamily="34" charset="0"/>
                </a:rPr>
                <a:t>[Tab]</a:t>
              </a:r>
              <a:r>
                <a:rPr lang="en-GB" sz="1100" baseline="0" noProof="1">
                  <a:solidFill>
                    <a:schemeClr val="tx1"/>
                  </a:solidFill>
                  <a:latin typeface="+mn-lt"/>
                  <a:cs typeface="Calibri" panose="020F0502020204030204" pitchFamily="34" charset="0"/>
                </a:rPr>
                <a:t> to select the </a:t>
              </a:r>
              <a:r>
                <a:rPr lang="en-GB" sz="1100" u="sng" baseline="0" noProof="1">
                  <a:solidFill>
                    <a:schemeClr val="tx1"/>
                  </a:solidFill>
                  <a:latin typeface="+mn-lt"/>
                  <a:cs typeface="Calibri" panose="020F0502020204030204" pitchFamily="34" charset="0"/>
                </a:rPr>
                <a:t>next</a:t>
              </a:r>
              <a:r>
                <a:rPr lang="en-GB" sz="1100" baseline="0" noProof="1">
                  <a:solidFill>
                    <a:schemeClr val="tx1"/>
                  </a:solidFill>
                  <a:latin typeface="+mn-lt"/>
                  <a:cs typeface="Calibri" panose="020F0502020204030204" pitchFamily="34" charset="0"/>
                </a:rPr>
                <a:t> text style.</a:t>
              </a:r>
            </a:p>
            <a:p>
              <a:pPr marL="226863" indent="-226863">
                <a:lnSpc>
                  <a:spcPct val="100000"/>
                </a:lnSpc>
                <a:buFont typeface="Calibri" panose="020B0604020202020204" pitchFamily="34" charset="0"/>
                <a:buChar char="•"/>
              </a:pPr>
              <a:r>
                <a:rPr lang="en-GB" sz="1100" baseline="0" noProof="1">
                  <a:solidFill>
                    <a:schemeClr val="tx1"/>
                  </a:solidFill>
                  <a:latin typeface="+mn-lt"/>
                  <a:cs typeface="Calibri" panose="020F0502020204030204" pitchFamily="34" charset="0"/>
                </a:rPr>
                <a:t>Hit </a:t>
              </a:r>
              <a:r>
                <a:rPr lang="en-GB" sz="1100" b="1" baseline="0" noProof="1">
                  <a:solidFill>
                    <a:schemeClr val="tx1"/>
                  </a:solidFill>
                  <a:latin typeface="+mn-lt"/>
                  <a:cs typeface="Calibri" panose="020F0502020204030204" pitchFamily="34" charset="0"/>
                </a:rPr>
                <a:t>[Shift]+[Tab]</a:t>
              </a:r>
              <a:r>
                <a:rPr lang="en-GB" sz="1100" baseline="0" noProof="1">
                  <a:solidFill>
                    <a:schemeClr val="tx1"/>
                  </a:solidFill>
                  <a:latin typeface="+mn-lt"/>
                  <a:cs typeface="Calibri" panose="020F0502020204030204" pitchFamily="34" charset="0"/>
                </a:rPr>
                <a:t> to select the </a:t>
              </a:r>
              <a:r>
                <a:rPr lang="en-GB" sz="1100" u="sng" baseline="0" noProof="1">
                  <a:solidFill>
                    <a:schemeClr val="tx1"/>
                  </a:solidFill>
                  <a:latin typeface="+mn-lt"/>
                  <a:cs typeface="Calibri" panose="020F0502020204030204" pitchFamily="34" charset="0"/>
                </a:rPr>
                <a:t>previous</a:t>
              </a:r>
              <a:r>
                <a:rPr lang="en-GB" sz="1100" i="0" u="none" baseline="0" noProof="1">
                  <a:solidFill>
                    <a:schemeClr val="tx1"/>
                  </a:solidFill>
                  <a:latin typeface="+mn-lt"/>
                  <a:cs typeface="Calibri" panose="020F0502020204030204" pitchFamily="34" charset="0"/>
                </a:rPr>
                <a:t> text style</a:t>
              </a:r>
              <a:r>
                <a:rPr lang="en-GB" sz="1100" baseline="0" noProof="1">
                  <a:solidFill>
                    <a:schemeClr val="tx1"/>
                  </a:solidFill>
                  <a:latin typeface="+mn-lt"/>
                  <a:cs typeface="Calibri" panose="020F0502020204030204" pitchFamily="34" charset="0"/>
                </a:rPr>
                <a:t>.</a:t>
              </a:r>
            </a:p>
            <a:p>
              <a:pPr marL="0" indent="0">
                <a:lnSpc>
                  <a:spcPct val="100000"/>
                </a:lnSpc>
                <a:buFont typeface="Calibri" panose="020B0604020202020204" pitchFamily="34" charset="0"/>
                <a:buNone/>
              </a:pPr>
              <a:endParaRPr lang="en-GB" sz="1100" i="0" u="none" baseline="0" noProof="1">
                <a:solidFill>
                  <a:schemeClr val="tx1"/>
                </a:solidFill>
                <a:latin typeface="+mn-lt"/>
                <a:cs typeface="Calibri" panose="020F0502020204030204" pitchFamily="34" charset="0"/>
              </a:endParaRPr>
            </a:p>
            <a:p>
              <a:pPr marL="0" indent="0">
                <a:lnSpc>
                  <a:spcPct val="100000"/>
                </a:lnSpc>
                <a:buFont typeface="Calibri" panose="020B0604020202020204" pitchFamily="34" charset="0"/>
                <a:buNone/>
              </a:pPr>
              <a:r>
                <a:rPr lang="en-GB" sz="1100" i="0" u="none" baseline="0" noProof="1">
                  <a:solidFill>
                    <a:schemeClr val="tx1"/>
                  </a:solidFill>
                  <a:latin typeface="+mn-lt"/>
                  <a:cs typeface="Calibri" panose="020F0502020204030204" pitchFamily="34" charset="0"/>
                </a:rPr>
                <a:t>You can make several 'jumps' forwards or backwards if you want to go from level 1 to level 4, for example. Just hit </a:t>
              </a:r>
              <a:r>
                <a:rPr lang="en-GB" sz="1100" b="1" i="0" u="none" baseline="0" noProof="1">
                  <a:solidFill>
                    <a:schemeClr val="tx1"/>
                  </a:solidFill>
                  <a:latin typeface="+mn-lt"/>
                  <a:cs typeface="Calibri" panose="020F0502020204030204" pitchFamily="34" charset="0"/>
                </a:rPr>
                <a:t>[Tab]</a:t>
              </a:r>
              <a:r>
                <a:rPr lang="en-GB" sz="1100" i="0" u="none" baseline="0" noProof="1">
                  <a:solidFill>
                    <a:schemeClr val="tx1"/>
                  </a:solidFill>
                  <a:latin typeface="+mn-lt"/>
                  <a:cs typeface="Calibri" panose="020F0502020204030204" pitchFamily="34" charset="0"/>
                </a:rPr>
                <a:t> or </a:t>
              </a:r>
              <a:r>
                <a:rPr lang="en-GB" sz="1100" b="1" i="0" u="none" baseline="0" noProof="1">
                  <a:solidFill>
                    <a:schemeClr val="tx1"/>
                  </a:solidFill>
                  <a:latin typeface="+mn-lt"/>
                  <a:cs typeface="Calibri" panose="020F0502020204030204" pitchFamily="34" charset="0"/>
                </a:rPr>
                <a:t>[Shift]+[Tab]</a:t>
              </a:r>
              <a:r>
                <a:rPr lang="en-GB" sz="1100" i="0" u="none" baseline="0" noProof="1">
                  <a:solidFill>
                    <a:schemeClr val="tx1"/>
                  </a:solidFill>
                  <a:latin typeface="+mn-lt"/>
                  <a:cs typeface="Calibri" panose="020F0502020204030204" pitchFamily="34" charset="0"/>
                </a:rPr>
                <a:t> several times at the beginning of a paragraph.</a:t>
              </a:r>
            </a:p>
            <a:p>
              <a:pPr marL="0" indent="0">
                <a:lnSpc>
                  <a:spcPct val="100000"/>
                </a:lnSpc>
                <a:buFont typeface="Calibri" panose="020B0604020202020204" pitchFamily="34" charset="0"/>
                <a:buNone/>
              </a:pPr>
              <a:endParaRPr lang="en-GB" sz="1100" b="1" i="0" u="none" baseline="0" noProof="1">
                <a:solidFill>
                  <a:schemeClr val="tx1"/>
                </a:solidFill>
                <a:latin typeface="+mn-lt"/>
                <a:cs typeface="Calibri" panose="020F0502020204030204" pitchFamily="34" charset="0"/>
              </a:endParaRPr>
            </a:p>
            <a:p>
              <a:pPr marL="0" marR="0" lvl="0" indent="0" algn="l" defTabSz="829467" rtl="0" eaLnBrk="1" fontAlgn="auto" latinLnBrk="0" hangingPunct="1">
                <a:lnSpc>
                  <a:spcPct val="100000"/>
                </a:lnSpc>
                <a:spcBef>
                  <a:spcPts val="0"/>
                </a:spcBef>
                <a:spcAft>
                  <a:spcPts val="0"/>
                </a:spcAft>
                <a:buClrTx/>
                <a:buSzTx/>
                <a:buFont typeface="Calibri" panose="020B0604020202020204" pitchFamily="34" charset="0"/>
                <a:buNone/>
                <a:tabLst/>
                <a:defRPr/>
              </a:pPr>
              <a:r>
                <a:rPr lang="en-GB" sz="1100" b="1" i="1" u="none" baseline="0" noProof="1">
                  <a:solidFill>
                    <a:schemeClr val="tx1"/>
                  </a:solidFill>
                  <a:latin typeface="+mn-lt"/>
                  <a:cs typeface="Calibri" panose="020F0502020204030204" pitchFamily="34" charset="0"/>
                </a:rPr>
                <a:t>Tip: </a:t>
              </a:r>
              <a:r>
                <a:rPr lang="en-GB" sz="1100" b="0" i="1" u="none" baseline="0" noProof="1">
                  <a:solidFill>
                    <a:schemeClr val="tx1"/>
                  </a:solidFill>
                  <a:latin typeface="+mn-lt"/>
                  <a:cs typeface="Calibri" panose="020F0502020204030204" pitchFamily="34" charset="0"/>
                </a:rPr>
                <a:t>instead of the Tab key you can also use these buttons (on the Start tab):</a:t>
              </a:r>
            </a:p>
          </p:txBody>
        </p:sp>
        <p:pic>
          <p:nvPicPr>
            <p:cNvPr id="6" name="Inspringen">
              <a:extLst>
                <a:ext uri="{FF2B5EF4-FFF2-40B4-BE49-F238E27FC236}">
                  <a16:creationId xmlns:a16="http://schemas.microsoft.com/office/drawing/2014/main" id="{5EB716DB-8BE7-4C07-80EA-BC92292EB8D2}"/>
                </a:ext>
              </a:extLst>
            </p:cNvPr>
            <p:cNvPicPr>
              <a:picLocks noChangeAspect="1"/>
            </p:cNvPicPr>
            <p:nvPr userDrawn="1"/>
          </p:nvPicPr>
          <p:blipFill>
            <a:blip r:embed="rId2"/>
            <a:stretch>
              <a:fillRect/>
            </a:stretch>
          </p:blipFill>
          <p:spPr>
            <a:xfrm>
              <a:off x="-1202769" y="6564060"/>
              <a:ext cx="533376" cy="335744"/>
            </a:xfrm>
            <a:prstGeom prst="rect">
              <a:avLst/>
            </a:prstGeom>
          </p:spPr>
        </p:pic>
      </p:grpSp>
    </p:spTree>
    <p:extLst>
      <p:ext uri="{BB962C8B-B14F-4D97-AF65-F5344CB8AC3E}">
        <p14:creationId xmlns:p14="http://schemas.microsoft.com/office/powerpoint/2010/main" val="2214810138"/>
      </p:ext>
    </p:extLst>
  </p:cSld>
  <p:clrMapOvr>
    <a:masterClrMapping/>
  </p:clrMapOvr>
  <p:extLst>
    <p:ext uri="{DCECCB84-F9BA-43D5-87BE-67443E8EF086}">
      <p15:sldGuideLst xmlns:p15="http://schemas.microsoft.com/office/powerpoint/2012/main">
        <p15:guide id="1" orient="horz" pos="2041" userDrawn="1">
          <p15:clr>
            <a:srgbClr val="FBAE40"/>
          </p15:clr>
        </p15:guide>
        <p15:guide id="2" pos="3628"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ekst en foto">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A9E4FF8-900C-4A1C-A50E-422D69231B4E}"/>
              </a:ext>
            </a:extLst>
          </p:cNvPr>
          <p:cNvSpPr>
            <a:spLocks noGrp="1"/>
          </p:cNvSpPr>
          <p:nvPr>
            <p:ph type="title"/>
          </p:nvPr>
        </p:nvSpPr>
        <p:spPr>
          <a:xfrm>
            <a:off x="1655763" y="1969016"/>
            <a:ext cx="5149850" cy="375158"/>
          </a:xfrm>
        </p:spPr>
        <p:txBody>
          <a:bodyPr/>
          <a:lstStyle/>
          <a:p>
            <a:r>
              <a:rPr lang="en-US"/>
              <a:t>Click to edit Master title style</a:t>
            </a:r>
            <a:endParaRPr lang="nl-NL" dirty="0"/>
          </a:p>
        </p:txBody>
      </p:sp>
      <p:sp>
        <p:nvSpPr>
          <p:cNvPr id="5" name="Tijdelijke aanduiding voor tekst 4">
            <a:extLst>
              <a:ext uri="{FF2B5EF4-FFF2-40B4-BE49-F238E27FC236}">
                <a16:creationId xmlns:a16="http://schemas.microsoft.com/office/drawing/2014/main" id="{76C22EDB-735F-4FD7-A1DF-26FBA3DDB36A}"/>
              </a:ext>
            </a:extLst>
          </p:cNvPr>
          <p:cNvSpPr>
            <a:spLocks noGrp="1"/>
          </p:cNvSpPr>
          <p:nvPr>
            <p:ph type="body" sz="quarter" idx="11"/>
          </p:nvPr>
        </p:nvSpPr>
        <p:spPr>
          <a:xfrm>
            <a:off x="1655763" y="2605088"/>
            <a:ext cx="5149850" cy="3189287"/>
          </a:xfrm>
        </p:spPr>
        <p:txBody>
          <a:bodyPr/>
          <a:lstStyle>
            <a:lvl1pPr>
              <a:buClr>
                <a:schemeClr val="accent2"/>
              </a:buClr>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l-NL" dirty="0"/>
          </a:p>
        </p:txBody>
      </p:sp>
      <p:sp>
        <p:nvSpPr>
          <p:cNvPr id="10" name="Tijdelijke aanduiding voor afbeelding 9">
            <a:extLst>
              <a:ext uri="{FF2B5EF4-FFF2-40B4-BE49-F238E27FC236}">
                <a16:creationId xmlns:a16="http://schemas.microsoft.com/office/drawing/2014/main" id="{1D3B075B-6E1B-48A9-A29C-69102DB42F85}"/>
              </a:ext>
            </a:extLst>
          </p:cNvPr>
          <p:cNvSpPr>
            <a:spLocks noGrp="1"/>
          </p:cNvSpPr>
          <p:nvPr>
            <p:ph type="pic" sz="quarter" idx="12"/>
          </p:nvPr>
        </p:nvSpPr>
        <p:spPr>
          <a:xfrm>
            <a:off x="7038975" y="0"/>
            <a:ext cx="4481513" cy="6480175"/>
          </a:xfrm>
          <a:solidFill>
            <a:schemeClr val="bg1">
              <a:lumMod val="95000"/>
            </a:schemeClr>
          </a:solidFill>
        </p:spPr>
        <p:txBody>
          <a:bodyPr/>
          <a:lstStyle>
            <a:lvl1pPr marL="0" indent="0">
              <a:buNone/>
              <a:defRPr/>
            </a:lvl1pPr>
          </a:lstStyle>
          <a:p>
            <a:r>
              <a:rPr lang="en-US"/>
              <a:t>Click icon to add picture</a:t>
            </a:r>
            <a:endParaRPr lang="nl-NL" dirty="0"/>
          </a:p>
        </p:txBody>
      </p:sp>
      <p:sp>
        <p:nvSpPr>
          <p:cNvPr id="11" name="Rechthoek 10">
            <a:extLst>
              <a:ext uri="{FF2B5EF4-FFF2-40B4-BE49-F238E27FC236}">
                <a16:creationId xmlns:a16="http://schemas.microsoft.com/office/drawing/2014/main" id="{DC568622-9D0A-4CCF-A04F-D7C03FA933E6}"/>
              </a:ext>
            </a:extLst>
          </p:cNvPr>
          <p:cNvSpPr/>
          <p:nvPr userDrawn="1"/>
        </p:nvSpPr>
        <p:spPr>
          <a:xfrm>
            <a:off x="6805613" y="1339707"/>
            <a:ext cx="233362" cy="144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6" name="Info">
            <a:extLst>
              <a:ext uri="{FF2B5EF4-FFF2-40B4-BE49-F238E27FC236}">
                <a16:creationId xmlns:a16="http://schemas.microsoft.com/office/drawing/2014/main" id="{661DFC31-4E7D-4437-9213-13263CF6299C}"/>
              </a:ext>
            </a:extLst>
          </p:cNvPr>
          <p:cNvGrpSpPr/>
          <p:nvPr userDrawn="1"/>
        </p:nvGrpSpPr>
        <p:grpSpPr>
          <a:xfrm>
            <a:off x="-2749208" y="1635988"/>
            <a:ext cx="2496105" cy="4726712"/>
            <a:chOff x="-2105890" y="1897502"/>
            <a:chExt cx="1979502" cy="5002302"/>
          </a:xfrm>
        </p:grpSpPr>
        <p:sp>
          <p:nvSpPr>
            <p:cNvPr id="7" name="Tekst">
              <a:extLst>
                <a:ext uri="{FF2B5EF4-FFF2-40B4-BE49-F238E27FC236}">
                  <a16:creationId xmlns:a16="http://schemas.microsoft.com/office/drawing/2014/main" id="{D21127C4-310D-491F-BE62-1AFD81FCA0E3}"/>
                </a:ext>
              </a:extLst>
            </p:cNvPr>
            <p:cNvSpPr txBox="1"/>
            <p:nvPr userDrawn="1"/>
          </p:nvSpPr>
          <p:spPr>
            <a:xfrm>
              <a:off x="-2105890" y="1897502"/>
              <a:ext cx="1979502" cy="4120376"/>
            </a:xfrm>
            <a:prstGeom prst="rect">
              <a:avLst/>
            </a:prstGeom>
            <a:noFill/>
          </p:spPr>
          <p:txBody>
            <a:bodyPr wrap="square" lIns="0" tIns="0" rIns="0" bIns="0" rtlCol="0">
              <a:spAutoFit/>
            </a:bodyPr>
            <a:lstStyle/>
            <a:p>
              <a:pPr>
                <a:lnSpc>
                  <a:spcPct val="100000"/>
                </a:lnSpc>
              </a:pPr>
              <a:r>
                <a:rPr lang="en-GB" sz="1100" b="1" baseline="0" noProof="1">
                  <a:solidFill>
                    <a:schemeClr val="tx2"/>
                  </a:solidFill>
                  <a:latin typeface="+mn-lt"/>
                  <a:cs typeface="Calibri" panose="020F0502020204030204" pitchFamily="34" charset="0"/>
                </a:rPr>
                <a:t>Format text</a:t>
              </a:r>
              <a:endParaRPr lang="en-GB" sz="1100" baseline="0" noProof="1">
                <a:solidFill>
                  <a:schemeClr val="tx2"/>
                </a:solidFill>
                <a:latin typeface="+mn-lt"/>
                <a:cs typeface="Calibri" panose="020F0502020204030204" pitchFamily="34" charset="0"/>
              </a:endParaRPr>
            </a:p>
            <a:p>
              <a:pPr>
                <a:lnSpc>
                  <a:spcPct val="100000"/>
                </a:lnSpc>
              </a:pPr>
              <a:r>
                <a:rPr lang="en-GB" sz="1100" baseline="0" noProof="1">
                  <a:solidFill>
                    <a:schemeClr val="tx1"/>
                  </a:solidFill>
                  <a:latin typeface="+mn-lt"/>
                  <a:cs typeface="Calibri" panose="020F0502020204030204" pitchFamily="34" charset="0"/>
                </a:rPr>
                <a:t>Five layout styles are available in the text boxes:</a:t>
              </a:r>
            </a:p>
            <a:p>
              <a:pPr marL="294308" indent="-294308">
                <a:lnSpc>
                  <a:spcPct val="100000"/>
                </a:lnSpc>
                <a:buAutoNum type="arabicPeriod"/>
              </a:pPr>
              <a:r>
                <a:rPr lang="en-GB" sz="1100" baseline="0" noProof="1">
                  <a:solidFill>
                    <a:schemeClr val="tx1"/>
                  </a:solidFill>
                  <a:latin typeface="+mn-lt"/>
                  <a:cs typeface="Calibri" panose="020F0502020204030204" pitchFamily="34" charset="0"/>
                </a:rPr>
                <a:t>List bullet</a:t>
              </a:r>
            </a:p>
            <a:p>
              <a:pPr marL="294308" indent="-294308">
                <a:lnSpc>
                  <a:spcPct val="100000"/>
                </a:lnSpc>
                <a:buAutoNum type="arabicPeriod"/>
              </a:pPr>
              <a:r>
                <a:rPr lang="en-GB" sz="1100" baseline="0" noProof="1">
                  <a:solidFill>
                    <a:schemeClr val="tx1"/>
                  </a:solidFill>
                  <a:latin typeface="+mn-lt"/>
                  <a:cs typeface="Calibri" panose="020F0502020204030204" pitchFamily="34" charset="0"/>
                </a:rPr>
                <a:t>List dash</a:t>
              </a:r>
            </a:p>
            <a:p>
              <a:pPr marL="294308" indent="-294308">
                <a:lnSpc>
                  <a:spcPct val="100000"/>
                </a:lnSpc>
                <a:buAutoNum type="arabicPeriod"/>
              </a:pPr>
              <a:r>
                <a:rPr lang="en-GB" sz="1100" baseline="0" noProof="1">
                  <a:solidFill>
                    <a:schemeClr val="tx1"/>
                  </a:solidFill>
                  <a:latin typeface="+mn-lt"/>
                  <a:cs typeface="Calibri" panose="020F0502020204030204" pitchFamily="34" charset="0"/>
                </a:rPr>
                <a:t>List arrow</a:t>
              </a:r>
            </a:p>
            <a:p>
              <a:pPr marL="294308" indent="-294308">
                <a:lnSpc>
                  <a:spcPct val="100000"/>
                </a:lnSpc>
                <a:buAutoNum type="arabicPeriod"/>
              </a:pPr>
              <a:r>
                <a:rPr lang="en-GB" sz="1100" baseline="0" noProof="1">
                  <a:solidFill>
                    <a:schemeClr val="tx1"/>
                  </a:solidFill>
                  <a:latin typeface="+mn-lt"/>
                  <a:cs typeface="Calibri" panose="020F0502020204030204" pitchFamily="34" charset="0"/>
                </a:rPr>
                <a:t>Unformatted text</a:t>
              </a:r>
            </a:p>
            <a:p>
              <a:pPr marL="294308" indent="-294308">
                <a:lnSpc>
                  <a:spcPct val="100000"/>
                </a:lnSpc>
                <a:buAutoNum type="arabicPeriod"/>
              </a:pPr>
              <a:r>
                <a:rPr lang="en-GB" sz="1100" baseline="0" noProof="1">
                  <a:solidFill>
                    <a:schemeClr val="tx1"/>
                  </a:solidFill>
                  <a:latin typeface="+mn-lt"/>
                  <a:cs typeface="Calibri" panose="020F0502020204030204" pitchFamily="34" charset="0"/>
                </a:rPr>
                <a:t>Sub-heading</a:t>
              </a:r>
            </a:p>
            <a:p>
              <a:pPr>
                <a:lnSpc>
                  <a:spcPct val="100000"/>
                </a:lnSpc>
              </a:pPr>
              <a:endParaRPr lang="en-GB" sz="1100" baseline="0" noProof="1">
                <a:solidFill>
                  <a:schemeClr val="tx1"/>
                </a:solidFill>
                <a:latin typeface="+mn-lt"/>
                <a:cs typeface="Calibri" panose="020F0502020204030204" pitchFamily="34" charset="0"/>
              </a:endParaRPr>
            </a:p>
            <a:p>
              <a:pPr>
                <a:lnSpc>
                  <a:spcPct val="100000"/>
                </a:lnSpc>
              </a:pPr>
              <a:r>
                <a:rPr lang="en-GB" sz="1100" baseline="0" noProof="1">
                  <a:solidFill>
                    <a:schemeClr val="tx1"/>
                  </a:solidFill>
                  <a:latin typeface="+mn-lt"/>
                  <a:cs typeface="Calibri" panose="020F0502020204030204" pitchFamily="34" charset="0"/>
                </a:rPr>
                <a:t>You can select a style </a:t>
              </a:r>
              <a:r>
                <a:rPr lang="en-GB" sz="1100" i="1" baseline="0" noProof="1">
                  <a:solidFill>
                    <a:schemeClr val="tx1"/>
                  </a:solidFill>
                  <a:latin typeface="+mn-lt"/>
                  <a:cs typeface="Calibri" panose="020F0502020204030204" pitchFamily="34" charset="0"/>
                </a:rPr>
                <a:t>by hitting </a:t>
              </a:r>
              <a:r>
                <a:rPr lang="en-GB" sz="1100" b="1" baseline="0" noProof="1">
                  <a:solidFill>
                    <a:schemeClr val="tx1"/>
                  </a:solidFill>
                  <a:latin typeface="+mn-lt"/>
                  <a:cs typeface="Calibri" panose="020F0502020204030204" pitchFamily="34" charset="0"/>
                </a:rPr>
                <a:t>[Tab]</a:t>
              </a:r>
              <a:r>
                <a:rPr lang="en-GB" sz="1100" baseline="0" noProof="1">
                  <a:solidFill>
                    <a:schemeClr val="tx1"/>
                  </a:solidFill>
                  <a:latin typeface="+mn-lt"/>
                  <a:cs typeface="Calibri" panose="020F0502020204030204" pitchFamily="34" charset="0"/>
                </a:rPr>
                <a:t> or </a:t>
              </a:r>
              <a:r>
                <a:rPr lang="en-GB" sz="1100" b="1" baseline="0" noProof="1">
                  <a:solidFill>
                    <a:schemeClr val="tx1"/>
                  </a:solidFill>
                  <a:latin typeface="+mn-lt"/>
                  <a:cs typeface="Calibri" panose="020F0502020204030204" pitchFamily="34" charset="0"/>
                </a:rPr>
                <a:t>[Shift]+[Tab]</a:t>
              </a:r>
              <a:r>
                <a:rPr lang="en-GB" sz="1100" baseline="0" noProof="1">
                  <a:solidFill>
                    <a:schemeClr val="tx1"/>
                  </a:solidFill>
                  <a:latin typeface="+mn-lt"/>
                  <a:cs typeface="Calibri" panose="020F0502020204030204" pitchFamily="34" charset="0"/>
                </a:rPr>
                <a:t> at the start of a paragraph:</a:t>
              </a:r>
            </a:p>
            <a:p>
              <a:pPr marL="226863" indent="-226863">
                <a:lnSpc>
                  <a:spcPct val="100000"/>
                </a:lnSpc>
                <a:buFont typeface="Calibri" panose="020B0604020202020204" pitchFamily="34" charset="0"/>
                <a:buChar char="•"/>
              </a:pPr>
              <a:r>
                <a:rPr lang="en-GB" sz="1100" baseline="0" noProof="1">
                  <a:solidFill>
                    <a:schemeClr val="tx1"/>
                  </a:solidFill>
                  <a:latin typeface="+mn-lt"/>
                  <a:cs typeface="Calibri" panose="020F0502020204030204" pitchFamily="34" charset="0"/>
                </a:rPr>
                <a:t>Hit </a:t>
              </a:r>
              <a:r>
                <a:rPr lang="en-GB" sz="1100" b="1" baseline="0" noProof="1">
                  <a:solidFill>
                    <a:schemeClr val="tx1"/>
                  </a:solidFill>
                  <a:latin typeface="+mn-lt"/>
                  <a:cs typeface="Calibri" panose="020F0502020204030204" pitchFamily="34" charset="0"/>
                </a:rPr>
                <a:t>[Tab]</a:t>
              </a:r>
              <a:r>
                <a:rPr lang="en-GB" sz="1100" baseline="0" noProof="1">
                  <a:solidFill>
                    <a:schemeClr val="tx1"/>
                  </a:solidFill>
                  <a:latin typeface="+mn-lt"/>
                  <a:cs typeface="Calibri" panose="020F0502020204030204" pitchFamily="34" charset="0"/>
                </a:rPr>
                <a:t> to select the </a:t>
              </a:r>
              <a:r>
                <a:rPr lang="en-GB" sz="1100" u="sng" baseline="0" noProof="1">
                  <a:solidFill>
                    <a:schemeClr val="tx1"/>
                  </a:solidFill>
                  <a:latin typeface="+mn-lt"/>
                  <a:cs typeface="Calibri" panose="020F0502020204030204" pitchFamily="34" charset="0"/>
                </a:rPr>
                <a:t>next</a:t>
              </a:r>
              <a:r>
                <a:rPr lang="en-GB" sz="1100" baseline="0" noProof="1">
                  <a:solidFill>
                    <a:schemeClr val="tx1"/>
                  </a:solidFill>
                  <a:latin typeface="+mn-lt"/>
                  <a:cs typeface="Calibri" panose="020F0502020204030204" pitchFamily="34" charset="0"/>
                </a:rPr>
                <a:t> text style.</a:t>
              </a:r>
            </a:p>
            <a:p>
              <a:pPr marL="226863" indent="-226863">
                <a:lnSpc>
                  <a:spcPct val="100000"/>
                </a:lnSpc>
                <a:buFont typeface="Calibri" panose="020B0604020202020204" pitchFamily="34" charset="0"/>
                <a:buChar char="•"/>
              </a:pPr>
              <a:r>
                <a:rPr lang="en-GB" sz="1100" baseline="0" noProof="1">
                  <a:solidFill>
                    <a:schemeClr val="tx1"/>
                  </a:solidFill>
                  <a:latin typeface="+mn-lt"/>
                  <a:cs typeface="Calibri" panose="020F0502020204030204" pitchFamily="34" charset="0"/>
                </a:rPr>
                <a:t>Hit </a:t>
              </a:r>
              <a:r>
                <a:rPr lang="en-GB" sz="1100" b="1" baseline="0" noProof="1">
                  <a:solidFill>
                    <a:schemeClr val="tx1"/>
                  </a:solidFill>
                  <a:latin typeface="+mn-lt"/>
                  <a:cs typeface="Calibri" panose="020F0502020204030204" pitchFamily="34" charset="0"/>
                </a:rPr>
                <a:t>[Shift]+[Tab]</a:t>
              </a:r>
              <a:r>
                <a:rPr lang="en-GB" sz="1100" baseline="0" noProof="1">
                  <a:solidFill>
                    <a:schemeClr val="tx1"/>
                  </a:solidFill>
                  <a:latin typeface="+mn-lt"/>
                  <a:cs typeface="Calibri" panose="020F0502020204030204" pitchFamily="34" charset="0"/>
                </a:rPr>
                <a:t> to select the </a:t>
              </a:r>
              <a:r>
                <a:rPr lang="en-GB" sz="1100" u="sng" baseline="0" noProof="1">
                  <a:solidFill>
                    <a:schemeClr val="tx1"/>
                  </a:solidFill>
                  <a:latin typeface="+mn-lt"/>
                  <a:cs typeface="Calibri" panose="020F0502020204030204" pitchFamily="34" charset="0"/>
                </a:rPr>
                <a:t>previous</a:t>
              </a:r>
              <a:r>
                <a:rPr lang="en-GB" sz="1100" i="0" u="none" baseline="0" noProof="1">
                  <a:solidFill>
                    <a:schemeClr val="tx1"/>
                  </a:solidFill>
                  <a:latin typeface="+mn-lt"/>
                  <a:cs typeface="Calibri" panose="020F0502020204030204" pitchFamily="34" charset="0"/>
                </a:rPr>
                <a:t> text style</a:t>
              </a:r>
              <a:r>
                <a:rPr lang="en-GB" sz="1100" baseline="0" noProof="1">
                  <a:solidFill>
                    <a:schemeClr val="tx1"/>
                  </a:solidFill>
                  <a:latin typeface="+mn-lt"/>
                  <a:cs typeface="Calibri" panose="020F0502020204030204" pitchFamily="34" charset="0"/>
                </a:rPr>
                <a:t>.</a:t>
              </a:r>
            </a:p>
            <a:p>
              <a:pPr marL="0" indent="0">
                <a:lnSpc>
                  <a:spcPct val="100000"/>
                </a:lnSpc>
                <a:buFont typeface="Calibri" panose="020B0604020202020204" pitchFamily="34" charset="0"/>
                <a:buNone/>
              </a:pPr>
              <a:endParaRPr lang="en-GB" sz="1100" i="0" u="none" baseline="0" noProof="1">
                <a:solidFill>
                  <a:schemeClr val="tx1"/>
                </a:solidFill>
                <a:latin typeface="+mn-lt"/>
                <a:cs typeface="Calibri" panose="020F0502020204030204" pitchFamily="34" charset="0"/>
              </a:endParaRPr>
            </a:p>
            <a:p>
              <a:pPr marL="0" indent="0">
                <a:lnSpc>
                  <a:spcPct val="100000"/>
                </a:lnSpc>
                <a:buFont typeface="Calibri" panose="020B0604020202020204" pitchFamily="34" charset="0"/>
                <a:buNone/>
              </a:pPr>
              <a:r>
                <a:rPr lang="en-GB" sz="1100" i="0" u="none" baseline="0" noProof="1">
                  <a:solidFill>
                    <a:schemeClr val="tx1"/>
                  </a:solidFill>
                  <a:latin typeface="+mn-lt"/>
                  <a:cs typeface="Calibri" panose="020F0502020204030204" pitchFamily="34" charset="0"/>
                </a:rPr>
                <a:t>You can make several 'jumps' forwards or backwards if you want to go from level 1 to level 4, for example. Just hit </a:t>
              </a:r>
              <a:r>
                <a:rPr lang="en-GB" sz="1100" b="1" i="0" u="none" baseline="0" noProof="1">
                  <a:solidFill>
                    <a:schemeClr val="tx1"/>
                  </a:solidFill>
                  <a:latin typeface="+mn-lt"/>
                  <a:cs typeface="Calibri" panose="020F0502020204030204" pitchFamily="34" charset="0"/>
                </a:rPr>
                <a:t>[Tab]</a:t>
              </a:r>
              <a:r>
                <a:rPr lang="en-GB" sz="1100" i="0" u="none" baseline="0" noProof="1">
                  <a:solidFill>
                    <a:schemeClr val="tx1"/>
                  </a:solidFill>
                  <a:latin typeface="+mn-lt"/>
                  <a:cs typeface="Calibri" panose="020F0502020204030204" pitchFamily="34" charset="0"/>
                </a:rPr>
                <a:t> or </a:t>
              </a:r>
              <a:r>
                <a:rPr lang="en-GB" sz="1100" b="1" i="0" u="none" baseline="0" noProof="1">
                  <a:solidFill>
                    <a:schemeClr val="tx1"/>
                  </a:solidFill>
                  <a:latin typeface="+mn-lt"/>
                  <a:cs typeface="Calibri" panose="020F0502020204030204" pitchFamily="34" charset="0"/>
                </a:rPr>
                <a:t>[Shift]+[Tab]</a:t>
              </a:r>
              <a:r>
                <a:rPr lang="en-GB" sz="1100" i="0" u="none" baseline="0" noProof="1">
                  <a:solidFill>
                    <a:schemeClr val="tx1"/>
                  </a:solidFill>
                  <a:latin typeface="+mn-lt"/>
                  <a:cs typeface="Calibri" panose="020F0502020204030204" pitchFamily="34" charset="0"/>
                </a:rPr>
                <a:t> several times at the beginning of a paragraph.</a:t>
              </a:r>
            </a:p>
            <a:p>
              <a:pPr marL="0" indent="0">
                <a:lnSpc>
                  <a:spcPct val="100000"/>
                </a:lnSpc>
                <a:buFont typeface="Calibri" panose="020B0604020202020204" pitchFamily="34" charset="0"/>
                <a:buNone/>
              </a:pPr>
              <a:endParaRPr lang="en-GB" sz="1100" b="1" i="0" u="none" baseline="0" noProof="1">
                <a:solidFill>
                  <a:schemeClr val="tx1"/>
                </a:solidFill>
                <a:latin typeface="+mn-lt"/>
                <a:cs typeface="Calibri" panose="020F0502020204030204" pitchFamily="34" charset="0"/>
              </a:endParaRPr>
            </a:p>
            <a:p>
              <a:pPr marL="0" marR="0" lvl="0" indent="0" algn="l" defTabSz="829467" rtl="0" eaLnBrk="1" fontAlgn="auto" latinLnBrk="0" hangingPunct="1">
                <a:lnSpc>
                  <a:spcPct val="100000"/>
                </a:lnSpc>
                <a:spcBef>
                  <a:spcPts val="0"/>
                </a:spcBef>
                <a:spcAft>
                  <a:spcPts val="0"/>
                </a:spcAft>
                <a:buClrTx/>
                <a:buSzTx/>
                <a:buFont typeface="Calibri" panose="020B0604020202020204" pitchFamily="34" charset="0"/>
                <a:buNone/>
                <a:tabLst/>
                <a:defRPr/>
              </a:pPr>
              <a:r>
                <a:rPr lang="en-GB" sz="1100" b="1" i="1" u="none" baseline="0" noProof="1">
                  <a:solidFill>
                    <a:schemeClr val="tx1"/>
                  </a:solidFill>
                  <a:latin typeface="+mn-lt"/>
                  <a:cs typeface="Calibri" panose="020F0502020204030204" pitchFamily="34" charset="0"/>
                </a:rPr>
                <a:t>Tip: </a:t>
              </a:r>
              <a:r>
                <a:rPr lang="en-GB" sz="1100" b="0" i="1" u="none" baseline="0" noProof="1">
                  <a:solidFill>
                    <a:schemeClr val="tx1"/>
                  </a:solidFill>
                  <a:latin typeface="+mn-lt"/>
                  <a:cs typeface="Calibri" panose="020F0502020204030204" pitchFamily="34" charset="0"/>
                </a:rPr>
                <a:t>instead of the Tab key you can also use these buttons (on the Start tab):</a:t>
              </a:r>
            </a:p>
          </p:txBody>
        </p:sp>
        <p:pic>
          <p:nvPicPr>
            <p:cNvPr id="8" name="Inspringen">
              <a:extLst>
                <a:ext uri="{FF2B5EF4-FFF2-40B4-BE49-F238E27FC236}">
                  <a16:creationId xmlns:a16="http://schemas.microsoft.com/office/drawing/2014/main" id="{1D1E3B6C-14B8-439C-8777-4EEB66378B6B}"/>
                </a:ext>
              </a:extLst>
            </p:cNvPr>
            <p:cNvPicPr>
              <a:picLocks noChangeAspect="1"/>
            </p:cNvPicPr>
            <p:nvPr userDrawn="1"/>
          </p:nvPicPr>
          <p:blipFill>
            <a:blip r:embed="rId2"/>
            <a:stretch>
              <a:fillRect/>
            </a:stretch>
          </p:blipFill>
          <p:spPr>
            <a:xfrm>
              <a:off x="-1202769" y="6564060"/>
              <a:ext cx="533376" cy="335744"/>
            </a:xfrm>
            <a:prstGeom prst="rect">
              <a:avLst/>
            </a:prstGeom>
          </p:spPr>
        </p:pic>
      </p:grpSp>
    </p:spTree>
    <p:extLst>
      <p:ext uri="{BB962C8B-B14F-4D97-AF65-F5344CB8AC3E}">
        <p14:creationId xmlns:p14="http://schemas.microsoft.com/office/powerpoint/2010/main" val="2366147847"/>
      </p:ext>
    </p:extLst>
  </p:cSld>
  <p:clrMapOvr>
    <a:masterClrMapping/>
  </p:clrMapOvr>
  <p:extLst>
    <p:ext uri="{DCECCB84-F9BA-43D5-87BE-67443E8EF086}">
      <p15:sldGuideLst xmlns:p15="http://schemas.microsoft.com/office/powerpoint/2012/main">
        <p15:guide id="1" orient="horz" pos="2041">
          <p15:clr>
            <a:srgbClr val="FBAE40"/>
          </p15:clr>
        </p15:guide>
        <p15:guide id="2" pos="3628">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Quote 1">
    <p:spTree>
      <p:nvGrpSpPr>
        <p:cNvPr id="1" name=""/>
        <p:cNvGrpSpPr/>
        <p:nvPr/>
      </p:nvGrpSpPr>
      <p:grpSpPr>
        <a:xfrm>
          <a:off x="0" y="0"/>
          <a:ext cx="0" cy="0"/>
          <a:chOff x="0" y="0"/>
          <a:chExt cx="0" cy="0"/>
        </a:xfrm>
      </p:grpSpPr>
      <p:sp>
        <p:nvSpPr>
          <p:cNvPr id="4" name="Tijdelijke aanduiding voor tekst 3">
            <a:extLst>
              <a:ext uri="{FF2B5EF4-FFF2-40B4-BE49-F238E27FC236}">
                <a16:creationId xmlns:a16="http://schemas.microsoft.com/office/drawing/2014/main" id="{66E08720-8B2D-46D3-BBE0-F7714CAFA8FB}"/>
              </a:ext>
            </a:extLst>
          </p:cNvPr>
          <p:cNvSpPr>
            <a:spLocks noGrp="1"/>
          </p:cNvSpPr>
          <p:nvPr>
            <p:ph type="body" sz="quarter" idx="10" hasCustomPrompt="1"/>
          </p:nvPr>
        </p:nvSpPr>
        <p:spPr>
          <a:xfrm>
            <a:off x="4284921" y="1594878"/>
            <a:ext cx="4912242" cy="4125248"/>
          </a:xfrm>
        </p:spPr>
        <p:txBody>
          <a:bodyPr anchor="ctr" anchorCtr="0">
            <a:normAutofit/>
          </a:bodyPr>
          <a:lstStyle>
            <a:lvl1pPr marL="0" indent="0">
              <a:lnSpc>
                <a:spcPct val="100000"/>
              </a:lnSpc>
              <a:buNone/>
              <a:defRPr sz="2650">
                <a:solidFill>
                  <a:schemeClr val="tx2"/>
                </a:solidFill>
                <a:latin typeface="+mj-lt"/>
              </a:defRPr>
            </a:lvl1pPr>
          </a:lstStyle>
          <a:p>
            <a:pPr lvl="0"/>
            <a:r>
              <a:rPr lang="nl-NL" dirty="0"/>
              <a:t>[quote]</a:t>
            </a:r>
          </a:p>
        </p:txBody>
      </p:sp>
      <p:pic>
        <p:nvPicPr>
          <p:cNvPr id="8" name="Beeldmerk">
            <a:extLst>
              <a:ext uri="{FF2B5EF4-FFF2-40B4-BE49-F238E27FC236}">
                <a16:creationId xmlns:a16="http://schemas.microsoft.com/office/drawing/2014/main" id="{6404C986-8835-4E68-8C40-8023E8B7029B}"/>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2032545" y="2447144"/>
            <a:ext cx="1862331" cy="1862331"/>
          </a:xfrm>
          <a:prstGeom prst="rect">
            <a:avLst/>
          </a:prstGeom>
        </p:spPr>
      </p:pic>
      <p:sp>
        <p:nvSpPr>
          <p:cNvPr id="11" name="Afdekking">
            <a:extLst>
              <a:ext uri="{FF2B5EF4-FFF2-40B4-BE49-F238E27FC236}">
                <a16:creationId xmlns:a16="http://schemas.microsoft.com/office/drawing/2014/main" id="{9BE54BB1-9644-4BAF-AD5F-E5F18928498A}"/>
              </a:ext>
            </a:extLst>
          </p:cNvPr>
          <p:cNvSpPr/>
          <p:nvPr userDrawn="1"/>
        </p:nvSpPr>
        <p:spPr>
          <a:xfrm>
            <a:off x="1165860" y="1165860"/>
            <a:ext cx="489903" cy="3352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Tree>
    <p:extLst>
      <p:ext uri="{BB962C8B-B14F-4D97-AF65-F5344CB8AC3E}">
        <p14:creationId xmlns:p14="http://schemas.microsoft.com/office/powerpoint/2010/main" val="9779858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Tussendia">
    <p:spTree>
      <p:nvGrpSpPr>
        <p:cNvPr id="1" name=""/>
        <p:cNvGrpSpPr/>
        <p:nvPr/>
      </p:nvGrpSpPr>
      <p:grpSpPr>
        <a:xfrm>
          <a:off x="0" y="0"/>
          <a:ext cx="0" cy="0"/>
          <a:chOff x="0" y="0"/>
          <a:chExt cx="0" cy="0"/>
        </a:xfrm>
      </p:grpSpPr>
      <p:pic>
        <p:nvPicPr>
          <p:cNvPr id="3" name="Achtergrond">
            <a:extLst>
              <a:ext uri="{FF2B5EF4-FFF2-40B4-BE49-F238E27FC236}">
                <a16:creationId xmlns:a16="http://schemas.microsoft.com/office/drawing/2014/main" id="{A1ECBB8B-8953-48CB-B5FA-9B22AF3B2B80}"/>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b="28848"/>
          <a:stretch/>
        </p:blipFill>
        <p:spPr>
          <a:xfrm>
            <a:off x="0" y="1"/>
            <a:ext cx="11520000" cy="4610100"/>
          </a:xfrm>
          <a:prstGeom prst="rect">
            <a:avLst/>
          </a:prstGeom>
        </p:spPr>
      </p:pic>
      <p:grpSp>
        <p:nvGrpSpPr>
          <p:cNvPr id="15" name="Groep 14">
            <a:extLst>
              <a:ext uri="{FF2B5EF4-FFF2-40B4-BE49-F238E27FC236}">
                <a16:creationId xmlns:a16="http://schemas.microsoft.com/office/drawing/2014/main" id="{50B04124-1E68-4203-A398-300DE8A9B0B3}"/>
              </a:ext>
            </a:extLst>
          </p:cNvPr>
          <p:cNvGrpSpPr/>
          <p:nvPr userDrawn="1"/>
        </p:nvGrpSpPr>
        <p:grpSpPr>
          <a:xfrm>
            <a:off x="-2400101" y="1834107"/>
            <a:ext cx="2280676" cy="2940113"/>
            <a:chOff x="-2172832" y="1897500"/>
            <a:chExt cx="2046443" cy="3111536"/>
          </a:xfrm>
        </p:grpSpPr>
        <p:sp>
          <p:nvSpPr>
            <p:cNvPr id="16" name="Toelichting 2">
              <a:extLst>
                <a:ext uri="{FF2B5EF4-FFF2-40B4-BE49-F238E27FC236}">
                  <a16:creationId xmlns:a16="http://schemas.microsoft.com/office/drawing/2014/main" id="{EF5FCD81-6E8D-44ED-B3BB-3D7A2722A3CE}"/>
                </a:ext>
              </a:extLst>
            </p:cNvPr>
            <p:cNvSpPr txBox="1"/>
            <p:nvPr userDrawn="1"/>
          </p:nvSpPr>
          <p:spPr>
            <a:xfrm>
              <a:off x="-2172832" y="1897500"/>
              <a:ext cx="2046443" cy="2328908"/>
            </a:xfrm>
            <a:prstGeom prst="rect">
              <a:avLst/>
            </a:prstGeom>
            <a:noFill/>
          </p:spPr>
          <p:txBody>
            <a:bodyPr wrap="square" lIns="0" tIns="0" rIns="0" bIns="0" rtlCol="0">
              <a:spAutoFit/>
            </a:bodyPr>
            <a:lstStyle/>
            <a:p>
              <a:pPr>
                <a:lnSpc>
                  <a:spcPct val="100000"/>
                </a:lnSpc>
              </a:pPr>
              <a:r>
                <a:rPr lang="en-GB" sz="1100" b="1" baseline="0" noProof="1">
                  <a:solidFill>
                    <a:schemeClr val="tx2"/>
                  </a:solidFill>
                  <a:latin typeface="+mn-lt"/>
                  <a:cs typeface="Calibri" panose="020F0502020204030204" pitchFamily="34" charset="0"/>
                </a:rPr>
                <a:t>New slide</a:t>
              </a:r>
              <a:endParaRPr lang="en-GB" sz="1100" baseline="0" noProof="1">
                <a:solidFill>
                  <a:schemeClr val="tx2"/>
                </a:solidFill>
                <a:latin typeface="+mn-lt"/>
                <a:cs typeface="Calibri" panose="020F0502020204030204" pitchFamily="34" charset="0"/>
              </a:endParaRPr>
            </a:p>
            <a:p>
              <a:pPr>
                <a:lnSpc>
                  <a:spcPct val="100000"/>
                </a:lnSpc>
              </a:pPr>
              <a:r>
                <a:rPr lang="en-GB" sz="1100" baseline="0" noProof="1">
                  <a:solidFill>
                    <a:schemeClr val="tx1"/>
                  </a:solidFill>
                  <a:latin typeface="+mn-lt"/>
                  <a:cs typeface="Calibri" panose="020F0502020204030204" pitchFamily="34" charset="0"/>
                </a:rPr>
                <a:t>On the </a:t>
              </a:r>
              <a:r>
                <a:rPr lang="en-GB" sz="1100" b="1" baseline="0" noProof="1">
                  <a:solidFill>
                    <a:schemeClr val="tx1"/>
                  </a:solidFill>
                  <a:latin typeface="+mn-lt"/>
                  <a:cs typeface="Calibri" panose="020F0502020204030204" pitchFamily="34" charset="0"/>
                </a:rPr>
                <a:t>Start</a:t>
              </a:r>
              <a:r>
                <a:rPr lang="en-GB" sz="1100" baseline="0" noProof="1">
                  <a:solidFill>
                    <a:schemeClr val="tx1"/>
                  </a:solidFill>
                  <a:latin typeface="+mn-lt"/>
                  <a:cs typeface="Calibri" panose="020F0502020204030204" pitchFamily="34" charset="0"/>
                </a:rPr>
                <a:t> tab, </a:t>
              </a:r>
              <a:r>
                <a:rPr lang="en-GB" sz="1100" u="sng" baseline="0" noProof="1">
                  <a:solidFill>
                    <a:schemeClr val="tx1"/>
                  </a:solidFill>
                  <a:latin typeface="+mn-lt"/>
                  <a:cs typeface="Calibri" panose="020F0502020204030204" pitchFamily="34" charset="0"/>
                </a:rPr>
                <a:t>click on the text below </a:t>
              </a:r>
              <a:r>
                <a:rPr lang="en-GB" sz="1100" baseline="0" noProof="1">
                  <a:solidFill>
                    <a:schemeClr val="tx1"/>
                  </a:solidFill>
                  <a:latin typeface="+mn-lt"/>
                  <a:cs typeface="Calibri" panose="020F0502020204030204" pitchFamily="34" charset="0"/>
                </a:rPr>
                <a:t>the </a:t>
              </a:r>
              <a:r>
                <a:rPr lang="en-GB" sz="1100" b="1" baseline="0" noProof="1">
                  <a:solidFill>
                    <a:schemeClr val="tx1"/>
                  </a:solidFill>
                  <a:latin typeface="+mn-lt"/>
                  <a:cs typeface="Calibri" panose="020F0502020204030204" pitchFamily="34" charset="0"/>
                </a:rPr>
                <a:t>New slide</a:t>
              </a:r>
              <a:r>
                <a:rPr lang="en-GB" sz="1100" baseline="0" noProof="1">
                  <a:solidFill>
                    <a:schemeClr val="tx1"/>
                  </a:solidFill>
                  <a:latin typeface="+mn-lt"/>
                  <a:cs typeface="Calibri" panose="020F0502020204030204" pitchFamily="34" charset="0"/>
                </a:rPr>
                <a:t> icon:</a:t>
              </a:r>
            </a:p>
            <a:p>
              <a:pPr>
                <a:lnSpc>
                  <a:spcPct val="100000"/>
                </a:lnSpc>
              </a:pPr>
              <a:endParaRPr lang="en-GB" sz="1100" baseline="0" noProof="1">
                <a:solidFill>
                  <a:schemeClr val="tx1"/>
                </a:solidFill>
                <a:latin typeface="+mn-lt"/>
                <a:cs typeface="Calibri" panose="020F0502020204030204" pitchFamily="34" charset="0"/>
              </a:endParaRPr>
            </a:p>
            <a:p>
              <a:pPr>
                <a:lnSpc>
                  <a:spcPct val="100000"/>
                </a:lnSpc>
              </a:pPr>
              <a:endParaRPr lang="en-GB" sz="1100" baseline="0" noProof="1">
                <a:solidFill>
                  <a:schemeClr val="tx1"/>
                </a:solidFill>
                <a:latin typeface="+mn-lt"/>
                <a:cs typeface="Calibri" panose="020F0502020204030204" pitchFamily="34" charset="0"/>
              </a:endParaRPr>
            </a:p>
            <a:p>
              <a:pPr>
                <a:lnSpc>
                  <a:spcPct val="100000"/>
                </a:lnSpc>
              </a:pPr>
              <a:endParaRPr lang="en-GB" sz="1100" baseline="0" noProof="1">
                <a:solidFill>
                  <a:schemeClr val="tx1"/>
                </a:solidFill>
                <a:latin typeface="+mn-lt"/>
                <a:cs typeface="Calibri" panose="020F0502020204030204" pitchFamily="34" charset="0"/>
              </a:endParaRPr>
            </a:p>
            <a:p>
              <a:pPr>
                <a:lnSpc>
                  <a:spcPct val="100000"/>
                </a:lnSpc>
              </a:pPr>
              <a:endParaRPr lang="en-GB" sz="1100" baseline="0" noProof="1">
                <a:solidFill>
                  <a:schemeClr val="tx1"/>
                </a:solidFill>
                <a:latin typeface="+mn-lt"/>
                <a:cs typeface="Calibri" panose="020F0502020204030204" pitchFamily="34" charset="0"/>
              </a:endParaRPr>
            </a:p>
            <a:p>
              <a:pPr>
                <a:lnSpc>
                  <a:spcPct val="100000"/>
                </a:lnSpc>
              </a:pPr>
              <a:endParaRPr lang="en-GB" sz="1100" baseline="0" noProof="1">
                <a:solidFill>
                  <a:schemeClr val="tx1"/>
                </a:solidFill>
                <a:latin typeface="+mn-lt"/>
                <a:cs typeface="Calibri" panose="020F0502020204030204" pitchFamily="34" charset="0"/>
              </a:endParaRPr>
            </a:p>
            <a:p>
              <a:pPr>
                <a:lnSpc>
                  <a:spcPct val="100000"/>
                </a:lnSpc>
              </a:pPr>
              <a:endParaRPr lang="en-GB" sz="1100" b="1" baseline="0" noProof="1">
                <a:solidFill>
                  <a:schemeClr val="tx1"/>
                </a:solidFill>
                <a:latin typeface="+mn-lt"/>
                <a:cs typeface="Calibri" panose="020F0502020204030204" pitchFamily="34" charset="0"/>
              </a:endParaRPr>
            </a:p>
            <a:p>
              <a:pPr>
                <a:lnSpc>
                  <a:spcPct val="100000"/>
                </a:lnSpc>
              </a:pPr>
              <a:endParaRPr lang="en-GB" sz="1100" b="1" baseline="0" noProof="1">
                <a:solidFill>
                  <a:schemeClr val="tx2"/>
                </a:solidFill>
                <a:latin typeface="+mn-lt"/>
                <a:cs typeface="Calibri" panose="020F0502020204030204" pitchFamily="34" charset="0"/>
              </a:endParaRPr>
            </a:p>
            <a:p>
              <a:pPr>
                <a:lnSpc>
                  <a:spcPct val="100000"/>
                </a:lnSpc>
              </a:pPr>
              <a:endParaRPr lang="en-GB" sz="1100" b="1" baseline="0" noProof="1">
                <a:solidFill>
                  <a:schemeClr val="tx2"/>
                </a:solidFill>
                <a:latin typeface="+mn-lt"/>
                <a:cs typeface="Calibri" panose="020F0502020204030204" pitchFamily="34" charset="0"/>
              </a:endParaRPr>
            </a:p>
            <a:p>
              <a:pPr>
                <a:lnSpc>
                  <a:spcPct val="100000"/>
                </a:lnSpc>
              </a:pPr>
              <a:r>
                <a:rPr lang="en-GB" sz="1100" b="1" baseline="0" noProof="1">
                  <a:solidFill>
                    <a:schemeClr val="tx2"/>
                  </a:solidFill>
                  <a:latin typeface="+mn-lt"/>
                  <a:cs typeface="Calibri" panose="020F0502020204030204" pitchFamily="34" charset="0"/>
                </a:rPr>
                <a:t>Different layout for current slide</a:t>
              </a:r>
            </a:p>
            <a:p>
              <a:pPr>
                <a:lnSpc>
                  <a:spcPct val="100000"/>
                </a:lnSpc>
              </a:pPr>
              <a:r>
                <a:rPr lang="en-GB" sz="1100" b="0" baseline="0" noProof="1">
                  <a:solidFill>
                    <a:schemeClr val="tx1"/>
                  </a:solidFill>
                  <a:latin typeface="+mn-lt"/>
                  <a:cs typeface="Calibri" panose="020F0502020204030204" pitchFamily="34" charset="0"/>
                </a:rPr>
                <a:t>On the </a:t>
              </a:r>
              <a:r>
                <a:rPr lang="en-GB" sz="1100" b="1" baseline="0" noProof="1">
                  <a:solidFill>
                    <a:schemeClr val="tx1"/>
                  </a:solidFill>
                  <a:latin typeface="+mn-lt"/>
                  <a:cs typeface="Calibri" panose="020F0502020204030204" pitchFamily="34" charset="0"/>
                </a:rPr>
                <a:t>Start tab</a:t>
              </a:r>
              <a:r>
                <a:rPr lang="en-GB" sz="1100" b="0" baseline="0" noProof="1">
                  <a:solidFill>
                    <a:schemeClr val="tx1"/>
                  </a:solidFill>
                  <a:latin typeface="+mn-lt"/>
                  <a:cs typeface="Calibri" panose="020F0502020204030204" pitchFamily="34" charset="0"/>
                </a:rPr>
                <a:t>, click on Layout:</a:t>
              </a:r>
            </a:p>
          </p:txBody>
        </p:sp>
        <p:pic>
          <p:nvPicPr>
            <p:cNvPr id="17" name="Afbeelding 16">
              <a:extLst>
                <a:ext uri="{FF2B5EF4-FFF2-40B4-BE49-F238E27FC236}">
                  <a16:creationId xmlns:a16="http://schemas.microsoft.com/office/drawing/2014/main" id="{EC14DE48-4F0E-43EC-B736-6BEEB06E6521}"/>
                </a:ext>
              </a:extLst>
            </p:cNvPr>
            <p:cNvPicPr>
              <a:picLocks noChangeAspect="1"/>
            </p:cNvPicPr>
            <p:nvPr userDrawn="1"/>
          </p:nvPicPr>
          <p:blipFill>
            <a:blip r:embed="rId3"/>
            <a:stretch>
              <a:fillRect/>
            </a:stretch>
          </p:blipFill>
          <p:spPr>
            <a:xfrm>
              <a:off x="-1718975" y="2616530"/>
              <a:ext cx="514351" cy="914400"/>
            </a:xfrm>
            <a:prstGeom prst="rect">
              <a:avLst/>
            </a:prstGeom>
          </p:spPr>
        </p:pic>
        <p:sp>
          <p:nvSpPr>
            <p:cNvPr id="18" name="Pijl: links 17">
              <a:extLst>
                <a:ext uri="{FF2B5EF4-FFF2-40B4-BE49-F238E27FC236}">
                  <a16:creationId xmlns:a16="http://schemas.microsoft.com/office/drawing/2014/main" id="{BEFD3151-502C-4722-9080-A1720BC9EAF8}"/>
                </a:ext>
              </a:extLst>
            </p:cNvPr>
            <p:cNvSpPr/>
            <p:nvPr userDrawn="1"/>
          </p:nvSpPr>
          <p:spPr>
            <a:xfrm>
              <a:off x="-1222425" y="3250569"/>
              <a:ext cx="514350" cy="181070"/>
            </a:xfrm>
            <a:prstGeom prst="left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00">
                <a:solidFill>
                  <a:schemeClr val="tx1"/>
                </a:solidFill>
              </a:endParaRPr>
            </a:p>
          </p:txBody>
        </p:sp>
        <p:pic>
          <p:nvPicPr>
            <p:cNvPr id="19" name="Afbeelding 18">
              <a:extLst>
                <a:ext uri="{FF2B5EF4-FFF2-40B4-BE49-F238E27FC236}">
                  <a16:creationId xmlns:a16="http://schemas.microsoft.com/office/drawing/2014/main" id="{24130D00-8AA9-4DA1-8F00-36B2187743C9}"/>
                </a:ext>
              </a:extLst>
            </p:cNvPr>
            <p:cNvPicPr>
              <a:picLocks noChangeAspect="1"/>
            </p:cNvPicPr>
            <p:nvPr userDrawn="1"/>
          </p:nvPicPr>
          <p:blipFill>
            <a:blip r:embed="rId4"/>
            <a:stretch>
              <a:fillRect/>
            </a:stretch>
          </p:blipFill>
          <p:spPr>
            <a:xfrm>
              <a:off x="-1823083" y="4711856"/>
              <a:ext cx="1012945" cy="297180"/>
            </a:xfrm>
            <a:prstGeom prst="rect">
              <a:avLst/>
            </a:prstGeom>
          </p:spPr>
        </p:pic>
      </p:grpSp>
      <p:sp>
        <p:nvSpPr>
          <p:cNvPr id="10" name="Witte driehoek">
            <a:extLst>
              <a:ext uri="{FF2B5EF4-FFF2-40B4-BE49-F238E27FC236}">
                <a16:creationId xmlns:a16="http://schemas.microsoft.com/office/drawing/2014/main" id="{EEBFBB3B-0C46-4DB2-A6ED-A0F3E01B10B3}"/>
              </a:ext>
            </a:extLst>
          </p:cNvPr>
          <p:cNvSpPr/>
          <p:nvPr userDrawn="1"/>
        </p:nvSpPr>
        <p:spPr>
          <a:xfrm rot="16200000">
            <a:off x="10596986" y="3817020"/>
            <a:ext cx="926309" cy="920694"/>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2" name="Logo">
            <a:extLst>
              <a:ext uri="{FF2B5EF4-FFF2-40B4-BE49-F238E27FC236}">
                <a16:creationId xmlns:a16="http://schemas.microsoft.com/office/drawing/2014/main" id="{B5788B6C-CB18-4F6D-96ED-9E4C470ABD3A}"/>
              </a:ext>
            </a:extLst>
          </p:cNvPr>
          <p:cNvPicPr>
            <a:picLocks noChangeAspect="1"/>
          </p:cNvPicPr>
          <p:nvPr userDrawn="1"/>
        </p:nvPicPr>
        <p:blipFill rotWithShape="1">
          <a:blip r:embed="rId5">
            <a:extLst>
              <a:ext uri="{28A0092B-C50C-407E-A947-70E740481C1C}">
                <a14:useLocalDpi xmlns:a14="http://schemas.microsoft.com/office/drawing/2010/main" val="0"/>
              </a:ext>
            </a:extLst>
          </a:blip>
          <a:srcRect b="22645"/>
          <a:stretch/>
        </p:blipFill>
        <p:spPr>
          <a:xfrm>
            <a:off x="-139701" y="4432301"/>
            <a:ext cx="5364000" cy="1600200"/>
          </a:xfrm>
          <a:prstGeom prst="rect">
            <a:avLst/>
          </a:prstGeom>
        </p:spPr>
      </p:pic>
    </p:spTree>
    <p:extLst>
      <p:ext uri="{BB962C8B-B14F-4D97-AF65-F5344CB8AC3E}">
        <p14:creationId xmlns:p14="http://schemas.microsoft.com/office/powerpoint/2010/main" val="19182478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Quote 2">
    <p:spTree>
      <p:nvGrpSpPr>
        <p:cNvPr id="1" name=""/>
        <p:cNvGrpSpPr/>
        <p:nvPr/>
      </p:nvGrpSpPr>
      <p:grpSpPr>
        <a:xfrm>
          <a:off x="0" y="0"/>
          <a:ext cx="0" cy="0"/>
          <a:chOff x="0" y="0"/>
          <a:chExt cx="0" cy="0"/>
        </a:xfrm>
      </p:grpSpPr>
      <p:sp>
        <p:nvSpPr>
          <p:cNvPr id="3" name="Afdekking">
            <a:extLst>
              <a:ext uri="{FF2B5EF4-FFF2-40B4-BE49-F238E27FC236}">
                <a16:creationId xmlns:a16="http://schemas.microsoft.com/office/drawing/2014/main" id="{D6491848-5857-426F-A0E0-71CC9D8D068C}"/>
              </a:ext>
            </a:extLst>
          </p:cNvPr>
          <p:cNvSpPr/>
          <p:nvPr userDrawn="1"/>
        </p:nvSpPr>
        <p:spPr>
          <a:xfrm>
            <a:off x="1165860" y="1165860"/>
            <a:ext cx="2729017" cy="3352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2" name="Achtergrond">
            <a:extLst>
              <a:ext uri="{FF2B5EF4-FFF2-40B4-BE49-F238E27FC236}">
                <a16:creationId xmlns:a16="http://schemas.microsoft.com/office/drawing/2014/main" id="{CCB6144E-F24A-419F-9D1F-07F9AA532BE4}"/>
              </a:ext>
            </a:extLst>
          </p:cNvPr>
          <p:cNvSpPr/>
          <p:nvPr userDrawn="1"/>
        </p:nvSpPr>
        <p:spPr>
          <a:xfrm>
            <a:off x="0" y="1409700"/>
            <a:ext cx="11520488" cy="507047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4" name="Tijdelijke aanduiding voor tekst 3">
            <a:extLst>
              <a:ext uri="{FF2B5EF4-FFF2-40B4-BE49-F238E27FC236}">
                <a16:creationId xmlns:a16="http://schemas.microsoft.com/office/drawing/2014/main" id="{66E08720-8B2D-46D3-BBE0-F7714CAFA8FB}"/>
              </a:ext>
            </a:extLst>
          </p:cNvPr>
          <p:cNvSpPr>
            <a:spLocks noGrp="1"/>
          </p:cNvSpPr>
          <p:nvPr>
            <p:ph type="body" sz="quarter" idx="10" hasCustomPrompt="1"/>
          </p:nvPr>
        </p:nvSpPr>
        <p:spPr>
          <a:xfrm>
            <a:off x="4284921" y="1594878"/>
            <a:ext cx="4912242" cy="4125248"/>
          </a:xfrm>
        </p:spPr>
        <p:txBody>
          <a:bodyPr anchor="ctr" anchorCtr="0">
            <a:normAutofit/>
          </a:bodyPr>
          <a:lstStyle>
            <a:lvl1pPr marL="0" indent="0">
              <a:lnSpc>
                <a:spcPct val="100000"/>
              </a:lnSpc>
              <a:buNone/>
              <a:defRPr sz="2650">
                <a:solidFill>
                  <a:schemeClr val="bg1"/>
                </a:solidFill>
                <a:latin typeface="+mj-lt"/>
              </a:defRPr>
            </a:lvl1pPr>
          </a:lstStyle>
          <a:p>
            <a:pPr lvl="0"/>
            <a:r>
              <a:rPr lang="nl-NL" dirty="0"/>
              <a:t>[quote]</a:t>
            </a:r>
          </a:p>
        </p:txBody>
      </p:sp>
      <p:pic>
        <p:nvPicPr>
          <p:cNvPr id="8" name="Beeldmerk">
            <a:extLst>
              <a:ext uri="{FF2B5EF4-FFF2-40B4-BE49-F238E27FC236}">
                <a16:creationId xmlns:a16="http://schemas.microsoft.com/office/drawing/2014/main" id="{6404C986-8835-4E68-8C40-8023E8B7029B}"/>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2032545" y="2446382"/>
            <a:ext cx="1862332" cy="1863856"/>
          </a:xfrm>
          <a:prstGeom prst="rect">
            <a:avLst/>
          </a:prstGeom>
        </p:spPr>
      </p:pic>
    </p:spTree>
    <p:extLst>
      <p:ext uri="{BB962C8B-B14F-4D97-AF65-F5344CB8AC3E}">
        <p14:creationId xmlns:p14="http://schemas.microsoft.com/office/powerpoint/2010/main" val="25693010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0466143-2FFF-4BD0-93A0-618AAD36620E}"/>
              </a:ext>
            </a:extLst>
          </p:cNvPr>
          <p:cNvSpPr>
            <a:spLocks noGrp="1"/>
          </p:cNvSpPr>
          <p:nvPr>
            <p:ph type="title"/>
          </p:nvPr>
        </p:nvSpPr>
        <p:spPr/>
        <p:txBody>
          <a:bodyPr/>
          <a:lstStyle/>
          <a:p>
            <a:r>
              <a:rPr lang="en-US"/>
              <a:t>Click to edit Master title style</a:t>
            </a:r>
            <a:endParaRPr lang="nl-NL"/>
          </a:p>
        </p:txBody>
      </p:sp>
    </p:spTree>
    <p:extLst>
      <p:ext uri="{BB962C8B-B14F-4D97-AF65-F5344CB8AC3E}">
        <p14:creationId xmlns:p14="http://schemas.microsoft.com/office/powerpoint/2010/main" val="18198860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Tree>
    <p:extLst>
      <p:ext uri="{BB962C8B-B14F-4D97-AF65-F5344CB8AC3E}">
        <p14:creationId xmlns:p14="http://schemas.microsoft.com/office/powerpoint/2010/main" val="10809513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Titeldia">
    <p:spTree>
      <p:nvGrpSpPr>
        <p:cNvPr id="1" name=""/>
        <p:cNvGrpSpPr/>
        <p:nvPr/>
      </p:nvGrpSpPr>
      <p:grpSpPr>
        <a:xfrm>
          <a:off x="0" y="0"/>
          <a:ext cx="0" cy="0"/>
          <a:chOff x="0" y="0"/>
          <a:chExt cx="0" cy="0"/>
        </a:xfrm>
      </p:grpSpPr>
      <p:pic>
        <p:nvPicPr>
          <p:cNvPr id="18" name="Afbeelding 17">
            <a:extLst>
              <a:ext uri="{FF2B5EF4-FFF2-40B4-BE49-F238E27FC236}">
                <a16:creationId xmlns:a16="http://schemas.microsoft.com/office/drawing/2014/main" id="{222F803A-E6CD-4E87-8D83-C0DBEE7FED73}"/>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a:stretch/>
        </p:blipFill>
        <p:spPr>
          <a:xfrm>
            <a:off x="0" y="-36571"/>
            <a:ext cx="11520000" cy="4607999"/>
          </a:xfrm>
          <a:prstGeom prst="rect">
            <a:avLst/>
          </a:prstGeom>
        </p:spPr>
      </p:pic>
      <p:sp>
        <p:nvSpPr>
          <p:cNvPr id="9" name="Ondertitel 2">
            <a:extLst>
              <a:ext uri="{FF2B5EF4-FFF2-40B4-BE49-F238E27FC236}">
                <a16:creationId xmlns:a16="http://schemas.microsoft.com/office/drawing/2014/main" id="{AB3B2324-3100-4DED-93B6-5E41FD68EF30}"/>
              </a:ext>
            </a:extLst>
          </p:cNvPr>
          <p:cNvSpPr>
            <a:spLocks noGrp="1"/>
          </p:cNvSpPr>
          <p:nvPr>
            <p:ph type="subTitle" idx="1"/>
          </p:nvPr>
        </p:nvSpPr>
        <p:spPr>
          <a:xfrm>
            <a:off x="-180000" y="6300175"/>
            <a:ext cx="180000" cy="180000"/>
          </a:xfrm>
        </p:spPr>
        <p:txBody>
          <a:bodyPr>
            <a:normAutofit/>
          </a:bodyPr>
          <a:lstStyle>
            <a:lvl1pPr marL="0" indent="0" algn="ctr">
              <a:buNone/>
              <a:defRPr sz="1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endParaRPr lang="en-GB" dirty="0"/>
          </a:p>
        </p:txBody>
      </p:sp>
      <p:sp>
        <p:nvSpPr>
          <p:cNvPr id="10" name="Titel 1">
            <a:extLst>
              <a:ext uri="{FF2B5EF4-FFF2-40B4-BE49-F238E27FC236}">
                <a16:creationId xmlns:a16="http://schemas.microsoft.com/office/drawing/2014/main" id="{1392677B-CB39-4E48-BA04-ED626FC06210}"/>
              </a:ext>
            </a:extLst>
          </p:cNvPr>
          <p:cNvSpPr>
            <a:spLocks noGrp="1"/>
          </p:cNvSpPr>
          <p:nvPr>
            <p:ph type="ctrTitle"/>
          </p:nvPr>
        </p:nvSpPr>
        <p:spPr>
          <a:xfrm>
            <a:off x="2046662" y="2613931"/>
            <a:ext cx="4633538" cy="1488169"/>
          </a:xfrm>
        </p:spPr>
        <p:txBody>
          <a:bodyPr anchor="t" anchorCtr="0">
            <a:noAutofit/>
          </a:bodyPr>
          <a:lstStyle>
            <a:lvl1pPr algn="l">
              <a:defRPr sz="2800" b="0">
                <a:solidFill>
                  <a:schemeClr val="bg1"/>
                </a:solidFill>
                <a:latin typeface="+mj-lt"/>
              </a:defRPr>
            </a:lvl1pPr>
          </a:lstStyle>
          <a:p>
            <a:r>
              <a:rPr lang="nl-NL"/>
              <a:t>Klik om stijl te bewerken</a:t>
            </a:r>
            <a:endParaRPr lang="en-GB" dirty="0"/>
          </a:p>
        </p:txBody>
      </p:sp>
      <p:sp>
        <p:nvSpPr>
          <p:cNvPr id="12" name="Tijdelijke aanduiding voor tekst 7">
            <a:extLst>
              <a:ext uri="{FF2B5EF4-FFF2-40B4-BE49-F238E27FC236}">
                <a16:creationId xmlns:a16="http://schemas.microsoft.com/office/drawing/2014/main" id="{41AFA734-8D2E-408E-9E70-FA6E7C78F6FD}"/>
              </a:ext>
            </a:extLst>
          </p:cNvPr>
          <p:cNvSpPr txBox="1">
            <a:spLocks/>
          </p:cNvSpPr>
          <p:nvPr userDrawn="1"/>
        </p:nvSpPr>
        <p:spPr>
          <a:xfrm>
            <a:off x="6493574" y="5373000"/>
            <a:ext cx="3051651" cy="269304"/>
          </a:xfrm>
          <a:prstGeom prst="rect">
            <a:avLst/>
          </a:prstGeom>
          <a:noFill/>
        </p:spPr>
        <p:txBody>
          <a:bodyPr wrap="none" lIns="0" tIns="0" rIns="144000" bIns="0" anchor="ctr" anchorCtr="0">
            <a:spAutoFit/>
          </a:bodyPr>
          <a:lstStyle>
            <a:lvl1pPr marL="0" indent="0" algn="l" defTabSz="1177226" rtl="0" eaLnBrk="1" latinLnBrk="0" hangingPunct="1">
              <a:lnSpc>
                <a:spcPct val="100000"/>
              </a:lnSpc>
              <a:spcBef>
                <a:spcPts val="0"/>
              </a:spcBef>
              <a:buClr>
                <a:schemeClr val="accent3"/>
              </a:buClr>
              <a:buFont typeface="Calibri" panose="020B0604020202020204" pitchFamily="34" charset="0"/>
              <a:buNone/>
              <a:defRPr sz="1300" kern="1200">
                <a:solidFill>
                  <a:schemeClr val="tx2"/>
                </a:solidFill>
                <a:latin typeface="Montserrat Light" panose="00000400000000000000" pitchFamily="2" charset="0"/>
                <a:ea typeface="+mn-ea"/>
                <a:cs typeface="+mn-cs"/>
              </a:defRPr>
            </a:lvl1pPr>
            <a:lvl2pPr marL="648865" indent="-324432" algn="l" defTabSz="1177226" rtl="0" eaLnBrk="1" latinLnBrk="0" hangingPunct="1">
              <a:lnSpc>
                <a:spcPct val="120000"/>
              </a:lnSpc>
              <a:spcBef>
                <a:spcPts val="0"/>
              </a:spcBef>
              <a:buClrTx/>
              <a:buFont typeface="Calibri" panose="020B0604020202020204" pitchFamily="34" charset="0"/>
              <a:buChar char="–"/>
              <a:defRPr sz="1700" kern="1200">
                <a:solidFill>
                  <a:schemeClr val="tx1"/>
                </a:solidFill>
                <a:latin typeface="+mn-lt"/>
                <a:ea typeface="+mn-ea"/>
                <a:cs typeface="+mn-cs"/>
              </a:defRPr>
            </a:lvl2pPr>
            <a:lvl3pPr marL="973299" indent="-324432" algn="l" defTabSz="1177226" rtl="0" eaLnBrk="1" latinLnBrk="0" hangingPunct="1">
              <a:lnSpc>
                <a:spcPct val="120000"/>
              </a:lnSpc>
              <a:spcBef>
                <a:spcPts val="0"/>
              </a:spcBef>
              <a:buClrTx/>
              <a:buFont typeface="Calibri" panose="020B0604020202020204" pitchFamily="34" charset="0"/>
              <a:buChar char="›"/>
              <a:defRPr sz="1700" kern="1200">
                <a:solidFill>
                  <a:schemeClr val="tx1"/>
                </a:solidFill>
                <a:latin typeface="+mn-lt"/>
                <a:ea typeface="+mn-ea"/>
                <a:cs typeface="+mn-cs"/>
              </a:defRPr>
            </a:lvl3pPr>
            <a:lvl4pPr marL="0" indent="0" algn="l" defTabSz="1177226" rtl="0" eaLnBrk="1" latinLnBrk="0" hangingPunct="1">
              <a:lnSpc>
                <a:spcPct val="120000"/>
              </a:lnSpc>
              <a:spcBef>
                <a:spcPts val="0"/>
              </a:spcBef>
              <a:buClrTx/>
              <a:buSzPct val="25000"/>
              <a:buFont typeface="Calibri" panose="020B0604030504040204" pitchFamily="34" charset="0"/>
              <a:buChar char="'"/>
              <a:defRPr sz="1700" kern="1200">
                <a:solidFill>
                  <a:schemeClr val="tx1"/>
                </a:solidFill>
                <a:latin typeface="+mn-lt"/>
                <a:ea typeface="+mn-ea"/>
                <a:cs typeface="+mn-cs"/>
              </a:defRPr>
            </a:lvl4pPr>
            <a:lvl5pPr marL="0" indent="0" algn="l" defTabSz="1177226" rtl="0" eaLnBrk="1" latinLnBrk="0" hangingPunct="1">
              <a:lnSpc>
                <a:spcPct val="120000"/>
              </a:lnSpc>
              <a:spcBef>
                <a:spcPts val="0"/>
              </a:spcBef>
              <a:buClr>
                <a:schemeClr val="tx1"/>
              </a:buClr>
              <a:buSzPct val="25000"/>
              <a:buFont typeface="Calibri" panose="020B0604030504040204" pitchFamily="34" charset="0"/>
              <a:buChar char="'"/>
              <a:defRPr sz="1700" b="1" kern="1200" cap="none" baseline="0">
                <a:solidFill>
                  <a:schemeClr val="tx2"/>
                </a:solidFill>
                <a:latin typeface="+mj-lt"/>
                <a:ea typeface="+mn-ea"/>
                <a:cs typeface="+mn-cs"/>
              </a:defRPr>
            </a:lvl5pPr>
            <a:lvl6pPr marL="3237376" indent="-294308" algn="l" defTabSz="1177226" rtl="0" eaLnBrk="1" latinLnBrk="0" hangingPunct="1">
              <a:lnSpc>
                <a:spcPct val="90000"/>
              </a:lnSpc>
              <a:spcBef>
                <a:spcPts val="643"/>
              </a:spcBef>
              <a:buFont typeface="Calibri" panose="020B0604020202020204" pitchFamily="34" charset="0"/>
              <a:buChar char="•"/>
              <a:defRPr sz="2317" kern="1200">
                <a:solidFill>
                  <a:schemeClr val="tx1"/>
                </a:solidFill>
                <a:latin typeface="+mn-lt"/>
                <a:ea typeface="+mn-ea"/>
                <a:cs typeface="+mn-cs"/>
              </a:defRPr>
            </a:lvl6pPr>
            <a:lvl7pPr marL="3825989" indent="-294308" algn="l" defTabSz="1177226" rtl="0" eaLnBrk="1" latinLnBrk="0" hangingPunct="1">
              <a:lnSpc>
                <a:spcPct val="90000"/>
              </a:lnSpc>
              <a:spcBef>
                <a:spcPts val="643"/>
              </a:spcBef>
              <a:buFont typeface="Calibri" panose="020B0604020202020204" pitchFamily="34" charset="0"/>
              <a:buChar char="•"/>
              <a:defRPr sz="2317" kern="1200">
                <a:solidFill>
                  <a:schemeClr val="tx1"/>
                </a:solidFill>
                <a:latin typeface="+mn-lt"/>
                <a:ea typeface="+mn-ea"/>
                <a:cs typeface="+mn-cs"/>
              </a:defRPr>
            </a:lvl7pPr>
            <a:lvl8pPr marL="4414602" indent="-294308" algn="l" defTabSz="1177226" rtl="0" eaLnBrk="1" latinLnBrk="0" hangingPunct="1">
              <a:lnSpc>
                <a:spcPct val="90000"/>
              </a:lnSpc>
              <a:spcBef>
                <a:spcPts val="643"/>
              </a:spcBef>
              <a:buFont typeface="Calibri" panose="020B0604020202020204" pitchFamily="34" charset="0"/>
              <a:buChar char="•"/>
              <a:defRPr sz="2317" kern="1200">
                <a:solidFill>
                  <a:schemeClr val="tx1"/>
                </a:solidFill>
                <a:latin typeface="+mn-lt"/>
                <a:ea typeface="+mn-ea"/>
                <a:cs typeface="+mn-cs"/>
              </a:defRPr>
            </a:lvl8pPr>
            <a:lvl9pPr marL="5003215" indent="-294308" algn="l" defTabSz="1177226" rtl="0" eaLnBrk="1" latinLnBrk="0" hangingPunct="1">
              <a:lnSpc>
                <a:spcPct val="90000"/>
              </a:lnSpc>
              <a:spcBef>
                <a:spcPts val="643"/>
              </a:spcBef>
              <a:buFont typeface="Calibri" panose="020B0604020202020204" pitchFamily="34" charset="0"/>
              <a:buChar char="•"/>
              <a:defRPr sz="2317" kern="1200">
                <a:solidFill>
                  <a:schemeClr val="tx1"/>
                </a:solidFill>
                <a:latin typeface="+mn-lt"/>
                <a:ea typeface="+mn-ea"/>
                <a:cs typeface="+mn-cs"/>
              </a:defRPr>
            </a:lvl9pPr>
          </a:lstStyle>
          <a:p>
            <a:r>
              <a:rPr lang="en-GB" sz="1750" dirty="0"/>
              <a:t>professional development</a:t>
            </a:r>
          </a:p>
        </p:txBody>
      </p:sp>
      <p:grpSp>
        <p:nvGrpSpPr>
          <p:cNvPr id="11" name="Groep 10">
            <a:extLst>
              <a:ext uri="{FF2B5EF4-FFF2-40B4-BE49-F238E27FC236}">
                <a16:creationId xmlns:a16="http://schemas.microsoft.com/office/drawing/2014/main" id="{CB18ACBF-51F6-4961-9C59-8F3D84DF165A}"/>
              </a:ext>
            </a:extLst>
          </p:cNvPr>
          <p:cNvGrpSpPr/>
          <p:nvPr userDrawn="1"/>
        </p:nvGrpSpPr>
        <p:grpSpPr>
          <a:xfrm>
            <a:off x="-2400101" y="1834107"/>
            <a:ext cx="2280676" cy="2940113"/>
            <a:chOff x="-2172832" y="1897500"/>
            <a:chExt cx="2046443" cy="3111536"/>
          </a:xfrm>
        </p:grpSpPr>
        <p:sp>
          <p:nvSpPr>
            <p:cNvPr id="13" name="Toelichting 2">
              <a:extLst>
                <a:ext uri="{FF2B5EF4-FFF2-40B4-BE49-F238E27FC236}">
                  <a16:creationId xmlns:a16="http://schemas.microsoft.com/office/drawing/2014/main" id="{E57AE13C-8D4B-48D2-A434-457EA2F1C6CB}"/>
                </a:ext>
              </a:extLst>
            </p:cNvPr>
            <p:cNvSpPr txBox="1"/>
            <p:nvPr userDrawn="1"/>
          </p:nvSpPr>
          <p:spPr>
            <a:xfrm>
              <a:off x="-2172832" y="1897500"/>
              <a:ext cx="2046443" cy="2687202"/>
            </a:xfrm>
            <a:prstGeom prst="rect">
              <a:avLst/>
            </a:prstGeom>
            <a:noFill/>
          </p:spPr>
          <p:txBody>
            <a:bodyPr wrap="square" lIns="0" tIns="0" rIns="0" bIns="0" rtlCol="0">
              <a:spAutoFit/>
            </a:bodyPr>
            <a:lstStyle/>
            <a:p>
              <a:pPr>
                <a:lnSpc>
                  <a:spcPct val="100000"/>
                </a:lnSpc>
              </a:pPr>
              <a:r>
                <a:rPr lang="en-GB" sz="1100" b="1" baseline="0" noProof="1">
                  <a:solidFill>
                    <a:schemeClr val="tx2"/>
                  </a:solidFill>
                  <a:latin typeface="+mn-lt"/>
                  <a:cs typeface="Calibri" panose="020F0502020204030204" pitchFamily="34" charset="0"/>
                </a:rPr>
                <a:t>Nieuwe dia</a:t>
              </a:r>
              <a:endParaRPr lang="en-GB" sz="1100" baseline="0" noProof="1">
                <a:solidFill>
                  <a:schemeClr val="tx2"/>
                </a:solidFill>
                <a:latin typeface="+mn-lt"/>
                <a:cs typeface="Calibri" panose="020F0502020204030204" pitchFamily="34" charset="0"/>
              </a:endParaRPr>
            </a:p>
            <a:p>
              <a:pPr>
                <a:lnSpc>
                  <a:spcPct val="100000"/>
                </a:lnSpc>
              </a:pPr>
              <a:r>
                <a:rPr lang="en-GB" sz="1100" baseline="0" noProof="1">
                  <a:solidFill>
                    <a:schemeClr val="tx1"/>
                  </a:solidFill>
                  <a:latin typeface="+mn-lt"/>
                  <a:cs typeface="Calibri" panose="020F0502020204030204" pitchFamily="34" charset="0"/>
                </a:rPr>
                <a:t>Klik op de </a:t>
              </a:r>
              <a:r>
                <a:rPr lang="en-GB" sz="1100" b="1" baseline="0" noProof="1">
                  <a:solidFill>
                    <a:schemeClr val="tx1"/>
                  </a:solidFill>
                  <a:latin typeface="+mn-lt"/>
                  <a:cs typeface="Calibri" panose="020F0502020204030204" pitchFamily="34" charset="0"/>
                </a:rPr>
                <a:t>Start</a:t>
              </a:r>
              <a:r>
                <a:rPr lang="en-GB" sz="1100" baseline="0" noProof="1">
                  <a:solidFill>
                    <a:schemeClr val="tx1"/>
                  </a:solidFill>
                  <a:latin typeface="+mn-lt"/>
                  <a:cs typeface="Calibri" panose="020F0502020204030204" pitchFamily="34" charset="0"/>
                </a:rPr>
                <a:t>-tab </a:t>
              </a:r>
              <a:r>
                <a:rPr lang="en-GB" sz="1100" u="sng" baseline="0" noProof="1">
                  <a:solidFill>
                    <a:schemeClr val="tx1"/>
                  </a:solidFill>
                  <a:latin typeface="+mn-lt"/>
                  <a:cs typeface="Calibri" panose="020F0502020204030204" pitchFamily="34" charset="0"/>
                </a:rPr>
                <a:t>op het tekstje onder </a:t>
              </a:r>
              <a:r>
                <a:rPr lang="en-GB" sz="1100" baseline="0" noProof="1">
                  <a:solidFill>
                    <a:schemeClr val="tx1"/>
                  </a:solidFill>
                  <a:latin typeface="+mn-lt"/>
                  <a:cs typeface="Calibri" panose="020F0502020204030204" pitchFamily="34" charset="0"/>
                </a:rPr>
                <a:t>het pictogram </a:t>
              </a:r>
              <a:r>
                <a:rPr lang="en-GB" sz="1100" b="1" baseline="0" noProof="1">
                  <a:solidFill>
                    <a:schemeClr val="tx1"/>
                  </a:solidFill>
                  <a:latin typeface="+mn-lt"/>
                  <a:cs typeface="Calibri" panose="020F0502020204030204" pitchFamily="34" charset="0"/>
                </a:rPr>
                <a:t>Nieuwe dia</a:t>
              </a:r>
              <a:r>
                <a:rPr lang="en-GB" sz="1100" baseline="0" noProof="1">
                  <a:solidFill>
                    <a:schemeClr val="tx1"/>
                  </a:solidFill>
                  <a:latin typeface="+mn-lt"/>
                  <a:cs typeface="Calibri" panose="020F0502020204030204" pitchFamily="34" charset="0"/>
                </a:rPr>
                <a:t>:</a:t>
              </a:r>
            </a:p>
            <a:p>
              <a:pPr>
                <a:lnSpc>
                  <a:spcPct val="100000"/>
                </a:lnSpc>
              </a:pPr>
              <a:endParaRPr lang="en-GB" sz="1100" baseline="0" noProof="1">
                <a:solidFill>
                  <a:schemeClr val="tx1"/>
                </a:solidFill>
                <a:latin typeface="+mn-lt"/>
                <a:cs typeface="Calibri" panose="020F0502020204030204" pitchFamily="34" charset="0"/>
              </a:endParaRPr>
            </a:p>
            <a:p>
              <a:pPr>
                <a:lnSpc>
                  <a:spcPct val="100000"/>
                </a:lnSpc>
              </a:pPr>
              <a:endParaRPr lang="en-GB" sz="1100" baseline="0" noProof="1">
                <a:solidFill>
                  <a:schemeClr val="tx1"/>
                </a:solidFill>
                <a:latin typeface="+mn-lt"/>
                <a:cs typeface="Calibri" panose="020F0502020204030204" pitchFamily="34" charset="0"/>
              </a:endParaRPr>
            </a:p>
            <a:p>
              <a:pPr>
                <a:lnSpc>
                  <a:spcPct val="100000"/>
                </a:lnSpc>
              </a:pPr>
              <a:endParaRPr lang="en-GB" sz="1100" baseline="0" noProof="1">
                <a:solidFill>
                  <a:schemeClr val="tx1"/>
                </a:solidFill>
                <a:latin typeface="+mn-lt"/>
                <a:cs typeface="Calibri" panose="020F0502020204030204" pitchFamily="34" charset="0"/>
              </a:endParaRPr>
            </a:p>
            <a:p>
              <a:pPr>
                <a:lnSpc>
                  <a:spcPct val="100000"/>
                </a:lnSpc>
              </a:pPr>
              <a:endParaRPr lang="en-GB" sz="1100" baseline="0" noProof="1">
                <a:solidFill>
                  <a:schemeClr val="tx1"/>
                </a:solidFill>
                <a:latin typeface="+mn-lt"/>
                <a:cs typeface="Calibri" panose="020F0502020204030204" pitchFamily="34" charset="0"/>
              </a:endParaRPr>
            </a:p>
            <a:p>
              <a:pPr>
                <a:lnSpc>
                  <a:spcPct val="100000"/>
                </a:lnSpc>
              </a:pPr>
              <a:endParaRPr lang="en-GB" sz="1100" baseline="0" noProof="1">
                <a:solidFill>
                  <a:schemeClr val="tx1"/>
                </a:solidFill>
                <a:latin typeface="+mn-lt"/>
                <a:cs typeface="Calibri" panose="020F0502020204030204" pitchFamily="34" charset="0"/>
              </a:endParaRPr>
            </a:p>
            <a:p>
              <a:pPr>
                <a:lnSpc>
                  <a:spcPct val="100000"/>
                </a:lnSpc>
              </a:pPr>
              <a:endParaRPr lang="en-GB" sz="1100" b="1" baseline="0" noProof="1">
                <a:solidFill>
                  <a:schemeClr val="tx1"/>
                </a:solidFill>
                <a:latin typeface="+mn-lt"/>
                <a:cs typeface="Calibri" panose="020F0502020204030204" pitchFamily="34" charset="0"/>
              </a:endParaRPr>
            </a:p>
            <a:p>
              <a:pPr>
                <a:lnSpc>
                  <a:spcPct val="100000"/>
                </a:lnSpc>
              </a:pPr>
              <a:endParaRPr lang="en-GB" sz="1100" b="1" baseline="0" noProof="1">
                <a:solidFill>
                  <a:schemeClr val="tx2"/>
                </a:solidFill>
                <a:latin typeface="+mn-lt"/>
                <a:cs typeface="Calibri" panose="020F0502020204030204" pitchFamily="34" charset="0"/>
              </a:endParaRPr>
            </a:p>
            <a:p>
              <a:pPr>
                <a:lnSpc>
                  <a:spcPct val="100000"/>
                </a:lnSpc>
              </a:pPr>
              <a:endParaRPr lang="en-GB" sz="1100" b="1" baseline="0" noProof="1">
                <a:solidFill>
                  <a:schemeClr val="tx2"/>
                </a:solidFill>
                <a:latin typeface="+mn-lt"/>
                <a:cs typeface="Calibri" panose="020F0502020204030204" pitchFamily="34" charset="0"/>
              </a:endParaRPr>
            </a:p>
            <a:p>
              <a:pPr>
                <a:lnSpc>
                  <a:spcPct val="100000"/>
                </a:lnSpc>
              </a:pPr>
              <a:r>
                <a:rPr lang="en-GB" sz="1100" b="1" baseline="0" noProof="1">
                  <a:solidFill>
                    <a:schemeClr val="tx2"/>
                  </a:solidFill>
                  <a:latin typeface="+mn-lt"/>
                  <a:cs typeface="Calibri" panose="020F0502020204030204" pitchFamily="34" charset="0"/>
                </a:rPr>
                <a:t>Andere indeling voor huidige dia</a:t>
              </a:r>
            </a:p>
            <a:p>
              <a:pPr>
                <a:lnSpc>
                  <a:spcPct val="100000"/>
                </a:lnSpc>
              </a:pPr>
              <a:r>
                <a:rPr lang="en-GB" sz="1100" b="0" baseline="0" noProof="1">
                  <a:solidFill>
                    <a:schemeClr val="tx1"/>
                  </a:solidFill>
                  <a:latin typeface="+mn-lt"/>
                  <a:cs typeface="Calibri" panose="020F0502020204030204" pitchFamily="34" charset="0"/>
                </a:rPr>
                <a:t>Klik op de </a:t>
              </a:r>
              <a:r>
                <a:rPr lang="en-GB" sz="1100" b="1" baseline="0" noProof="1">
                  <a:solidFill>
                    <a:schemeClr val="tx1"/>
                  </a:solidFill>
                  <a:latin typeface="+mn-lt"/>
                  <a:cs typeface="Calibri" panose="020F0502020204030204" pitchFamily="34" charset="0"/>
                </a:rPr>
                <a:t>Start</a:t>
              </a:r>
              <a:r>
                <a:rPr lang="en-GB" sz="1100" b="0" baseline="0" noProof="1">
                  <a:solidFill>
                    <a:schemeClr val="tx1"/>
                  </a:solidFill>
                  <a:latin typeface="+mn-lt"/>
                  <a:cs typeface="Calibri" panose="020F0502020204030204" pitchFamily="34" charset="0"/>
                </a:rPr>
                <a:t>-tab op Indeling:</a:t>
              </a:r>
            </a:p>
          </p:txBody>
        </p:sp>
        <p:pic>
          <p:nvPicPr>
            <p:cNvPr id="14" name="Afbeelding 13">
              <a:extLst>
                <a:ext uri="{FF2B5EF4-FFF2-40B4-BE49-F238E27FC236}">
                  <a16:creationId xmlns:a16="http://schemas.microsoft.com/office/drawing/2014/main" id="{1C7F5596-1D8E-4EBB-8F70-C39832B2C8A0}"/>
                </a:ext>
              </a:extLst>
            </p:cNvPr>
            <p:cNvPicPr>
              <a:picLocks noChangeAspect="1"/>
            </p:cNvPicPr>
            <p:nvPr userDrawn="1"/>
          </p:nvPicPr>
          <p:blipFill>
            <a:blip r:embed="rId3"/>
            <a:stretch>
              <a:fillRect/>
            </a:stretch>
          </p:blipFill>
          <p:spPr>
            <a:xfrm>
              <a:off x="-1718975" y="2616530"/>
              <a:ext cx="514351" cy="914400"/>
            </a:xfrm>
            <a:prstGeom prst="rect">
              <a:avLst/>
            </a:prstGeom>
          </p:spPr>
        </p:pic>
        <p:sp>
          <p:nvSpPr>
            <p:cNvPr id="20" name="Pijl: links 19">
              <a:extLst>
                <a:ext uri="{FF2B5EF4-FFF2-40B4-BE49-F238E27FC236}">
                  <a16:creationId xmlns:a16="http://schemas.microsoft.com/office/drawing/2014/main" id="{B02E2601-EA26-46EB-BA88-F5C042B55AC5}"/>
                </a:ext>
              </a:extLst>
            </p:cNvPr>
            <p:cNvSpPr/>
            <p:nvPr userDrawn="1"/>
          </p:nvSpPr>
          <p:spPr>
            <a:xfrm>
              <a:off x="-1222425" y="3250569"/>
              <a:ext cx="514350" cy="181070"/>
            </a:xfrm>
            <a:prstGeom prst="left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00" dirty="0">
                <a:solidFill>
                  <a:schemeClr val="tx1"/>
                </a:solidFill>
              </a:endParaRPr>
            </a:p>
          </p:txBody>
        </p:sp>
        <p:pic>
          <p:nvPicPr>
            <p:cNvPr id="21" name="Afbeelding 20">
              <a:extLst>
                <a:ext uri="{FF2B5EF4-FFF2-40B4-BE49-F238E27FC236}">
                  <a16:creationId xmlns:a16="http://schemas.microsoft.com/office/drawing/2014/main" id="{EEDE89FB-55EA-42B1-AC02-1381F66EE6CA}"/>
                </a:ext>
              </a:extLst>
            </p:cNvPr>
            <p:cNvPicPr>
              <a:picLocks noChangeAspect="1"/>
            </p:cNvPicPr>
            <p:nvPr userDrawn="1"/>
          </p:nvPicPr>
          <p:blipFill>
            <a:blip r:embed="rId4"/>
            <a:stretch>
              <a:fillRect/>
            </a:stretch>
          </p:blipFill>
          <p:spPr>
            <a:xfrm>
              <a:off x="-1823083" y="4711856"/>
              <a:ext cx="1012945" cy="297180"/>
            </a:xfrm>
            <a:prstGeom prst="rect">
              <a:avLst/>
            </a:prstGeom>
          </p:spPr>
        </p:pic>
      </p:grpSp>
      <p:pic>
        <p:nvPicPr>
          <p:cNvPr id="16" name="Pointer" descr="Afbeelding met object, klok&#10;&#10;Automatisch gegenereerde beschrijving">
            <a:extLst>
              <a:ext uri="{FF2B5EF4-FFF2-40B4-BE49-F238E27FC236}">
                <a16:creationId xmlns:a16="http://schemas.microsoft.com/office/drawing/2014/main" id="{D05D143C-07F2-4F3C-ACA5-88CE36AF4930}"/>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7056488" y="448919"/>
            <a:ext cx="4464000" cy="3766225"/>
          </a:xfrm>
          <a:prstGeom prst="rect">
            <a:avLst/>
          </a:prstGeom>
        </p:spPr>
      </p:pic>
      <p:sp>
        <p:nvSpPr>
          <p:cNvPr id="19" name="Kleur driehoek">
            <a:extLst>
              <a:ext uri="{FF2B5EF4-FFF2-40B4-BE49-F238E27FC236}">
                <a16:creationId xmlns:a16="http://schemas.microsoft.com/office/drawing/2014/main" id="{2F82349C-C8A2-4DE3-890D-0DE8F23F9C06}"/>
              </a:ext>
            </a:extLst>
          </p:cNvPr>
          <p:cNvSpPr/>
          <p:nvPr userDrawn="1"/>
        </p:nvSpPr>
        <p:spPr>
          <a:xfrm rot="5400000">
            <a:off x="6045424" y="5331198"/>
            <a:ext cx="382452" cy="380133"/>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7" name="Witte driehoek">
            <a:extLst>
              <a:ext uri="{FF2B5EF4-FFF2-40B4-BE49-F238E27FC236}">
                <a16:creationId xmlns:a16="http://schemas.microsoft.com/office/drawing/2014/main" id="{6177BBC9-35D3-4A9A-A1F9-142F14028705}"/>
              </a:ext>
            </a:extLst>
          </p:cNvPr>
          <p:cNvSpPr/>
          <p:nvPr userDrawn="1"/>
        </p:nvSpPr>
        <p:spPr>
          <a:xfrm rot="16200000">
            <a:off x="10596986" y="3817020"/>
            <a:ext cx="926309" cy="920694"/>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6" name="Logo">
            <a:extLst>
              <a:ext uri="{FF2B5EF4-FFF2-40B4-BE49-F238E27FC236}">
                <a16:creationId xmlns:a16="http://schemas.microsoft.com/office/drawing/2014/main" id="{739B39B1-BBF8-42F0-A8ED-9690BCC814D8}"/>
              </a:ext>
            </a:extLst>
          </p:cNvPr>
          <p:cNvPicPr>
            <a:picLocks noChangeAspect="1"/>
          </p:cNvPicPr>
          <p:nvPr userDrawn="1"/>
        </p:nvPicPr>
        <p:blipFill>
          <a:blip r:embed="rId6">
            <a:extLst>
              <a:ext uri="{28A0092B-C50C-407E-A947-70E740481C1C}">
                <a14:useLocalDpi xmlns:a14="http://schemas.microsoft.com/office/drawing/2010/main" val="0"/>
              </a:ext>
            </a:extLst>
          </a:blip>
          <a:srcRect/>
          <a:stretch/>
        </p:blipFill>
        <p:spPr>
          <a:xfrm>
            <a:off x="0" y="4943980"/>
            <a:ext cx="5430023" cy="1536195"/>
          </a:xfrm>
          <a:prstGeom prst="rect">
            <a:avLst/>
          </a:prstGeom>
        </p:spPr>
      </p:pic>
    </p:spTree>
    <p:extLst>
      <p:ext uri="{BB962C8B-B14F-4D97-AF65-F5344CB8AC3E}">
        <p14:creationId xmlns:p14="http://schemas.microsoft.com/office/powerpoint/2010/main" val="78771678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6.xml"/><Relationship Id="rId3" Type="http://schemas.openxmlformats.org/officeDocument/2006/relationships/slideLayout" Target="../slideLayouts/slideLayout11.xml"/><Relationship Id="rId7" Type="http://schemas.openxmlformats.org/officeDocument/2006/relationships/slideLayout" Target="../slideLayouts/slideLayout15.xml"/><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slideLayout" Target="../slideLayouts/slideLayout14.xml"/><Relationship Id="rId5" Type="http://schemas.openxmlformats.org/officeDocument/2006/relationships/slideLayout" Target="../slideLayouts/slideLayout13.xml"/><Relationship Id="rId10" Type="http://schemas.openxmlformats.org/officeDocument/2006/relationships/image" Target="../media/image10.png"/><Relationship Id="rId4" Type="http://schemas.openxmlformats.org/officeDocument/2006/relationships/slideLayout" Target="../slideLayouts/slideLayout12.xml"/><Relationship Id="rId9"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 name="Tijdelijke aanduiding voor tekst 2">
            <a:extLst>
              <a:ext uri="{FF2B5EF4-FFF2-40B4-BE49-F238E27FC236}">
                <a16:creationId xmlns:a16="http://schemas.microsoft.com/office/drawing/2014/main" id="{4DA64035-B49A-4536-A334-06A23F564E8C}"/>
              </a:ext>
            </a:extLst>
          </p:cNvPr>
          <p:cNvSpPr>
            <a:spLocks noGrp="1"/>
          </p:cNvSpPr>
          <p:nvPr>
            <p:ph type="body" idx="1"/>
          </p:nvPr>
        </p:nvSpPr>
        <p:spPr>
          <a:xfrm>
            <a:off x="1656000" y="2629263"/>
            <a:ext cx="7297784" cy="3143736"/>
          </a:xfrm>
          <a:prstGeom prst="rect">
            <a:avLst/>
          </a:prstGeom>
        </p:spPr>
        <p:txBody>
          <a:bodyPr vert="horz" lIns="0" tIns="0" rIns="0" bIns="0" rtlCol="0">
            <a:normAutofit/>
          </a:bodyPr>
          <a:lstStyle/>
          <a:p>
            <a:pPr lvl="0"/>
            <a:r>
              <a:rPr lang="nl-NL" dirty="0"/>
              <a:t>Tekststijl van het model bewerken</a:t>
            </a:r>
          </a:p>
          <a:p>
            <a:pPr lvl="1"/>
            <a:r>
              <a:rPr lang="nl-NL" dirty="0"/>
              <a:t>Tweede niveau</a:t>
            </a:r>
          </a:p>
          <a:p>
            <a:pPr lvl="2"/>
            <a:r>
              <a:rPr lang="nl-NL" dirty="0"/>
              <a:t>Derde niveau</a:t>
            </a:r>
          </a:p>
          <a:p>
            <a:pPr lvl="3"/>
            <a:r>
              <a:rPr lang="nl-NL" dirty="0"/>
              <a:t>Vierde niveau</a:t>
            </a:r>
          </a:p>
          <a:p>
            <a:pPr lvl="4"/>
            <a:r>
              <a:rPr lang="nl-NL" dirty="0"/>
              <a:t>Vijfde niveau</a:t>
            </a:r>
          </a:p>
        </p:txBody>
      </p:sp>
      <p:sp>
        <p:nvSpPr>
          <p:cNvPr id="2" name="Tijdelijke aanduiding voor titel 1">
            <a:extLst>
              <a:ext uri="{FF2B5EF4-FFF2-40B4-BE49-F238E27FC236}">
                <a16:creationId xmlns:a16="http://schemas.microsoft.com/office/drawing/2014/main" id="{FB40F12D-8035-4195-930D-B791F468267A}"/>
              </a:ext>
            </a:extLst>
          </p:cNvPr>
          <p:cNvSpPr>
            <a:spLocks noGrp="1"/>
          </p:cNvSpPr>
          <p:nvPr>
            <p:ph type="title"/>
          </p:nvPr>
        </p:nvSpPr>
        <p:spPr>
          <a:xfrm>
            <a:off x="1656000" y="1957111"/>
            <a:ext cx="7297784" cy="375158"/>
          </a:xfrm>
          <a:prstGeom prst="rect">
            <a:avLst/>
          </a:prstGeom>
          <a:noFill/>
        </p:spPr>
        <p:txBody>
          <a:bodyPr vert="horz" wrap="square" lIns="0" tIns="0" rIns="0" bIns="0" rtlCol="0" anchor="t" anchorCtr="0">
            <a:noAutofit/>
          </a:bodyPr>
          <a:lstStyle/>
          <a:p>
            <a:r>
              <a:rPr lang="nl-NL" dirty="0"/>
              <a:t>Klik om stijl te bewerken</a:t>
            </a:r>
          </a:p>
        </p:txBody>
      </p:sp>
      <p:pic>
        <p:nvPicPr>
          <p:cNvPr id="14" name="Logo">
            <a:extLst>
              <a:ext uri="{FF2B5EF4-FFF2-40B4-BE49-F238E27FC236}">
                <a16:creationId xmlns:a16="http://schemas.microsoft.com/office/drawing/2014/main" id="{6FC5823B-16E2-4E7B-A2ED-7CE5D54D13F6}"/>
              </a:ext>
            </a:extLst>
          </p:cNvPr>
          <p:cNvPicPr>
            <a:picLocks noChangeAspect="1"/>
          </p:cNvPicPr>
          <p:nvPr userDrawn="1"/>
        </p:nvPicPr>
        <p:blipFill>
          <a:blip r:embed="rId10">
            <a:extLst>
              <a:ext uri="{28A0092B-C50C-407E-A947-70E740481C1C}">
                <a14:useLocalDpi xmlns:a14="http://schemas.microsoft.com/office/drawing/2010/main" val="0"/>
              </a:ext>
            </a:extLst>
          </a:blip>
          <a:srcRect/>
          <a:stretch/>
        </p:blipFill>
        <p:spPr>
          <a:xfrm>
            <a:off x="0" y="0"/>
            <a:ext cx="3951905" cy="1524067"/>
          </a:xfrm>
          <a:prstGeom prst="rect">
            <a:avLst/>
          </a:prstGeom>
        </p:spPr>
      </p:pic>
      <p:cxnSp>
        <p:nvCxnSpPr>
          <p:cNvPr id="16" name="Lijn">
            <a:extLst>
              <a:ext uri="{FF2B5EF4-FFF2-40B4-BE49-F238E27FC236}">
                <a16:creationId xmlns:a16="http://schemas.microsoft.com/office/drawing/2014/main" id="{9206F333-50D7-4A8A-B454-330000740675}"/>
              </a:ext>
            </a:extLst>
          </p:cNvPr>
          <p:cNvCxnSpPr/>
          <p:nvPr userDrawn="1"/>
        </p:nvCxnSpPr>
        <p:spPr>
          <a:xfrm>
            <a:off x="1656000" y="1413672"/>
            <a:ext cx="90720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sp>
        <p:nvSpPr>
          <p:cNvPr id="11" name="Tijdelijke aanduiding voor tekst 7">
            <a:extLst>
              <a:ext uri="{FF2B5EF4-FFF2-40B4-BE49-F238E27FC236}">
                <a16:creationId xmlns:a16="http://schemas.microsoft.com/office/drawing/2014/main" id="{A211C5D2-F8B0-43EB-A28F-C64E9F7CA645}"/>
              </a:ext>
            </a:extLst>
          </p:cNvPr>
          <p:cNvSpPr txBox="1">
            <a:spLocks/>
          </p:cNvSpPr>
          <p:nvPr userDrawn="1"/>
        </p:nvSpPr>
        <p:spPr>
          <a:xfrm>
            <a:off x="1655763" y="1271567"/>
            <a:ext cx="2235722" cy="200055"/>
          </a:xfrm>
          <a:prstGeom prst="rect">
            <a:avLst/>
          </a:prstGeom>
          <a:solidFill>
            <a:schemeClr val="bg1"/>
          </a:solidFill>
        </p:spPr>
        <p:txBody>
          <a:bodyPr wrap="none" lIns="0" tIns="0" rIns="144000" bIns="0" anchor="ctr" anchorCtr="0">
            <a:spAutoFit/>
          </a:bodyPr>
          <a:lstStyle>
            <a:lvl1pPr marL="0" indent="0" algn="l" defTabSz="1177226" rtl="0" eaLnBrk="1" latinLnBrk="0" hangingPunct="1">
              <a:lnSpc>
                <a:spcPct val="100000"/>
              </a:lnSpc>
              <a:spcBef>
                <a:spcPts val="0"/>
              </a:spcBef>
              <a:buClr>
                <a:schemeClr val="accent3"/>
              </a:buClr>
              <a:buFont typeface="Calibri" panose="020B0604020202020204" pitchFamily="34" charset="0"/>
              <a:buNone/>
              <a:defRPr sz="1300" kern="1200">
                <a:solidFill>
                  <a:schemeClr val="tx2"/>
                </a:solidFill>
                <a:latin typeface="Montserrat Light" panose="00000400000000000000" pitchFamily="2" charset="0"/>
                <a:ea typeface="+mn-ea"/>
                <a:cs typeface="+mn-cs"/>
              </a:defRPr>
            </a:lvl1pPr>
            <a:lvl2pPr marL="648865" indent="-324432" algn="l" defTabSz="1177226" rtl="0" eaLnBrk="1" latinLnBrk="0" hangingPunct="1">
              <a:lnSpc>
                <a:spcPct val="120000"/>
              </a:lnSpc>
              <a:spcBef>
                <a:spcPts val="0"/>
              </a:spcBef>
              <a:buClrTx/>
              <a:buFont typeface="Calibri" panose="020B0604020202020204" pitchFamily="34" charset="0"/>
              <a:buChar char="–"/>
              <a:defRPr sz="1700" kern="1200">
                <a:solidFill>
                  <a:schemeClr val="tx1"/>
                </a:solidFill>
                <a:latin typeface="+mn-lt"/>
                <a:ea typeface="+mn-ea"/>
                <a:cs typeface="+mn-cs"/>
              </a:defRPr>
            </a:lvl2pPr>
            <a:lvl3pPr marL="973299" indent="-324432" algn="l" defTabSz="1177226" rtl="0" eaLnBrk="1" latinLnBrk="0" hangingPunct="1">
              <a:lnSpc>
                <a:spcPct val="120000"/>
              </a:lnSpc>
              <a:spcBef>
                <a:spcPts val="0"/>
              </a:spcBef>
              <a:buClrTx/>
              <a:buFont typeface="Calibri" panose="020B0604020202020204" pitchFamily="34" charset="0"/>
              <a:buChar char="›"/>
              <a:defRPr sz="1700" kern="1200">
                <a:solidFill>
                  <a:schemeClr val="tx1"/>
                </a:solidFill>
                <a:latin typeface="+mn-lt"/>
                <a:ea typeface="+mn-ea"/>
                <a:cs typeface="+mn-cs"/>
              </a:defRPr>
            </a:lvl3pPr>
            <a:lvl4pPr marL="0" indent="0" algn="l" defTabSz="1177226" rtl="0" eaLnBrk="1" latinLnBrk="0" hangingPunct="1">
              <a:lnSpc>
                <a:spcPct val="120000"/>
              </a:lnSpc>
              <a:spcBef>
                <a:spcPts val="0"/>
              </a:spcBef>
              <a:buClrTx/>
              <a:buSzPct val="25000"/>
              <a:buFont typeface="Calibri" panose="020B0604030504040204" pitchFamily="34" charset="0"/>
              <a:buChar char="'"/>
              <a:defRPr sz="1700" kern="1200">
                <a:solidFill>
                  <a:schemeClr val="tx1"/>
                </a:solidFill>
                <a:latin typeface="+mn-lt"/>
                <a:ea typeface="+mn-ea"/>
                <a:cs typeface="+mn-cs"/>
              </a:defRPr>
            </a:lvl4pPr>
            <a:lvl5pPr marL="0" indent="0" algn="l" defTabSz="1177226" rtl="0" eaLnBrk="1" latinLnBrk="0" hangingPunct="1">
              <a:lnSpc>
                <a:spcPct val="120000"/>
              </a:lnSpc>
              <a:spcBef>
                <a:spcPts val="0"/>
              </a:spcBef>
              <a:buClr>
                <a:schemeClr val="tx1"/>
              </a:buClr>
              <a:buSzPct val="25000"/>
              <a:buFont typeface="Calibri" panose="020B0604030504040204" pitchFamily="34" charset="0"/>
              <a:buChar char="'"/>
              <a:defRPr sz="1700" b="1" kern="1200" cap="none" baseline="0">
                <a:solidFill>
                  <a:schemeClr val="tx2"/>
                </a:solidFill>
                <a:latin typeface="+mj-lt"/>
                <a:ea typeface="+mn-ea"/>
                <a:cs typeface="+mn-cs"/>
              </a:defRPr>
            </a:lvl5pPr>
            <a:lvl6pPr marL="3237376" indent="-294308" algn="l" defTabSz="1177226" rtl="0" eaLnBrk="1" latinLnBrk="0" hangingPunct="1">
              <a:lnSpc>
                <a:spcPct val="90000"/>
              </a:lnSpc>
              <a:spcBef>
                <a:spcPts val="643"/>
              </a:spcBef>
              <a:buFont typeface="Calibri" panose="020B0604020202020204" pitchFamily="34" charset="0"/>
              <a:buChar char="•"/>
              <a:defRPr sz="2317" kern="1200">
                <a:solidFill>
                  <a:schemeClr val="tx1"/>
                </a:solidFill>
                <a:latin typeface="+mn-lt"/>
                <a:ea typeface="+mn-ea"/>
                <a:cs typeface="+mn-cs"/>
              </a:defRPr>
            </a:lvl6pPr>
            <a:lvl7pPr marL="3825989" indent="-294308" algn="l" defTabSz="1177226" rtl="0" eaLnBrk="1" latinLnBrk="0" hangingPunct="1">
              <a:lnSpc>
                <a:spcPct val="90000"/>
              </a:lnSpc>
              <a:spcBef>
                <a:spcPts val="643"/>
              </a:spcBef>
              <a:buFont typeface="Calibri" panose="020B0604020202020204" pitchFamily="34" charset="0"/>
              <a:buChar char="•"/>
              <a:defRPr sz="2317" kern="1200">
                <a:solidFill>
                  <a:schemeClr val="tx1"/>
                </a:solidFill>
                <a:latin typeface="+mn-lt"/>
                <a:ea typeface="+mn-ea"/>
                <a:cs typeface="+mn-cs"/>
              </a:defRPr>
            </a:lvl7pPr>
            <a:lvl8pPr marL="4414602" indent="-294308" algn="l" defTabSz="1177226" rtl="0" eaLnBrk="1" latinLnBrk="0" hangingPunct="1">
              <a:lnSpc>
                <a:spcPct val="90000"/>
              </a:lnSpc>
              <a:spcBef>
                <a:spcPts val="643"/>
              </a:spcBef>
              <a:buFont typeface="Calibri" panose="020B0604020202020204" pitchFamily="34" charset="0"/>
              <a:buChar char="•"/>
              <a:defRPr sz="2317" kern="1200">
                <a:solidFill>
                  <a:schemeClr val="tx1"/>
                </a:solidFill>
                <a:latin typeface="+mn-lt"/>
                <a:ea typeface="+mn-ea"/>
                <a:cs typeface="+mn-cs"/>
              </a:defRPr>
            </a:lvl8pPr>
            <a:lvl9pPr marL="5003215" indent="-294308" algn="l" defTabSz="1177226" rtl="0" eaLnBrk="1" latinLnBrk="0" hangingPunct="1">
              <a:lnSpc>
                <a:spcPct val="90000"/>
              </a:lnSpc>
              <a:spcBef>
                <a:spcPts val="643"/>
              </a:spcBef>
              <a:buFont typeface="Calibri" panose="020B0604020202020204" pitchFamily="34" charset="0"/>
              <a:buChar char="•"/>
              <a:defRPr sz="2317" kern="1200">
                <a:solidFill>
                  <a:schemeClr val="tx1"/>
                </a:solidFill>
                <a:latin typeface="+mn-lt"/>
                <a:ea typeface="+mn-ea"/>
                <a:cs typeface="+mn-cs"/>
              </a:defRPr>
            </a:lvl9pPr>
          </a:lstStyle>
          <a:p>
            <a:r>
              <a:rPr lang="en-GB" dirty="0"/>
              <a:t>Lecturer professional development</a:t>
            </a:r>
          </a:p>
        </p:txBody>
      </p:sp>
    </p:spTree>
    <p:extLst>
      <p:ext uri="{BB962C8B-B14F-4D97-AF65-F5344CB8AC3E}">
        <p14:creationId xmlns:p14="http://schemas.microsoft.com/office/powerpoint/2010/main" val="3514889891"/>
      </p:ext>
    </p:extLst>
  </p:cSld>
  <p:clrMap bg1="lt1" tx1="dk1" bg2="lt2" tx2="dk2" accent1="accent1" accent2="accent2" accent3="accent3" accent4="accent4" accent5="accent5" accent6="accent6" hlink="hlink" folHlink="folHlink"/>
  <p:sldLayoutIdLst>
    <p:sldLayoutId id="2147483659" r:id="rId1"/>
    <p:sldLayoutId id="2147483650" r:id="rId2"/>
    <p:sldLayoutId id="2147483656" r:id="rId3"/>
    <p:sldLayoutId id="2147483657" r:id="rId4"/>
    <p:sldLayoutId id="2147483649" r:id="rId5"/>
    <p:sldLayoutId id="2147483658" r:id="rId6"/>
    <p:sldLayoutId id="2147483654" r:id="rId7"/>
    <p:sldLayoutId id="2147483655" r:id="rId8"/>
  </p:sldLayoutIdLst>
  <p:txStyles>
    <p:titleStyle>
      <a:lvl1pPr algn="l" defTabSz="1177226" rtl="0" eaLnBrk="1" latinLnBrk="0" hangingPunct="1">
        <a:lnSpc>
          <a:spcPct val="100000"/>
        </a:lnSpc>
        <a:spcBef>
          <a:spcPct val="0"/>
        </a:spcBef>
        <a:buNone/>
        <a:defRPr sz="2650" b="1" kern="1200" cap="none" baseline="0">
          <a:solidFill>
            <a:schemeClr val="tx2"/>
          </a:solidFill>
          <a:latin typeface="+mj-lt"/>
          <a:ea typeface="+mj-ea"/>
          <a:cs typeface="+mj-cs"/>
        </a:defRPr>
      </a:lvl1pPr>
    </p:titleStyle>
    <p:bodyStyle>
      <a:lvl1pPr marL="180000" indent="-180000" algn="l" defTabSz="1177226" rtl="0" eaLnBrk="1" latinLnBrk="0" hangingPunct="1">
        <a:lnSpc>
          <a:spcPct val="120000"/>
        </a:lnSpc>
        <a:spcBef>
          <a:spcPts val="0"/>
        </a:spcBef>
        <a:buClr>
          <a:schemeClr val="accent2"/>
        </a:buClr>
        <a:buFont typeface="Calibri" panose="020B0604020202020204" pitchFamily="34" charset="0"/>
        <a:buChar char="•"/>
        <a:defRPr sz="1700" kern="1200">
          <a:solidFill>
            <a:schemeClr val="tx1"/>
          </a:solidFill>
          <a:latin typeface="+mn-lt"/>
          <a:ea typeface="+mn-ea"/>
          <a:cs typeface="+mn-cs"/>
        </a:defRPr>
      </a:lvl1pPr>
      <a:lvl2pPr marL="360000" indent="-180000" algn="l" defTabSz="1177226" rtl="0" eaLnBrk="1" latinLnBrk="0" hangingPunct="1">
        <a:lnSpc>
          <a:spcPct val="120000"/>
        </a:lnSpc>
        <a:spcBef>
          <a:spcPts val="0"/>
        </a:spcBef>
        <a:buClrTx/>
        <a:buFont typeface="Calibri" panose="020B0604020202020204" pitchFamily="34" charset="0"/>
        <a:buChar char="–"/>
        <a:defRPr sz="1700" kern="1200">
          <a:solidFill>
            <a:schemeClr val="tx1"/>
          </a:solidFill>
          <a:latin typeface="+mn-lt"/>
          <a:ea typeface="+mn-ea"/>
          <a:cs typeface="+mn-cs"/>
        </a:defRPr>
      </a:lvl2pPr>
      <a:lvl3pPr marL="540000" indent="-180000" algn="l" defTabSz="1177226" rtl="0" eaLnBrk="1" latinLnBrk="0" hangingPunct="1">
        <a:lnSpc>
          <a:spcPct val="120000"/>
        </a:lnSpc>
        <a:spcBef>
          <a:spcPts val="0"/>
        </a:spcBef>
        <a:buClrTx/>
        <a:buFont typeface="Calibri" panose="020B0604020202020204" pitchFamily="34" charset="0"/>
        <a:buChar char="›"/>
        <a:defRPr sz="1700" kern="1200">
          <a:solidFill>
            <a:schemeClr val="tx1"/>
          </a:solidFill>
          <a:latin typeface="+mn-lt"/>
          <a:ea typeface="+mn-ea"/>
          <a:cs typeface="+mn-cs"/>
        </a:defRPr>
      </a:lvl3pPr>
      <a:lvl4pPr marL="0" indent="0" algn="l" defTabSz="1177226" rtl="0" eaLnBrk="1" latinLnBrk="0" hangingPunct="1">
        <a:lnSpc>
          <a:spcPct val="120000"/>
        </a:lnSpc>
        <a:spcBef>
          <a:spcPts val="0"/>
        </a:spcBef>
        <a:buClrTx/>
        <a:buSzPct val="25000"/>
        <a:buFont typeface="Calibri" panose="020B0604030504040204" pitchFamily="34" charset="0"/>
        <a:buChar char="'"/>
        <a:defRPr sz="1700" kern="1200">
          <a:solidFill>
            <a:schemeClr val="tx1"/>
          </a:solidFill>
          <a:latin typeface="+mn-lt"/>
          <a:ea typeface="+mn-ea"/>
          <a:cs typeface="+mn-cs"/>
        </a:defRPr>
      </a:lvl4pPr>
      <a:lvl5pPr marL="0" indent="0" algn="l" defTabSz="1177226" rtl="0" eaLnBrk="1" latinLnBrk="0" hangingPunct="1">
        <a:lnSpc>
          <a:spcPct val="120000"/>
        </a:lnSpc>
        <a:spcBef>
          <a:spcPts val="0"/>
        </a:spcBef>
        <a:buClr>
          <a:schemeClr val="tx1"/>
        </a:buClr>
        <a:buSzPct val="25000"/>
        <a:buFont typeface="Calibri" panose="020B0604030504040204" pitchFamily="34" charset="0"/>
        <a:buChar char="'"/>
        <a:defRPr sz="1700" b="1" kern="1200" cap="none" baseline="0">
          <a:solidFill>
            <a:schemeClr val="tx2"/>
          </a:solidFill>
          <a:latin typeface="+mj-lt"/>
          <a:ea typeface="+mn-ea"/>
          <a:cs typeface="+mn-cs"/>
        </a:defRPr>
      </a:lvl5pPr>
      <a:lvl6pPr marL="3237376" indent="-294308" algn="l" defTabSz="1177226" rtl="0" eaLnBrk="1" latinLnBrk="0" hangingPunct="1">
        <a:lnSpc>
          <a:spcPct val="90000"/>
        </a:lnSpc>
        <a:spcBef>
          <a:spcPts val="643"/>
        </a:spcBef>
        <a:buFont typeface="Calibri" panose="020B0604020202020204" pitchFamily="34" charset="0"/>
        <a:buChar char="•"/>
        <a:defRPr sz="2317" kern="1200">
          <a:solidFill>
            <a:schemeClr val="tx1"/>
          </a:solidFill>
          <a:latin typeface="+mn-lt"/>
          <a:ea typeface="+mn-ea"/>
          <a:cs typeface="+mn-cs"/>
        </a:defRPr>
      </a:lvl6pPr>
      <a:lvl7pPr marL="3825989" indent="-294308" algn="l" defTabSz="1177226" rtl="0" eaLnBrk="1" latinLnBrk="0" hangingPunct="1">
        <a:lnSpc>
          <a:spcPct val="90000"/>
        </a:lnSpc>
        <a:spcBef>
          <a:spcPts val="643"/>
        </a:spcBef>
        <a:buFont typeface="Calibri" panose="020B0604020202020204" pitchFamily="34" charset="0"/>
        <a:buChar char="•"/>
        <a:defRPr sz="2317" kern="1200">
          <a:solidFill>
            <a:schemeClr val="tx1"/>
          </a:solidFill>
          <a:latin typeface="+mn-lt"/>
          <a:ea typeface="+mn-ea"/>
          <a:cs typeface="+mn-cs"/>
        </a:defRPr>
      </a:lvl7pPr>
      <a:lvl8pPr marL="4414602" indent="-294308" algn="l" defTabSz="1177226" rtl="0" eaLnBrk="1" latinLnBrk="0" hangingPunct="1">
        <a:lnSpc>
          <a:spcPct val="90000"/>
        </a:lnSpc>
        <a:spcBef>
          <a:spcPts val="643"/>
        </a:spcBef>
        <a:buFont typeface="Calibri" panose="020B0604020202020204" pitchFamily="34" charset="0"/>
        <a:buChar char="•"/>
        <a:defRPr sz="2317" kern="1200">
          <a:solidFill>
            <a:schemeClr val="tx1"/>
          </a:solidFill>
          <a:latin typeface="+mn-lt"/>
          <a:ea typeface="+mn-ea"/>
          <a:cs typeface="+mn-cs"/>
        </a:defRPr>
      </a:lvl8pPr>
      <a:lvl9pPr marL="5003215" indent="-294308" algn="l" defTabSz="1177226" rtl="0" eaLnBrk="1" latinLnBrk="0" hangingPunct="1">
        <a:lnSpc>
          <a:spcPct val="90000"/>
        </a:lnSpc>
        <a:spcBef>
          <a:spcPts val="643"/>
        </a:spcBef>
        <a:buFont typeface="Calibri" panose="020B0604020202020204" pitchFamily="34" charset="0"/>
        <a:buChar char="•"/>
        <a:defRPr sz="2317" kern="1200">
          <a:solidFill>
            <a:schemeClr val="tx1"/>
          </a:solidFill>
          <a:latin typeface="+mn-lt"/>
          <a:ea typeface="+mn-ea"/>
          <a:cs typeface="+mn-cs"/>
        </a:defRPr>
      </a:lvl9pPr>
    </p:bodyStyle>
    <p:otherStyle>
      <a:defPPr>
        <a:defRPr lang="nl-NL"/>
      </a:defPPr>
      <a:lvl1pPr marL="0" algn="l" defTabSz="1177226" rtl="0" eaLnBrk="1" latinLnBrk="0" hangingPunct="1">
        <a:defRPr sz="2317" kern="1200">
          <a:solidFill>
            <a:schemeClr val="tx1"/>
          </a:solidFill>
          <a:latin typeface="+mn-lt"/>
          <a:ea typeface="+mn-ea"/>
          <a:cs typeface="+mn-cs"/>
        </a:defRPr>
      </a:lvl1pPr>
      <a:lvl2pPr marL="588614" algn="l" defTabSz="1177226" rtl="0" eaLnBrk="1" latinLnBrk="0" hangingPunct="1">
        <a:defRPr sz="2317" kern="1200">
          <a:solidFill>
            <a:schemeClr val="tx1"/>
          </a:solidFill>
          <a:latin typeface="+mn-lt"/>
          <a:ea typeface="+mn-ea"/>
          <a:cs typeface="+mn-cs"/>
        </a:defRPr>
      </a:lvl2pPr>
      <a:lvl3pPr marL="1177226" algn="l" defTabSz="1177226" rtl="0" eaLnBrk="1" latinLnBrk="0" hangingPunct="1">
        <a:defRPr sz="2317" kern="1200">
          <a:solidFill>
            <a:schemeClr val="tx1"/>
          </a:solidFill>
          <a:latin typeface="+mn-lt"/>
          <a:ea typeface="+mn-ea"/>
          <a:cs typeface="+mn-cs"/>
        </a:defRPr>
      </a:lvl3pPr>
      <a:lvl4pPr marL="1765840" algn="l" defTabSz="1177226" rtl="0" eaLnBrk="1" latinLnBrk="0" hangingPunct="1">
        <a:defRPr sz="2317" kern="1200">
          <a:solidFill>
            <a:schemeClr val="tx1"/>
          </a:solidFill>
          <a:latin typeface="+mn-lt"/>
          <a:ea typeface="+mn-ea"/>
          <a:cs typeface="+mn-cs"/>
        </a:defRPr>
      </a:lvl4pPr>
      <a:lvl5pPr marL="2354456" algn="l" defTabSz="1177226" rtl="0" eaLnBrk="1" latinLnBrk="0" hangingPunct="1">
        <a:defRPr sz="2317" kern="1200">
          <a:solidFill>
            <a:schemeClr val="tx1"/>
          </a:solidFill>
          <a:latin typeface="+mn-lt"/>
          <a:ea typeface="+mn-ea"/>
          <a:cs typeface="+mn-cs"/>
        </a:defRPr>
      </a:lvl5pPr>
      <a:lvl6pPr marL="2943068" algn="l" defTabSz="1177226" rtl="0" eaLnBrk="1" latinLnBrk="0" hangingPunct="1">
        <a:defRPr sz="2317" kern="1200">
          <a:solidFill>
            <a:schemeClr val="tx1"/>
          </a:solidFill>
          <a:latin typeface="+mn-lt"/>
          <a:ea typeface="+mn-ea"/>
          <a:cs typeface="+mn-cs"/>
        </a:defRPr>
      </a:lvl6pPr>
      <a:lvl7pPr marL="3531681" algn="l" defTabSz="1177226" rtl="0" eaLnBrk="1" latinLnBrk="0" hangingPunct="1">
        <a:defRPr sz="2317" kern="1200">
          <a:solidFill>
            <a:schemeClr val="tx1"/>
          </a:solidFill>
          <a:latin typeface="+mn-lt"/>
          <a:ea typeface="+mn-ea"/>
          <a:cs typeface="+mn-cs"/>
        </a:defRPr>
      </a:lvl7pPr>
      <a:lvl8pPr marL="4120297" algn="l" defTabSz="1177226" rtl="0" eaLnBrk="1" latinLnBrk="0" hangingPunct="1">
        <a:defRPr sz="2317" kern="1200">
          <a:solidFill>
            <a:schemeClr val="tx1"/>
          </a:solidFill>
          <a:latin typeface="+mn-lt"/>
          <a:ea typeface="+mn-ea"/>
          <a:cs typeface="+mn-cs"/>
        </a:defRPr>
      </a:lvl8pPr>
      <a:lvl9pPr marL="4708909" algn="l" defTabSz="1177226" rtl="0" eaLnBrk="1" latinLnBrk="0" hangingPunct="1">
        <a:defRPr sz="2317"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041" userDrawn="1">
          <p15:clr>
            <a:srgbClr val="F26B43"/>
          </p15:clr>
        </p15:guide>
        <p15:guide id="2" pos="1043"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Tijdelijke aanduiding voor tekst 2">
            <a:extLst>
              <a:ext uri="{FF2B5EF4-FFF2-40B4-BE49-F238E27FC236}">
                <a16:creationId xmlns:a16="http://schemas.microsoft.com/office/drawing/2014/main" id="{4DA64035-B49A-4536-A334-06A23F564E8C}"/>
              </a:ext>
            </a:extLst>
          </p:cNvPr>
          <p:cNvSpPr>
            <a:spLocks noGrp="1"/>
          </p:cNvSpPr>
          <p:nvPr>
            <p:ph type="body" idx="1"/>
          </p:nvPr>
        </p:nvSpPr>
        <p:spPr>
          <a:xfrm>
            <a:off x="1656000" y="2629263"/>
            <a:ext cx="7297784" cy="3143736"/>
          </a:xfrm>
          <a:prstGeom prst="rect">
            <a:avLst/>
          </a:prstGeom>
        </p:spPr>
        <p:txBody>
          <a:bodyPr vert="horz" lIns="0" tIns="0" rIns="0" bIns="0" rtlCol="0">
            <a:normAutofit/>
          </a:bodyPr>
          <a:lstStyle/>
          <a:p>
            <a:pPr lvl="0"/>
            <a:r>
              <a:rPr lang="en-GB" noProof="0" dirty="0" err="1"/>
              <a:t>Tekststijl</a:t>
            </a:r>
            <a:r>
              <a:rPr lang="en-GB" noProof="0" dirty="0"/>
              <a:t> van het model </a:t>
            </a:r>
            <a:r>
              <a:rPr lang="en-GB" noProof="0" dirty="0" err="1"/>
              <a:t>bewerken</a:t>
            </a:r>
            <a:endParaRPr lang="en-GB" noProof="0" dirty="0"/>
          </a:p>
          <a:p>
            <a:pPr lvl="1"/>
            <a:r>
              <a:rPr lang="en-GB" noProof="0" dirty="0" err="1"/>
              <a:t>Tweede</a:t>
            </a:r>
            <a:r>
              <a:rPr lang="en-GB" noProof="0" dirty="0"/>
              <a:t> </a:t>
            </a:r>
            <a:r>
              <a:rPr lang="en-GB" noProof="0" dirty="0" err="1"/>
              <a:t>niveau</a:t>
            </a:r>
            <a:endParaRPr lang="en-GB" noProof="0" dirty="0"/>
          </a:p>
          <a:p>
            <a:pPr lvl="2"/>
            <a:r>
              <a:rPr lang="en-GB" noProof="0" dirty="0" err="1"/>
              <a:t>Derde</a:t>
            </a:r>
            <a:r>
              <a:rPr lang="en-GB" noProof="0" dirty="0"/>
              <a:t> </a:t>
            </a:r>
            <a:r>
              <a:rPr lang="en-GB" noProof="0" dirty="0" err="1"/>
              <a:t>niveau</a:t>
            </a:r>
            <a:endParaRPr lang="en-GB" noProof="0" dirty="0"/>
          </a:p>
          <a:p>
            <a:pPr lvl="3"/>
            <a:r>
              <a:rPr lang="en-GB" noProof="0" dirty="0" err="1"/>
              <a:t>Vierde</a:t>
            </a:r>
            <a:r>
              <a:rPr lang="en-GB" noProof="0" dirty="0"/>
              <a:t> </a:t>
            </a:r>
            <a:r>
              <a:rPr lang="en-GB" noProof="0" dirty="0" err="1"/>
              <a:t>niveau</a:t>
            </a:r>
            <a:endParaRPr lang="en-GB" noProof="0" dirty="0"/>
          </a:p>
          <a:p>
            <a:pPr lvl="4"/>
            <a:r>
              <a:rPr lang="en-GB" noProof="0" dirty="0" err="1"/>
              <a:t>Vijfde</a:t>
            </a:r>
            <a:r>
              <a:rPr lang="en-GB" noProof="0" dirty="0"/>
              <a:t> </a:t>
            </a:r>
            <a:r>
              <a:rPr lang="en-GB" noProof="0" dirty="0" err="1"/>
              <a:t>niveau</a:t>
            </a:r>
            <a:endParaRPr lang="en-GB" noProof="0" dirty="0"/>
          </a:p>
        </p:txBody>
      </p:sp>
      <p:sp>
        <p:nvSpPr>
          <p:cNvPr id="2" name="Tijdelijke aanduiding voor titel 1">
            <a:extLst>
              <a:ext uri="{FF2B5EF4-FFF2-40B4-BE49-F238E27FC236}">
                <a16:creationId xmlns:a16="http://schemas.microsoft.com/office/drawing/2014/main" id="{FB40F12D-8035-4195-930D-B791F468267A}"/>
              </a:ext>
            </a:extLst>
          </p:cNvPr>
          <p:cNvSpPr>
            <a:spLocks noGrp="1"/>
          </p:cNvSpPr>
          <p:nvPr>
            <p:ph type="title"/>
          </p:nvPr>
        </p:nvSpPr>
        <p:spPr>
          <a:xfrm>
            <a:off x="1656000" y="1957111"/>
            <a:ext cx="7297784" cy="375158"/>
          </a:xfrm>
          <a:prstGeom prst="rect">
            <a:avLst/>
          </a:prstGeom>
          <a:noFill/>
        </p:spPr>
        <p:txBody>
          <a:bodyPr vert="horz" wrap="square" lIns="0" tIns="0" rIns="0" bIns="0" rtlCol="0" anchor="t" anchorCtr="0">
            <a:noAutofit/>
          </a:bodyPr>
          <a:lstStyle/>
          <a:p>
            <a:r>
              <a:rPr lang="en-GB" noProof="0" dirty="0" err="1"/>
              <a:t>Klik</a:t>
            </a:r>
            <a:r>
              <a:rPr lang="en-GB" noProof="0" dirty="0"/>
              <a:t> om </a:t>
            </a:r>
            <a:r>
              <a:rPr lang="en-GB" noProof="0" dirty="0" err="1"/>
              <a:t>stijl</a:t>
            </a:r>
            <a:r>
              <a:rPr lang="en-GB" noProof="0" dirty="0"/>
              <a:t> </a:t>
            </a:r>
            <a:r>
              <a:rPr lang="en-GB" noProof="0" dirty="0" err="1"/>
              <a:t>te</a:t>
            </a:r>
            <a:r>
              <a:rPr lang="en-GB" noProof="0" dirty="0"/>
              <a:t> </a:t>
            </a:r>
            <a:r>
              <a:rPr lang="en-GB" noProof="0" dirty="0" err="1"/>
              <a:t>bewerken</a:t>
            </a:r>
            <a:endParaRPr lang="en-GB" noProof="0" dirty="0"/>
          </a:p>
        </p:txBody>
      </p:sp>
      <p:pic>
        <p:nvPicPr>
          <p:cNvPr id="14" name="Logo">
            <a:extLst>
              <a:ext uri="{FF2B5EF4-FFF2-40B4-BE49-F238E27FC236}">
                <a16:creationId xmlns:a16="http://schemas.microsoft.com/office/drawing/2014/main" id="{6FC5823B-16E2-4E7B-A2ED-7CE5D54D13F6}"/>
              </a:ext>
            </a:extLst>
          </p:cNvPr>
          <p:cNvPicPr>
            <a:picLocks noChangeAspect="1"/>
          </p:cNvPicPr>
          <p:nvPr userDrawn="1"/>
        </p:nvPicPr>
        <p:blipFill>
          <a:blip r:embed="rId10">
            <a:extLst>
              <a:ext uri="{28A0092B-C50C-407E-A947-70E740481C1C}">
                <a14:useLocalDpi xmlns:a14="http://schemas.microsoft.com/office/drawing/2010/main" val="0"/>
              </a:ext>
            </a:extLst>
          </a:blip>
          <a:srcRect/>
          <a:stretch/>
        </p:blipFill>
        <p:spPr>
          <a:xfrm>
            <a:off x="0" y="0"/>
            <a:ext cx="4366269" cy="1505715"/>
          </a:xfrm>
          <a:prstGeom prst="rect">
            <a:avLst/>
          </a:prstGeom>
        </p:spPr>
      </p:pic>
      <p:cxnSp>
        <p:nvCxnSpPr>
          <p:cNvPr id="16" name="Lijn">
            <a:extLst>
              <a:ext uri="{FF2B5EF4-FFF2-40B4-BE49-F238E27FC236}">
                <a16:creationId xmlns:a16="http://schemas.microsoft.com/office/drawing/2014/main" id="{9206F333-50D7-4A8A-B454-330000740675}"/>
              </a:ext>
            </a:extLst>
          </p:cNvPr>
          <p:cNvCxnSpPr/>
          <p:nvPr userDrawn="1"/>
        </p:nvCxnSpPr>
        <p:spPr>
          <a:xfrm>
            <a:off x="1656000" y="1413672"/>
            <a:ext cx="90720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sp>
        <p:nvSpPr>
          <p:cNvPr id="11" name="Tijdelijke aanduiding voor tekst 7">
            <a:extLst>
              <a:ext uri="{FF2B5EF4-FFF2-40B4-BE49-F238E27FC236}">
                <a16:creationId xmlns:a16="http://schemas.microsoft.com/office/drawing/2014/main" id="{A211C5D2-F8B0-43EB-A28F-C64E9F7CA645}"/>
              </a:ext>
            </a:extLst>
          </p:cNvPr>
          <p:cNvSpPr txBox="1">
            <a:spLocks/>
          </p:cNvSpPr>
          <p:nvPr userDrawn="1"/>
        </p:nvSpPr>
        <p:spPr>
          <a:xfrm>
            <a:off x="1655763" y="1271567"/>
            <a:ext cx="2295034" cy="200055"/>
          </a:xfrm>
          <a:prstGeom prst="rect">
            <a:avLst/>
          </a:prstGeom>
          <a:solidFill>
            <a:schemeClr val="bg1"/>
          </a:solidFill>
        </p:spPr>
        <p:txBody>
          <a:bodyPr wrap="none" lIns="0" tIns="0" rIns="144000" bIns="0" anchor="ctr" anchorCtr="0">
            <a:spAutoFit/>
          </a:bodyPr>
          <a:lstStyle>
            <a:lvl1pPr marL="0" indent="0" algn="l" defTabSz="1177226" rtl="0" eaLnBrk="1" latinLnBrk="0" hangingPunct="1">
              <a:lnSpc>
                <a:spcPct val="100000"/>
              </a:lnSpc>
              <a:spcBef>
                <a:spcPts val="0"/>
              </a:spcBef>
              <a:buClr>
                <a:schemeClr val="accent3"/>
              </a:buClr>
              <a:buFont typeface="Calibri" panose="020B0604020202020204" pitchFamily="34" charset="0"/>
              <a:buNone/>
              <a:defRPr sz="1300" kern="1200">
                <a:solidFill>
                  <a:schemeClr val="tx2"/>
                </a:solidFill>
                <a:latin typeface="Montserrat Light" panose="00000400000000000000" pitchFamily="2" charset="0"/>
                <a:ea typeface="+mn-ea"/>
                <a:cs typeface="+mn-cs"/>
              </a:defRPr>
            </a:lvl1pPr>
            <a:lvl2pPr marL="648865" indent="-324432" algn="l" defTabSz="1177226" rtl="0" eaLnBrk="1" latinLnBrk="0" hangingPunct="1">
              <a:lnSpc>
                <a:spcPct val="120000"/>
              </a:lnSpc>
              <a:spcBef>
                <a:spcPts val="0"/>
              </a:spcBef>
              <a:buClrTx/>
              <a:buFont typeface="Calibri" panose="020B0604020202020204" pitchFamily="34" charset="0"/>
              <a:buChar char="–"/>
              <a:defRPr sz="1700" kern="1200">
                <a:solidFill>
                  <a:schemeClr val="tx1"/>
                </a:solidFill>
                <a:latin typeface="+mn-lt"/>
                <a:ea typeface="+mn-ea"/>
                <a:cs typeface="+mn-cs"/>
              </a:defRPr>
            </a:lvl2pPr>
            <a:lvl3pPr marL="973299" indent="-324432" algn="l" defTabSz="1177226" rtl="0" eaLnBrk="1" latinLnBrk="0" hangingPunct="1">
              <a:lnSpc>
                <a:spcPct val="120000"/>
              </a:lnSpc>
              <a:spcBef>
                <a:spcPts val="0"/>
              </a:spcBef>
              <a:buClrTx/>
              <a:buFont typeface="Calibri" panose="020B0604020202020204" pitchFamily="34" charset="0"/>
              <a:buChar char="›"/>
              <a:defRPr sz="1700" kern="1200">
                <a:solidFill>
                  <a:schemeClr val="tx1"/>
                </a:solidFill>
                <a:latin typeface="+mn-lt"/>
                <a:ea typeface="+mn-ea"/>
                <a:cs typeface="+mn-cs"/>
              </a:defRPr>
            </a:lvl3pPr>
            <a:lvl4pPr marL="0" indent="0" algn="l" defTabSz="1177226" rtl="0" eaLnBrk="1" latinLnBrk="0" hangingPunct="1">
              <a:lnSpc>
                <a:spcPct val="120000"/>
              </a:lnSpc>
              <a:spcBef>
                <a:spcPts val="0"/>
              </a:spcBef>
              <a:buClrTx/>
              <a:buSzPct val="25000"/>
              <a:buFont typeface="Calibri" panose="020B0604030504040204" pitchFamily="34" charset="0"/>
              <a:buChar char="'"/>
              <a:defRPr sz="1700" kern="1200">
                <a:solidFill>
                  <a:schemeClr val="tx1"/>
                </a:solidFill>
                <a:latin typeface="+mn-lt"/>
                <a:ea typeface="+mn-ea"/>
                <a:cs typeface="+mn-cs"/>
              </a:defRPr>
            </a:lvl4pPr>
            <a:lvl5pPr marL="0" indent="0" algn="l" defTabSz="1177226" rtl="0" eaLnBrk="1" latinLnBrk="0" hangingPunct="1">
              <a:lnSpc>
                <a:spcPct val="120000"/>
              </a:lnSpc>
              <a:spcBef>
                <a:spcPts val="0"/>
              </a:spcBef>
              <a:buClr>
                <a:schemeClr val="tx1"/>
              </a:buClr>
              <a:buSzPct val="25000"/>
              <a:buFont typeface="Calibri" panose="020B0604030504040204" pitchFamily="34" charset="0"/>
              <a:buChar char="'"/>
              <a:defRPr sz="1700" b="1" kern="1200" cap="none" baseline="0">
                <a:solidFill>
                  <a:schemeClr val="tx2"/>
                </a:solidFill>
                <a:latin typeface="+mj-lt"/>
                <a:ea typeface="+mn-ea"/>
                <a:cs typeface="+mn-cs"/>
              </a:defRPr>
            </a:lvl5pPr>
            <a:lvl6pPr marL="3237376" indent="-294308" algn="l" defTabSz="1177226" rtl="0" eaLnBrk="1" latinLnBrk="0" hangingPunct="1">
              <a:lnSpc>
                <a:spcPct val="90000"/>
              </a:lnSpc>
              <a:spcBef>
                <a:spcPts val="643"/>
              </a:spcBef>
              <a:buFont typeface="Calibri" panose="020B0604020202020204" pitchFamily="34" charset="0"/>
              <a:buChar char="•"/>
              <a:defRPr sz="2317" kern="1200">
                <a:solidFill>
                  <a:schemeClr val="tx1"/>
                </a:solidFill>
                <a:latin typeface="+mn-lt"/>
                <a:ea typeface="+mn-ea"/>
                <a:cs typeface="+mn-cs"/>
              </a:defRPr>
            </a:lvl6pPr>
            <a:lvl7pPr marL="3825989" indent="-294308" algn="l" defTabSz="1177226" rtl="0" eaLnBrk="1" latinLnBrk="0" hangingPunct="1">
              <a:lnSpc>
                <a:spcPct val="90000"/>
              </a:lnSpc>
              <a:spcBef>
                <a:spcPts val="643"/>
              </a:spcBef>
              <a:buFont typeface="Calibri" panose="020B0604020202020204" pitchFamily="34" charset="0"/>
              <a:buChar char="•"/>
              <a:defRPr sz="2317" kern="1200">
                <a:solidFill>
                  <a:schemeClr val="tx1"/>
                </a:solidFill>
                <a:latin typeface="+mn-lt"/>
                <a:ea typeface="+mn-ea"/>
                <a:cs typeface="+mn-cs"/>
              </a:defRPr>
            </a:lvl7pPr>
            <a:lvl8pPr marL="4414602" indent="-294308" algn="l" defTabSz="1177226" rtl="0" eaLnBrk="1" latinLnBrk="0" hangingPunct="1">
              <a:lnSpc>
                <a:spcPct val="90000"/>
              </a:lnSpc>
              <a:spcBef>
                <a:spcPts val="643"/>
              </a:spcBef>
              <a:buFont typeface="Calibri" panose="020B0604020202020204" pitchFamily="34" charset="0"/>
              <a:buChar char="•"/>
              <a:defRPr sz="2317" kern="1200">
                <a:solidFill>
                  <a:schemeClr val="tx1"/>
                </a:solidFill>
                <a:latin typeface="+mn-lt"/>
                <a:ea typeface="+mn-ea"/>
                <a:cs typeface="+mn-cs"/>
              </a:defRPr>
            </a:lvl8pPr>
            <a:lvl9pPr marL="5003215" indent="-294308" algn="l" defTabSz="1177226" rtl="0" eaLnBrk="1" latinLnBrk="0" hangingPunct="1">
              <a:lnSpc>
                <a:spcPct val="90000"/>
              </a:lnSpc>
              <a:spcBef>
                <a:spcPts val="643"/>
              </a:spcBef>
              <a:buFont typeface="Calibri" panose="020B0604020202020204" pitchFamily="34" charset="0"/>
              <a:buChar char="•"/>
              <a:defRPr sz="2317" kern="1200">
                <a:solidFill>
                  <a:schemeClr val="tx1"/>
                </a:solidFill>
                <a:latin typeface="+mn-lt"/>
                <a:ea typeface="+mn-ea"/>
                <a:cs typeface="+mn-cs"/>
              </a:defRPr>
            </a:lvl9pPr>
          </a:lstStyle>
          <a:p>
            <a:r>
              <a:rPr lang="en-GB" noProof="0" dirty="0"/>
              <a:t>professional development</a:t>
            </a:r>
          </a:p>
        </p:txBody>
      </p:sp>
    </p:spTree>
    <p:extLst>
      <p:ext uri="{BB962C8B-B14F-4D97-AF65-F5344CB8AC3E}">
        <p14:creationId xmlns:p14="http://schemas.microsoft.com/office/powerpoint/2010/main" val="25475988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Lst>
  <p:txStyles>
    <p:titleStyle>
      <a:lvl1pPr algn="l" defTabSz="1177226" rtl="0" eaLnBrk="1" latinLnBrk="0" hangingPunct="1">
        <a:lnSpc>
          <a:spcPct val="100000"/>
        </a:lnSpc>
        <a:spcBef>
          <a:spcPct val="0"/>
        </a:spcBef>
        <a:buNone/>
        <a:defRPr sz="2650" b="1" kern="1200" cap="none" baseline="0">
          <a:solidFill>
            <a:schemeClr val="tx2"/>
          </a:solidFill>
          <a:latin typeface="+mj-lt"/>
          <a:ea typeface="+mj-ea"/>
          <a:cs typeface="+mj-cs"/>
        </a:defRPr>
      </a:lvl1pPr>
    </p:titleStyle>
    <p:bodyStyle>
      <a:lvl1pPr marL="180000" indent="-180000" algn="l" defTabSz="1177226" rtl="0" eaLnBrk="1" latinLnBrk="0" hangingPunct="1">
        <a:lnSpc>
          <a:spcPct val="120000"/>
        </a:lnSpc>
        <a:spcBef>
          <a:spcPts val="0"/>
        </a:spcBef>
        <a:buClr>
          <a:schemeClr val="accent2"/>
        </a:buClr>
        <a:buFont typeface="Calibri" panose="020B0604020202020204" pitchFamily="34" charset="0"/>
        <a:buChar char="•"/>
        <a:defRPr sz="1700" kern="1200">
          <a:solidFill>
            <a:schemeClr val="tx1"/>
          </a:solidFill>
          <a:latin typeface="+mn-lt"/>
          <a:ea typeface="+mn-ea"/>
          <a:cs typeface="+mn-cs"/>
        </a:defRPr>
      </a:lvl1pPr>
      <a:lvl2pPr marL="360000" indent="-180000" algn="l" defTabSz="1177226" rtl="0" eaLnBrk="1" latinLnBrk="0" hangingPunct="1">
        <a:lnSpc>
          <a:spcPct val="120000"/>
        </a:lnSpc>
        <a:spcBef>
          <a:spcPts val="0"/>
        </a:spcBef>
        <a:buClrTx/>
        <a:buFont typeface="Calibri" panose="020B0604020202020204" pitchFamily="34" charset="0"/>
        <a:buChar char="–"/>
        <a:defRPr sz="1700" kern="1200">
          <a:solidFill>
            <a:schemeClr val="tx1"/>
          </a:solidFill>
          <a:latin typeface="+mn-lt"/>
          <a:ea typeface="+mn-ea"/>
          <a:cs typeface="+mn-cs"/>
        </a:defRPr>
      </a:lvl2pPr>
      <a:lvl3pPr marL="540000" indent="-180000" algn="l" defTabSz="1177226" rtl="0" eaLnBrk="1" latinLnBrk="0" hangingPunct="1">
        <a:lnSpc>
          <a:spcPct val="120000"/>
        </a:lnSpc>
        <a:spcBef>
          <a:spcPts val="0"/>
        </a:spcBef>
        <a:buClrTx/>
        <a:buFont typeface="Calibri" panose="020B0604020202020204" pitchFamily="34" charset="0"/>
        <a:buChar char="›"/>
        <a:defRPr sz="1700" kern="1200">
          <a:solidFill>
            <a:schemeClr val="tx1"/>
          </a:solidFill>
          <a:latin typeface="+mn-lt"/>
          <a:ea typeface="+mn-ea"/>
          <a:cs typeface="+mn-cs"/>
        </a:defRPr>
      </a:lvl3pPr>
      <a:lvl4pPr marL="0" indent="0" algn="l" defTabSz="1177226" rtl="0" eaLnBrk="1" latinLnBrk="0" hangingPunct="1">
        <a:lnSpc>
          <a:spcPct val="120000"/>
        </a:lnSpc>
        <a:spcBef>
          <a:spcPts val="0"/>
        </a:spcBef>
        <a:buClrTx/>
        <a:buSzPct val="25000"/>
        <a:buFont typeface="Calibri" panose="020B0604030504040204" pitchFamily="34" charset="0"/>
        <a:buChar char="'"/>
        <a:defRPr sz="1700" kern="1200">
          <a:solidFill>
            <a:schemeClr val="tx1"/>
          </a:solidFill>
          <a:latin typeface="+mn-lt"/>
          <a:ea typeface="+mn-ea"/>
          <a:cs typeface="+mn-cs"/>
        </a:defRPr>
      </a:lvl4pPr>
      <a:lvl5pPr marL="0" indent="0" algn="l" defTabSz="1177226" rtl="0" eaLnBrk="1" latinLnBrk="0" hangingPunct="1">
        <a:lnSpc>
          <a:spcPct val="120000"/>
        </a:lnSpc>
        <a:spcBef>
          <a:spcPts val="0"/>
        </a:spcBef>
        <a:buClr>
          <a:schemeClr val="tx1"/>
        </a:buClr>
        <a:buSzPct val="25000"/>
        <a:buFont typeface="Calibri" panose="020B0604030504040204" pitchFamily="34" charset="0"/>
        <a:buChar char="'"/>
        <a:defRPr sz="1700" b="1" kern="1200" cap="none" baseline="0">
          <a:solidFill>
            <a:schemeClr val="tx2"/>
          </a:solidFill>
          <a:latin typeface="+mj-lt"/>
          <a:ea typeface="+mn-ea"/>
          <a:cs typeface="+mn-cs"/>
        </a:defRPr>
      </a:lvl5pPr>
      <a:lvl6pPr marL="3237376" indent="-294308" algn="l" defTabSz="1177226" rtl="0" eaLnBrk="1" latinLnBrk="0" hangingPunct="1">
        <a:lnSpc>
          <a:spcPct val="90000"/>
        </a:lnSpc>
        <a:spcBef>
          <a:spcPts val="643"/>
        </a:spcBef>
        <a:buFont typeface="Calibri" panose="020B0604020202020204" pitchFamily="34" charset="0"/>
        <a:buChar char="•"/>
        <a:defRPr sz="2317" kern="1200">
          <a:solidFill>
            <a:schemeClr val="tx1"/>
          </a:solidFill>
          <a:latin typeface="+mn-lt"/>
          <a:ea typeface="+mn-ea"/>
          <a:cs typeface="+mn-cs"/>
        </a:defRPr>
      </a:lvl6pPr>
      <a:lvl7pPr marL="3825989" indent="-294308" algn="l" defTabSz="1177226" rtl="0" eaLnBrk="1" latinLnBrk="0" hangingPunct="1">
        <a:lnSpc>
          <a:spcPct val="90000"/>
        </a:lnSpc>
        <a:spcBef>
          <a:spcPts val="643"/>
        </a:spcBef>
        <a:buFont typeface="Calibri" panose="020B0604020202020204" pitchFamily="34" charset="0"/>
        <a:buChar char="•"/>
        <a:defRPr sz="2317" kern="1200">
          <a:solidFill>
            <a:schemeClr val="tx1"/>
          </a:solidFill>
          <a:latin typeface="+mn-lt"/>
          <a:ea typeface="+mn-ea"/>
          <a:cs typeface="+mn-cs"/>
        </a:defRPr>
      </a:lvl7pPr>
      <a:lvl8pPr marL="4414602" indent="-294308" algn="l" defTabSz="1177226" rtl="0" eaLnBrk="1" latinLnBrk="0" hangingPunct="1">
        <a:lnSpc>
          <a:spcPct val="90000"/>
        </a:lnSpc>
        <a:spcBef>
          <a:spcPts val="643"/>
        </a:spcBef>
        <a:buFont typeface="Calibri" panose="020B0604020202020204" pitchFamily="34" charset="0"/>
        <a:buChar char="•"/>
        <a:defRPr sz="2317" kern="1200">
          <a:solidFill>
            <a:schemeClr val="tx1"/>
          </a:solidFill>
          <a:latin typeface="+mn-lt"/>
          <a:ea typeface="+mn-ea"/>
          <a:cs typeface="+mn-cs"/>
        </a:defRPr>
      </a:lvl8pPr>
      <a:lvl9pPr marL="5003215" indent="-294308" algn="l" defTabSz="1177226" rtl="0" eaLnBrk="1" latinLnBrk="0" hangingPunct="1">
        <a:lnSpc>
          <a:spcPct val="90000"/>
        </a:lnSpc>
        <a:spcBef>
          <a:spcPts val="643"/>
        </a:spcBef>
        <a:buFont typeface="Calibri" panose="020B0604020202020204" pitchFamily="34" charset="0"/>
        <a:buChar char="•"/>
        <a:defRPr sz="2317" kern="1200">
          <a:solidFill>
            <a:schemeClr val="tx1"/>
          </a:solidFill>
          <a:latin typeface="+mn-lt"/>
          <a:ea typeface="+mn-ea"/>
          <a:cs typeface="+mn-cs"/>
        </a:defRPr>
      </a:lvl9pPr>
    </p:bodyStyle>
    <p:otherStyle>
      <a:defPPr>
        <a:defRPr lang="nl-NL"/>
      </a:defPPr>
      <a:lvl1pPr marL="0" algn="l" defTabSz="1177226" rtl="0" eaLnBrk="1" latinLnBrk="0" hangingPunct="1">
        <a:defRPr sz="2317" kern="1200">
          <a:solidFill>
            <a:schemeClr val="tx1"/>
          </a:solidFill>
          <a:latin typeface="+mn-lt"/>
          <a:ea typeface="+mn-ea"/>
          <a:cs typeface="+mn-cs"/>
        </a:defRPr>
      </a:lvl1pPr>
      <a:lvl2pPr marL="588614" algn="l" defTabSz="1177226" rtl="0" eaLnBrk="1" latinLnBrk="0" hangingPunct="1">
        <a:defRPr sz="2317" kern="1200">
          <a:solidFill>
            <a:schemeClr val="tx1"/>
          </a:solidFill>
          <a:latin typeface="+mn-lt"/>
          <a:ea typeface="+mn-ea"/>
          <a:cs typeface="+mn-cs"/>
        </a:defRPr>
      </a:lvl2pPr>
      <a:lvl3pPr marL="1177226" algn="l" defTabSz="1177226" rtl="0" eaLnBrk="1" latinLnBrk="0" hangingPunct="1">
        <a:defRPr sz="2317" kern="1200">
          <a:solidFill>
            <a:schemeClr val="tx1"/>
          </a:solidFill>
          <a:latin typeface="+mn-lt"/>
          <a:ea typeface="+mn-ea"/>
          <a:cs typeface="+mn-cs"/>
        </a:defRPr>
      </a:lvl3pPr>
      <a:lvl4pPr marL="1765840" algn="l" defTabSz="1177226" rtl="0" eaLnBrk="1" latinLnBrk="0" hangingPunct="1">
        <a:defRPr sz="2317" kern="1200">
          <a:solidFill>
            <a:schemeClr val="tx1"/>
          </a:solidFill>
          <a:latin typeface="+mn-lt"/>
          <a:ea typeface="+mn-ea"/>
          <a:cs typeface="+mn-cs"/>
        </a:defRPr>
      </a:lvl4pPr>
      <a:lvl5pPr marL="2354456" algn="l" defTabSz="1177226" rtl="0" eaLnBrk="1" latinLnBrk="0" hangingPunct="1">
        <a:defRPr sz="2317" kern="1200">
          <a:solidFill>
            <a:schemeClr val="tx1"/>
          </a:solidFill>
          <a:latin typeface="+mn-lt"/>
          <a:ea typeface="+mn-ea"/>
          <a:cs typeface="+mn-cs"/>
        </a:defRPr>
      </a:lvl5pPr>
      <a:lvl6pPr marL="2943068" algn="l" defTabSz="1177226" rtl="0" eaLnBrk="1" latinLnBrk="0" hangingPunct="1">
        <a:defRPr sz="2317" kern="1200">
          <a:solidFill>
            <a:schemeClr val="tx1"/>
          </a:solidFill>
          <a:latin typeface="+mn-lt"/>
          <a:ea typeface="+mn-ea"/>
          <a:cs typeface="+mn-cs"/>
        </a:defRPr>
      </a:lvl6pPr>
      <a:lvl7pPr marL="3531681" algn="l" defTabSz="1177226" rtl="0" eaLnBrk="1" latinLnBrk="0" hangingPunct="1">
        <a:defRPr sz="2317" kern="1200">
          <a:solidFill>
            <a:schemeClr val="tx1"/>
          </a:solidFill>
          <a:latin typeface="+mn-lt"/>
          <a:ea typeface="+mn-ea"/>
          <a:cs typeface="+mn-cs"/>
        </a:defRPr>
      </a:lvl7pPr>
      <a:lvl8pPr marL="4120297" algn="l" defTabSz="1177226" rtl="0" eaLnBrk="1" latinLnBrk="0" hangingPunct="1">
        <a:defRPr sz="2317" kern="1200">
          <a:solidFill>
            <a:schemeClr val="tx1"/>
          </a:solidFill>
          <a:latin typeface="+mn-lt"/>
          <a:ea typeface="+mn-ea"/>
          <a:cs typeface="+mn-cs"/>
        </a:defRPr>
      </a:lvl8pPr>
      <a:lvl9pPr marL="4708909" algn="l" defTabSz="1177226" rtl="0" eaLnBrk="1" latinLnBrk="0" hangingPunct="1">
        <a:defRPr sz="2317"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041">
          <p15:clr>
            <a:srgbClr val="F26B43"/>
          </p15:clr>
        </p15:guide>
        <p15:guide id="2" pos="1043">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0.xml"/><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1.xml"/><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2.xml"/><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3" Type="http://schemas.openxmlformats.org/officeDocument/2006/relationships/hyperlink" Target="https://youtu.be/XtWkIvafOH0?t=1326" TargetMode="External"/><Relationship Id="rId2" Type="http://schemas.openxmlformats.org/officeDocument/2006/relationships/notesSlide" Target="../notesSlides/notesSlide8.xml"/><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ndertitel 1">
            <a:extLst>
              <a:ext uri="{FF2B5EF4-FFF2-40B4-BE49-F238E27FC236}">
                <a16:creationId xmlns:a16="http://schemas.microsoft.com/office/drawing/2014/main" id="{1446593D-972A-4FC1-B3D3-C11BD570FC9D}"/>
              </a:ext>
            </a:extLst>
          </p:cNvPr>
          <p:cNvSpPr>
            <a:spLocks noGrp="1"/>
          </p:cNvSpPr>
          <p:nvPr>
            <p:ph type="subTitle" idx="1"/>
          </p:nvPr>
        </p:nvSpPr>
        <p:spPr/>
        <p:txBody>
          <a:bodyPr/>
          <a:lstStyle/>
          <a:p>
            <a:endParaRPr lang="nl-NL"/>
          </a:p>
        </p:txBody>
      </p:sp>
      <p:sp>
        <p:nvSpPr>
          <p:cNvPr id="3" name="Titel 2">
            <a:extLst>
              <a:ext uri="{FF2B5EF4-FFF2-40B4-BE49-F238E27FC236}">
                <a16:creationId xmlns:a16="http://schemas.microsoft.com/office/drawing/2014/main" id="{02CAAAAD-C128-40A9-A719-0C19FEC7034F}"/>
              </a:ext>
            </a:extLst>
          </p:cNvPr>
          <p:cNvSpPr>
            <a:spLocks noGrp="1"/>
          </p:cNvSpPr>
          <p:nvPr>
            <p:ph type="ctrTitle"/>
          </p:nvPr>
        </p:nvSpPr>
        <p:spPr>
          <a:xfrm>
            <a:off x="2046662" y="2613932"/>
            <a:ext cx="4633538" cy="905124"/>
          </a:xfrm>
        </p:spPr>
        <p:txBody>
          <a:bodyPr/>
          <a:lstStyle/>
          <a:p>
            <a:pPr algn="ctr"/>
            <a:r>
              <a:rPr lang="en-US" dirty="0"/>
              <a:t>Digital Peer Feedback in</a:t>
            </a:r>
            <a:br>
              <a:rPr lang="en-US" dirty="0"/>
            </a:br>
            <a:r>
              <a:rPr lang="en-US" dirty="0"/>
              <a:t>Higher Education</a:t>
            </a:r>
            <a:endParaRPr lang="nl-NL" dirty="0"/>
          </a:p>
        </p:txBody>
      </p:sp>
    </p:spTree>
    <p:extLst>
      <p:ext uri="{BB962C8B-B14F-4D97-AF65-F5344CB8AC3E}">
        <p14:creationId xmlns:p14="http://schemas.microsoft.com/office/powerpoint/2010/main" val="270994848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72E85DD-2C31-4F7C-ADD6-FFC776CCD6FD}"/>
              </a:ext>
            </a:extLst>
          </p:cNvPr>
          <p:cNvSpPr>
            <a:spLocks noGrp="1"/>
          </p:cNvSpPr>
          <p:nvPr>
            <p:ph type="title"/>
          </p:nvPr>
        </p:nvSpPr>
        <p:spPr>
          <a:xfrm>
            <a:off x="1655999" y="1753426"/>
            <a:ext cx="8165333" cy="375158"/>
          </a:xfrm>
        </p:spPr>
        <p:txBody>
          <a:bodyPr/>
          <a:lstStyle/>
          <a:p>
            <a:r>
              <a:rPr lang="en-US" sz="2400" dirty="0"/>
              <a:t>Discussion questions	</a:t>
            </a:r>
            <a:endParaRPr lang="nl-NL" sz="2400" dirty="0"/>
          </a:p>
        </p:txBody>
      </p:sp>
      <p:sp>
        <p:nvSpPr>
          <p:cNvPr id="3" name="Tijdelijke aanduiding voor inhoud 2">
            <a:extLst>
              <a:ext uri="{FF2B5EF4-FFF2-40B4-BE49-F238E27FC236}">
                <a16:creationId xmlns:a16="http://schemas.microsoft.com/office/drawing/2014/main" id="{061FDA7A-44D6-469A-B9F3-9D6D3EADADE0}"/>
              </a:ext>
            </a:extLst>
          </p:cNvPr>
          <p:cNvSpPr>
            <a:spLocks noGrp="1"/>
          </p:cNvSpPr>
          <p:nvPr>
            <p:ph idx="1"/>
          </p:nvPr>
        </p:nvSpPr>
        <p:spPr>
          <a:xfrm>
            <a:off x="1655999" y="2404533"/>
            <a:ext cx="4104245" cy="3702755"/>
          </a:xfrm>
        </p:spPr>
        <p:txBody>
          <a:bodyPr>
            <a:noAutofit/>
          </a:bodyPr>
          <a:lstStyle/>
          <a:p>
            <a:r>
              <a:rPr lang="en-US" dirty="0"/>
              <a:t>Read the question</a:t>
            </a:r>
          </a:p>
          <a:p>
            <a:r>
              <a:rPr lang="en-US" dirty="0"/>
              <a:t>Write your answer in the first box</a:t>
            </a:r>
          </a:p>
          <a:p>
            <a:r>
              <a:rPr lang="en-US" dirty="0"/>
              <a:t>Pass the sheet onto the next group</a:t>
            </a:r>
            <a:endParaRPr lang="en-GB" dirty="0"/>
          </a:p>
        </p:txBody>
      </p:sp>
      <p:pic>
        <p:nvPicPr>
          <p:cNvPr id="4" name="Picture 4">
            <a:extLst>
              <a:ext uri="{FF2B5EF4-FFF2-40B4-BE49-F238E27FC236}">
                <a16:creationId xmlns:a16="http://schemas.microsoft.com/office/drawing/2014/main" id="{B3D3EF28-C123-4BFE-A8C8-FA0EDCC3B0B9}"/>
              </a:ext>
            </a:extLst>
          </p:cNvPr>
          <p:cNvPicPr>
            <a:picLocks noChangeAspect="1"/>
          </p:cNvPicPr>
          <p:nvPr/>
        </p:nvPicPr>
        <p:blipFill>
          <a:blip r:embed="rId3"/>
          <a:stretch>
            <a:fillRect/>
          </a:stretch>
        </p:blipFill>
        <p:spPr>
          <a:xfrm>
            <a:off x="7171800" y="-1"/>
            <a:ext cx="4348687" cy="6497043"/>
          </a:xfrm>
          <a:prstGeom prst="rect">
            <a:avLst/>
          </a:prstGeom>
        </p:spPr>
      </p:pic>
      <p:sp>
        <p:nvSpPr>
          <p:cNvPr id="5" name="TextBox 5">
            <a:extLst>
              <a:ext uri="{FF2B5EF4-FFF2-40B4-BE49-F238E27FC236}">
                <a16:creationId xmlns:a16="http://schemas.microsoft.com/office/drawing/2014/main" id="{83843401-4F2F-4918-8F1F-FB97EDD62D3E}"/>
              </a:ext>
            </a:extLst>
          </p:cNvPr>
          <p:cNvSpPr txBox="1"/>
          <p:nvPr/>
        </p:nvSpPr>
        <p:spPr>
          <a:xfrm>
            <a:off x="7517922" y="501554"/>
            <a:ext cx="3646790" cy="353943"/>
          </a:xfrm>
          <a:prstGeom prst="rect">
            <a:avLst/>
          </a:prstGeom>
          <a:noFill/>
        </p:spPr>
        <p:txBody>
          <a:bodyPr wrap="square" rtlCol="0">
            <a:spAutoFit/>
          </a:bodyPr>
          <a:lstStyle/>
          <a:p>
            <a:r>
              <a:rPr lang="en-GB" sz="1700" dirty="0"/>
              <a:t>Here is where the question goes</a:t>
            </a:r>
          </a:p>
        </p:txBody>
      </p:sp>
      <p:sp>
        <p:nvSpPr>
          <p:cNvPr id="6" name="TextBox 6">
            <a:extLst>
              <a:ext uri="{FF2B5EF4-FFF2-40B4-BE49-F238E27FC236}">
                <a16:creationId xmlns:a16="http://schemas.microsoft.com/office/drawing/2014/main" id="{697EABE6-7337-4DBB-9097-CC092835AA99}"/>
              </a:ext>
            </a:extLst>
          </p:cNvPr>
          <p:cNvSpPr txBox="1"/>
          <p:nvPr/>
        </p:nvSpPr>
        <p:spPr>
          <a:xfrm>
            <a:off x="7384233" y="2170342"/>
            <a:ext cx="1847654" cy="877163"/>
          </a:xfrm>
          <a:prstGeom prst="rect">
            <a:avLst/>
          </a:prstGeom>
          <a:noFill/>
        </p:spPr>
        <p:txBody>
          <a:bodyPr wrap="square" rtlCol="0">
            <a:spAutoFit/>
          </a:bodyPr>
          <a:lstStyle/>
          <a:p>
            <a:pPr algn="ctr"/>
            <a:r>
              <a:rPr lang="en-GB" sz="1700" dirty="0"/>
              <a:t>Write your answers in the first box</a:t>
            </a:r>
          </a:p>
        </p:txBody>
      </p:sp>
    </p:spTree>
    <p:extLst>
      <p:ext uri="{BB962C8B-B14F-4D97-AF65-F5344CB8AC3E}">
        <p14:creationId xmlns:p14="http://schemas.microsoft.com/office/powerpoint/2010/main" val="5720383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72E85DD-2C31-4F7C-ADD6-FFC776CCD6FD}"/>
              </a:ext>
            </a:extLst>
          </p:cNvPr>
          <p:cNvSpPr>
            <a:spLocks noGrp="1"/>
          </p:cNvSpPr>
          <p:nvPr>
            <p:ph type="title"/>
          </p:nvPr>
        </p:nvSpPr>
        <p:spPr>
          <a:xfrm>
            <a:off x="1655999" y="1753426"/>
            <a:ext cx="8165333" cy="375158"/>
          </a:xfrm>
        </p:spPr>
        <p:txBody>
          <a:bodyPr/>
          <a:lstStyle/>
          <a:p>
            <a:r>
              <a:rPr lang="en-US" sz="2400" dirty="0"/>
              <a:t>Discussion questions	</a:t>
            </a:r>
            <a:endParaRPr lang="nl-NL" sz="2400" dirty="0"/>
          </a:p>
        </p:txBody>
      </p:sp>
      <p:sp>
        <p:nvSpPr>
          <p:cNvPr id="3" name="Tijdelijke aanduiding voor inhoud 2">
            <a:extLst>
              <a:ext uri="{FF2B5EF4-FFF2-40B4-BE49-F238E27FC236}">
                <a16:creationId xmlns:a16="http://schemas.microsoft.com/office/drawing/2014/main" id="{061FDA7A-44D6-469A-B9F3-9D6D3EADADE0}"/>
              </a:ext>
            </a:extLst>
          </p:cNvPr>
          <p:cNvSpPr>
            <a:spLocks noGrp="1"/>
          </p:cNvSpPr>
          <p:nvPr>
            <p:ph idx="1"/>
          </p:nvPr>
        </p:nvSpPr>
        <p:spPr>
          <a:xfrm>
            <a:off x="1655999" y="2404533"/>
            <a:ext cx="4104245" cy="3702755"/>
          </a:xfrm>
        </p:spPr>
        <p:txBody>
          <a:bodyPr>
            <a:noAutofit/>
          </a:bodyPr>
          <a:lstStyle/>
          <a:p>
            <a:r>
              <a:rPr lang="en-US" dirty="0"/>
              <a:t>You will be handed a sheet of paper from another group</a:t>
            </a:r>
          </a:p>
          <a:p>
            <a:r>
              <a:rPr lang="en-US" dirty="0"/>
              <a:t>Read the question</a:t>
            </a:r>
          </a:p>
          <a:p>
            <a:r>
              <a:rPr lang="en-US" dirty="0"/>
              <a:t>Write your answers in the second box</a:t>
            </a:r>
          </a:p>
          <a:p>
            <a:r>
              <a:rPr lang="en-US" dirty="0"/>
              <a:t>Repeat this step for the third and fourth boxes</a:t>
            </a:r>
            <a:endParaRPr lang="en-GB" dirty="0"/>
          </a:p>
        </p:txBody>
      </p:sp>
      <p:pic>
        <p:nvPicPr>
          <p:cNvPr id="4" name="Picture 4">
            <a:extLst>
              <a:ext uri="{FF2B5EF4-FFF2-40B4-BE49-F238E27FC236}">
                <a16:creationId xmlns:a16="http://schemas.microsoft.com/office/drawing/2014/main" id="{B3D3EF28-C123-4BFE-A8C8-FA0EDCC3B0B9}"/>
              </a:ext>
            </a:extLst>
          </p:cNvPr>
          <p:cNvPicPr>
            <a:picLocks noChangeAspect="1"/>
          </p:cNvPicPr>
          <p:nvPr/>
        </p:nvPicPr>
        <p:blipFill>
          <a:blip r:embed="rId3"/>
          <a:stretch>
            <a:fillRect/>
          </a:stretch>
        </p:blipFill>
        <p:spPr>
          <a:xfrm>
            <a:off x="7171800" y="-1"/>
            <a:ext cx="4348687" cy="6497043"/>
          </a:xfrm>
          <a:prstGeom prst="rect">
            <a:avLst/>
          </a:prstGeom>
        </p:spPr>
      </p:pic>
      <p:sp>
        <p:nvSpPr>
          <p:cNvPr id="5" name="TextBox 5">
            <a:extLst>
              <a:ext uri="{FF2B5EF4-FFF2-40B4-BE49-F238E27FC236}">
                <a16:creationId xmlns:a16="http://schemas.microsoft.com/office/drawing/2014/main" id="{83843401-4F2F-4918-8F1F-FB97EDD62D3E}"/>
              </a:ext>
            </a:extLst>
          </p:cNvPr>
          <p:cNvSpPr txBox="1"/>
          <p:nvPr/>
        </p:nvSpPr>
        <p:spPr>
          <a:xfrm>
            <a:off x="7517922" y="501554"/>
            <a:ext cx="3646790" cy="353943"/>
          </a:xfrm>
          <a:prstGeom prst="rect">
            <a:avLst/>
          </a:prstGeom>
          <a:noFill/>
        </p:spPr>
        <p:txBody>
          <a:bodyPr wrap="square" rtlCol="0">
            <a:spAutoFit/>
          </a:bodyPr>
          <a:lstStyle/>
          <a:p>
            <a:r>
              <a:rPr lang="en-GB" sz="1700" dirty="0"/>
              <a:t>Here is where the question goes</a:t>
            </a:r>
          </a:p>
        </p:txBody>
      </p:sp>
      <p:sp>
        <p:nvSpPr>
          <p:cNvPr id="6" name="TextBox 6">
            <a:extLst>
              <a:ext uri="{FF2B5EF4-FFF2-40B4-BE49-F238E27FC236}">
                <a16:creationId xmlns:a16="http://schemas.microsoft.com/office/drawing/2014/main" id="{697EABE6-7337-4DBB-9097-CC092835AA99}"/>
              </a:ext>
            </a:extLst>
          </p:cNvPr>
          <p:cNvSpPr txBox="1"/>
          <p:nvPr/>
        </p:nvSpPr>
        <p:spPr>
          <a:xfrm>
            <a:off x="7384233" y="2170342"/>
            <a:ext cx="1847654" cy="877163"/>
          </a:xfrm>
          <a:prstGeom prst="rect">
            <a:avLst/>
          </a:prstGeom>
          <a:noFill/>
        </p:spPr>
        <p:txBody>
          <a:bodyPr wrap="square" rtlCol="0">
            <a:spAutoFit/>
          </a:bodyPr>
          <a:lstStyle/>
          <a:p>
            <a:pPr algn="ctr"/>
            <a:r>
              <a:rPr lang="en-GB" sz="1700" dirty="0"/>
              <a:t>Write your answers in the first box</a:t>
            </a:r>
          </a:p>
        </p:txBody>
      </p:sp>
      <p:sp>
        <p:nvSpPr>
          <p:cNvPr id="7" name="TextBox 11">
            <a:extLst>
              <a:ext uri="{FF2B5EF4-FFF2-40B4-BE49-F238E27FC236}">
                <a16:creationId xmlns:a16="http://schemas.microsoft.com/office/drawing/2014/main" id="{294D46D9-1CA3-4426-AF0D-7E35B84DDA43}"/>
              </a:ext>
            </a:extLst>
          </p:cNvPr>
          <p:cNvSpPr txBox="1"/>
          <p:nvPr/>
        </p:nvSpPr>
        <p:spPr>
          <a:xfrm>
            <a:off x="9452360" y="1753426"/>
            <a:ext cx="1847654" cy="2446824"/>
          </a:xfrm>
          <a:prstGeom prst="rect">
            <a:avLst/>
          </a:prstGeom>
          <a:noFill/>
        </p:spPr>
        <p:txBody>
          <a:bodyPr wrap="square" rtlCol="0">
            <a:spAutoFit/>
          </a:bodyPr>
          <a:lstStyle/>
          <a:p>
            <a:pPr algn="ctr"/>
            <a:r>
              <a:rPr lang="en-US" sz="1700" dirty="0" err="1"/>
              <a:t>Write your answers here.</a:t>
            </a:r>
          </a:p>
          <a:p>
            <a:pPr algn="ctr"/>
            <a:r>
              <a:rPr lang="en-US" sz="1700" dirty="0"/>
              <a:t> Add new information to the previous answer.</a:t>
            </a:r>
          </a:p>
          <a:p>
            <a:pPr algn="ctr"/>
            <a:br>
              <a:rPr lang="en-US" sz="1700" dirty="0"/>
            </a:br>
            <a:endParaRPr lang="en-GB" sz="1700" dirty="0"/>
          </a:p>
        </p:txBody>
      </p:sp>
      <p:sp>
        <p:nvSpPr>
          <p:cNvPr id="8" name="TextBox 12">
            <a:extLst>
              <a:ext uri="{FF2B5EF4-FFF2-40B4-BE49-F238E27FC236}">
                <a16:creationId xmlns:a16="http://schemas.microsoft.com/office/drawing/2014/main" id="{28D7AC6A-77F7-4E5D-AAD7-91A91BF02577}"/>
              </a:ext>
            </a:extLst>
          </p:cNvPr>
          <p:cNvSpPr txBox="1"/>
          <p:nvPr/>
        </p:nvSpPr>
        <p:spPr>
          <a:xfrm>
            <a:off x="7384233" y="4351591"/>
            <a:ext cx="1847654" cy="2446824"/>
          </a:xfrm>
          <a:prstGeom prst="rect">
            <a:avLst/>
          </a:prstGeom>
          <a:noFill/>
        </p:spPr>
        <p:txBody>
          <a:bodyPr wrap="square" rtlCol="0">
            <a:spAutoFit/>
          </a:bodyPr>
          <a:lstStyle/>
          <a:p>
            <a:pPr algn="ctr"/>
            <a:r>
              <a:rPr lang="en-US" sz="1700" dirty="0" err="1"/>
              <a:t>Write your answers here.</a:t>
            </a:r>
          </a:p>
          <a:p>
            <a:pPr algn="ctr"/>
            <a:r>
              <a:rPr lang="en-US" sz="1700" dirty="0"/>
              <a:t> Add new information to the previous answer.</a:t>
            </a:r>
          </a:p>
          <a:p>
            <a:pPr algn="ctr"/>
            <a:br>
              <a:rPr lang="en-US" sz="1700" dirty="0"/>
            </a:br>
            <a:endParaRPr lang="en-GB" sz="1700" dirty="0"/>
          </a:p>
        </p:txBody>
      </p:sp>
      <p:sp>
        <p:nvSpPr>
          <p:cNvPr id="9" name="TextBox 12">
            <a:extLst>
              <a:ext uri="{FF2B5EF4-FFF2-40B4-BE49-F238E27FC236}">
                <a16:creationId xmlns:a16="http://schemas.microsoft.com/office/drawing/2014/main" id="{ADDD62E7-B17E-4259-A076-76AADF36269F}"/>
              </a:ext>
            </a:extLst>
          </p:cNvPr>
          <p:cNvSpPr txBox="1"/>
          <p:nvPr/>
        </p:nvSpPr>
        <p:spPr>
          <a:xfrm>
            <a:off x="9452360" y="4351591"/>
            <a:ext cx="1847654" cy="2446824"/>
          </a:xfrm>
          <a:prstGeom prst="rect">
            <a:avLst/>
          </a:prstGeom>
          <a:noFill/>
        </p:spPr>
        <p:txBody>
          <a:bodyPr wrap="square" rtlCol="0">
            <a:spAutoFit/>
          </a:bodyPr>
          <a:lstStyle/>
          <a:p>
            <a:pPr algn="ctr"/>
            <a:r>
              <a:rPr lang="en-US" sz="1700" dirty="0" err="1"/>
              <a:t>Write your answers here.</a:t>
            </a:r>
          </a:p>
          <a:p>
            <a:pPr algn="ctr"/>
            <a:r>
              <a:rPr lang="en-US" sz="1700" dirty="0"/>
              <a:t> Add new information to the previous answer.</a:t>
            </a:r>
          </a:p>
          <a:p>
            <a:pPr algn="ctr"/>
            <a:br>
              <a:rPr lang="en-US" sz="1700" dirty="0"/>
            </a:br>
            <a:endParaRPr lang="en-GB" sz="1700" dirty="0"/>
          </a:p>
        </p:txBody>
      </p:sp>
    </p:spTree>
    <p:extLst>
      <p:ext uri="{BB962C8B-B14F-4D97-AF65-F5344CB8AC3E}">
        <p14:creationId xmlns:p14="http://schemas.microsoft.com/office/powerpoint/2010/main" val="9145813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9"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72E85DD-2C31-4F7C-ADD6-FFC776CCD6FD}"/>
              </a:ext>
            </a:extLst>
          </p:cNvPr>
          <p:cNvSpPr>
            <a:spLocks noGrp="1"/>
          </p:cNvSpPr>
          <p:nvPr>
            <p:ph type="title"/>
          </p:nvPr>
        </p:nvSpPr>
        <p:spPr>
          <a:xfrm>
            <a:off x="1655999" y="1753426"/>
            <a:ext cx="8165333" cy="375158"/>
          </a:xfrm>
        </p:spPr>
        <p:txBody>
          <a:bodyPr/>
          <a:lstStyle/>
          <a:p>
            <a:r>
              <a:rPr lang="en-US" sz="2400" dirty="0"/>
              <a:t>Discussion questions	</a:t>
            </a:r>
            <a:endParaRPr lang="nl-NL" sz="2400" dirty="0"/>
          </a:p>
        </p:txBody>
      </p:sp>
      <p:sp>
        <p:nvSpPr>
          <p:cNvPr id="3" name="Tijdelijke aanduiding voor inhoud 2">
            <a:extLst>
              <a:ext uri="{FF2B5EF4-FFF2-40B4-BE49-F238E27FC236}">
                <a16:creationId xmlns:a16="http://schemas.microsoft.com/office/drawing/2014/main" id="{061FDA7A-44D6-469A-B9F3-9D6D3EADADE0}"/>
              </a:ext>
            </a:extLst>
          </p:cNvPr>
          <p:cNvSpPr>
            <a:spLocks noGrp="1"/>
          </p:cNvSpPr>
          <p:nvPr>
            <p:ph idx="1"/>
          </p:nvPr>
        </p:nvSpPr>
        <p:spPr>
          <a:xfrm>
            <a:off x="1655999" y="2404533"/>
            <a:ext cx="4104245" cy="3702755"/>
          </a:xfrm>
        </p:spPr>
        <p:txBody>
          <a:bodyPr>
            <a:noAutofit/>
          </a:bodyPr>
          <a:lstStyle/>
          <a:p>
            <a:r>
              <a:rPr lang="en-US" dirty="0"/>
              <a:t>You will be handed a sheet of paper from another group</a:t>
            </a:r>
          </a:p>
          <a:p>
            <a:r>
              <a:rPr lang="en-US" dirty="0"/>
              <a:t>Read the question</a:t>
            </a:r>
          </a:p>
          <a:p>
            <a:r>
              <a:rPr lang="en-US" dirty="0"/>
              <a:t>Write your answers in the second box</a:t>
            </a:r>
          </a:p>
          <a:p>
            <a:r>
              <a:rPr lang="en-US" dirty="0"/>
              <a:t>Repeat this step for the third and fourth boxes</a:t>
            </a:r>
            <a:endParaRPr lang="en-GB" dirty="0"/>
          </a:p>
        </p:txBody>
      </p:sp>
      <p:pic>
        <p:nvPicPr>
          <p:cNvPr id="4" name="Picture 4">
            <a:extLst>
              <a:ext uri="{FF2B5EF4-FFF2-40B4-BE49-F238E27FC236}">
                <a16:creationId xmlns:a16="http://schemas.microsoft.com/office/drawing/2014/main" id="{B3D3EF28-C123-4BFE-A8C8-FA0EDCC3B0B9}"/>
              </a:ext>
            </a:extLst>
          </p:cNvPr>
          <p:cNvPicPr>
            <a:picLocks noChangeAspect="1"/>
          </p:cNvPicPr>
          <p:nvPr/>
        </p:nvPicPr>
        <p:blipFill>
          <a:blip r:embed="rId3"/>
          <a:stretch>
            <a:fillRect/>
          </a:stretch>
        </p:blipFill>
        <p:spPr>
          <a:xfrm>
            <a:off x="7171800" y="-1"/>
            <a:ext cx="4348687" cy="6497043"/>
          </a:xfrm>
          <a:prstGeom prst="rect">
            <a:avLst/>
          </a:prstGeom>
        </p:spPr>
      </p:pic>
      <p:sp>
        <p:nvSpPr>
          <p:cNvPr id="5" name="TextBox 5">
            <a:extLst>
              <a:ext uri="{FF2B5EF4-FFF2-40B4-BE49-F238E27FC236}">
                <a16:creationId xmlns:a16="http://schemas.microsoft.com/office/drawing/2014/main" id="{83843401-4F2F-4918-8F1F-FB97EDD62D3E}"/>
              </a:ext>
            </a:extLst>
          </p:cNvPr>
          <p:cNvSpPr txBox="1"/>
          <p:nvPr/>
        </p:nvSpPr>
        <p:spPr>
          <a:xfrm>
            <a:off x="7517922" y="501554"/>
            <a:ext cx="3646790" cy="353943"/>
          </a:xfrm>
          <a:prstGeom prst="rect">
            <a:avLst/>
          </a:prstGeom>
          <a:noFill/>
        </p:spPr>
        <p:txBody>
          <a:bodyPr wrap="square" rtlCol="0">
            <a:spAutoFit/>
          </a:bodyPr>
          <a:lstStyle/>
          <a:p>
            <a:r>
              <a:rPr lang="en-GB" sz="1700" dirty="0"/>
              <a:t>Here is where the question goes</a:t>
            </a:r>
          </a:p>
        </p:txBody>
      </p:sp>
      <p:sp>
        <p:nvSpPr>
          <p:cNvPr id="6" name="TextBox 6">
            <a:extLst>
              <a:ext uri="{FF2B5EF4-FFF2-40B4-BE49-F238E27FC236}">
                <a16:creationId xmlns:a16="http://schemas.microsoft.com/office/drawing/2014/main" id="{697EABE6-7337-4DBB-9097-CC092835AA99}"/>
              </a:ext>
            </a:extLst>
          </p:cNvPr>
          <p:cNvSpPr txBox="1"/>
          <p:nvPr/>
        </p:nvSpPr>
        <p:spPr>
          <a:xfrm>
            <a:off x="7384233" y="2170342"/>
            <a:ext cx="1847654" cy="877163"/>
          </a:xfrm>
          <a:prstGeom prst="rect">
            <a:avLst/>
          </a:prstGeom>
          <a:noFill/>
        </p:spPr>
        <p:txBody>
          <a:bodyPr wrap="square" rtlCol="0">
            <a:spAutoFit/>
          </a:bodyPr>
          <a:lstStyle/>
          <a:p>
            <a:pPr algn="ctr"/>
            <a:r>
              <a:rPr lang="en-GB" sz="1700" dirty="0"/>
              <a:t>Write your answers in the first box</a:t>
            </a:r>
          </a:p>
        </p:txBody>
      </p:sp>
      <p:sp>
        <p:nvSpPr>
          <p:cNvPr id="7" name="TextBox 11">
            <a:extLst>
              <a:ext uri="{FF2B5EF4-FFF2-40B4-BE49-F238E27FC236}">
                <a16:creationId xmlns:a16="http://schemas.microsoft.com/office/drawing/2014/main" id="{294D46D9-1CA3-4426-AF0D-7E35B84DDA43}"/>
              </a:ext>
            </a:extLst>
          </p:cNvPr>
          <p:cNvSpPr txBox="1"/>
          <p:nvPr/>
        </p:nvSpPr>
        <p:spPr>
          <a:xfrm>
            <a:off x="9452360" y="1753426"/>
            <a:ext cx="1847654" cy="2446824"/>
          </a:xfrm>
          <a:prstGeom prst="rect">
            <a:avLst/>
          </a:prstGeom>
          <a:noFill/>
        </p:spPr>
        <p:txBody>
          <a:bodyPr wrap="square" rtlCol="0">
            <a:spAutoFit/>
          </a:bodyPr>
          <a:lstStyle/>
          <a:p>
            <a:pPr algn="ctr"/>
            <a:r>
              <a:rPr lang="en-US" sz="1700" dirty="0" err="1"/>
              <a:t>Write your answers here.</a:t>
            </a:r>
          </a:p>
          <a:p>
            <a:pPr algn="ctr"/>
            <a:r>
              <a:rPr lang="en-US" sz="1700" dirty="0"/>
              <a:t> Add new information to the previous answer.</a:t>
            </a:r>
          </a:p>
          <a:p>
            <a:pPr algn="ctr"/>
            <a:br>
              <a:rPr lang="en-US" sz="1700" dirty="0"/>
            </a:br>
            <a:endParaRPr lang="en-GB" sz="1700" dirty="0"/>
          </a:p>
        </p:txBody>
      </p:sp>
      <p:sp>
        <p:nvSpPr>
          <p:cNvPr id="8" name="TextBox 12">
            <a:extLst>
              <a:ext uri="{FF2B5EF4-FFF2-40B4-BE49-F238E27FC236}">
                <a16:creationId xmlns:a16="http://schemas.microsoft.com/office/drawing/2014/main" id="{28D7AC6A-77F7-4E5D-AAD7-91A91BF02577}"/>
              </a:ext>
            </a:extLst>
          </p:cNvPr>
          <p:cNvSpPr txBox="1"/>
          <p:nvPr/>
        </p:nvSpPr>
        <p:spPr>
          <a:xfrm>
            <a:off x="7384233" y="4351591"/>
            <a:ext cx="1847654" cy="2446824"/>
          </a:xfrm>
          <a:prstGeom prst="rect">
            <a:avLst/>
          </a:prstGeom>
          <a:noFill/>
        </p:spPr>
        <p:txBody>
          <a:bodyPr wrap="square" rtlCol="0">
            <a:spAutoFit/>
          </a:bodyPr>
          <a:lstStyle/>
          <a:p>
            <a:pPr algn="ctr"/>
            <a:r>
              <a:rPr lang="en-US" sz="1700" dirty="0" err="1"/>
              <a:t>Write your answers here.</a:t>
            </a:r>
          </a:p>
          <a:p>
            <a:pPr algn="ctr"/>
            <a:r>
              <a:rPr lang="en-US" sz="1700" dirty="0"/>
              <a:t> Add new information to the previous answer.</a:t>
            </a:r>
          </a:p>
          <a:p>
            <a:pPr algn="ctr"/>
            <a:br>
              <a:rPr lang="en-US" sz="1700" dirty="0"/>
            </a:br>
            <a:endParaRPr lang="en-GB" sz="1700" dirty="0"/>
          </a:p>
        </p:txBody>
      </p:sp>
      <p:sp>
        <p:nvSpPr>
          <p:cNvPr id="9" name="TextBox 12">
            <a:extLst>
              <a:ext uri="{FF2B5EF4-FFF2-40B4-BE49-F238E27FC236}">
                <a16:creationId xmlns:a16="http://schemas.microsoft.com/office/drawing/2014/main" id="{ADDD62E7-B17E-4259-A076-76AADF36269F}"/>
              </a:ext>
            </a:extLst>
          </p:cNvPr>
          <p:cNvSpPr txBox="1"/>
          <p:nvPr/>
        </p:nvSpPr>
        <p:spPr>
          <a:xfrm>
            <a:off x="9452360" y="4351591"/>
            <a:ext cx="1847654" cy="2446824"/>
          </a:xfrm>
          <a:prstGeom prst="rect">
            <a:avLst/>
          </a:prstGeom>
          <a:noFill/>
        </p:spPr>
        <p:txBody>
          <a:bodyPr wrap="square" rtlCol="0">
            <a:spAutoFit/>
          </a:bodyPr>
          <a:lstStyle/>
          <a:p>
            <a:pPr algn="ctr"/>
            <a:r>
              <a:rPr lang="en-US" sz="1700" dirty="0" err="1"/>
              <a:t>Write your answers here.</a:t>
            </a:r>
          </a:p>
          <a:p>
            <a:pPr algn="ctr"/>
            <a:r>
              <a:rPr lang="en-US" sz="1700" dirty="0"/>
              <a:t> Add new information to the previous answer.</a:t>
            </a:r>
          </a:p>
          <a:p>
            <a:pPr algn="ctr"/>
            <a:br>
              <a:rPr lang="en-US" sz="1700" dirty="0"/>
            </a:br>
            <a:endParaRPr lang="en-GB" sz="1700" dirty="0"/>
          </a:p>
        </p:txBody>
      </p:sp>
    </p:spTree>
    <p:extLst>
      <p:ext uri="{BB962C8B-B14F-4D97-AF65-F5344CB8AC3E}">
        <p14:creationId xmlns:p14="http://schemas.microsoft.com/office/powerpoint/2010/main" val="598910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9"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tekst 1">
            <a:extLst>
              <a:ext uri="{FF2B5EF4-FFF2-40B4-BE49-F238E27FC236}">
                <a16:creationId xmlns:a16="http://schemas.microsoft.com/office/drawing/2014/main" id="{0B23C4F7-DE04-47E6-BB56-5E743954328B}"/>
              </a:ext>
            </a:extLst>
          </p:cNvPr>
          <p:cNvSpPr>
            <a:spLocks noGrp="1"/>
          </p:cNvSpPr>
          <p:nvPr>
            <p:ph type="body" sz="quarter" idx="10"/>
          </p:nvPr>
        </p:nvSpPr>
        <p:spPr>
          <a:xfrm>
            <a:off x="4284920" y="1594878"/>
            <a:ext cx="5219297" cy="4125248"/>
          </a:xfrm>
        </p:spPr>
        <p:txBody>
          <a:bodyPr/>
          <a:lstStyle/>
          <a:p>
            <a:r>
              <a:rPr lang="en-US" dirty="0"/>
              <a:t>Debrief:</a:t>
            </a:r>
          </a:p>
          <a:p>
            <a:r>
              <a:rPr lang="en-US" dirty="0"/>
              <a:t>Discussion questions</a:t>
            </a:r>
          </a:p>
        </p:txBody>
      </p:sp>
    </p:spTree>
    <p:extLst>
      <p:ext uri="{BB962C8B-B14F-4D97-AF65-F5344CB8AC3E}">
        <p14:creationId xmlns:p14="http://schemas.microsoft.com/office/powerpoint/2010/main" val="193127773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tekst 1">
            <a:extLst>
              <a:ext uri="{FF2B5EF4-FFF2-40B4-BE49-F238E27FC236}">
                <a16:creationId xmlns:a16="http://schemas.microsoft.com/office/drawing/2014/main" id="{0B23C4F7-DE04-47E6-BB56-5E743954328B}"/>
              </a:ext>
            </a:extLst>
          </p:cNvPr>
          <p:cNvSpPr>
            <a:spLocks noGrp="1"/>
          </p:cNvSpPr>
          <p:nvPr>
            <p:ph type="body" sz="quarter" idx="10"/>
          </p:nvPr>
        </p:nvSpPr>
        <p:spPr>
          <a:xfrm>
            <a:off x="4284920" y="1594878"/>
            <a:ext cx="5219297" cy="4125248"/>
          </a:xfrm>
        </p:spPr>
        <p:txBody>
          <a:bodyPr/>
          <a:lstStyle/>
          <a:p>
            <a:r>
              <a:rPr lang="en-US" dirty="0"/>
              <a:t>Review and outlook</a:t>
            </a:r>
          </a:p>
        </p:txBody>
      </p:sp>
    </p:spTree>
    <p:extLst>
      <p:ext uri="{BB962C8B-B14F-4D97-AF65-F5344CB8AC3E}">
        <p14:creationId xmlns:p14="http://schemas.microsoft.com/office/powerpoint/2010/main" val="405961710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72E85DD-2C31-4F7C-ADD6-FFC776CCD6FD}"/>
              </a:ext>
            </a:extLst>
          </p:cNvPr>
          <p:cNvSpPr>
            <a:spLocks noGrp="1"/>
          </p:cNvSpPr>
          <p:nvPr>
            <p:ph type="title"/>
          </p:nvPr>
        </p:nvSpPr>
        <p:spPr>
          <a:xfrm>
            <a:off x="1656000" y="1753426"/>
            <a:ext cx="7297784" cy="375158"/>
          </a:xfrm>
        </p:spPr>
        <p:txBody>
          <a:bodyPr/>
          <a:lstStyle/>
          <a:p>
            <a:r>
              <a:rPr lang="en-US" sz="2400" dirty="0"/>
              <a:t>Session 2</a:t>
            </a:r>
            <a:endParaRPr lang="nl-NL" sz="2400" dirty="0"/>
          </a:p>
        </p:txBody>
      </p:sp>
      <p:sp>
        <p:nvSpPr>
          <p:cNvPr id="3" name="Tijdelijke aanduiding voor inhoud 2">
            <a:extLst>
              <a:ext uri="{FF2B5EF4-FFF2-40B4-BE49-F238E27FC236}">
                <a16:creationId xmlns:a16="http://schemas.microsoft.com/office/drawing/2014/main" id="{061FDA7A-44D6-469A-B9F3-9D6D3EADADE0}"/>
              </a:ext>
            </a:extLst>
          </p:cNvPr>
          <p:cNvSpPr>
            <a:spLocks noGrp="1"/>
          </p:cNvSpPr>
          <p:nvPr>
            <p:ph idx="1"/>
          </p:nvPr>
        </p:nvSpPr>
        <p:spPr/>
        <p:txBody>
          <a:bodyPr/>
          <a:lstStyle/>
          <a:p>
            <a:pPr marL="356870" indent="-356870">
              <a:buFont typeface="Arial" panose="020B0604020202020204" pitchFamily="34" charset="0"/>
              <a:buChar char="•"/>
            </a:pPr>
            <a:r>
              <a:rPr lang="en-US" sz="1800" dirty="0"/>
              <a:t>Questions and requests for today's session</a:t>
            </a:r>
          </a:p>
          <a:p>
            <a:pPr marL="356870" indent="-356870">
              <a:buFont typeface="Arial" panose="020B0604020202020204" pitchFamily="34" charset="0"/>
              <a:buChar char="•"/>
            </a:pPr>
            <a:r>
              <a:rPr lang="en-US" sz="1800" dirty="0"/>
              <a:t>Cora's experience</a:t>
            </a:r>
          </a:p>
          <a:p>
            <a:pPr marL="356870" indent="-356870">
              <a:buFont typeface="Arial" panose="020B0604020202020204" pitchFamily="34" charset="0"/>
              <a:buChar char="•"/>
            </a:pPr>
            <a:r>
              <a:rPr lang="en-US" sz="1800" dirty="0"/>
              <a:t>Assignment: Discussion questions</a:t>
            </a:r>
          </a:p>
          <a:p>
            <a:pPr marL="356870" indent="-356870">
              <a:buFont typeface="Arial" panose="020B0604020202020204" pitchFamily="34" charset="0"/>
              <a:buChar char="•"/>
            </a:pPr>
            <a:r>
              <a:rPr lang="en-US" sz="1800" dirty="0"/>
              <a:t>Review and outlook </a:t>
            </a:r>
          </a:p>
          <a:p>
            <a:endParaRPr lang="nl-NL" dirty="0"/>
          </a:p>
        </p:txBody>
      </p:sp>
    </p:spTree>
    <p:extLst>
      <p:ext uri="{BB962C8B-B14F-4D97-AF65-F5344CB8AC3E}">
        <p14:creationId xmlns:p14="http://schemas.microsoft.com/office/powerpoint/2010/main" val="261099040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72E85DD-2C31-4F7C-ADD6-FFC776CCD6FD}"/>
              </a:ext>
            </a:extLst>
          </p:cNvPr>
          <p:cNvSpPr>
            <a:spLocks noGrp="1"/>
          </p:cNvSpPr>
          <p:nvPr>
            <p:ph type="title"/>
          </p:nvPr>
        </p:nvSpPr>
        <p:spPr>
          <a:xfrm>
            <a:off x="1656000" y="1753426"/>
            <a:ext cx="7297784" cy="375158"/>
          </a:xfrm>
        </p:spPr>
        <p:txBody>
          <a:bodyPr/>
          <a:lstStyle/>
          <a:p>
            <a:r>
              <a:rPr lang="en-US" sz="2400" dirty="0"/>
              <a:t>Learning objectives</a:t>
            </a:r>
            <a:endParaRPr lang="nl-NL" sz="2400" dirty="0"/>
          </a:p>
        </p:txBody>
      </p:sp>
      <p:sp>
        <p:nvSpPr>
          <p:cNvPr id="3" name="Tijdelijke aanduiding voor inhoud 2">
            <a:extLst>
              <a:ext uri="{FF2B5EF4-FFF2-40B4-BE49-F238E27FC236}">
                <a16:creationId xmlns:a16="http://schemas.microsoft.com/office/drawing/2014/main" id="{061FDA7A-44D6-469A-B9F3-9D6D3EADADE0}"/>
              </a:ext>
            </a:extLst>
          </p:cNvPr>
          <p:cNvSpPr>
            <a:spLocks noGrp="1"/>
          </p:cNvSpPr>
          <p:nvPr>
            <p:ph idx="1"/>
          </p:nvPr>
        </p:nvSpPr>
        <p:spPr/>
        <p:txBody>
          <a:bodyPr/>
          <a:lstStyle/>
          <a:p>
            <a:pPr marL="0" indent="0" algn="just">
              <a:lnSpc>
                <a:spcPct val="107000"/>
              </a:lnSpc>
              <a:spcAft>
                <a:spcPts val="800"/>
              </a:spcAft>
              <a:buNone/>
            </a:pPr>
            <a:r>
              <a:rPr lang="en-GB" sz="1800" dirty="0">
                <a:ea typeface="+mn-lt"/>
                <a:cs typeface="+mn-lt"/>
              </a:rPr>
              <a:t>On completion </a:t>
            </a:r>
            <a:r>
              <a:rPr lang="en-GB" sz="1800" dirty="0"/>
              <a:t>of the Digital Peer Feedback field lab, the lecturer will be able to:</a:t>
            </a:r>
          </a:p>
          <a:p>
            <a:pPr marL="342900" lvl="0" indent="-342900" algn="just">
              <a:lnSpc>
                <a:spcPct val="107000"/>
              </a:lnSpc>
              <a:spcAft>
                <a:spcPts val="800"/>
              </a:spcAft>
              <a:buFont typeface="+mj-lt"/>
              <a:buAutoNum type="arabicPeriod"/>
            </a:pPr>
            <a:r>
              <a:rPr lang="en-GB" sz="1800" dirty="0"/>
              <a:t>design a plan to use digital peer feedback in their own teaching context in a reasoned manner;</a:t>
            </a:r>
          </a:p>
          <a:p>
            <a:pPr marL="342900" lvl="0" indent="-342900" algn="just">
              <a:lnSpc>
                <a:spcPct val="107000"/>
              </a:lnSpc>
              <a:spcAft>
                <a:spcPts val="800"/>
              </a:spcAft>
              <a:buFont typeface="+mj-lt"/>
              <a:buAutoNum type="arabicPeriod"/>
            </a:pPr>
            <a:r>
              <a:rPr lang="en-GB" sz="1800" dirty="0"/>
              <a:t>use digital peer feedback in their own teaching context in a well-considered way;</a:t>
            </a:r>
          </a:p>
          <a:p>
            <a:pPr marL="342900" lvl="0" indent="-342900" algn="just">
              <a:lnSpc>
                <a:spcPct val="107000"/>
              </a:lnSpc>
              <a:spcAft>
                <a:spcPts val="800"/>
              </a:spcAft>
              <a:buFont typeface="+mj-lt"/>
              <a:buAutoNum type="arabicPeriod"/>
            </a:pPr>
            <a:r>
              <a:rPr lang="en-GB" sz="1800" dirty="0"/>
              <a:t>give a critical evaluation of digital peer feedback in their own teaching context.</a:t>
            </a:r>
          </a:p>
          <a:p>
            <a:endParaRPr lang="nl-NL" dirty="0"/>
          </a:p>
        </p:txBody>
      </p:sp>
    </p:spTree>
    <p:extLst>
      <p:ext uri="{BB962C8B-B14F-4D97-AF65-F5344CB8AC3E}">
        <p14:creationId xmlns:p14="http://schemas.microsoft.com/office/powerpoint/2010/main" val="415309983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72E85DD-2C31-4F7C-ADD6-FFC776CCD6FD}"/>
              </a:ext>
            </a:extLst>
          </p:cNvPr>
          <p:cNvSpPr>
            <a:spLocks noGrp="1"/>
          </p:cNvSpPr>
          <p:nvPr>
            <p:ph type="title"/>
          </p:nvPr>
        </p:nvSpPr>
        <p:spPr>
          <a:xfrm>
            <a:off x="1656000" y="1753426"/>
            <a:ext cx="7297784" cy="375158"/>
          </a:xfrm>
        </p:spPr>
        <p:txBody>
          <a:bodyPr/>
          <a:lstStyle/>
          <a:p>
            <a:r>
              <a:rPr lang="en-US" sz="2400" dirty="0"/>
              <a:t>Success criteria for learning objective 1</a:t>
            </a:r>
            <a:endParaRPr lang="nl-NL" sz="2400" dirty="0"/>
          </a:p>
        </p:txBody>
      </p:sp>
      <p:sp>
        <p:nvSpPr>
          <p:cNvPr id="3" name="Tijdelijke aanduiding voor inhoud 2">
            <a:extLst>
              <a:ext uri="{FF2B5EF4-FFF2-40B4-BE49-F238E27FC236}">
                <a16:creationId xmlns:a16="http://schemas.microsoft.com/office/drawing/2014/main" id="{061FDA7A-44D6-469A-B9F3-9D6D3EADADE0}"/>
              </a:ext>
            </a:extLst>
          </p:cNvPr>
          <p:cNvSpPr>
            <a:spLocks noGrp="1"/>
          </p:cNvSpPr>
          <p:nvPr>
            <p:ph idx="1"/>
          </p:nvPr>
        </p:nvSpPr>
        <p:spPr>
          <a:xfrm>
            <a:off x="1655999" y="2404533"/>
            <a:ext cx="8876533" cy="3702755"/>
          </a:xfrm>
        </p:spPr>
        <p:txBody>
          <a:bodyPr>
            <a:normAutofit/>
          </a:bodyPr>
          <a:lstStyle/>
          <a:p>
            <a:pPr marL="0" indent="0">
              <a:buNone/>
            </a:pPr>
            <a:r>
              <a:rPr lang="en-GB" dirty="0"/>
              <a:t>The lecturer:</a:t>
            </a:r>
          </a:p>
          <a:p>
            <a:pPr lvl="1"/>
            <a:r>
              <a:rPr lang="en-GB" dirty="0"/>
              <a:t>is able to design a plan </a:t>
            </a:r>
            <a:r>
              <a:rPr lang="en-GB" dirty="0" err="1"/>
              <a:t>fo</a:t>
            </a:r>
            <a:r>
              <a:rPr lang="en-GB" dirty="0"/>
              <a:t> digital peer feedback in their own teaching</a:t>
            </a:r>
            <a:br>
              <a:rPr lang="en-GB" dirty="0"/>
            </a:br>
            <a:r>
              <a:rPr lang="en-GB" dirty="0"/>
              <a:t>context in a reasoned manner.</a:t>
            </a:r>
          </a:p>
          <a:p>
            <a:pPr lvl="1"/>
            <a:r>
              <a:rPr lang="en-GB" dirty="0"/>
              <a:t>specifies the learning objectives they want to use digital peer feedback for. </a:t>
            </a:r>
          </a:p>
          <a:p>
            <a:pPr marL="359410" lvl="1" indent="-179705"/>
            <a:r>
              <a:rPr lang="en-GB" dirty="0"/>
              <a:t>explains the added value of peer feedback for them as a lecturer.</a:t>
            </a:r>
          </a:p>
          <a:p>
            <a:pPr lvl="1"/>
            <a:r>
              <a:rPr lang="en-GB" dirty="0"/>
              <a:t>explains the added value of peer feedback for their students.</a:t>
            </a:r>
          </a:p>
          <a:p>
            <a:pPr lvl="1"/>
            <a:r>
              <a:rPr lang="en-GB" dirty="0"/>
              <a:t>explains the added value of </a:t>
            </a:r>
            <a:r>
              <a:rPr lang="en-GB" u="sng" dirty="0"/>
              <a:t>digital</a:t>
            </a:r>
            <a:r>
              <a:rPr lang="en-GB" dirty="0"/>
              <a:t> peer feedback for them as a lecturer.</a:t>
            </a:r>
          </a:p>
          <a:p>
            <a:pPr lvl="1"/>
            <a:r>
              <a:rPr lang="en-GB" dirty="0"/>
              <a:t>explains the added value of </a:t>
            </a:r>
            <a:r>
              <a:rPr lang="en-GB" u="sng" dirty="0"/>
              <a:t>digital</a:t>
            </a:r>
            <a:r>
              <a:rPr lang="en-GB" dirty="0"/>
              <a:t> peer feedback for their students.</a:t>
            </a:r>
          </a:p>
          <a:p>
            <a:pPr lvl="1"/>
            <a:r>
              <a:rPr lang="en-GB" dirty="0"/>
              <a:t>decides which assignment they will use digital peer feedback for.</a:t>
            </a:r>
          </a:p>
          <a:p>
            <a:pPr lvl="1"/>
            <a:r>
              <a:rPr lang="en-GB" dirty="0"/>
              <a:t>decides how they will fulfil their own role as lecturer in the peer feedback process.</a:t>
            </a:r>
          </a:p>
          <a:p>
            <a:endParaRPr lang="nl-NL" dirty="0"/>
          </a:p>
        </p:txBody>
      </p:sp>
    </p:spTree>
    <p:extLst>
      <p:ext uri="{BB962C8B-B14F-4D97-AF65-F5344CB8AC3E}">
        <p14:creationId xmlns:p14="http://schemas.microsoft.com/office/powerpoint/2010/main" val="332594126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72E85DD-2C31-4F7C-ADD6-FFC776CCD6FD}"/>
              </a:ext>
            </a:extLst>
          </p:cNvPr>
          <p:cNvSpPr>
            <a:spLocks noGrp="1"/>
          </p:cNvSpPr>
          <p:nvPr>
            <p:ph type="title"/>
          </p:nvPr>
        </p:nvSpPr>
        <p:spPr>
          <a:xfrm>
            <a:off x="1655999" y="1753426"/>
            <a:ext cx="8165333" cy="375158"/>
          </a:xfrm>
        </p:spPr>
        <p:txBody>
          <a:bodyPr/>
          <a:lstStyle/>
          <a:p>
            <a:r>
              <a:rPr lang="en-US" sz="2400" dirty="0"/>
              <a:t>Success criteria for learning objective 1 (continued)</a:t>
            </a:r>
            <a:endParaRPr lang="nl-NL" sz="2400" dirty="0"/>
          </a:p>
        </p:txBody>
      </p:sp>
      <p:sp>
        <p:nvSpPr>
          <p:cNvPr id="3" name="Tijdelijke aanduiding voor inhoud 2">
            <a:extLst>
              <a:ext uri="{FF2B5EF4-FFF2-40B4-BE49-F238E27FC236}">
                <a16:creationId xmlns:a16="http://schemas.microsoft.com/office/drawing/2014/main" id="{061FDA7A-44D6-469A-B9F3-9D6D3EADADE0}"/>
              </a:ext>
            </a:extLst>
          </p:cNvPr>
          <p:cNvSpPr>
            <a:spLocks noGrp="1"/>
          </p:cNvSpPr>
          <p:nvPr>
            <p:ph idx="1"/>
          </p:nvPr>
        </p:nvSpPr>
        <p:spPr>
          <a:xfrm>
            <a:off x="1655999" y="2404533"/>
            <a:ext cx="8876533" cy="3702755"/>
          </a:xfrm>
        </p:spPr>
        <p:txBody>
          <a:bodyPr>
            <a:normAutofit/>
          </a:bodyPr>
          <a:lstStyle/>
          <a:p>
            <a:pPr marL="180000" lvl="1" indent="0">
              <a:lnSpc>
                <a:spcPct val="110000"/>
              </a:lnSpc>
              <a:buNone/>
            </a:pPr>
            <a:r>
              <a:rPr lang="en-GB" dirty="0"/>
              <a:t>The lecturer makes a well-considered choice about how peer feedback will be given; it should be in a way that is in line with the learning objectives he or she wishes to use peer feedback for. This concerns choices relating to:</a:t>
            </a:r>
          </a:p>
          <a:p>
            <a:pPr marL="180000" lvl="1" indent="0">
              <a:lnSpc>
                <a:spcPct val="110000"/>
              </a:lnSpc>
              <a:buNone/>
            </a:pPr>
            <a:endParaRPr lang="en-GB" dirty="0"/>
          </a:p>
          <a:p>
            <a:r>
              <a:rPr lang="en-GB" dirty="0"/>
              <a:t>the timing of peer feedback sessions within the course or module, </a:t>
            </a:r>
          </a:p>
          <a:p>
            <a:r>
              <a:rPr lang="en-GB" dirty="0"/>
              <a:t>the time students are allotted to give feedback, </a:t>
            </a:r>
          </a:p>
          <a:p>
            <a:r>
              <a:rPr lang="en-GB" dirty="0"/>
              <a:t>the time feedback is given either during face-to-face meetings or elsewhere,</a:t>
            </a:r>
          </a:p>
          <a:p>
            <a:r>
              <a:rPr lang="en-GB" dirty="0"/>
              <a:t>whether the feedback will also be discussed face-to-face,</a:t>
            </a:r>
          </a:p>
          <a:p>
            <a:r>
              <a:rPr lang="en-GB" dirty="0"/>
              <a:t>the frequency of the feedback, </a:t>
            </a:r>
          </a:p>
          <a:p>
            <a:r>
              <a:rPr lang="en-GB" dirty="0"/>
              <a:t>the number of assignments which will include a feedback session</a:t>
            </a:r>
          </a:p>
          <a:p>
            <a:r>
              <a:rPr lang="en-GB" dirty="0"/>
              <a:t>anonymity and traceability (for both the assessor and the </a:t>
            </a:r>
            <a:r>
              <a:rPr lang="en-GB" dirty="0" err="1"/>
              <a:t>assessee</a:t>
            </a:r>
            <a:r>
              <a:rPr lang="en-GB" dirty="0"/>
              <a:t>)  </a:t>
            </a:r>
          </a:p>
          <a:p>
            <a:r>
              <a:rPr lang="en-GB" dirty="0"/>
              <a:t>individual or group assignment(s)</a:t>
            </a:r>
          </a:p>
          <a:p>
            <a:endParaRPr lang="nl-NL" dirty="0"/>
          </a:p>
        </p:txBody>
      </p:sp>
    </p:spTree>
    <p:extLst>
      <p:ext uri="{BB962C8B-B14F-4D97-AF65-F5344CB8AC3E}">
        <p14:creationId xmlns:p14="http://schemas.microsoft.com/office/powerpoint/2010/main" val="214937546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72E85DD-2C31-4F7C-ADD6-FFC776CCD6FD}"/>
              </a:ext>
            </a:extLst>
          </p:cNvPr>
          <p:cNvSpPr>
            <a:spLocks noGrp="1"/>
          </p:cNvSpPr>
          <p:nvPr>
            <p:ph type="title"/>
          </p:nvPr>
        </p:nvSpPr>
        <p:spPr>
          <a:xfrm>
            <a:off x="1655999" y="1753426"/>
            <a:ext cx="8165333" cy="375158"/>
          </a:xfrm>
        </p:spPr>
        <p:txBody>
          <a:bodyPr/>
          <a:lstStyle/>
          <a:p>
            <a:r>
              <a:rPr lang="en-US" sz="2400" dirty="0"/>
              <a:t>Success criteria for learning objective 1 (continued)</a:t>
            </a:r>
            <a:endParaRPr lang="nl-NL" sz="2400" dirty="0"/>
          </a:p>
        </p:txBody>
      </p:sp>
      <p:sp>
        <p:nvSpPr>
          <p:cNvPr id="3" name="Tijdelijke aanduiding voor inhoud 2">
            <a:extLst>
              <a:ext uri="{FF2B5EF4-FFF2-40B4-BE49-F238E27FC236}">
                <a16:creationId xmlns:a16="http://schemas.microsoft.com/office/drawing/2014/main" id="{061FDA7A-44D6-469A-B9F3-9D6D3EADADE0}"/>
              </a:ext>
            </a:extLst>
          </p:cNvPr>
          <p:cNvSpPr>
            <a:spLocks noGrp="1"/>
          </p:cNvSpPr>
          <p:nvPr>
            <p:ph idx="1"/>
          </p:nvPr>
        </p:nvSpPr>
        <p:spPr>
          <a:xfrm>
            <a:off x="1655999" y="2404533"/>
            <a:ext cx="9339379" cy="3702755"/>
          </a:xfrm>
        </p:spPr>
        <p:txBody>
          <a:bodyPr>
            <a:noAutofit/>
          </a:bodyPr>
          <a:lstStyle/>
          <a:p>
            <a:r>
              <a:rPr lang="en-GB" sz="1600" dirty="0"/>
              <a:t>in the case of a group assignment, whether feedback is given by an individual to the group or by a group to a group </a:t>
            </a:r>
          </a:p>
          <a:p>
            <a:r>
              <a:rPr lang="en-GB" sz="1600" dirty="0"/>
              <a:t>whether students/groups also review their own work</a:t>
            </a:r>
          </a:p>
          <a:p>
            <a:r>
              <a:rPr lang="en-GB" sz="1600" dirty="0"/>
              <a:t>how assessment and success criteria will be shared with students</a:t>
            </a:r>
          </a:p>
          <a:p>
            <a:r>
              <a:rPr lang="en-GB" sz="1600" dirty="0"/>
              <a:t>how the lecturer prepares students to give peer feedback</a:t>
            </a:r>
          </a:p>
          <a:p>
            <a:r>
              <a:rPr lang="en-GB" sz="1600" dirty="0"/>
              <a:t>Whether the same or different assessment and success criteria as for the final result will be used </a:t>
            </a:r>
          </a:p>
          <a:p>
            <a:r>
              <a:rPr lang="en-GB" sz="1600" dirty="0"/>
              <a:t>whether the lecturer provides feedback in the same feedback round as the students</a:t>
            </a:r>
          </a:p>
          <a:p>
            <a:r>
              <a:rPr lang="en-GB" sz="1600" dirty="0"/>
              <a:t>consequences of not giving peer feedback, or not giving feedback properly</a:t>
            </a:r>
          </a:p>
          <a:p>
            <a:r>
              <a:rPr lang="en-GB" sz="1600" dirty="0"/>
              <a:t>the extent to which giving feedback forms part of the final assessment</a:t>
            </a:r>
          </a:p>
          <a:p>
            <a:r>
              <a:rPr lang="en-GB" sz="1600" dirty="0"/>
              <a:t>the extent to which the use of feedback received forms part of the final assessment</a:t>
            </a:r>
          </a:p>
          <a:p>
            <a:r>
              <a:rPr lang="en-GB" sz="1600" dirty="0"/>
              <a:t>in the case of a non-comparable group of students or assignments: whether the feedback will be given within the group or with others</a:t>
            </a:r>
          </a:p>
        </p:txBody>
      </p:sp>
    </p:spTree>
    <p:extLst>
      <p:ext uri="{BB962C8B-B14F-4D97-AF65-F5344CB8AC3E}">
        <p14:creationId xmlns:p14="http://schemas.microsoft.com/office/powerpoint/2010/main" val="289780483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tekst 1">
            <a:extLst>
              <a:ext uri="{FF2B5EF4-FFF2-40B4-BE49-F238E27FC236}">
                <a16:creationId xmlns:a16="http://schemas.microsoft.com/office/drawing/2014/main" id="{0B23C4F7-DE04-47E6-BB56-5E743954328B}"/>
              </a:ext>
            </a:extLst>
          </p:cNvPr>
          <p:cNvSpPr>
            <a:spLocks noGrp="1"/>
          </p:cNvSpPr>
          <p:nvPr>
            <p:ph type="body" sz="quarter" idx="10"/>
          </p:nvPr>
        </p:nvSpPr>
        <p:spPr>
          <a:xfrm>
            <a:off x="4284920" y="1594878"/>
            <a:ext cx="5219297" cy="4125248"/>
          </a:xfrm>
        </p:spPr>
        <p:txBody>
          <a:bodyPr/>
          <a:lstStyle/>
          <a:p>
            <a:r>
              <a:rPr lang="en-US" dirty="0"/>
              <a:t>Questions and requests </a:t>
            </a:r>
          </a:p>
          <a:p>
            <a:r>
              <a:rPr lang="en-US" dirty="0"/>
              <a:t>for today's session </a:t>
            </a:r>
            <a:endParaRPr lang="en-GB" dirty="0"/>
          </a:p>
        </p:txBody>
      </p:sp>
    </p:spTree>
    <p:extLst>
      <p:ext uri="{BB962C8B-B14F-4D97-AF65-F5344CB8AC3E}">
        <p14:creationId xmlns:p14="http://schemas.microsoft.com/office/powerpoint/2010/main" val="406870523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tekst 1">
            <a:extLst>
              <a:ext uri="{FF2B5EF4-FFF2-40B4-BE49-F238E27FC236}">
                <a16:creationId xmlns:a16="http://schemas.microsoft.com/office/drawing/2014/main" id="{0B23C4F7-DE04-47E6-BB56-5E743954328B}"/>
              </a:ext>
            </a:extLst>
          </p:cNvPr>
          <p:cNvSpPr>
            <a:spLocks noGrp="1"/>
          </p:cNvSpPr>
          <p:nvPr>
            <p:ph type="body" sz="quarter" idx="10"/>
          </p:nvPr>
        </p:nvSpPr>
        <p:spPr>
          <a:xfrm>
            <a:off x="4284920" y="1594878"/>
            <a:ext cx="5219297" cy="4125248"/>
          </a:xfrm>
        </p:spPr>
        <p:txBody>
          <a:bodyPr/>
          <a:lstStyle/>
          <a:p>
            <a:r>
              <a:rPr lang="en-US" dirty="0"/>
              <a:t>Cora's experience</a:t>
            </a:r>
          </a:p>
          <a:p>
            <a:endParaRPr lang="en-US" sz="3600" dirty="0"/>
          </a:p>
          <a:p>
            <a:r>
              <a:rPr lang="en-GB" sz="2000" u="sng" dirty="0">
                <a:solidFill>
                  <a:srgbClr val="0563C1"/>
                </a:solidFill>
                <a:latin typeface="Calibri" panose="020F0502020204030204" pitchFamily="34" charset="0"/>
                <a:ea typeface="Calibri" panose="020F0502020204030204" pitchFamily="34" charset="0"/>
                <a:cs typeface="Times New Roman" panose="02020603050405020304" pitchFamily="18" charset="0"/>
                <a:hlinkClick r:id="rId3"/>
              </a:rPr>
              <a:t>https://youtu.be/XtWkIvafOH0?t=1326</a:t>
            </a:r>
            <a:r>
              <a:rPr lang="en-GB" sz="2000" dirty="0">
                <a:latin typeface="Calibri" panose="020F0502020204030204" pitchFamily="34" charset="0"/>
                <a:ea typeface="Calibri" panose="020F0502020204030204" pitchFamily="34" charset="0"/>
                <a:cs typeface="Times New Roman" panose="02020603050405020304" pitchFamily="18" charset="0"/>
              </a:rPr>
              <a:t> </a:t>
            </a:r>
          </a:p>
        </p:txBody>
      </p:sp>
    </p:spTree>
    <p:extLst>
      <p:ext uri="{BB962C8B-B14F-4D97-AF65-F5344CB8AC3E}">
        <p14:creationId xmlns:p14="http://schemas.microsoft.com/office/powerpoint/2010/main" val="259272750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tekst 1">
            <a:extLst>
              <a:ext uri="{FF2B5EF4-FFF2-40B4-BE49-F238E27FC236}">
                <a16:creationId xmlns:a16="http://schemas.microsoft.com/office/drawing/2014/main" id="{0B23C4F7-DE04-47E6-BB56-5E743954328B}"/>
              </a:ext>
            </a:extLst>
          </p:cNvPr>
          <p:cNvSpPr>
            <a:spLocks noGrp="1"/>
          </p:cNvSpPr>
          <p:nvPr>
            <p:ph type="body" sz="quarter" idx="10"/>
          </p:nvPr>
        </p:nvSpPr>
        <p:spPr>
          <a:xfrm>
            <a:off x="4284920" y="1594878"/>
            <a:ext cx="5219297" cy="4125248"/>
          </a:xfrm>
        </p:spPr>
        <p:txBody>
          <a:bodyPr/>
          <a:lstStyle/>
          <a:p>
            <a:r>
              <a:rPr lang="en-US" dirty="0"/>
              <a:t>Assignment: </a:t>
            </a:r>
          </a:p>
          <a:p>
            <a:r>
              <a:rPr lang="en-US" dirty="0"/>
              <a:t>Discussion questions</a:t>
            </a:r>
          </a:p>
        </p:txBody>
      </p:sp>
    </p:spTree>
    <p:extLst>
      <p:ext uri="{BB962C8B-B14F-4D97-AF65-F5344CB8AC3E}">
        <p14:creationId xmlns:p14="http://schemas.microsoft.com/office/powerpoint/2010/main" val="1864560620"/>
      </p:ext>
    </p:extLst>
  </p:cSld>
  <p:clrMapOvr>
    <a:masterClrMapping/>
  </p:clrMapOvr>
</p:sld>
</file>

<file path=ppt/theme/theme1.xml><?xml version="1.0" encoding="utf-8"?>
<a:theme xmlns:a="http://schemas.openxmlformats.org/drawingml/2006/main" name="Versnellingsplan - docentprofessionalisering">
  <a:themeElements>
    <a:clrScheme name="VP C">
      <a:dk1>
        <a:srgbClr val="001E28"/>
      </a:dk1>
      <a:lt1>
        <a:sysClr val="window" lastClr="FFFFFF"/>
      </a:lt1>
      <a:dk2>
        <a:srgbClr val="009FE3"/>
      </a:dk2>
      <a:lt2>
        <a:srgbClr val="FFFFFF"/>
      </a:lt2>
      <a:accent1>
        <a:srgbClr val="001E28"/>
      </a:accent1>
      <a:accent2>
        <a:srgbClr val="008438"/>
      </a:accent2>
      <a:accent3>
        <a:srgbClr val="BD081C"/>
      </a:accent3>
      <a:accent4>
        <a:srgbClr val="ADB6BC"/>
      </a:accent4>
      <a:accent5>
        <a:srgbClr val="008438"/>
      </a:accent5>
      <a:accent6>
        <a:srgbClr val="C8006E"/>
      </a:accent6>
      <a:hlink>
        <a:srgbClr val="0DAA8D"/>
      </a:hlink>
      <a:folHlink>
        <a:srgbClr val="0DAA8D"/>
      </a:folHlink>
    </a:clrScheme>
    <a:fontScheme name="Versnellingsplan">
      <a:majorFont>
        <a:latin typeface="Montserrat Medium"/>
        <a:ea typeface=""/>
        <a:cs typeface=""/>
      </a:majorFont>
      <a:minorFont>
        <a:latin typeface="Montserra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Bijeenkomst 2" id="{964F08AE-1CDA-4F71-A9CD-1C81C0CDCAF1}" vid="{5AFB14C6-A972-4E88-8388-F0F0FC899E6C}"/>
    </a:ext>
  </a:extLst>
</a:theme>
</file>

<file path=ppt/theme/theme2.xml><?xml version="1.0" encoding="utf-8"?>
<a:theme xmlns:a="http://schemas.openxmlformats.org/drawingml/2006/main" name="Acceleration plan  - professional development">
  <a:themeElements>
    <a:clrScheme name="VP C">
      <a:dk1>
        <a:srgbClr val="001E28"/>
      </a:dk1>
      <a:lt1>
        <a:sysClr val="window" lastClr="FFFFFF"/>
      </a:lt1>
      <a:dk2>
        <a:srgbClr val="009FE3"/>
      </a:dk2>
      <a:lt2>
        <a:srgbClr val="FFFFFF"/>
      </a:lt2>
      <a:accent1>
        <a:srgbClr val="001E28"/>
      </a:accent1>
      <a:accent2>
        <a:srgbClr val="008438"/>
      </a:accent2>
      <a:accent3>
        <a:srgbClr val="BD081C"/>
      </a:accent3>
      <a:accent4>
        <a:srgbClr val="ADB6BC"/>
      </a:accent4>
      <a:accent5>
        <a:srgbClr val="008438"/>
      </a:accent5>
      <a:accent6>
        <a:srgbClr val="C8006E"/>
      </a:accent6>
      <a:hlink>
        <a:srgbClr val="0DAA8D"/>
      </a:hlink>
      <a:folHlink>
        <a:srgbClr val="0DAA8D"/>
      </a:folHlink>
    </a:clrScheme>
    <a:fontScheme name="Versnellingsplan">
      <a:majorFont>
        <a:latin typeface="Montserrat Medium"/>
        <a:ea typeface=""/>
        <a:cs typeface=""/>
      </a:majorFont>
      <a:minorFont>
        <a:latin typeface="Montserra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Acceleration plan  - professional development.potx" id="{0A9F2BE8-45E5-494D-A45D-9D10EEA6D640}" vid="{98CA0B05-60CB-4E88-BD96-9E5A4450DAD3}"/>
    </a:ext>
  </a:extLst>
</a:theme>
</file>

<file path=ppt/theme/theme3.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Calibri"/>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Calibri"/>
        <a:font script="Hebr" typeface="Calibri"/>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Calibri"/>
        <a:font script="Uigh" typeface="Microsoft Uighur"/>
        <a:font script="Geor" typeface="Sylfaen"/>
        <a:font script="Armn" typeface="Calibri"/>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Calibri"/>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Calibri"/>
        <a:font script="Hebr" typeface="Calibri"/>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Calibri"/>
        <a:font script="Uigh" typeface="Microsoft Uighur"/>
        <a:font script="Geor" typeface="Sylfaen"/>
        <a:font script="Armn" typeface="Calibri"/>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16F78B86144F504F87C563F1A3801226" ma:contentTypeVersion="9" ma:contentTypeDescription="Create a new document." ma:contentTypeScope="" ma:versionID="67d77fc96328bcbca49852f8d3279e2c">
  <xsd:schema xmlns:xsd="http://www.w3.org/2001/XMLSchema" xmlns:xs="http://www.w3.org/2001/XMLSchema" xmlns:p="http://schemas.microsoft.com/office/2006/metadata/properties" xmlns:ns2="7f4a3ad0-60fa-4a33-a356-92e2cb09f919" targetNamespace="http://schemas.microsoft.com/office/2006/metadata/properties" ma:root="true" ma:fieldsID="c51106123e3914725181005c7d4a099f" ns2:_="">
    <xsd:import namespace="7f4a3ad0-60fa-4a33-a356-92e2cb09f919"/>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f4a3ad0-60fa-4a33-a356-92e2cb09f91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OCR" ma:index="12" nillable="true" ma:displayName="Extracted Text" ma:internalName="MediaServiceOCR" ma:readOnly="true">
      <xsd:simpleType>
        <xsd:restriction base="dms:Note">
          <xsd:maxLength value="255"/>
        </xsd:restriction>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F8132207-ABDC-4C13-ADFD-12F36F1C8153}">
  <ds:schemaRefs>
    <ds:schemaRef ds:uri="http://schemas.microsoft.com/sharepoint/v3/contenttype/forms"/>
  </ds:schemaRefs>
</ds:datastoreItem>
</file>

<file path=customXml/itemProps2.xml><?xml version="1.0" encoding="utf-8"?>
<ds:datastoreItem xmlns:ds="http://schemas.openxmlformats.org/officeDocument/2006/customXml" ds:itemID="{4EC68994-A482-45C1-B246-2FA0F98FDCA8}">
  <ds:schemaRefs>
    <ds:schemaRef ds:uri="http://purl.org/dc/terms/"/>
    <ds:schemaRef ds:uri="http://schemas.openxmlformats.org/package/2006/metadata/core-properties"/>
    <ds:schemaRef ds:uri="http://schemas.microsoft.com/office/2006/documentManagement/types"/>
    <ds:schemaRef ds:uri="http://schemas.microsoft.com/office/infopath/2007/PartnerControls"/>
    <ds:schemaRef ds:uri="http://purl.org/dc/elements/1.1/"/>
    <ds:schemaRef ds:uri="http://schemas.microsoft.com/office/2006/metadata/properties"/>
    <ds:schemaRef ds:uri="1d98bcff-94a4-440c-9bc6-9e64e82f5dc2"/>
    <ds:schemaRef ds:uri="http://www.w3.org/XML/1998/namespace"/>
    <ds:schemaRef ds:uri="http://purl.org/dc/dcmitype/"/>
  </ds:schemaRefs>
</ds:datastoreItem>
</file>

<file path=customXml/itemProps3.xml><?xml version="1.0" encoding="utf-8"?>
<ds:datastoreItem xmlns:ds="http://schemas.openxmlformats.org/officeDocument/2006/customXml" ds:itemID="{5D92BD10-428B-451C-B849-A4555B61851F}"/>
</file>

<file path=docProps/app.xml><?xml version="1.0" encoding="utf-8"?>
<Properties xmlns="http://schemas.openxmlformats.org/officeDocument/2006/extended-properties" xmlns:vt="http://schemas.openxmlformats.org/officeDocument/2006/docPropsVTypes">
  <Template>Bijeenkomst 2</Template>
  <TotalTime>0</TotalTime>
  <Words>1159</Words>
  <Application>Microsoft Office PowerPoint</Application>
  <PresentationFormat>Aangepast</PresentationFormat>
  <Paragraphs>124</Paragraphs>
  <Slides>14</Slides>
  <Notes>14</Notes>
  <HiddenSlides>0</HiddenSlides>
  <MMClips>0</MMClips>
  <ScaleCrop>false</ScaleCrop>
  <HeadingPairs>
    <vt:vector size="6" baseType="variant">
      <vt:variant>
        <vt:lpstr>Gebruikte lettertypen</vt:lpstr>
      </vt:variant>
      <vt:variant>
        <vt:i4>5</vt:i4>
      </vt:variant>
      <vt:variant>
        <vt:lpstr>Thema</vt:lpstr>
      </vt:variant>
      <vt:variant>
        <vt:i4>2</vt:i4>
      </vt:variant>
      <vt:variant>
        <vt:lpstr>Diatitels</vt:lpstr>
      </vt:variant>
      <vt:variant>
        <vt:i4>14</vt:i4>
      </vt:variant>
    </vt:vector>
  </HeadingPairs>
  <TitlesOfParts>
    <vt:vector size="21" baseType="lpstr">
      <vt:lpstr>Arial</vt:lpstr>
      <vt:lpstr>Calibri</vt:lpstr>
      <vt:lpstr>Montserrat</vt:lpstr>
      <vt:lpstr>Montserrat Light</vt:lpstr>
      <vt:lpstr>Montserrat Medium</vt:lpstr>
      <vt:lpstr>Versnellingsplan - docentprofessionalisering</vt:lpstr>
      <vt:lpstr>Acceleration plan  - professional development</vt:lpstr>
      <vt:lpstr>Digital Peer Feedback in Higher Education</vt:lpstr>
      <vt:lpstr>Session 2</vt:lpstr>
      <vt:lpstr>Learning objectives</vt:lpstr>
      <vt:lpstr>Success criteria for learning objective 1</vt:lpstr>
      <vt:lpstr>Success criteria for learning objective 1 (continued)</vt:lpstr>
      <vt:lpstr>Success criteria for learning objective 1 (continued)</vt:lpstr>
      <vt:lpstr>PowerPoint-presentatie</vt:lpstr>
      <vt:lpstr>PowerPoint-presentatie</vt:lpstr>
      <vt:lpstr>PowerPoint-presentatie</vt:lpstr>
      <vt:lpstr>Discussion questions </vt:lpstr>
      <vt:lpstr>Discussion questions </vt:lpstr>
      <vt:lpstr>Discussion questions </vt:lpstr>
      <vt:lpstr>PowerPoint-presentatie</vt:lpstr>
      <vt:lpstr>PowerPoint-presentatie</vt:lpstr>
    </vt:vector>
  </TitlesOfParts>
  <Company>Versnellingsplan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Digital peer feedback in higher education</dc:title>
  <dc:creator>Hopster-den Otter, D. (BMS)</dc:creator>
  <dc:description>Template by Orange Pepper_x000d_
Design by Basement Graphics_x000d_
2019</dc:description>
  <cp:lastModifiedBy>Esther Adriaansen</cp:lastModifiedBy>
  <cp:revision>32</cp:revision>
  <dcterms:created xsi:type="dcterms:W3CDTF">2020-08-12T13:11:20Z</dcterms:created>
  <dcterms:modified xsi:type="dcterms:W3CDTF">2020-11-30T11:26:45Z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0x01010016F78B86144F504F87C563F1A3801226</vt:lpwstr>
  </property>
</Properties>
</file>