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8"/>
  </p:notesMasterIdLst>
  <p:handoutMasterIdLst>
    <p:handoutMasterId r:id="rId19"/>
  </p:handoutMasterIdLst>
  <p:sldIdLst>
    <p:sldId id="279" r:id="rId6"/>
    <p:sldId id="330" r:id="rId7"/>
    <p:sldId id="331" r:id="rId8"/>
    <p:sldId id="332" r:id="rId9"/>
    <p:sldId id="333" r:id="rId10"/>
    <p:sldId id="259" r:id="rId11"/>
    <p:sldId id="334" r:id="rId12"/>
    <p:sldId id="335" r:id="rId13"/>
    <p:sldId id="336" r:id="rId14"/>
    <p:sldId id="337" r:id="rId15"/>
    <p:sldId id="338" r:id="rId16"/>
    <p:sldId id="339" r:id="rId17"/>
  </p:sldIdLst>
  <p:sldSz cx="11520488" cy="6480175"/>
  <p:notesSz cx="6858000" cy="9144000"/>
  <p:defaultTextStyle>
    <a:defPPr>
      <a:defRPr lang="nl-NL"/>
    </a:defPPr>
    <a:lvl1pPr marL="0" algn="l" defTabSz="502697" rtl="0" eaLnBrk="1" latinLnBrk="0" hangingPunct="1">
      <a:defRPr sz="989" kern="1200">
        <a:solidFill>
          <a:schemeClr val="tx1"/>
        </a:solidFill>
        <a:latin typeface="+mn-lt"/>
        <a:ea typeface="+mn-ea"/>
        <a:cs typeface="+mn-cs"/>
      </a:defRPr>
    </a:lvl1pPr>
    <a:lvl2pPr marL="251348" algn="l" defTabSz="502697" rtl="0" eaLnBrk="1" latinLnBrk="0" hangingPunct="1">
      <a:defRPr sz="989" kern="1200">
        <a:solidFill>
          <a:schemeClr val="tx1"/>
        </a:solidFill>
        <a:latin typeface="+mn-lt"/>
        <a:ea typeface="+mn-ea"/>
        <a:cs typeface="+mn-cs"/>
      </a:defRPr>
    </a:lvl2pPr>
    <a:lvl3pPr marL="502697" algn="l" defTabSz="502697" rtl="0" eaLnBrk="1" latinLnBrk="0" hangingPunct="1">
      <a:defRPr sz="989" kern="1200">
        <a:solidFill>
          <a:schemeClr val="tx1"/>
        </a:solidFill>
        <a:latin typeface="+mn-lt"/>
        <a:ea typeface="+mn-ea"/>
        <a:cs typeface="+mn-cs"/>
      </a:defRPr>
    </a:lvl3pPr>
    <a:lvl4pPr marL="754045" algn="l" defTabSz="502697" rtl="0" eaLnBrk="1" latinLnBrk="0" hangingPunct="1">
      <a:defRPr sz="989" kern="1200">
        <a:solidFill>
          <a:schemeClr val="tx1"/>
        </a:solidFill>
        <a:latin typeface="+mn-lt"/>
        <a:ea typeface="+mn-ea"/>
        <a:cs typeface="+mn-cs"/>
      </a:defRPr>
    </a:lvl4pPr>
    <a:lvl5pPr marL="1005393" algn="l" defTabSz="502697" rtl="0" eaLnBrk="1" latinLnBrk="0" hangingPunct="1">
      <a:defRPr sz="989" kern="1200">
        <a:solidFill>
          <a:schemeClr val="tx1"/>
        </a:solidFill>
        <a:latin typeface="+mn-lt"/>
        <a:ea typeface="+mn-ea"/>
        <a:cs typeface="+mn-cs"/>
      </a:defRPr>
    </a:lvl5pPr>
    <a:lvl6pPr marL="1256743" algn="l" defTabSz="502697" rtl="0" eaLnBrk="1" latinLnBrk="0" hangingPunct="1">
      <a:defRPr sz="989" kern="1200">
        <a:solidFill>
          <a:schemeClr val="tx1"/>
        </a:solidFill>
        <a:latin typeface="+mn-lt"/>
        <a:ea typeface="+mn-ea"/>
        <a:cs typeface="+mn-cs"/>
      </a:defRPr>
    </a:lvl6pPr>
    <a:lvl7pPr marL="1508091" algn="l" defTabSz="502697" rtl="0" eaLnBrk="1" latinLnBrk="0" hangingPunct="1">
      <a:defRPr sz="989" kern="1200">
        <a:solidFill>
          <a:schemeClr val="tx1"/>
        </a:solidFill>
        <a:latin typeface="+mn-lt"/>
        <a:ea typeface="+mn-ea"/>
        <a:cs typeface="+mn-cs"/>
      </a:defRPr>
    </a:lvl7pPr>
    <a:lvl8pPr marL="1759439" algn="l" defTabSz="502697" rtl="0" eaLnBrk="1" latinLnBrk="0" hangingPunct="1">
      <a:defRPr sz="989" kern="1200">
        <a:solidFill>
          <a:schemeClr val="tx1"/>
        </a:solidFill>
        <a:latin typeface="+mn-lt"/>
        <a:ea typeface="+mn-ea"/>
        <a:cs typeface="+mn-cs"/>
      </a:defRPr>
    </a:lvl8pPr>
    <a:lvl9pPr marL="2010788" algn="l" defTabSz="502697" rtl="0" eaLnBrk="1" latinLnBrk="0" hangingPunct="1">
      <a:defRPr sz="98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1" userDrawn="1">
          <p15:clr>
            <a:srgbClr val="A4A3A4"/>
          </p15:clr>
        </p15:guide>
        <p15:guide id="2" pos="3629"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pster-den Otter, D. (BMS)" initials="HOD(" lastIdx="2" clrIdx="0">
    <p:extLst>
      <p:ext uri="{19B8F6BF-5375-455C-9EA6-DF929625EA0E}">
        <p15:presenceInfo xmlns:p15="http://schemas.microsoft.com/office/powerpoint/2012/main" userId="S::d.denotter@utwente.nl::b29be41f-5ce6-47ca-9125-92f83f341f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4C7030-6A3D-45A5-9952-BBA59D8DE54C}" v="37" dt="2020-11-30T11:40:34.6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636" autoAdjust="0"/>
  </p:normalViewPr>
  <p:slideViewPr>
    <p:cSldViewPr snapToGrid="0" showGuides="1">
      <p:cViewPr varScale="1">
        <p:scale>
          <a:sx n="69" d="100"/>
          <a:sy n="69" d="100"/>
        </p:scale>
        <p:origin x="1378" y="67"/>
      </p:cViewPr>
      <p:guideLst>
        <p:guide orient="horz" pos="2041"/>
        <p:guide pos="3629"/>
      </p:guideLst>
    </p:cSldViewPr>
  </p:slideViewPr>
  <p:notesTextViewPr>
    <p:cViewPr>
      <p:scale>
        <a:sx n="1" d="1"/>
        <a:sy n="1" d="1"/>
      </p:scale>
      <p:origin x="0" y="0"/>
    </p:cViewPr>
  </p:notesTextViewPr>
  <p:notesViewPr>
    <p:cSldViewPr snapToGrid="0">
      <p:cViewPr varScale="1">
        <p:scale>
          <a:sx n="80" d="100"/>
          <a:sy n="80" d="100"/>
        </p:scale>
        <p:origin x="391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her Adriaansen" userId="fe0bf45b-8f6b-4c39-9fa4-50e51c97dea6" providerId="ADAL" clId="{654C7030-6A3D-45A5-9952-BBA59D8DE54C}"/>
    <pc:docChg chg="undo custSel addSld delSld modSld">
      <pc:chgData name="Esther Adriaansen" userId="fe0bf45b-8f6b-4c39-9fa4-50e51c97dea6" providerId="ADAL" clId="{654C7030-6A3D-45A5-9952-BBA59D8DE54C}" dt="2020-11-30T11:40:38.850" v="224" actId="2696"/>
      <pc:docMkLst>
        <pc:docMk/>
      </pc:docMkLst>
      <pc:sldChg chg="del">
        <pc:chgData name="Esther Adriaansen" userId="fe0bf45b-8f6b-4c39-9fa4-50e51c97dea6" providerId="ADAL" clId="{654C7030-6A3D-45A5-9952-BBA59D8DE54C}" dt="2020-11-30T11:28:34.215" v="1" actId="2696"/>
        <pc:sldMkLst>
          <pc:docMk/>
          <pc:sldMk cId="2571236029" sldId="256"/>
        </pc:sldMkLst>
      </pc:sldChg>
      <pc:sldChg chg="del">
        <pc:chgData name="Esther Adriaansen" userId="fe0bf45b-8f6b-4c39-9fa4-50e51c97dea6" providerId="ADAL" clId="{654C7030-6A3D-45A5-9952-BBA59D8DE54C}" dt="2020-11-30T11:29:49.132" v="15" actId="2696"/>
        <pc:sldMkLst>
          <pc:docMk/>
          <pc:sldMk cId="889681060" sldId="257"/>
        </pc:sldMkLst>
      </pc:sldChg>
      <pc:sldChg chg="modSp">
        <pc:chgData name="Esther Adriaansen" userId="fe0bf45b-8f6b-4c39-9fa4-50e51c97dea6" providerId="ADAL" clId="{654C7030-6A3D-45A5-9952-BBA59D8DE54C}" dt="2020-11-30T11:36:28.921" v="186"/>
        <pc:sldMkLst>
          <pc:docMk/>
          <pc:sldMk cId="4068705232" sldId="259"/>
        </pc:sldMkLst>
        <pc:spChg chg="mod">
          <ac:chgData name="Esther Adriaansen" userId="fe0bf45b-8f6b-4c39-9fa4-50e51c97dea6" providerId="ADAL" clId="{654C7030-6A3D-45A5-9952-BBA59D8DE54C}" dt="2020-11-30T11:36:28.921" v="186"/>
          <ac:spMkLst>
            <pc:docMk/>
            <pc:sldMk cId="4068705232" sldId="259"/>
            <ac:spMk id="2" creationId="{0B23C4F7-DE04-47E6-BB56-5E743954328B}"/>
          </ac:spMkLst>
        </pc:spChg>
      </pc:sldChg>
      <pc:sldChg chg="del">
        <pc:chgData name="Esther Adriaansen" userId="fe0bf45b-8f6b-4c39-9fa4-50e51c97dea6" providerId="ADAL" clId="{654C7030-6A3D-45A5-9952-BBA59D8DE54C}" dt="2020-11-30T11:36:31.128" v="187" actId="2696"/>
        <pc:sldMkLst>
          <pc:docMk/>
          <pc:sldMk cId="2698065211" sldId="264"/>
        </pc:sldMkLst>
      </pc:sldChg>
      <pc:sldChg chg="del">
        <pc:chgData name="Esther Adriaansen" userId="fe0bf45b-8f6b-4c39-9fa4-50e51c97dea6" providerId="ADAL" clId="{654C7030-6A3D-45A5-9952-BBA59D8DE54C}" dt="2020-11-30T11:37:44.668" v="196" actId="2696"/>
        <pc:sldMkLst>
          <pc:docMk/>
          <pc:sldMk cId="2221029475" sldId="265"/>
        </pc:sldMkLst>
      </pc:sldChg>
      <pc:sldChg chg="del">
        <pc:chgData name="Esther Adriaansen" userId="fe0bf45b-8f6b-4c39-9fa4-50e51c97dea6" providerId="ADAL" clId="{654C7030-6A3D-45A5-9952-BBA59D8DE54C}" dt="2020-11-30T11:38:09.602" v="200" actId="2696"/>
        <pc:sldMkLst>
          <pc:docMk/>
          <pc:sldMk cId="1337965185" sldId="267"/>
        </pc:sldMkLst>
      </pc:sldChg>
      <pc:sldChg chg="del">
        <pc:chgData name="Esther Adriaansen" userId="fe0bf45b-8f6b-4c39-9fa4-50e51c97dea6" providerId="ADAL" clId="{654C7030-6A3D-45A5-9952-BBA59D8DE54C}" dt="2020-11-30T11:40:38.850" v="224" actId="2696"/>
        <pc:sldMkLst>
          <pc:docMk/>
          <pc:sldMk cId="2356248537" sldId="271"/>
        </pc:sldMkLst>
      </pc:sldChg>
      <pc:sldChg chg="del">
        <pc:chgData name="Esther Adriaansen" userId="fe0bf45b-8f6b-4c39-9fa4-50e51c97dea6" providerId="ADAL" clId="{654C7030-6A3D-45A5-9952-BBA59D8DE54C}" dt="2020-11-30T11:37:02.944" v="193" actId="2696"/>
        <pc:sldMkLst>
          <pc:docMk/>
          <pc:sldMk cId="3456019342" sldId="273"/>
        </pc:sldMkLst>
      </pc:sldChg>
      <pc:sldChg chg="del">
        <pc:chgData name="Esther Adriaansen" userId="fe0bf45b-8f6b-4c39-9fa4-50e51c97dea6" providerId="ADAL" clId="{654C7030-6A3D-45A5-9952-BBA59D8DE54C}" dt="2020-11-30T11:39:09.795" v="209" actId="2696"/>
        <pc:sldMkLst>
          <pc:docMk/>
          <pc:sldMk cId="1820155738" sldId="274"/>
        </pc:sldMkLst>
      </pc:sldChg>
      <pc:sldChg chg="del">
        <pc:chgData name="Esther Adriaansen" userId="fe0bf45b-8f6b-4c39-9fa4-50e51c97dea6" providerId="ADAL" clId="{654C7030-6A3D-45A5-9952-BBA59D8DE54C}" dt="2020-11-30T11:40:06.718" v="220" actId="2696"/>
        <pc:sldMkLst>
          <pc:docMk/>
          <pc:sldMk cId="2389956054" sldId="275"/>
        </pc:sldMkLst>
      </pc:sldChg>
      <pc:sldChg chg="del">
        <pc:chgData name="Esther Adriaansen" userId="fe0bf45b-8f6b-4c39-9fa4-50e51c97dea6" providerId="ADAL" clId="{654C7030-6A3D-45A5-9952-BBA59D8DE54C}" dt="2020-11-30T11:34:35.533" v="146" actId="2696"/>
        <pc:sldMkLst>
          <pc:docMk/>
          <pc:sldMk cId="2243402895" sldId="276"/>
        </pc:sldMkLst>
      </pc:sldChg>
      <pc:sldChg chg="del">
        <pc:chgData name="Esther Adriaansen" userId="fe0bf45b-8f6b-4c39-9fa4-50e51c97dea6" providerId="ADAL" clId="{654C7030-6A3D-45A5-9952-BBA59D8DE54C}" dt="2020-11-30T11:35:58.099" v="185" actId="2696"/>
        <pc:sldMkLst>
          <pc:docMk/>
          <pc:sldMk cId="1133269173" sldId="277"/>
        </pc:sldMkLst>
      </pc:sldChg>
      <pc:sldChg chg="del">
        <pc:chgData name="Esther Adriaansen" userId="fe0bf45b-8f6b-4c39-9fa4-50e51c97dea6" providerId="ADAL" clId="{654C7030-6A3D-45A5-9952-BBA59D8DE54C}" dt="2020-11-30T11:30:37.130" v="43" actId="2696"/>
        <pc:sldMkLst>
          <pc:docMk/>
          <pc:sldMk cId="1412488393" sldId="278"/>
        </pc:sldMkLst>
      </pc:sldChg>
      <pc:sldChg chg="modNotesTx">
        <pc:chgData name="Esther Adriaansen" userId="fe0bf45b-8f6b-4c39-9fa4-50e51c97dea6" providerId="ADAL" clId="{654C7030-6A3D-45A5-9952-BBA59D8DE54C}" dt="2020-11-30T11:28:29.117" v="0" actId="6549"/>
        <pc:sldMkLst>
          <pc:docMk/>
          <pc:sldMk cId="3592649742" sldId="279"/>
        </pc:sldMkLst>
      </pc:sldChg>
      <pc:sldChg chg="modSp">
        <pc:chgData name="Esther Adriaansen" userId="fe0bf45b-8f6b-4c39-9fa4-50e51c97dea6" providerId="ADAL" clId="{654C7030-6A3D-45A5-9952-BBA59D8DE54C}" dt="2020-11-30T11:29:43.046" v="14" actId="255"/>
        <pc:sldMkLst>
          <pc:docMk/>
          <pc:sldMk cId="2610990406" sldId="330"/>
        </pc:sldMkLst>
        <pc:spChg chg="mod">
          <ac:chgData name="Esther Adriaansen" userId="fe0bf45b-8f6b-4c39-9fa4-50e51c97dea6" providerId="ADAL" clId="{654C7030-6A3D-45A5-9952-BBA59D8DE54C}" dt="2020-11-30T11:29:30.266" v="12" actId="20577"/>
          <ac:spMkLst>
            <pc:docMk/>
            <pc:sldMk cId="2610990406" sldId="330"/>
            <ac:spMk id="2" creationId="{072E85DD-2C31-4F7C-ADD6-FFC776CCD6FD}"/>
          </ac:spMkLst>
        </pc:spChg>
        <pc:spChg chg="mod">
          <ac:chgData name="Esther Adriaansen" userId="fe0bf45b-8f6b-4c39-9fa4-50e51c97dea6" providerId="ADAL" clId="{654C7030-6A3D-45A5-9952-BBA59D8DE54C}" dt="2020-11-30T11:29:43.046" v="14" actId="255"/>
          <ac:spMkLst>
            <pc:docMk/>
            <pc:sldMk cId="2610990406" sldId="330"/>
            <ac:spMk id="3" creationId="{061FDA7A-44D6-469A-B9F3-9D6D3EADADE0}"/>
          </ac:spMkLst>
        </pc:spChg>
      </pc:sldChg>
      <pc:sldChg chg="modSp add">
        <pc:chgData name="Esther Adriaansen" userId="fe0bf45b-8f6b-4c39-9fa4-50e51c97dea6" providerId="ADAL" clId="{654C7030-6A3D-45A5-9952-BBA59D8DE54C}" dt="2020-11-30T11:30:30.225" v="42" actId="255"/>
        <pc:sldMkLst>
          <pc:docMk/>
          <pc:sldMk cId="3231157240" sldId="331"/>
        </pc:sldMkLst>
        <pc:spChg chg="mod">
          <ac:chgData name="Esther Adriaansen" userId="fe0bf45b-8f6b-4c39-9fa4-50e51c97dea6" providerId="ADAL" clId="{654C7030-6A3D-45A5-9952-BBA59D8DE54C}" dt="2020-11-30T11:30:06.524" v="39" actId="20577"/>
          <ac:spMkLst>
            <pc:docMk/>
            <pc:sldMk cId="3231157240" sldId="331"/>
            <ac:spMk id="2" creationId="{072E85DD-2C31-4F7C-ADD6-FFC776CCD6FD}"/>
          </ac:spMkLst>
        </pc:spChg>
        <pc:spChg chg="mod">
          <ac:chgData name="Esther Adriaansen" userId="fe0bf45b-8f6b-4c39-9fa4-50e51c97dea6" providerId="ADAL" clId="{654C7030-6A3D-45A5-9952-BBA59D8DE54C}" dt="2020-11-30T11:30:30.225" v="42" actId="255"/>
          <ac:spMkLst>
            <pc:docMk/>
            <pc:sldMk cId="3231157240" sldId="331"/>
            <ac:spMk id="3" creationId="{061FDA7A-44D6-469A-B9F3-9D6D3EADADE0}"/>
          </ac:spMkLst>
        </pc:spChg>
      </pc:sldChg>
      <pc:sldChg chg="modSp add">
        <pc:chgData name="Esther Adriaansen" userId="fe0bf45b-8f6b-4c39-9fa4-50e51c97dea6" providerId="ADAL" clId="{654C7030-6A3D-45A5-9952-BBA59D8DE54C}" dt="2020-11-30T11:34:02.739" v="145" actId="15"/>
        <pc:sldMkLst>
          <pc:docMk/>
          <pc:sldMk cId="2763561451" sldId="332"/>
        </pc:sldMkLst>
        <pc:spChg chg="mod">
          <ac:chgData name="Esther Adriaansen" userId="fe0bf45b-8f6b-4c39-9fa4-50e51c97dea6" providerId="ADAL" clId="{654C7030-6A3D-45A5-9952-BBA59D8DE54C}" dt="2020-11-30T11:30:58.487" v="45"/>
          <ac:spMkLst>
            <pc:docMk/>
            <pc:sldMk cId="2763561451" sldId="332"/>
            <ac:spMk id="2" creationId="{072E85DD-2C31-4F7C-ADD6-FFC776CCD6FD}"/>
          </ac:spMkLst>
        </pc:spChg>
        <pc:spChg chg="mod">
          <ac:chgData name="Esther Adriaansen" userId="fe0bf45b-8f6b-4c39-9fa4-50e51c97dea6" providerId="ADAL" clId="{654C7030-6A3D-45A5-9952-BBA59D8DE54C}" dt="2020-11-30T11:34:02.739" v="145" actId="15"/>
          <ac:spMkLst>
            <pc:docMk/>
            <pc:sldMk cId="2763561451" sldId="332"/>
            <ac:spMk id="3" creationId="{061FDA7A-44D6-469A-B9F3-9D6D3EADADE0}"/>
          </ac:spMkLst>
        </pc:spChg>
      </pc:sldChg>
      <pc:sldChg chg="modSp add modNotesTx">
        <pc:chgData name="Esther Adriaansen" userId="fe0bf45b-8f6b-4c39-9fa4-50e51c97dea6" providerId="ADAL" clId="{654C7030-6A3D-45A5-9952-BBA59D8DE54C}" dt="2020-11-30T11:35:49.654" v="184" actId="6549"/>
        <pc:sldMkLst>
          <pc:docMk/>
          <pc:sldMk cId="508987419" sldId="333"/>
        </pc:sldMkLst>
        <pc:spChg chg="mod">
          <ac:chgData name="Esther Adriaansen" userId="fe0bf45b-8f6b-4c39-9fa4-50e51c97dea6" providerId="ADAL" clId="{654C7030-6A3D-45A5-9952-BBA59D8DE54C}" dt="2020-11-30T11:34:52.397" v="160" actId="14100"/>
          <ac:spMkLst>
            <pc:docMk/>
            <pc:sldMk cId="508987419" sldId="333"/>
            <ac:spMk id="2" creationId="{072E85DD-2C31-4F7C-ADD6-FFC776CCD6FD}"/>
          </ac:spMkLst>
        </pc:spChg>
        <pc:spChg chg="mod">
          <ac:chgData name="Esther Adriaansen" userId="fe0bf45b-8f6b-4c39-9fa4-50e51c97dea6" providerId="ADAL" clId="{654C7030-6A3D-45A5-9952-BBA59D8DE54C}" dt="2020-11-30T11:35:39.095" v="183" actId="255"/>
          <ac:spMkLst>
            <pc:docMk/>
            <pc:sldMk cId="508987419" sldId="333"/>
            <ac:spMk id="3" creationId="{061FDA7A-44D6-469A-B9F3-9D6D3EADADE0}"/>
          </ac:spMkLst>
        </pc:spChg>
      </pc:sldChg>
      <pc:sldChg chg="modSp add">
        <pc:chgData name="Esther Adriaansen" userId="fe0bf45b-8f6b-4c39-9fa4-50e51c97dea6" providerId="ADAL" clId="{654C7030-6A3D-45A5-9952-BBA59D8DE54C}" dt="2020-11-30T11:36:57.984" v="192" actId="1076"/>
        <pc:sldMkLst>
          <pc:docMk/>
          <pc:sldMk cId="1820761916" sldId="334"/>
        </pc:sldMkLst>
        <pc:spChg chg="mod">
          <ac:chgData name="Esther Adriaansen" userId="fe0bf45b-8f6b-4c39-9fa4-50e51c97dea6" providerId="ADAL" clId="{654C7030-6A3D-45A5-9952-BBA59D8DE54C}" dt="2020-11-30T11:36:52.619" v="190"/>
          <ac:spMkLst>
            <pc:docMk/>
            <pc:sldMk cId="1820761916" sldId="334"/>
            <ac:spMk id="2" creationId="{072E85DD-2C31-4F7C-ADD6-FFC776CCD6FD}"/>
          </ac:spMkLst>
        </pc:spChg>
        <pc:spChg chg="mod">
          <ac:chgData name="Esther Adriaansen" userId="fe0bf45b-8f6b-4c39-9fa4-50e51c97dea6" providerId="ADAL" clId="{654C7030-6A3D-45A5-9952-BBA59D8DE54C}" dt="2020-11-30T11:36:57.984" v="192" actId="1076"/>
          <ac:spMkLst>
            <pc:docMk/>
            <pc:sldMk cId="1820761916" sldId="334"/>
            <ac:spMk id="3" creationId="{061FDA7A-44D6-469A-B9F3-9D6D3EADADE0}"/>
          </ac:spMkLst>
        </pc:spChg>
      </pc:sldChg>
      <pc:sldChg chg="modSp add">
        <pc:chgData name="Esther Adriaansen" userId="fe0bf45b-8f6b-4c39-9fa4-50e51c97dea6" providerId="ADAL" clId="{654C7030-6A3D-45A5-9952-BBA59D8DE54C}" dt="2020-11-30T11:37:23.063" v="195"/>
        <pc:sldMkLst>
          <pc:docMk/>
          <pc:sldMk cId="1606235931" sldId="335"/>
        </pc:sldMkLst>
        <pc:spChg chg="mod">
          <ac:chgData name="Esther Adriaansen" userId="fe0bf45b-8f6b-4c39-9fa4-50e51c97dea6" providerId="ADAL" clId="{654C7030-6A3D-45A5-9952-BBA59D8DE54C}" dt="2020-11-30T11:37:23.063" v="195"/>
          <ac:spMkLst>
            <pc:docMk/>
            <pc:sldMk cId="1606235931" sldId="335"/>
            <ac:spMk id="2" creationId="{0B23C4F7-DE04-47E6-BB56-5E743954328B}"/>
          </ac:spMkLst>
        </pc:spChg>
      </pc:sldChg>
      <pc:sldChg chg="modSp add modNotesTx">
        <pc:chgData name="Esther Adriaansen" userId="fe0bf45b-8f6b-4c39-9fa4-50e51c97dea6" providerId="ADAL" clId="{654C7030-6A3D-45A5-9952-BBA59D8DE54C}" dt="2020-11-30T11:37:58.342" v="199" actId="6549"/>
        <pc:sldMkLst>
          <pc:docMk/>
          <pc:sldMk cId="1861808295" sldId="336"/>
        </pc:sldMkLst>
        <pc:spChg chg="mod">
          <ac:chgData name="Esther Adriaansen" userId="fe0bf45b-8f6b-4c39-9fa4-50e51c97dea6" providerId="ADAL" clId="{654C7030-6A3D-45A5-9952-BBA59D8DE54C}" dt="2020-11-30T11:37:56.316" v="198"/>
          <ac:spMkLst>
            <pc:docMk/>
            <pc:sldMk cId="1861808295" sldId="336"/>
            <ac:spMk id="2" creationId="{0B23C4F7-DE04-47E6-BB56-5E743954328B}"/>
          </ac:spMkLst>
        </pc:spChg>
      </pc:sldChg>
      <pc:sldChg chg="addSp delSp modSp add">
        <pc:chgData name="Esther Adriaansen" userId="fe0bf45b-8f6b-4c39-9fa4-50e51c97dea6" providerId="ADAL" clId="{654C7030-6A3D-45A5-9952-BBA59D8DE54C}" dt="2020-11-30T11:38:57.031" v="208"/>
        <pc:sldMkLst>
          <pc:docMk/>
          <pc:sldMk cId="1363536441" sldId="337"/>
        </pc:sldMkLst>
        <pc:spChg chg="mod">
          <ac:chgData name="Esther Adriaansen" userId="fe0bf45b-8f6b-4c39-9fa4-50e51c97dea6" providerId="ADAL" clId="{654C7030-6A3D-45A5-9952-BBA59D8DE54C}" dt="2020-11-30T11:38:25.914" v="202"/>
          <ac:spMkLst>
            <pc:docMk/>
            <pc:sldMk cId="1363536441" sldId="337"/>
            <ac:spMk id="2" creationId="{072E85DD-2C31-4F7C-ADD6-FFC776CCD6FD}"/>
          </ac:spMkLst>
        </pc:spChg>
        <pc:spChg chg="del">
          <ac:chgData name="Esther Adriaansen" userId="fe0bf45b-8f6b-4c39-9fa4-50e51c97dea6" providerId="ADAL" clId="{654C7030-6A3D-45A5-9952-BBA59D8DE54C}" dt="2020-11-30T11:38:39.241" v="204" actId="478"/>
          <ac:spMkLst>
            <pc:docMk/>
            <pc:sldMk cId="1363536441" sldId="337"/>
            <ac:spMk id="3" creationId="{061FDA7A-44D6-469A-B9F3-9D6D3EADADE0}"/>
          </ac:spMkLst>
        </pc:spChg>
        <pc:spChg chg="add">
          <ac:chgData name="Esther Adriaansen" userId="fe0bf45b-8f6b-4c39-9fa4-50e51c97dea6" providerId="ADAL" clId="{654C7030-6A3D-45A5-9952-BBA59D8DE54C}" dt="2020-11-30T11:38:36.159" v="203"/>
          <ac:spMkLst>
            <pc:docMk/>
            <pc:sldMk cId="1363536441" sldId="337"/>
            <ac:spMk id="4" creationId="{09889093-62CD-4E41-A32E-C6EE0DF59093}"/>
          </ac:spMkLst>
        </pc:spChg>
        <pc:spChg chg="add del mod">
          <ac:chgData name="Esther Adriaansen" userId="fe0bf45b-8f6b-4c39-9fa4-50e51c97dea6" providerId="ADAL" clId="{654C7030-6A3D-45A5-9952-BBA59D8DE54C}" dt="2020-11-30T11:38:49.728" v="207" actId="478"/>
          <ac:spMkLst>
            <pc:docMk/>
            <pc:sldMk cId="1363536441" sldId="337"/>
            <ac:spMk id="6" creationId="{E50BAD60-8917-403D-9056-CF2A287407FB}"/>
          </ac:spMkLst>
        </pc:spChg>
        <pc:spChg chg="add">
          <ac:chgData name="Esther Adriaansen" userId="fe0bf45b-8f6b-4c39-9fa4-50e51c97dea6" providerId="ADAL" clId="{654C7030-6A3D-45A5-9952-BBA59D8DE54C}" dt="2020-11-30T11:38:57.031" v="208"/>
          <ac:spMkLst>
            <pc:docMk/>
            <pc:sldMk cId="1363536441" sldId="337"/>
            <ac:spMk id="7" creationId="{50CCA04C-E35E-4FD3-BC23-B39E428447D7}"/>
          </ac:spMkLst>
        </pc:spChg>
      </pc:sldChg>
      <pc:sldChg chg="delSp modSp add">
        <pc:chgData name="Esther Adriaansen" userId="fe0bf45b-8f6b-4c39-9fa4-50e51c97dea6" providerId="ADAL" clId="{654C7030-6A3D-45A5-9952-BBA59D8DE54C}" dt="2020-11-30T11:39:57.322" v="219" actId="14100"/>
        <pc:sldMkLst>
          <pc:docMk/>
          <pc:sldMk cId="56837414" sldId="338"/>
        </pc:sldMkLst>
        <pc:spChg chg="mod">
          <ac:chgData name="Esther Adriaansen" userId="fe0bf45b-8f6b-4c39-9fa4-50e51c97dea6" providerId="ADAL" clId="{654C7030-6A3D-45A5-9952-BBA59D8DE54C}" dt="2020-11-30T11:39:28.166" v="211"/>
          <ac:spMkLst>
            <pc:docMk/>
            <pc:sldMk cId="56837414" sldId="338"/>
            <ac:spMk id="2" creationId="{072E85DD-2C31-4F7C-ADD6-FFC776CCD6FD}"/>
          </ac:spMkLst>
        </pc:spChg>
        <pc:spChg chg="mod">
          <ac:chgData name="Esther Adriaansen" userId="fe0bf45b-8f6b-4c39-9fa4-50e51c97dea6" providerId="ADAL" clId="{654C7030-6A3D-45A5-9952-BBA59D8DE54C}" dt="2020-11-30T11:39:57.322" v="219" actId="14100"/>
          <ac:spMkLst>
            <pc:docMk/>
            <pc:sldMk cId="56837414" sldId="338"/>
            <ac:spMk id="4" creationId="{09889093-62CD-4E41-A32E-C6EE0DF59093}"/>
          </ac:spMkLst>
        </pc:spChg>
        <pc:spChg chg="del">
          <ac:chgData name="Esther Adriaansen" userId="fe0bf45b-8f6b-4c39-9fa4-50e51c97dea6" providerId="ADAL" clId="{654C7030-6A3D-45A5-9952-BBA59D8DE54C}" dt="2020-11-30T11:39:50.402" v="217" actId="478"/>
          <ac:spMkLst>
            <pc:docMk/>
            <pc:sldMk cId="56837414" sldId="338"/>
            <ac:spMk id="7" creationId="{50CCA04C-E35E-4FD3-BC23-B39E428447D7}"/>
          </ac:spMkLst>
        </pc:spChg>
      </pc:sldChg>
      <pc:sldChg chg="modSp add modNotesTx">
        <pc:chgData name="Esther Adriaansen" userId="fe0bf45b-8f6b-4c39-9fa4-50e51c97dea6" providerId="ADAL" clId="{654C7030-6A3D-45A5-9952-BBA59D8DE54C}" dt="2020-11-30T11:40:34.609" v="223"/>
        <pc:sldMkLst>
          <pc:docMk/>
          <pc:sldMk cId="2448766123" sldId="339"/>
        </pc:sldMkLst>
        <pc:spChg chg="mod">
          <ac:chgData name="Esther Adriaansen" userId="fe0bf45b-8f6b-4c39-9fa4-50e51c97dea6" providerId="ADAL" clId="{654C7030-6A3D-45A5-9952-BBA59D8DE54C}" dt="2020-11-30T11:40:34.609" v="223"/>
          <ac:spMkLst>
            <pc:docMk/>
            <pc:sldMk cId="2448766123" sldId="339"/>
            <ac:spMk id="2" creationId="{0B23C4F7-DE04-47E6-BB56-5E743954328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49C6342F-8A37-41EC-A688-72A5A4BA0C7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a:extLst>
              <a:ext uri="{FF2B5EF4-FFF2-40B4-BE49-F238E27FC236}">
                <a16:creationId xmlns:a16="http://schemas.microsoft.com/office/drawing/2014/main" id="{5FD2254A-F78C-4762-8CF1-4DA70B23F9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0054CFC-BAB7-4A9F-9D65-405C6616ABBB}" type="datetimeFigureOut">
              <a:rPr lang="nl-NL" smtClean="0"/>
              <a:t>30-11-2020</a:t>
            </a:fld>
            <a:endParaRPr lang="nl-NL" dirty="0"/>
          </a:p>
        </p:txBody>
      </p:sp>
      <p:sp>
        <p:nvSpPr>
          <p:cNvPr id="4" name="Tijdelijke aanduiding voor voettekst 3">
            <a:extLst>
              <a:ext uri="{FF2B5EF4-FFF2-40B4-BE49-F238E27FC236}">
                <a16:creationId xmlns:a16="http://schemas.microsoft.com/office/drawing/2014/main" id="{8F06211A-CF77-48BB-ABD3-B24B6408CD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dirty="0"/>
          </a:p>
        </p:txBody>
      </p:sp>
      <p:sp>
        <p:nvSpPr>
          <p:cNvPr id="5" name="Tijdelijke aanduiding voor dianummer 4">
            <a:extLst>
              <a:ext uri="{FF2B5EF4-FFF2-40B4-BE49-F238E27FC236}">
                <a16:creationId xmlns:a16="http://schemas.microsoft.com/office/drawing/2014/main" id="{2D0661F1-6F27-460A-9614-FFBC3F389C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E72619A-12AB-4A91-8A49-F6EF5FCE2EB1}" type="slidenum">
              <a:rPr lang="nl-NL" smtClean="0"/>
              <a:t>‹nr.›</a:t>
            </a:fld>
            <a:endParaRPr lang="nl-NL" dirty="0"/>
          </a:p>
        </p:txBody>
      </p:sp>
    </p:spTree>
    <p:extLst>
      <p:ext uri="{BB962C8B-B14F-4D97-AF65-F5344CB8AC3E}">
        <p14:creationId xmlns:p14="http://schemas.microsoft.com/office/powerpoint/2010/main" val="25726001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mn-lt"/>
              </a:defRPr>
            </a:lvl1pPr>
          </a:lstStyle>
          <a:p>
            <a:endParaRPr lang="nl-NL"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mn-lt"/>
              </a:defRPr>
            </a:lvl1pPr>
          </a:lstStyle>
          <a:p>
            <a:fld id="{F7E3B58D-361B-4837-84B9-18D71FD99E2F}" type="datetimeFigureOut">
              <a:rPr lang="nl-NL" smtClean="0"/>
              <a:pPr/>
              <a:t>30-11-2020</a:t>
            </a:fld>
            <a:endParaRPr lang="nl-NL"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mn-lt"/>
              </a:defRPr>
            </a:lvl1pPr>
          </a:lstStyle>
          <a:p>
            <a:endParaRPr lang="nl-NL"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mn-lt"/>
              </a:defRPr>
            </a:lvl1pPr>
          </a:lstStyle>
          <a:p>
            <a:fld id="{DE48BA3D-0680-485F-9882-A8DAC8FEA35A}" type="slidenum">
              <a:rPr lang="nl-NL" smtClean="0"/>
              <a:pPr/>
              <a:t>‹nr.›</a:t>
            </a:fld>
            <a:endParaRPr lang="nl-NL" dirty="0"/>
          </a:p>
        </p:txBody>
      </p:sp>
    </p:spTree>
    <p:extLst>
      <p:ext uri="{BB962C8B-B14F-4D97-AF65-F5344CB8AC3E}">
        <p14:creationId xmlns:p14="http://schemas.microsoft.com/office/powerpoint/2010/main" val="1934238153"/>
      </p:ext>
    </p:extLst>
  </p:cSld>
  <p:clrMap bg1="lt1" tx1="dk1" bg2="lt2" tx2="dk2" accent1="accent1" accent2="accent2" accent3="accent3" accent4="accent4" accent5="accent5" accent6="accent6" hlink="hlink" folHlink="folHlink"/>
  <p:notesStyle>
    <a:lvl1pPr marL="0" algn="l" defTabSz="502697" rtl="0" eaLnBrk="1" latinLnBrk="0" hangingPunct="1">
      <a:defRPr sz="660" kern="1200">
        <a:solidFill>
          <a:schemeClr val="tx1"/>
        </a:solidFill>
        <a:latin typeface="+mn-lt"/>
        <a:ea typeface="+mn-ea"/>
        <a:cs typeface="+mn-cs"/>
      </a:defRPr>
    </a:lvl1pPr>
    <a:lvl2pPr marL="251348" algn="l" defTabSz="502697" rtl="0" eaLnBrk="1" latinLnBrk="0" hangingPunct="1">
      <a:defRPr sz="660" kern="1200">
        <a:solidFill>
          <a:schemeClr val="tx1"/>
        </a:solidFill>
        <a:latin typeface="+mn-lt"/>
        <a:ea typeface="+mn-ea"/>
        <a:cs typeface="+mn-cs"/>
      </a:defRPr>
    </a:lvl2pPr>
    <a:lvl3pPr marL="502697" algn="l" defTabSz="502697" rtl="0" eaLnBrk="1" latinLnBrk="0" hangingPunct="1">
      <a:defRPr sz="660" kern="1200">
        <a:solidFill>
          <a:schemeClr val="tx1"/>
        </a:solidFill>
        <a:latin typeface="+mn-lt"/>
        <a:ea typeface="+mn-ea"/>
        <a:cs typeface="+mn-cs"/>
      </a:defRPr>
    </a:lvl3pPr>
    <a:lvl4pPr marL="754045" algn="l" defTabSz="502697" rtl="0" eaLnBrk="1" latinLnBrk="0" hangingPunct="1">
      <a:defRPr sz="660" kern="1200">
        <a:solidFill>
          <a:schemeClr val="tx1"/>
        </a:solidFill>
        <a:latin typeface="+mn-lt"/>
        <a:ea typeface="+mn-ea"/>
        <a:cs typeface="+mn-cs"/>
      </a:defRPr>
    </a:lvl4pPr>
    <a:lvl5pPr marL="1005393" algn="l" defTabSz="502697" rtl="0" eaLnBrk="1" latinLnBrk="0" hangingPunct="1">
      <a:defRPr sz="660" kern="1200">
        <a:solidFill>
          <a:schemeClr val="tx1"/>
        </a:solidFill>
        <a:latin typeface="+mn-lt"/>
        <a:ea typeface="+mn-ea"/>
        <a:cs typeface="+mn-cs"/>
      </a:defRPr>
    </a:lvl5pPr>
    <a:lvl6pPr marL="1256743" algn="l" defTabSz="502697" rtl="0" eaLnBrk="1" latinLnBrk="0" hangingPunct="1">
      <a:defRPr sz="660" kern="1200">
        <a:solidFill>
          <a:schemeClr val="tx1"/>
        </a:solidFill>
        <a:latin typeface="+mn-lt"/>
        <a:ea typeface="+mn-ea"/>
        <a:cs typeface="+mn-cs"/>
      </a:defRPr>
    </a:lvl6pPr>
    <a:lvl7pPr marL="1508091" algn="l" defTabSz="502697" rtl="0" eaLnBrk="1" latinLnBrk="0" hangingPunct="1">
      <a:defRPr sz="660" kern="1200">
        <a:solidFill>
          <a:schemeClr val="tx1"/>
        </a:solidFill>
        <a:latin typeface="+mn-lt"/>
        <a:ea typeface="+mn-ea"/>
        <a:cs typeface="+mn-cs"/>
      </a:defRPr>
    </a:lvl7pPr>
    <a:lvl8pPr marL="1759439" algn="l" defTabSz="502697" rtl="0" eaLnBrk="1" latinLnBrk="0" hangingPunct="1">
      <a:defRPr sz="660" kern="1200">
        <a:solidFill>
          <a:schemeClr val="tx1"/>
        </a:solidFill>
        <a:latin typeface="+mn-lt"/>
        <a:ea typeface="+mn-ea"/>
        <a:cs typeface="+mn-cs"/>
      </a:defRPr>
    </a:lvl8pPr>
    <a:lvl9pPr marL="2010788" algn="l" defTabSz="502697" rtl="0" eaLnBrk="1" latinLnBrk="0" hangingPunct="1">
      <a:defRPr sz="66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16173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10</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5397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Examples might include:</a:t>
            </a:r>
          </a:p>
          <a:p>
            <a:r>
              <a:rPr lang="en-US" dirty="0"/>
              <a:t>Evaluation of the process of giving feedback</a:t>
            </a:r>
          </a:p>
          <a:p>
            <a:r>
              <a:rPr lang="en-US" dirty="0"/>
              <a:t>Evaluation of the learning outcomes of giving feedback</a:t>
            </a:r>
          </a:p>
          <a:p>
            <a:r>
              <a:rPr lang="en-US" dirty="0"/>
              <a:t>Evaluation of the process of receiving feedback</a:t>
            </a:r>
          </a:p>
          <a:p>
            <a:r>
              <a:rPr lang="en-US" dirty="0"/>
              <a:t>Evaluation of the learning outcomes of receiving feedback</a:t>
            </a:r>
          </a:p>
          <a:p>
            <a:r>
              <a:rPr lang="en-US" dirty="0"/>
              <a:t>Practical evaluation (tools, time, facilities, possibilities)</a:t>
            </a:r>
          </a:p>
          <a:p>
            <a:r>
              <a:rPr lang="en-US" dirty="0"/>
              <a:t>Etc.</a:t>
            </a:r>
            <a:endParaRPr lang="en-GB"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11</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36018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502697" rtl="0" eaLnBrk="1" fontAlgn="auto" latinLnBrk="0" hangingPunct="1">
              <a:lnSpc>
                <a:spcPct val="100000"/>
              </a:lnSpc>
              <a:spcBef>
                <a:spcPts val="0"/>
              </a:spcBef>
              <a:spcAft>
                <a:spcPts val="0"/>
              </a:spcAft>
              <a:buClrTx/>
              <a:buSzTx/>
              <a:buFontTx/>
              <a:buNone/>
              <a:tabLst/>
              <a:defRPr/>
            </a:pPr>
            <a:r>
              <a:rPr lang="en-US" dirty="0"/>
              <a:t>For discussion: what positives can participants take away from this session? Do they have any questions still, or did they have any new questions after this session?</a:t>
            </a:r>
            <a:br>
              <a:rPr lang="en-US" dirty="0"/>
            </a:br>
            <a:r>
              <a:rPr lang="en-US" dirty="0"/>
              <a:t>Tell them that the next session will be focusing on evaluating this form of professional development, but also the use of digital peer feedback in their own teaching context.</a:t>
            </a:r>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12</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5427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800" dirty="0"/>
              <a:t>Planning (2 </a:t>
            </a:r>
            <a:r>
              <a:rPr lang="en-US" sz="800" dirty="0" err="1"/>
              <a:t>hrs</a:t>
            </a:r>
            <a:r>
              <a:rPr lang="en-US" sz="800" dirty="0"/>
              <a:t>)</a:t>
            </a:r>
          </a:p>
          <a:p>
            <a:r>
              <a:rPr lang="en-US" sz="800" dirty="0"/>
              <a:t>0 Sharing experiences</a:t>
            </a:r>
          </a:p>
          <a:p>
            <a:r>
              <a:rPr lang="en-US" sz="800" dirty="0"/>
              <a:t>0.30 </a:t>
            </a:r>
            <a:r>
              <a:rPr lang="en-US" sz="800" dirty="0" err="1"/>
              <a:t>PeerGrade</a:t>
            </a:r>
            <a:endParaRPr lang="en-US" sz="800" dirty="0"/>
          </a:p>
          <a:p>
            <a:r>
              <a:rPr lang="en-US" sz="800" dirty="0"/>
              <a:t>0.45 Create step-by-step plan and checklist for peer feedback</a:t>
            </a:r>
          </a:p>
          <a:p>
            <a:r>
              <a:rPr lang="en-US" sz="800" dirty="0"/>
              <a:t>1.20 Evaluation</a:t>
            </a:r>
          </a:p>
          <a:p>
            <a:r>
              <a:rPr lang="en-US" sz="800" dirty="0"/>
              <a:t>1.50 Review and outlook</a:t>
            </a:r>
            <a:endParaRPr lang="en-GB" sz="800"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2</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642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502697" rtl="0" eaLnBrk="1" fontAlgn="auto" latinLnBrk="0" hangingPunct="1">
              <a:lnSpc>
                <a:spcPct val="100000"/>
              </a:lnSpc>
              <a:spcBef>
                <a:spcPts val="0"/>
              </a:spcBef>
              <a:spcAft>
                <a:spcPts val="0"/>
              </a:spcAft>
              <a:buClrTx/>
              <a:buSzTx/>
              <a:buFontTx/>
              <a:buNone/>
              <a:tabLst/>
              <a:defRPr/>
            </a:pPr>
            <a:r>
              <a:rPr lang="en-US" sz="800" b="0" i="0" u="none" strike="noStrike" dirty="0">
                <a:solidFill>
                  <a:srgbClr val="000000"/>
                </a:solidFill>
                <a:effectLst/>
                <a:latin typeface="Calibri" panose="020F0502020204030204" pitchFamily="34" charset="0"/>
              </a:rPr>
              <a:t>Discuss the learning objectives and explain that the learning objectives have not yet been sufficiently elaborated. Success criteria are also needed so that you know how to identify success and therefore what you are aiming to achieve. </a:t>
            </a:r>
            <a:endParaRPr lang="en-GB" sz="800"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3</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6084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800" dirty="0"/>
              <a:t>In this session, we will be focusing primarily on learning objective 2. Go through the success criteria together. </a:t>
            </a:r>
            <a:endParaRPr lang="en-GB" sz="800"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4</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1494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5</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4622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Find out whether the participants have any questions or a request which they wish to discuss later in the meeting. </a:t>
            </a:r>
            <a:endParaRPr lang="en-GB"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6</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00217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7</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36509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Because practical questions on how to use tool sometimes come up during use, it is worthwhile discussing these kinds of questions in this session. What issues do participants encounter? Have they found an approach that works well for them?</a:t>
            </a:r>
            <a:endParaRPr lang="en-GB"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8</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0848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In this assignment, participants will reflect and evaluate, but also look ahead.</a:t>
            </a:r>
          </a:p>
          <a:p>
            <a:r>
              <a:rPr lang="en-US" dirty="0"/>
              <a:t>They have already discovered that using digital peer feedback demands preparation, implementation and (maybe you've already experienced this) evaluation by both lecturers and students. This assignment will help them map out these activities and roles, and gain an understanding of the aspects that need some further attention. What's more, this exercise also helps them develop a knowledge base and an action toolbox that they can use in future activities.</a:t>
            </a:r>
          </a:p>
          <a:p>
            <a:endParaRPr lang="en-US" dirty="0"/>
          </a:p>
          <a:p>
            <a:r>
              <a:rPr lang="en-US" dirty="0"/>
              <a:t>Give each of the participating lecturers a sheet from Appendix 5: reflection.  </a:t>
            </a:r>
          </a:p>
          <a:p>
            <a:endParaRPr lang="en-US" dirty="0"/>
          </a:p>
          <a:p>
            <a:r>
              <a:rPr lang="en-US" dirty="0"/>
              <a:t>15 minutes: to be completed individually</a:t>
            </a:r>
          </a:p>
          <a:p>
            <a:r>
              <a:rPr lang="en-US" dirty="0"/>
              <a:t>10 minutes: share in small groups &gt;&gt; form groups of lecturers who have used peer feedback in similar ways</a:t>
            </a:r>
          </a:p>
          <a:p>
            <a:r>
              <a:rPr lang="en-US" dirty="0"/>
              <a:t>10 minutes: plenary session to share information &gt;&gt; discuss similarities and differences in the various approaches</a:t>
            </a:r>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9</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53679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2.xml"/><Relationship Id="rId6" Type="http://schemas.openxmlformats.org/officeDocument/2006/relationships/image" Target="../media/image12.png"/><Relationship Id="rId5" Type="http://schemas.openxmlformats.org/officeDocument/2006/relationships/image" Target="../media/image5.pn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8FB599C0-7BBA-4FD4-BE20-185B0C04FD5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0"/>
            <a:ext cx="11520000" cy="4610100"/>
          </a:xfrm>
          <a:prstGeom prst="rect">
            <a:avLst/>
          </a:prstGeom>
        </p:spPr>
      </p:pic>
      <p:sp>
        <p:nvSpPr>
          <p:cNvPr id="9" name="Ondertitel 2">
            <a:extLst>
              <a:ext uri="{FF2B5EF4-FFF2-40B4-BE49-F238E27FC236}">
                <a16:creationId xmlns:a16="http://schemas.microsoft.com/office/drawing/2014/main" id="{AB3B2324-3100-4DED-93B6-5E41FD68EF30}"/>
              </a:ext>
            </a:extLst>
          </p:cNvPr>
          <p:cNvSpPr>
            <a:spLocks noGrp="1"/>
          </p:cNvSpPr>
          <p:nvPr>
            <p:ph type="subTitle" idx="1"/>
          </p:nvPr>
        </p:nvSpPr>
        <p:spPr>
          <a:xfrm>
            <a:off x="-180000" y="6300175"/>
            <a:ext cx="180000" cy="180000"/>
          </a:xfrm>
        </p:spPr>
        <p:txBody>
          <a:bodyPr>
            <a:normAutofit/>
          </a:bodyPr>
          <a:lstStyle>
            <a:lvl1pPr marL="0" indent="0" algn="ctr">
              <a:buNone/>
              <a:defRPr sz="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10" name="Titel 1">
            <a:extLst>
              <a:ext uri="{FF2B5EF4-FFF2-40B4-BE49-F238E27FC236}">
                <a16:creationId xmlns:a16="http://schemas.microsoft.com/office/drawing/2014/main" id="{1392677B-CB39-4E48-BA04-ED626FC06210}"/>
              </a:ext>
            </a:extLst>
          </p:cNvPr>
          <p:cNvSpPr>
            <a:spLocks noGrp="1"/>
          </p:cNvSpPr>
          <p:nvPr>
            <p:ph type="ctrTitle"/>
          </p:nvPr>
        </p:nvSpPr>
        <p:spPr>
          <a:xfrm>
            <a:off x="2046662" y="2613931"/>
            <a:ext cx="4633538" cy="1488169"/>
          </a:xfrm>
        </p:spPr>
        <p:txBody>
          <a:bodyPr anchor="t" anchorCtr="0">
            <a:noAutofit/>
          </a:bodyPr>
          <a:lstStyle>
            <a:lvl1pPr algn="l">
              <a:defRPr sz="2800" b="0">
                <a:solidFill>
                  <a:schemeClr val="bg1"/>
                </a:solidFill>
                <a:latin typeface="+mj-lt"/>
              </a:defRPr>
            </a:lvl1pPr>
          </a:lstStyle>
          <a:p>
            <a:r>
              <a:rPr lang="en-US"/>
              <a:t>Click to edit Master title style</a:t>
            </a:r>
            <a:endParaRPr lang="nl-NL" dirty="0"/>
          </a:p>
        </p:txBody>
      </p:sp>
      <p:sp>
        <p:nvSpPr>
          <p:cNvPr id="12" name="Tijdelijke aanduiding voor tekst 7">
            <a:extLst>
              <a:ext uri="{FF2B5EF4-FFF2-40B4-BE49-F238E27FC236}">
                <a16:creationId xmlns:a16="http://schemas.microsoft.com/office/drawing/2014/main" id="{41AFA734-8D2E-408E-9E70-FA6E7C78F6FD}"/>
              </a:ext>
            </a:extLst>
          </p:cNvPr>
          <p:cNvSpPr txBox="1">
            <a:spLocks/>
          </p:cNvSpPr>
          <p:nvPr userDrawn="1"/>
        </p:nvSpPr>
        <p:spPr>
          <a:xfrm>
            <a:off x="6493574" y="5373000"/>
            <a:ext cx="2963485" cy="269304"/>
          </a:xfrm>
          <a:prstGeom prst="rect">
            <a:avLst/>
          </a:prstGeom>
          <a:no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GB" sz="1750" dirty="0"/>
              <a:t>Lecturer professional development</a:t>
            </a:r>
          </a:p>
        </p:txBody>
      </p:sp>
      <p:grpSp>
        <p:nvGrpSpPr>
          <p:cNvPr id="11" name="Groep 10">
            <a:extLst>
              <a:ext uri="{FF2B5EF4-FFF2-40B4-BE49-F238E27FC236}">
                <a16:creationId xmlns:a16="http://schemas.microsoft.com/office/drawing/2014/main" id="{CB18ACBF-51F6-4961-9C59-8F3D84DF165A}"/>
              </a:ext>
            </a:extLst>
          </p:cNvPr>
          <p:cNvGrpSpPr/>
          <p:nvPr userDrawn="1"/>
        </p:nvGrpSpPr>
        <p:grpSpPr>
          <a:xfrm>
            <a:off x="-2400101" y="1834107"/>
            <a:ext cx="2280676" cy="2940113"/>
            <a:chOff x="-2172832" y="1897500"/>
            <a:chExt cx="2046443" cy="3111536"/>
          </a:xfrm>
        </p:grpSpPr>
        <p:sp>
          <p:nvSpPr>
            <p:cNvPr id="13" name="Toelichting 2">
              <a:extLst>
                <a:ext uri="{FF2B5EF4-FFF2-40B4-BE49-F238E27FC236}">
                  <a16:creationId xmlns:a16="http://schemas.microsoft.com/office/drawing/2014/main" id="{E57AE13C-8D4B-48D2-A434-457EA2F1C6CB}"/>
                </a:ext>
              </a:extLst>
            </p:cNvPr>
            <p:cNvSpPr txBox="1"/>
            <p:nvPr userDrawn="1"/>
          </p:nvSpPr>
          <p:spPr>
            <a:xfrm>
              <a:off x="-2172832" y="1897500"/>
              <a:ext cx="2046443" cy="2328908"/>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New slide</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On the </a:t>
              </a:r>
              <a:r>
                <a:rPr lang="en-GB" sz="1100" b="1" baseline="0" noProof="1">
                  <a:solidFill>
                    <a:schemeClr val="tx1"/>
                  </a:solidFill>
                  <a:latin typeface="+mn-lt"/>
                  <a:cs typeface="Calibri" panose="020F0502020204030204" pitchFamily="34" charset="0"/>
                </a:rPr>
                <a:t>Start</a:t>
              </a:r>
              <a:r>
                <a:rPr lang="en-GB" sz="1100" baseline="0" noProof="1">
                  <a:solidFill>
                    <a:schemeClr val="tx1"/>
                  </a:solidFill>
                  <a:latin typeface="+mn-lt"/>
                  <a:cs typeface="Calibri" panose="020F0502020204030204" pitchFamily="34" charset="0"/>
                </a:rPr>
                <a:t> tab, </a:t>
              </a:r>
              <a:r>
                <a:rPr lang="en-GB" sz="1100" u="sng" baseline="0" noProof="1">
                  <a:solidFill>
                    <a:schemeClr val="tx1"/>
                  </a:solidFill>
                  <a:latin typeface="+mn-lt"/>
                  <a:cs typeface="Calibri" panose="020F0502020204030204" pitchFamily="34" charset="0"/>
                </a:rPr>
                <a:t>click on the text below </a:t>
              </a:r>
              <a:r>
                <a:rPr lang="en-GB" sz="1100" baseline="0" noProof="1">
                  <a:solidFill>
                    <a:schemeClr val="tx1"/>
                  </a:solidFill>
                  <a:latin typeface="+mn-lt"/>
                  <a:cs typeface="Calibri" panose="020F0502020204030204" pitchFamily="34" charset="0"/>
                </a:rPr>
                <a:t>the pictogram </a:t>
              </a:r>
              <a:r>
                <a:rPr lang="en-GB" sz="1100" b="1" baseline="0" noProof="1">
                  <a:solidFill>
                    <a:schemeClr val="tx1"/>
                  </a:solidFill>
                  <a:latin typeface="+mn-lt"/>
                  <a:cs typeface="Calibri" panose="020F0502020204030204" pitchFamily="34" charset="0"/>
                </a:rPr>
                <a:t>New slide</a:t>
              </a:r>
              <a:r>
                <a:rPr lang="en-GB" sz="1100" baseline="0" noProof="1">
                  <a:solidFill>
                    <a:schemeClr val="tx1"/>
                  </a:solidFill>
                  <a:latin typeface="+mn-lt"/>
                  <a:cs typeface="Calibri" panose="020F0502020204030204" pitchFamily="34" charset="0"/>
                </a:rPr>
                <a:t>:</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r>
                <a:rPr lang="en-GB" sz="1100" b="1" baseline="0" noProof="1">
                  <a:solidFill>
                    <a:schemeClr val="tx2"/>
                  </a:solidFill>
                  <a:latin typeface="+mn-lt"/>
                  <a:cs typeface="Calibri" panose="020F0502020204030204" pitchFamily="34" charset="0"/>
                </a:rPr>
                <a:t>Different layout for current slide</a:t>
              </a:r>
            </a:p>
            <a:p>
              <a:pPr>
                <a:lnSpc>
                  <a:spcPct val="100000"/>
                </a:lnSpc>
              </a:pPr>
              <a:r>
                <a:rPr lang="en-GB" sz="1100" b="0" baseline="0" noProof="1">
                  <a:solidFill>
                    <a:schemeClr val="tx1"/>
                  </a:solidFill>
                  <a:latin typeface="+mn-lt"/>
                  <a:cs typeface="Calibri" panose="020F0502020204030204" pitchFamily="34" charset="0"/>
                </a:rPr>
                <a:t>On the </a:t>
              </a:r>
              <a:r>
                <a:rPr lang="en-GB" sz="1100" b="1" baseline="0" noProof="1">
                  <a:solidFill>
                    <a:schemeClr val="tx1"/>
                  </a:solidFill>
                  <a:latin typeface="+mn-lt"/>
                  <a:cs typeface="Calibri" panose="020F0502020204030204" pitchFamily="34" charset="0"/>
                </a:rPr>
                <a:t>Start tab</a:t>
              </a:r>
              <a:r>
                <a:rPr lang="en-GB" sz="1100" b="0" baseline="0" noProof="1">
                  <a:solidFill>
                    <a:schemeClr val="tx1"/>
                  </a:solidFill>
                  <a:latin typeface="+mn-lt"/>
                  <a:cs typeface="Calibri" panose="020F0502020204030204" pitchFamily="34" charset="0"/>
                </a:rPr>
                <a:t>, click on Layout:</a:t>
              </a:r>
            </a:p>
          </p:txBody>
        </p:sp>
        <p:pic>
          <p:nvPicPr>
            <p:cNvPr id="14" name="Afbeelding 13">
              <a:extLst>
                <a:ext uri="{FF2B5EF4-FFF2-40B4-BE49-F238E27FC236}">
                  <a16:creationId xmlns:a16="http://schemas.microsoft.com/office/drawing/2014/main" id="{1C7F5596-1D8E-4EBB-8F70-C39832B2C8A0}"/>
                </a:ext>
              </a:extLst>
            </p:cNvPr>
            <p:cNvPicPr>
              <a:picLocks noChangeAspect="1"/>
            </p:cNvPicPr>
            <p:nvPr userDrawn="1"/>
          </p:nvPicPr>
          <p:blipFill>
            <a:blip r:embed="rId3"/>
            <a:stretch>
              <a:fillRect/>
            </a:stretch>
          </p:blipFill>
          <p:spPr>
            <a:xfrm>
              <a:off x="-1718975" y="2616530"/>
              <a:ext cx="514351" cy="914400"/>
            </a:xfrm>
            <a:prstGeom prst="rect">
              <a:avLst/>
            </a:prstGeom>
          </p:spPr>
        </p:pic>
        <p:sp>
          <p:nvSpPr>
            <p:cNvPr id="20" name="Pijl: links 19">
              <a:extLst>
                <a:ext uri="{FF2B5EF4-FFF2-40B4-BE49-F238E27FC236}">
                  <a16:creationId xmlns:a16="http://schemas.microsoft.com/office/drawing/2014/main" id="{B02E2601-EA26-46EB-BA88-F5C042B55AC5}"/>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schemeClr val="tx1"/>
                </a:solidFill>
              </a:endParaRPr>
            </a:p>
          </p:txBody>
        </p:sp>
        <p:pic>
          <p:nvPicPr>
            <p:cNvPr id="21" name="Afbeelding 20">
              <a:extLst>
                <a:ext uri="{FF2B5EF4-FFF2-40B4-BE49-F238E27FC236}">
                  <a16:creationId xmlns:a16="http://schemas.microsoft.com/office/drawing/2014/main" id="{EEDE89FB-55EA-42B1-AC02-1381F66EE6CA}"/>
                </a:ext>
              </a:extLst>
            </p:cNvPr>
            <p:cNvPicPr>
              <a:picLocks noChangeAspect="1"/>
            </p:cNvPicPr>
            <p:nvPr userDrawn="1"/>
          </p:nvPicPr>
          <p:blipFill>
            <a:blip r:embed="rId4"/>
            <a:stretch>
              <a:fillRect/>
            </a:stretch>
          </p:blipFill>
          <p:spPr>
            <a:xfrm>
              <a:off x="-1823083" y="4711856"/>
              <a:ext cx="1012945" cy="297180"/>
            </a:xfrm>
            <a:prstGeom prst="rect">
              <a:avLst/>
            </a:prstGeom>
          </p:spPr>
        </p:pic>
      </p:grpSp>
      <p:pic>
        <p:nvPicPr>
          <p:cNvPr id="16" name="Pointer" descr="Afbeelding met object, klok&#10;&#10;Automatisch gegenereerde beschrijving">
            <a:extLst>
              <a:ext uri="{FF2B5EF4-FFF2-40B4-BE49-F238E27FC236}">
                <a16:creationId xmlns:a16="http://schemas.microsoft.com/office/drawing/2014/main" id="{D05D143C-07F2-4F3C-ACA5-88CE36AF493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56488" y="448919"/>
            <a:ext cx="4464000" cy="3766225"/>
          </a:xfrm>
          <a:prstGeom prst="rect">
            <a:avLst/>
          </a:prstGeom>
        </p:spPr>
      </p:pic>
      <p:sp>
        <p:nvSpPr>
          <p:cNvPr id="17" name="Witte driehoek">
            <a:extLst>
              <a:ext uri="{FF2B5EF4-FFF2-40B4-BE49-F238E27FC236}">
                <a16:creationId xmlns:a16="http://schemas.microsoft.com/office/drawing/2014/main" id="{6177BBC9-35D3-4A9A-A1F9-142F14028705}"/>
              </a:ext>
            </a:extLst>
          </p:cNvPr>
          <p:cNvSpPr/>
          <p:nvPr userDrawn="1"/>
        </p:nvSpPr>
        <p:spPr>
          <a:xfrm rot="16200000">
            <a:off x="10596986" y="3817020"/>
            <a:ext cx="926309" cy="92069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Kleur driehoek">
            <a:extLst>
              <a:ext uri="{FF2B5EF4-FFF2-40B4-BE49-F238E27FC236}">
                <a16:creationId xmlns:a16="http://schemas.microsoft.com/office/drawing/2014/main" id="{2F82349C-C8A2-4DE3-890D-0DE8F23F9C06}"/>
              </a:ext>
            </a:extLst>
          </p:cNvPr>
          <p:cNvSpPr/>
          <p:nvPr userDrawn="1"/>
        </p:nvSpPr>
        <p:spPr>
          <a:xfrm rot="5400000">
            <a:off x="6045424" y="5331198"/>
            <a:ext cx="382452" cy="38013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 name="Logo">
            <a:extLst>
              <a:ext uri="{FF2B5EF4-FFF2-40B4-BE49-F238E27FC236}">
                <a16:creationId xmlns:a16="http://schemas.microsoft.com/office/drawing/2014/main" id="{1C46CA9E-D2AE-4399-9377-6C0260365CC9}"/>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b="22645"/>
          <a:stretch/>
        </p:blipFill>
        <p:spPr>
          <a:xfrm>
            <a:off x="-139701" y="4432301"/>
            <a:ext cx="5364000" cy="1600200"/>
          </a:xfrm>
          <a:prstGeom prst="rect">
            <a:avLst/>
          </a:prstGeom>
        </p:spPr>
      </p:pic>
    </p:spTree>
    <p:extLst>
      <p:ext uri="{BB962C8B-B14F-4D97-AF65-F5344CB8AC3E}">
        <p14:creationId xmlns:p14="http://schemas.microsoft.com/office/powerpoint/2010/main" val="991016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7297784" cy="375158"/>
          </a:xfrm>
        </p:spPr>
        <p:txBody>
          <a:bodyPr/>
          <a:lstStyle/>
          <a:p>
            <a:r>
              <a:rPr lang="nl-NL"/>
              <a:t>Klik om stijl te bewerken</a:t>
            </a:r>
            <a:endParaRPr lang="en-GB" dirty="0"/>
          </a:p>
        </p:txBody>
      </p:sp>
      <p:sp>
        <p:nvSpPr>
          <p:cNvPr id="3" name="Tijdelijke aanduiding voor inhoud 2">
            <a:extLst>
              <a:ext uri="{FF2B5EF4-FFF2-40B4-BE49-F238E27FC236}">
                <a16:creationId xmlns:a16="http://schemas.microsoft.com/office/drawing/2014/main" id="{9A4D82EB-A068-41A9-80F3-33E950159D34}"/>
              </a:ext>
            </a:extLst>
          </p:cNvPr>
          <p:cNvSpPr>
            <a:spLocks noGrp="1"/>
          </p:cNvSpPr>
          <p:nvPr>
            <p:ph idx="1" hasCustomPrompt="1"/>
          </p:nvPr>
        </p:nvSpPr>
        <p:spPr>
          <a:xfrm>
            <a:off x="1656000" y="2607038"/>
            <a:ext cx="7297784" cy="3143736"/>
          </a:xfrm>
        </p:spPr>
        <p:txBody>
          <a:bodyPr/>
          <a:lstStyle>
            <a:lvl1pPr marL="180000" indent="-180000">
              <a:buClr>
                <a:schemeClr val="accent2"/>
              </a:buClr>
              <a:defRPr/>
            </a:lvl1pPr>
            <a:lvl2pPr marL="360000" indent="-180000">
              <a:defRPr/>
            </a:lvl2pPr>
            <a:lvl3pPr marL="540000" indent="-180000">
              <a:defRPr/>
            </a:lvl3pPr>
          </a:lstStyle>
          <a:p>
            <a:pPr lvl="0"/>
            <a:r>
              <a:rPr lang="en-GB" dirty="0" err="1"/>
              <a:t>Tekststijl</a:t>
            </a:r>
            <a:r>
              <a:rPr lang="en-GB" dirty="0"/>
              <a:t> van het model </a:t>
            </a:r>
            <a:r>
              <a:rPr lang="en-GB" dirty="0" err="1"/>
              <a:t>bewerken</a:t>
            </a:r>
            <a:endParaRPr lang="en-GB" dirty="0"/>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grpSp>
        <p:nvGrpSpPr>
          <p:cNvPr id="4" name="Info">
            <a:extLst>
              <a:ext uri="{FF2B5EF4-FFF2-40B4-BE49-F238E27FC236}">
                <a16:creationId xmlns:a16="http://schemas.microsoft.com/office/drawing/2014/main" id="{8F666041-AE1D-4790-893C-CA54BB58B111}"/>
              </a:ext>
            </a:extLst>
          </p:cNvPr>
          <p:cNvGrpSpPr/>
          <p:nvPr userDrawn="1"/>
        </p:nvGrpSpPr>
        <p:grpSpPr>
          <a:xfrm>
            <a:off x="-2749208" y="1635988"/>
            <a:ext cx="2496105" cy="4726712"/>
            <a:chOff x="-2105890" y="1897502"/>
            <a:chExt cx="1979502" cy="5002302"/>
          </a:xfrm>
        </p:grpSpPr>
        <p:sp>
          <p:nvSpPr>
            <p:cNvPr id="5" name="Tekst">
              <a:extLst>
                <a:ext uri="{FF2B5EF4-FFF2-40B4-BE49-F238E27FC236}">
                  <a16:creationId xmlns:a16="http://schemas.microsoft.com/office/drawing/2014/main" id="{97E05038-CF34-4324-A446-7849213F5FE2}"/>
                </a:ext>
              </a:extLst>
            </p:cNvPr>
            <p:cNvSpPr txBox="1"/>
            <p:nvPr userDrawn="1"/>
          </p:nvSpPr>
          <p:spPr>
            <a:xfrm>
              <a:off x="-2105890" y="1897502"/>
              <a:ext cx="1979502" cy="4836963"/>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Tekst opmaken</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In tekstkaders zijn vijf opmaakstijlen ingesteld:</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bullet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streepje</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pijltje</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Platte tekst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Tussenkopje</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Je kiest een stijl door </a:t>
              </a:r>
              <a:r>
                <a:rPr lang="en-GB" sz="1100" i="1" baseline="0" noProof="1">
                  <a:solidFill>
                    <a:schemeClr val="tx1"/>
                  </a:solidFill>
                  <a:latin typeface="+mn-lt"/>
                  <a:cs typeface="Calibri" panose="020F0502020204030204" pitchFamily="34" charset="0"/>
                </a:rPr>
                <a:t>aan het begin van een alinea </a:t>
              </a:r>
              <a:r>
                <a:rPr lang="en-GB" sz="1100" baseline="0" noProof="1">
                  <a:solidFill>
                    <a:schemeClr val="tx1"/>
                  </a:solidFill>
                  <a:latin typeface="+mn-lt"/>
                  <a:cs typeface="Calibri" panose="020F0502020204030204" pitchFamily="34" charset="0"/>
                </a:rPr>
                <a:t>op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of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te drukken:</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Met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kies je de </a:t>
              </a:r>
              <a:r>
                <a:rPr lang="en-GB" sz="1100" u="sng" baseline="0" noProof="1">
                  <a:solidFill>
                    <a:schemeClr val="tx1"/>
                  </a:solidFill>
                  <a:latin typeface="+mn-lt"/>
                  <a:cs typeface="Calibri" panose="020F0502020204030204" pitchFamily="34" charset="0"/>
                </a:rPr>
                <a:t>volgende</a:t>
              </a:r>
              <a:r>
                <a:rPr lang="en-GB" sz="1100" baseline="0" noProof="1">
                  <a:solidFill>
                    <a:schemeClr val="tx1"/>
                  </a:solidFill>
                  <a:latin typeface="+mn-lt"/>
                  <a:cs typeface="Calibri" panose="020F0502020204030204" pitchFamily="34" charset="0"/>
                </a:rPr>
                <a:t> tekststijl.</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Met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kies je de </a:t>
              </a:r>
              <a:r>
                <a:rPr lang="en-GB" sz="1100" u="sng" baseline="0" noProof="1">
                  <a:solidFill>
                    <a:schemeClr val="tx1"/>
                  </a:solidFill>
                  <a:latin typeface="+mn-lt"/>
                  <a:cs typeface="Calibri" panose="020F0502020204030204" pitchFamily="34" charset="0"/>
                </a:rPr>
                <a:t>vorige</a:t>
              </a:r>
              <a:r>
                <a:rPr lang="en-GB" sz="1100" i="0" u="none" baseline="0" noProof="1">
                  <a:solidFill>
                    <a:schemeClr val="tx1"/>
                  </a:solidFill>
                  <a:latin typeface="+mn-lt"/>
                  <a:cs typeface="Calibri" panose="020F0502020204030204" pitchFamily="34" charset="0"/>
                </a:rPr>
                <a:t> tekststijl</a:t>
              </a:r>
            </a:p>
            <a:p>
              <a:pPr marL="0" indent="0">
                <a:lnSpc>
                  <a:spcPct val="100000"/>
                </a:lnSpc>
                <a:buFont typeface="Calibri" panose="020B0604020202020204" pitchFamily="34" charset="0"/>
                <a:buNone/>
              </a:pPr>
              <a:endParaRPr lang="en-GB"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en-GB" sz="1100" i="0" u="none" baseline="0" noProof="1">
                  <a:solidFill>
                    <a:schemeClr val="tx1"/>
                  </a:solidFill>
                  <a:latin typeface="+mn-lt"/>
                  <a:cs typeface="Calibri" panose="020F0502020204030204" pitchFamily="34" charset="0"/>
                </a:rPr>
                <a:t>Je kunt meerdere ‘sprongen’ tegelijk voor- of achteruit maken als je b.v. van niveau 1 naar niveau 4 wilt gaan. Je drukt dan aan het begin van een alinea meerdere keren op </a:t>
              </a:r>
              <a:r>
                <a:rPr lang="en-GB" sz="1100" b="1" i="0" u="none" baseline="0" noProof="1">
                  <a:solidFill>
                    <a:schemeClr val="tx1"/>
                  </a:solidFill>
                  <a:latin typeface="+mn-lt"/>
                  <a:cs typeface="Calibri" panose="020F0502020204030204" pitchFamily="34" charset="0"/>
                </a:rPr>
                <a:t>[Tab]</a:t>
              </a:r>
              <a:r>
                <a:rPr lang="en-GB" sz="1100" i="0" u="none" baseline="0" noProof="1">
                  <a:solidFill>
                    <a:schemeClr val="tx1"/>
                  </a:solidFill>
                  <a:latin typeface="+mn-lt"/>
                  <a:cs typeface="Calibri" panose="020F0502020204030204" pitchFamily="34" charset="0"/>
                </a:rPr>
                <a:t> of </a:t>
              </a:r>
              <a:r>
                <a:rPr lang="en-GB" sz="1100" b="1" i="0" u="none" baseline="0" noProof="1">
                  <a:solidFill>
                    <a:schemeClr val="tx1"/>
                  </a:solidFill>
                  <a:latin typeface="+mn-lt"/>
                  <a:cs typeface="Calibri" panose="020F0502020204030204" pitchFamily="34" charset="0"/>
                </a:rPr>
                <a:t>[Shift]+[Tab].</a:t>
              </a:r>
            </a:p>
            <a:p>
              <a:pPr marL="0" indent="0">
                <a:lnSpc>
                  <a:spcPct val="100000"/>
                </a:lnSpc>
                <a:buFont typeface="Calibri" panose="020B0604020202020204" pitchFamily="34" charset="0"/>
                <a:buNone/>
              </a:pPr>
              <a:endParaRPr lang="en-GB"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en-GB" sz="1100" b="1" i="1" u="none" baseline="0" noProof="1">
                  <a:solidFill>
                    <a:schemeClr val="tx1"/>
                  </a:solidFill>
                  <a:latin typeface="+mn-lt"/>
                  <a:cs typeface="Calibri" panose="020F0502020204030204" pitchFamily="34" charset="0"/>
                </a:rPr>
                <a:t>Tip: </a:t>
              </a:r>
              <a:r>
                <a:rPr lang="en-GB" sz="1100" b="0" i="1" u="none" baseline="0" noProof="1">
                  <a:solidFill>
                    <a:schemeClr val="tx1"/>
                  </a:solidFill>
                  <a:latin typeface="+mn-lt"/>
                  <a:cs typeface="Calibri" panose="020F0502020204030204" pitchFamily="34" charset="0"/>
                </a:rPr>
                <a:t>in plaats van de Tab-toets kun je ook deze knoppen gebruiken (op de Start-tab):</a:t>
              </a:r>
            </a:p>
          </p:txBody>
        </p:sp>
        <p:pic>
          <p:nvPicPr>
            <p:cNvPr id="6" name="Inspringen">
              <a:extLst>
                <a:ext uri="{FF2B5EF4-FFF2-40B4-BE49-F238E27FC236}">
                  <a16:creationId xmlns:a16="http://schemas.microsoft.com/office/drawing/2014/main" id="{5EB716DB-8BE7-4C07-80EA-BC92292EB8D2}"/>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1785542188"/>
      </p:ext>
    </p:extLst>
  </p:cSld>
  <p:clrMapOvr>
    <a:masterClrMapping/>
  </p:clrMapOvr>
  <p:extLst>
    <p:ext uri="{DCECCB84-F9BA-43D5-87BE-67443E8EF086}">
      <p15:sldGuideLst xmlns:p15="http://schemas.microsoft.com/office/powerpoint/2012/main">
        <p15:guide id="1" orient="horz" pos="2041">
          <p15:clr>
            <a:srgbClr val="FBAE40"/>
          </p15:clr>
        </p15:guide>
        <p15:guide id="2" pos="362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kst en fot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5149850" cy="375158"/>
          </a:xfrm>
        </p:spPr>
        <p:txBody>
          <a:bodyPr/>
          <a:lstStyle/>
          <a:p>
            <a:r>
              <a:rPr lang="nl-NL"/>
              <a:t>Klik om stijl te bewerken</a:t>
            </a:r>
            <a:endParaRPr lang="en-GB" dirty="0"/>
          </a:p>
        </p:txBody>
      </p:sp>
      <p:sp>
        <p:nvSpPr>
          <p:cNvPr id="5" name="Tijdelijke aanduiding voor tekst 4">
            <a:extLst>
              <a:ext uri="{FF2B5EF4-FFF2-40B4-BE49-F238E27FC236}">
                <a16:creationId xmlns:a16="http://schemas.microsoft.com/office/drawing/2014/main" id="{76C22EDB-735F-4FD7-A1DF-26FBA3DDB36A}"/>
              </a:ext>
            </a:extLst>
          </p:cNvPr>
          <p:cNvSpPr>
            <a:spLocks noGrp="1"/>
          </p:cNvSpPr>
          <p:nvPr>
            <p:ph type="body" sz="quarter" idx="11"/>
          </p:nvPr>
        </p:nvSpPr>
        <p:spPr>
          <a:xfrm>
            <a:off x="1655763" y="2605088"/>
            <a:ext cx="5149850" cy="3189287"/>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dirty="0"/>
          </a:p>
        </p:txBody>
      </p:sp>
      <p:sp>
        <p:nvSpPr>
          <p:cNvPr id="10" name="Tijdelijke aanduiding voor afbeelding 9">
            <a:extLst>
              <a:ext uri="{FF2B5EF4-FFF2-40B4-BE49-F238E27FC236}">
                <a16:creationId xmlns:a16="http://schemas.microsoft.com/office/drawing/2014/main" id="{1D3B075B-6E1B-48A9-A29C-69102DB42F85}"/>
              </a:ext>
            </a:extLst>
          </p:cNvPr>
          <p:cNvSpPr>
            <a:spLocks noGrp="1"/>
          </p:cNvSpPr>
          <p:nvPr>
            <p:ph type="pic" sz="quarter" idx="12"/>
          </p:nvPr>
        </p:nvSpPr>
        <p:spPr>
          <a:xfrm>
            <a:off x="7038975" y="0"/>
            <a:ext cx="4481513" cy="6480175"/>
          </a:xfrm>
          <a:solidFill>
            <a:schemeClr val="bg1">
              <a:lumMod val="95000"/>
            </a:schemeClr>
          </a:solidFill>
        </p:spPr>
        <p:txBody>
          <a:bodyPr/>
          <a:lstStyle>
            <a:lvl1pPr marL="0" indent="0">
              <a:buNone/>
              <a:defRPr/>
            </a:lvl1pPr>
          </a:lstStyle>
          <a:p>
            <a:r>
              <a:rPr lang="nl-NL"/>
              <a:t>Klik op het pictogram als u een afbeelding wilt toevoegen</a:t>
            </a:r>
            <a:endParaRPr lang="en-GB" dirty="0"/>
          </a:p>
        </p:txBody>
      </p:sp>
      <p:sp>
        <p:nvSpPr>
          <p:cNvPr id="11" name="Rechthoek 10">
            <a:extLst>
              <a:ext uri="{FF2B5EF4-FFF2-40B4-BE49-F238E27FC236}">
                <a16:creationId xmlns:a16="http://schemas.microsoft.com/office/drawing/2014/main" id="{DC568622-9D0A-4CCF-A04F-D7C03FA933E6}"/>
              </a:ext>
            </a:extLst>
          </p:cNvPr>
          <p:cNvSpPr/>
          <p:nvPr userDrawn="1"/>
        </p:nvSpPr>
        <p:spPr>
          <a:xfrm>
            <a:off x="6805613" y="1339707"/>
            <a:ext cx="233362"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6" name="Info">
            <a:extLst>
              <a:ext uri="{FF2B5EF4-FFF2-40B4-BE49-F238E27FC236}">
                <a16:creationId xmlns:a16="http://schemas.microsoft.com/office/drawing/2014/main" id="{661DFC31-4E7D-4437-9213-13263CF6299C}"/>
              </a:ext>
            </a:extLst>
          </p:cNvPr>
          <p:cNvGrpSpPr/>
          <p:nvPr userDrawn="1"/>
        </p:nvGrpSpPr>
        <p:grpSpPr>
          <a:xfrm>
            <a:off x="-2749208" y="1635988"/>
            <a:ext cx="2496105" cy="4726712"/>
            <a:chOff x="-2105890" y="1897502"/>
            <a:chExt cx="1979502" cy="5002302"/>
          </a:xfrm>
        </p:grpSpPr>
        <p:sp>
          <p:nvSpPr>
            <p:cNvPr id="7" name="Tekst">
              <a:extLst>
                <a:ext uri="{FF2B5EF4-FFF2-40B4-BE49-F238E27FC236}">
                  <a16:creationId xmlns:a16="http://schemas.microsoft.com/office/drawing/2014/main" id="{D21127C4-310D-491F-BE62-1AFD81FCA0E3}"/>
                </a:ext>
              </a:extLst>
            </p:cNvPr>
            <p:cNvSpPr txBox="1"/>
            <p:nvPr userDrawn="1"/>
          </p:nvSpPr>
          <p:spPr>
            <a:xfrm>
              <a:off x="-2105890" y="1897502"/>
              <a:ext cx="1979502" cy="4836963"/>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Tekst opmaken</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In tekstkaders zijn vijf opmaakstijlen ingesteld:</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bullet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streepje</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pijltje</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Platte tekst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Tussenkopje</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Je kiest een stijl door </a:t>
              </a:r>
              <a:r>
                <a:rPr lang="en-GB" sz="1100" i="1" baseline="0" noProof="1">
                  <a:solidFill>
                    <a:schemeClr val="tx1"/>
                  </a:solidFill>
                  <a:latin typeface="+mn-lt"/>
                  <a:cs typeface="Calibri" panose="020F0502020204030204" pitchFamily="34" charset="0"/>
                </a:rPr>
                <a:t>aan het begin van een alinea </a:t>
              </a:r>
              <a:r>
                <a:rPr lang="en-GB" sz="1100" baseline="0" noProof="1">
                  <a:solidFill>
                    <a:schemeClr val="tx1"/>
                  </a:solidFill>
                  <a:latin typeface="+mn-lt"/>
                  <a:cs typeface="Calibri" panose="020F0502020204030204" pitchFamily="34" charset="0"/>
                </a:rPr>
                <a:t>op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of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te drukken:</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Met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kies je de </a:t>
              </a:r>
              <a:r>
                <a:rPr lang="en-GB" sz="1100" u="sng" baseline="0" noProof="1">
                  <a:solidFill>
                    <a:schemeClr val="tx1"/>
                  </a:solidFill>
                  <a:latin typeface="+mn-lt"/>
                  <a:cs typeface="Calibri" panose="020F0502020204030204" pitchFamily="34" charset="0"/>
                </a:rPr>
                <a:t>volgende</a:t>
              </a:r>
              <a:r>
                <a:rPr lang="en-GB" sz="1100" baseline="0" noProof="1">
                  <a:solidFill>
                    <a:schemeClr val="tx1"/>
                  </a:solidFill>
                  <a:latin typeface="+mn-lt"/>
                  <a:cs typeface="Calibri" panose="020F0502020204030204" pitchFamily="34" charset="0"/>
                </a:rPr>
                <a:t> tekststijl.</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Met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kies je de </a:t>
              </a:r>
              <a:r>
                <a:rPr lang="en-GB" sz="1100" u="sng" baseline="0" noProof="1">
                  <a:solidFill>
                    <a:schemeClr val="tx1"/>
                  </a:solidFill>
                  <a:latin typeface="+mn-lt"/>
                  <a:cs typeface="Calibri" panose="020F0502020204030204" pitchFamily="34" charset="0"/>
                </a:rPr>
                <a:t>vorige</a:t>
              </a:r>
              <a:r>
                <a:rPr lang="en-GB" sz="1100" i="0" u="none" baseline="0" noProof="1">
                  <a:solidFill>
                    <a:schemeClr val="tx1"/>
                  </a:solidFill>
                  <a:latin typeface="+mn-lt"/>
                  <a:cs typeface="Calibri" panose="020F0502020204030204" pitchFamily="34" charset="0"/>
                </a:rPr>
                <a:t> tekststijl</a:t>
              </a:r>
            </a:p>
            <a:p>
              <a:pPr marL="0" indent="0">
                <a:lnSpc>
                  <a:spcPct val="100000"/>
                </a:lnSpc>
                <a:buFont typeface="Calibri" panose="020B0604020202020204" pitchFamily="34" charset="0"/>
                <a:buNone/>
              </a:pPr>
              <a:endParaRPr lang="en-GB"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en-GB" sz="1100" i="0" u="none" baseline="0" noProof="1">
                  <a:solidFill>
                    <a:schemeClr val="tx1"/>
                  </a:solidFill>
                  <a:latin typeface="+mn-lt"/>
                  <a:cs typeface="Calibri" panose="020F0502020204030204" pitchFamily="34" charset="0"/>
                </a:rPr>
                <a:t>Je kunt meerdere ‘sprongen’ tegelijk voor- of achteruit maken als je b.v. van niveau 1 naar niveau 4 wilt gaan. Je drukt dan aan het begin van een alinea meerdere keren op </a:t>
              </a:r>
              <a:r>
                <a:rPr lang="en-GB" sz="1100" b="1" i="0" u="none" baseline="0" noProof="1">
                  <a:solidFill>
                    <a:schemeClr val="tx1"/>
                  </a:solidFill>
                  <a:latin typeface="+mn-lt"/>
                  <a:cs typeface="Calibri" panose="020F0502020204030204" pitchFamily="34" charset="0"/>
                </a:rPr>
                <a:t>[Tab]</a:t>
              </a:r>
              <a:r>
                <a:rPr lang="en-GB" sz="1100" i="0" u="none" baseline="0" noProof="1">
                  <a:solidFill>
                    <a:schemeClr val="tx1"/>
                  </a:solidFill>
                  <a:latin typeface="+mn-lt"/>
                  <a:cs typeface="Calibri" panose="020F0502020204030204" pitchFamily="34" charset="0"/>
                </a:rPr>
                <a:t> of </a:t>
              </a:r>
              <a:r>
                <a:rPr lang="en-GB" sz="1100" b="1" i="0" u="none" baseline="0" noProof="1">
                  <a:solidFill>
                    <a:schemeClr val="tx1"/>
                  </a:solidFill>
                  <a:latin typeface="+mn-lt"/>
                  <a:cs typeface="Calibri" panose="020F0502020204030204" pitchFamily="34" charset="0"/>
                </a:rPr>
                <a:t>[Shift]+[Tab].</a:t>
              </a:r>
            </a:p>
            <a:p>
              <a:pPr marL="0" indent="0">
                <a:lnSpc>
                  <a:spcPct val="100000"/>
                </a:lnSpc>
                <a:buFont typeface="Calibri" panose="020B0604020202020204" pitchFamily="34" charset="0"/>
                <a:buNone/>
              </a:pPr>
              <a:endParaRPr lang="en-GB"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en-GB" sz="1100" b="1" i="1" u="none" baseline="0" noProof="1">
                  <a:solidFill>
                    <a:schemeClr val="tx1"/>
                  </a:solidFill>
                  <a:latin typeface="+mn-lt"/>
                  <a:cs typeface="Calibri" panose="020F0502020204030204" pitchFamily="34" charset="0"/>
                </a:rPr>
                <a:t>Tip: </a:t>
              </a:r>
              <a:r>
                <a:rPr lang="en-GB" sz="1100" b="0" i="1" u="none" baseline="0" noProof="1">
                  <a:solidFill>
                    <a:schemeClr val="tx1"/>
                  </a:solidFill>
                  <a:latin typeface="+mn-lt"/>
                  <a:cs typeface="Calibri" panose="020F0502020204030204" pitchFamily="34" charset="0"/>
                </a:rPr>
                <a:t>in plaats van de Tab-toets kun je ook deze knoppen gebruiken (op de Start-tab):</a:t>
              </a:r>
            </a:p>
          </p:txBody>
        </p:sp>
        <p:pic>
          <p:nvPicPr>
            <p:cNvPr id="8" name="Inspringen">
              <a:extLst>
                <a:ext uri="{FF2B5EF4-FFF2-40B4-BE49-F238E27FC236}">
                  <a16:creationId xmlns:a16="http://schemas.microsoft.com/office/drawing/2014/main" id="{1D1E3B6C-14B8-439C-8777-4EEB66378B6B}"/>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2528373335"/>
      </p:ext>
    </p:extLst>
  </p:cSld>
  <p:clrMapOvr>
    <a:masterClrMapping/>
  </p:clrMapOvr>
  <p:extLst>
    <p:ext uri="{DCECCB84-F9BA-43D5-87BE-67443E8EF086}">
      <p15:sldGuideLst xmlns:p15="http://schemas.microsoft.com/office/powerpoint/2012/main">
        <p15:guide id="1" orient="horz" pos="2041">
          <p15:clr>
            <a:srgbClr val="FBAE40"/>
          </p15:clr>
        </p15:guide>
        <p15:guide id="2" pos="362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tx2"/>
                </a:solidFill>
                <a:latin typeface="+mj-lt"/>
              </a:defRPr>
            </a:lvl1pPr>
          </a:lstStyle>
          <a:p>
            <a:pPr lvl="0"/>
            <a:r>
              <a:rPr lang="en-GB" noProof="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6383"/>
            <a:ext cx="1862331" cy="1863854"/>
          </a:xfrm>
          <a:prstGeom prst="rect">
            <a:avLst/>
          </a:prstGeom>
        </p:spPr>
      </p:pic>
      <p:sp>
        <p:nvSpPr>
          <p:cNvPr id="11" name="Afdekking">
            <a:extLst>
              <a:ext uri="{FF2B5EF4-FFF2-40B4-BE49-F238E27FC236}">
                <a16:creationId xmlns:a16="http://schemas.microsoft.com/office/drawing/2014/main" id="{9BE54BB1-9644-4BAF-AD5F-E5F18928498A}"/>
              </a:ext>
            </a:extLst>
          </p:cNvPr>
          <p:cNvSpPr/>
          <p:nvPr userDrawn="1"/>
        </p:nvSpPr>
        <p:spPr>
          <a:xfrm>
            <a:off x="1165860" y="1165860"/>
            <a:ext cx="489903"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Tree>
    <p:extLst>
      <p:ext uri="{BB962C8B-B14F-4D97-AF65-F5344CB8AC3E}">
        <p14:creationId xmlns:p14="http://schemas.microsoft.com/office/powerpoint/2010/main" val="26679671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ussendia">
    <p:spTree>
      <p:nvGrpSpPr>
        <p:cNvPr id="1" name=""/>
        <p:cNvGrpSpPr/>
        <p:nvPr/>
      </p:nvGrpSpPr>
      <p:grpSpPr>
        <a:xfrm>
          <a:off x="0" y="0"/>
          <a:ext cx="0" cy="0"/>
          <a:chOff x="0" y="0"/>
          <a:chExt cx="0" cy="0"/>
        </a:xfrm>
      </p:grpSpPr>
      <p:grpSp>
        <p:nvGrpSpPr>
          <p:cNvPr id="15" name="Groep 14">
            <a:extLst>
              <a:ext uri="{FF2B5EF4-FFF2-40B4-BE49-F238E27FC236}">
                <a16:creationId xmlns:a16="http://schemas.microsoft.com/office/drawing/2014/main" id="{50B04124-1E68-4203-A398-300DE8A9B0B3}"/>
              </a:ext>
            </a:extLst>
          </p:cNvPr>
          <p:cNvGrpSpPr/>
          <p:nvPr userDrawn="1"/>
        </p:nvGrpSpPr>
        <p:grpSpPr>
          <a:xfrm>
            <a:off x="-2400101" y="1834107"/>
            <a:ext cx="2280676" cy="2940113"/>
            <a:chOff x="-2172832" y="1897500"/>
            <a:chExt cx="2046443" cy="3111536"/>
          </a:xfrm>
        </p:grpSpPr>
        <p:sp>
          <p:nvSpPr>
            <p:cNvPr id="16" name="Toelichting 2">
              <a:extLst>
                <a:ext uri="{FF2B5EF4-FFF2-40B4-BE49-F238E27FC236}">
                  <a16:creationId xmlns:a16="http://schemas.microsoft.com/office/drawing/2014/main" id="{EF5FCD81-6E8D-44ED-B3BB-3D7A2722A3CE}"/>
                </a:ext>
              </a:extLst>
            </p:cNvPr>
            <p:cNvSpPr txBox="1"/>
            <p:nvPr userDrawn="1"/>
          </p:nvSpPr>
          <p:spPr>
            <a:xfrm>
              <a:off x="-2172832" y="1897500"/>
              <a:ext cx="2046443" cy="2687202"/>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Nieuwe dia</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Klik op de </a:t>
              </a:r>
              <a:r>
                <a:rPr lang="en-GB" sz="1100" b="1" baseline="0" noProof="1">
                  <a:solidFill>
                    <a:schemeClr val="tx1"/>
                  </a:solidFill>
                  <a:latin typeface="+mn-lt"/>
                  <a:cs typeface="Calibri" panose="020F0502020204030204" pitchFamily="34" charset="0"/>
                </a:rPr>
                <a:t>Start</a:t>
              </a:r>
              <a:r>
                <a:rPr lang="en-GB" sz="1100" baseline="0" noProof="1">
                  <a:solidFill>
                    <a:schemeClr val="tx1"/>
                  </a:solidFill>
                  <a:latin typeface="+mn-lt"/>
                  <a:cs typeface="Calibri" panose="020F0502020204030204" pitchFamily="34" charset="0"/>
                </a:rPr>
                <a:t>-tab </a:t>
              </a:r>
              <a:r>
                <a:rPr lang="en-GB" sz="1100" u="sng" baseline="0" noProof="1">
                  <a:solidFill>
                    <a:schemeClr val="tx1"/>
                  </a:solidFill>
                  <a:latin typeface="+mn-lt"/>
                  <a:cs typeface="Calibri" panose="020F0502020204030204" pitchFamily="34" charset="0"/>
                </a:rPr>
                <a:t>op het tekstje onder </a:t>
              </a:r>
              <a:r>
                <a:rPr lang="en-GB" sz="1100" baseline="0" noProof="1">
                  <a:solidFill>
                    <a:schemeClr val="tx1"/>
                  </a:solidFill>
                  <a:latin typeface="+mn-lt"/>
                  <a:cs typeface="Calibri" panose="020F0502020204030204" pitchFamily="34" charset="0"/>
                </a:rPr>
                <a:t>het pictogram </a:t>
              </a:r>
              <a:r>
                <a:rPr lang="en-GB" sz="1100" b="1" baseline="0" noProof="1">
                  <a:solidFill>
                    <a:schemeClr val="tx1"/>
                  </a:solidFill>
                  <a:latin typeface="+mn-lt"/>
                  <a:cs typeface="Calibri" panose="020F0502020204030204" pitchFamily="34" charset="0"/>
                </a:rPr>
                <a:t>Nieuwe dia</a:t>
              </a:r>
              <a:r>
                <a:rPr lang="en-GB" sz="1100" baseline="0" noProof="1">
                  <a:solidFill>
                    <a:schemeClr val="tx1"/>
                  </a:solidFill>
                  <a:latin typeface="+mn-lt"/>
                  <a:cs typeface="Calibri" panose="020F0502020204030204" pitchFamily="34" charset="0"/>
                </a:rPr>
                <a:t>:</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r>
                <a:rPr lang="en-GB" sz="1100" b="1" baseline="0" noProof="1">
                  <a:solidFill>
                    <a:schemeClr val="tx2"/>
                  </a:solidFill>
                  <a:latin typeface="+mn-lt"/>
                  <a:cs typeface="Calibri" panose="020F0502020204030204" pitchFamily="34" charset="0"/>
                </a:rPr>
                <a:t>Andere indeling voor huidige dia</a:t>
              </a:r>
            </a:p>
            <a:p>
              <a:pPr>
                <a:lnSpc>
                  <a:spcPct val="100000"/>
                </a:lnSpc>
              </a:pPr>
              <a:r>
                <a:rPr lang="en-GB" sz="1100" b="0" baseline="0" noProof="1">
                  <a:solidFill>
                    <a:schemeClr val="tx1"/>
                  </a:solidFill>
                  <a:latin typeface="+mn-lt"/>
                  <a:cs typeface="Calibri" panose="020F0502020204030204" pitchFamily="34" charset="0"/>
                </a:rPr>
                <a:t>Klik op de </a:t>
              </a:r>
              <a:r>
                <a:rPr lang="en-GB" sz="1100" b="1" baseline="0" noProof="1">
                  <a:solidFill>
                    <a:schemeClr val="tx1"/>
                  </a:solidFill>
                  <a:latin typeface="+mn-lt"/>
                  <a:cs typeface="Calibri" panose="020F0502020204030204" pitchFamily="34" charset="0"/>
                </a:rPr>
                <a:t>Start</a:t>
              </a:r>
              <a:r>
                <a:rPr lang="en-GB" sz="1100" b="0" baseline="0" noProof="1">
                  <a:solidFill>
                    <a:schemeClr val="tx1"/>
                  </a:solidFill>
                  <a:latin typeface="+mn-lt"/>
                  <a:cs typeface="Calibri" panose="020F0502020204030204" pitchFamily="34" charset="0"/>
                </a:rPr>
                <a:t>-tab op Indeling:</a:t>
              </a:r>
            </a:p>
          </p:txBody>
        </p:sp>
        <p:pic>
          <p:nvPicPr>
            <p:cNvPr id="17" name="Afbeelding 16">
              <a:extLst>
                <a:ext uri="{FF2B5EF4-FFF2-40B4-BE49-F238E27FC236}">
                  <a16:creationId xmlns:a16="http://schemas.microsoft.com/office/drawing/2014/main" id="{EC14DE48-4F0E-43EC-B736-6BEEB06E6521}"/>
                </a:ext>
              </a:extLst>
            </p:cNvPr>
            <p:cNvPicPr>
              <a:picLocks noChangeAspect="1"/>
            </p:cNvPicPr>
            <p:nvPr userDrawn="1"/>
          </p:nvPicPr>
          <p:blipFill>
            <a:blip r:embed="rId2"/>
            <a:stretch>
              <a:fillRect/>
            </a:stretch>
          </p:blipFill>
          <p:spPr>
            <a:xfrm>
              <a:off x="-1718975" y="2616530"/>
              <a:ext cx="514351" cy="914400"/>
            </a:xfrm>
            <a:prstGeom prst="rect">
              <a:avLst/>
            </a:prstGeom>
          </p:spPr>
        </p:pic>
        <p:sp>
          <p:nvSpPr>
            <p:cNvPr id="18" name="Pijl: links 17">
              <a:extLst>
                <a:ext uri="{FF2B5EF4-FFF2-40B4-BE49-F238E27FC236}">
                  <a16:creationId xmlns:a16="http://schemas.microsoft.com/office/drawing/2014/main" id="{BEFD3151-502C-4722-9080-A1720BC9EAF8}"/>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schemeClr val="tx1"/>
                </a:solidFill>
              </a:endParaRPr>
            </a:p>
          </p:txBody>
        </p:sp>
        <p:pic>
          <p:nvPicPr>
            <p:cNvPr id="19" name="Afbeelding 18">
              <a:extLst>
                <a:ext uri="{FF2B5EF4-FFF2-40B4-BE49-F238E27FC236}">
                  <a16:creationId xmlns:a16="http://schemas.microsoft.com/office/drawing/2014/main" id="{24130D00-8AA9-4DA1-8F00-36B2187743C9}"/>
                </a:ext>
              </a:extLst>
            </p:cNvPr>
            <p:cNvPicPr>
              <a:picLocks noChangeAspect="1"/>
            </p:cNvPicPr>
            <p:nvPr userDrawn="1"/>
          </p:nvPicPr>
          <p:blipFill>
            <a:blip r:embed="rId3"/>
            <a:stretch>
              <a:fillRect/>
            </a:stretch>
          </p:blipFill>
          <p:spPr>
            <a:xfrm>
              <a:off x="-1823083" y="4711856"/>
              <a:ext cx="1012945" cy="297180"/>
            </a:xfrm>
            <a:prstGeom prst="rect">
              <a:avLst/>
            </a:prstGeom>
          </p:spPr>
        </p:pic>
      </p:grpSp>
      <p:pic>
        <p:nvPicPr>
          <p:cNvPr id="4" name="Achtergrond">
            <a:extLst>
              <a:ext uri="{FF2B5EF4-FFF2-40B4-BE49-F238E27FC236}">
                <a16:creationId xmlns:a16="http://schemas.microsoft.com/office/drawing/2014/main" id="{A278912D-FAEE-465F-A49D-B5B1EE95D564}"/>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 y="0"/>
            <a:ext cx="11520486" cy="6479512"/>
          </a:xfrm>
          <a:prstGeom prst="rect">
            <a:avLst/>
          </a:prstGeom>
        </p:spPr>
      </p:pic>
      <p:sp>
        <p:nvSpPr>
          <p:cNvPr id="3" name="Tekstvak 2">
            <a:extLst>
              <a:ext uri="{FF2B5EF4-FFF2-40B4-BE49-F238E27FC236}">
                <a16:creationId xmlns:a16="http://schemas.microsoft.com/office/drawing/2014/main" id="{F0F3B0D5-3758-4BBD-986B-2F37D4BACE42}"/>
              </a:ext>
            </a:extLst>
          </p:cNvPr>
          <p:cNvSpPr txBox="1"/>
          <p:nvPr userDrawn="1"/>
        </p:nvSpPr>
        <p:spPr>
          <a:xfrm>
            <a:off x="2522362" y="2671200"/>
            <a:ext cx="4634282" cy="430887"/>
          </a:xfrm>
          <a:prstGeom prst="rect">
            <a:avLst/>
          </a:prstGeom>
          <a:noFill/>
        </p:spPr>
        <p:txBody>
          <a:bodyPr wrap="none" lIns="0" tIns="0" rIns="0" bIns="0" rtlCol="0">
            <a:spAutoFit/>
          </a:bodyPr>
          <a:lstStyle/>
          <a:p>
            <a:pPr algn="r"/>
            <a:r>
              <a:rPr lang="nl-NL" sz="2800" dirty="0">
                <a:solidFill>
                  <a:schemeClr val="bg1"/>
                </a:solidFill>
                <a:latin typeface="Montserrat Light" panose="00000400000000000000" pitchFamily="2" charset="0"/>
              </a:rPr>
              <a:t>professional development</a:t>
            </a:r>
          </a:p>
        </p:txBody>
      </p:sp>
    </p:spTree>
    <p:extLst>
      <p:ext uri="{BB962C8B-B14F-4D97-AF65-F5344CB8AC3E}">
        <p14:creationId xmlns:p14="http://schemas.microsoft.com/office/powerpoint/2010/main" val="12610815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2">
    <p:spTree>
      <p:nvGrpSpPr>
        <p:cNvPr id="1" name=""/>
        <p:cNvGrpSpPr/>
        <p:nvPr/>
      </p:nvGrpSpPr>
      <p:grpSpPr>
        <a:xfrm>
          <a:off x="0" y="0"/>
          <a:ext cx="0" cy="0"/>
          <a:chOff x="0" y="0"/>
          <a:chExt cx="0" cy="0"/>
        </a:xfrm>
      </p:grpSpPr>
      <p:sp>
        <p:nvSpPr>
          <p:cNvPr id="3" name="Afdekking">
            <a:extLst>
              <a:ext uri="{FF2B5EF4-FFF2-40B4-BE49-F238E27FC236}">
                <a16:creationId xmlns:a16="http://schemas.microsoft.com/office/drawing/2014/main" id="{D6491848-5857-426F-A0E0-71CC9D8D068C}"/>
              </a:ext>
            </a:extLst>
          </p:cNvPr>
          <p:cNvSpPr/>
          <p:nvPr userDrawn="1"/>
        </p:nvSpPr>
        <p:spPr>
          <a:xfrm>
            <a:off x="1165860" y="1165860"/>
            <a:ext cx="3022963"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2" name="Achtergrond">
            <a:extLst>
              <a:ext uri="{FF2B5EF4-FFF2-40B4-BE49-F238E27FC236}">
                <a16:creationId xmlns:a16="http://schemas.microsoft.com/office/drawing/2014/main" id="{CCB6144E-F24A-419F-9D1F-07F9AA532BE4}"/>
              </a:ext>
            </a:extLst>
          </p:cNvPr>
          <p:cNvSpPr/>
          <p:nvPr userDrawn="1"/>
        </p:nvSpPr>
        <p:spPr>
          <a:xfrm>
            <a:off x="0" y="1407775"/>
            <a:ext cx="11520488" cy="5072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bg1"/>
                </a:solidFill>
                <a:latin typeface="+mj-lt"/>
              </a:defRPr>
            </a:lvl1pPr>
          </a:lstStyle>
          <a:p>
            <a:pPr lvl="0"/>
            <a:r>
              <a:rPr lang="en-GB" noProof="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6382"/>
            <a:ext cx="1862332" cy="1863856"/>
          </a:xfrm>
          <a:prstGeom prst="rect">
            <a:avLst/>
          </a:prstGeom>
        </p:spPr>
      </p:pic>
    </p:spTree>
    <p:extLst>
      <p:ext uri="{BB962C8B-B14F-4D97-AF65-F5344CB8AC3E}">
        <p14:creationId xmlns:p14="http://schemas.microsoft.com/office/powerpoint/2010/main" val="30492275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466143-2FFF-4BD0-93A0-618AAD36620E}"/>
              </a:ext>
            </a:extLst>
          </p:cNvPr>
          <p:cNvSpPr>
            <a:spLocks noGrp="1"/>
          </p:cNvSpPr>
          <p:nvPr>
            <p:ph type="title"/>
          </p:nvPr>
        </p:nvSpPr>
        <p:spPr/>
        <p:txBody>
          <a:bodyPr/>
          <a:lstStyle/>
          <a:p>
            <a:r>
              <a:rPr lang="nl-NL" noProof="0"/>
              <a:t>Klik om stijl te bewerken</a:t>
            </a:r>
            <a:endParaRPr lang="en-GB" noProof="0"/>
          </a:p>
        </p:txBody>
      </p:sp>
    </p:spTree>
    <p:extLst>
      <p:ext uri="{BB962C8B-B14F-4D97-AF65-F5344CB8AC3E}">
        <p14:creationId xmlns:p14="http://schemas.microsoft.com/office/powerpoint/2010/main" val="28311918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07589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7297784" cy="375158"/>
          </a:xfrm>
        </p:spPr>
        <p:txBody>
          <a:bodyPr/>
          <a:lstStyle/>
          <a:p>
            <a:r>
              <a:rPr lang="en-US"/>
              <a:t>Click to edit Master title style</a:t>
            </a:r>
            <a:endParaRPr lang="nl-NL" dirty="0"/>
          </a:p>
        </p:txBody>
      </p:sp>
      <p:sp>
        <p:nvSpPr>
          <p:cNvPr id="3" name="Tijdelijke aanduiding voor inhoud 2">
            <a:extLst>
              <a:ext uri="{FF2B5EF4-FFF2-40B4-BE49-F238E27FC236}">
                <a16:creationId xmlns:a16="http://schemas.microsoft.com/office/drawing/2014/main" id="{9A4D82EB-A068-41A9-80F3-33E950159D34}"/>
              </a:ext>
            </a:extLst>
          </p:cNvPr>
          <p:cNvSpPr>
            <a:spLocks noGrp="1"/>
          </p:cNvSpPr>
          <p:nvPr>
            <p:ph idx="1"/>
          </p:nvPr>
        </p:nvSpPr>
        <p:spPr>
          <a:xfrm>
            <a:off x="1656000" y="2607038"/>
            <a:ext cx="7297784" cy="3143736"/>
          </a:xfrm>
        </p:spPr>
        <p:txBody>
          <a:bodyPr/>
          <a:lstStyle>
            <a:lvl1pPr marL="180000" indent="-180000">
              <a:defRPr/>
            </a:lvl1pPr>
            <a:lvl2pPr marL="360000" indent="-180000">
              <a:defRPr/>
            </a:lvl2pPr>
            <a:lvl3pPr marL="540000" indent="-180000">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grpSp>
        <p:nvGrpSpPr>
          <p:cNvPr id="4" name="Info">
            <a:extLst>
              <a:ext uri="{FF2B5EF4-FFF2-40B4-BE49-F238E27FC236}">
                <a16:creationId xmlns:a16="http://schemas.microsoft.com/office/drawing/2014/main" id="{8F666041-AE1D-4790-893C-CA54BB58B111}"/>
              </a:ext>
            </a:extLst>
          </p:cNvPr>
          <p:cNvGrpSpPr/>
          <p:nvPr userDrawn="1"/>
        </p:nvGrpSpPr>
        <p:grpSpPr>
          <a:xfrm>
            <a:off x="-2749208" y="1635988"/>
            <a:ext cx="2496105" cy="4726712"/>
            <a:chOff x="-2105890" y="1897502"/>
            <a:chExt cx="1979502" cy="5002302"/>
          </a:xfrm>
        </p:grpSpPr>
        <p:sp>
          <p:nvSpPr>
            <p:cNvPr id="5" name="Tekst">
              <a:extLst>
                <a:ext uri="{FF2B5EF4-FFF2-40B4-BE49-F238E27FC236}">
                  <a16:creationId xmlns:a16="http://schemas.microsoft.com/office/drawing/2014/main" id="{97E05038-CF34-4324-A446-7849213F5FE2}"/>
                </a:ext>
              </a:extLst>
            </p:cNvPr>
            <p:cNvSpPr txBox="1"/>
            <p:nvPr userDrawn="1"/>
          </p:nvSpPr>
          <p:spPr>
            <a:xfrm>
              <a:off x="-2105890" y="1897502"/>
              <a:ext cx="1979502" cy="4120376"/>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Format text</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Five layout styles are available in the text boxes:</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bullet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dash</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arrow</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Unformatted text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Sub-heading</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You can select a style </a:t>
              </a:r>
              <a:r>
                <a:rPr lang="en-GB" sz="1100" i="1" baseline="0" noProof="1">
                  <a:solidFill>
                    <a:schemeClr val="tx1"/>
                  </a:solidFill>
                  <a:latin typeface="+mn-lt"/>
                  <a:cs typeface="Calibri" panose="020F0502020204030204" pitchFamily="34" charset="0"/>
                </a:rPr>
                <a:t>by hitting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or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at the start of a paragraph:</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Hit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to select the </a:t>
              </a:r>
              <a:r>
                <a:rPr lang="en-GB" sz="1100" u="sng" baseline="0" noProof="1">
                  <a:solidFill>
                    <a:schemeClr val="tx1"/>
                  </a:solidFill>
                  <a:latin typeface="+mn-lt"/>
                  <a:cs typeface="Calibri" panose="020F0502020204030204" pitchFamily="34" charset="0"/>
                </a:rPr>
                <a:t>next</a:t>
              </a:r>
              <a:r>
                <a:rPr lang="en-GB" sz="1100" baseline="0" noProof="1">
                  <a:solidFill>
                    <a:schemeClr val="tx1"/>
                  </a:solidFill>
                  <a:latin typeface="+mn-lt"/>
                  <a:cs typeface="Calibri" panose="020F0502020204030204" pitchFamily="34" charset="0"/>
                </a:rPr>
                <a:t> text style.</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Hit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to select the </a:t>
              </a:r>
              <a:r>
                <a:rPr lang="en-GB" sz="1100" u="sng" baseline="0" noProof="1">
                  <a:solidFill>
                    <a:schemeClr val="tx1"/>
                  </a:solidFill>
                  <a:latin typeface="+mn-lt"/>
                  <a:cs typeface="Calibri" panose="020F0502020204030204" pitchFamily="34" charset="0"/>
                </a:rPr>
                <a:t>previous</a:t>
              </a:r>
              <a:r>
                <a:rPr lang="en-GB" sz="1100" i="0" u="none" baseline="0" noProof="1">
                  <a:solidFill>
                    <a:schemeClr val="tx1"/>
                  </a:solidFill>
                  <a:latin typeface="+mn-lt"/>
                  <a:cs typeface="Calibri" panose="020F0502020204030204" pitchFamily="34" charset="0"/>
                </a:rPr>
                <a:t> text style</a:t>
              </a:r>
              <a:r>
                <a:rPr lang="en-GB" sz="1100" baseline="0" noProof="1">
                  <a:solidFill>
                    <a:schemeClr val="tx1"/>
                  </a:solidFill>
                  <a:latin typeface="+mn-lt"/>
                  <a:cs typeface="Calibri" panose="020F0502020204030204" pitchFamily="34" charset="0"/>
                </a:rPr>
                <a:t>.</a:t>
              </a:r>
            </a:p>
            <a:p>
              <a:pPr marL="0" indent="0">
                <a:lnSpc>
                  <a:spcPct val="100000"/>
                </a:lnSpc>
                <a:buFont typeface="Calibri" panose="020B0604020202020204" pitchFamily="34" charset="0"/>
                <a:buNone/>
              </a:pPr>
              <a:endParaRPr lang="en-GB"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en-GB" sz="1100" i="0" u="none" baseline="0" noProof="1">
                  <a:solidFill>
                    <a:schemeClr val="tx1"/>
                  </a:solidFill>
                  <a:latin typeface="+mn-lt"/>
                  <a:cs typeface="Calibri" panose="020F0502020204030204" pitchFamily="34" charset="0"/>
                </a:rPr>
                <a:t>You can make several 'jumps' forwards or backwards if you want to go from level 1 to level 4, for example. Just hit </a:t>
              </a:r>
              <a:r>
                <a:rPr lang="en-GB" sz="1100" b="1" i="0" u="none" baseline="0" noProof="1">
                  <a:solidFill>
                    <a:schemeClr val="tx1"/>
                  </a:solidFill>
                  <a:latin typeface="+mn-lt"/>
                  <a:cs typeface="Calibri" panose="020F0502020204030204" pitchFamily="34" charset="0"/>
                </a:rPr>
                <a:t>[Tab]</a:t>
              </a:r>
              <a:r>
                <a:rPr lang="en-GB" sz="1100" i="0" u="none" baseline="0" noProof="1">
                  <a:solidFill>
                    <a:schemeClr val="tx1"/>
                  </a:solidFill>
                  <a:latin typeface="+mn-lt"/>
                  <a:cs typeface="Calibri" panose="020F0502020204030204" pitchFamily="34" charset="0"/>
                </a:rPr>
                <a:t> or </a:t>
              </a:r>
              <a:r>
                <a:rPr lang="en-GB" sz="1100" b="1" i="0" u="none" baseline="0" noProof="1">
                  <a:solidFill>
                    <a:schemeClr val="tx1"/>
                  </a:solidFill>
                  <a:latin typeface="+mn-lt"/>
                  <a:cs typeface="Calibri" panose="020F0502020204030204" pitchFamily="34" charset="0"/>
                </a:rPr>
                <a:t>[Shift]+[Tab]</a:t>
              </a:r>
              <a:r>
                <a:rPr lang="en-GB" sz="1100" i="0" u="none" baseline="0" noProof="1">
                  <a:solidFill>
                    <a:schemeClr val="tx1"/>
                  </a:solidFill>
                  <a:latin typeface="+mn-lt"/>
                  <a:cs typeface="Calibri" panose="020F0502020204030204" pitchFamily="34" charset="0"/>
                </a:rPr>
                <a:t> several times at the beginning of a paragraph.</a:t>
              </a:r>
            </a:p>
            <a:p>
              <a:pPr marL="0" indent="0">
                <a:lnSpc>
                  <a:spcPct val="100000"/>
                </a:lnSpc>
                <a:buFont typeface="Calibri" panose="020B0604020202020204" pitchFamily="34" charset="0"/>
                <a:buNone/>
              </a:pPr>
              <a:endParaRPr lang="en-GB"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en-GB" sz="1100" b="1" i="1" u="none" baseline="0" noProof="1">
                  <a:solidFill>
                    <a:schemeClr val="tx1"/>
                  </a:solidFill>
                  <a:latin typeface="+mn-lt"/>
                  <a:cs typeface="Calibri" panose="020F0502020204030204" pitchFamily="34" charset="0"/>
                </a:rPr>
                <a:t>Tip: </a:t>
              </a:r>
              <a:r>
                <a:rPr lang="en-GB" sz="1100" b="0" i="1" u="none" baseline="0" noProof="1">
                  <a:solidFill>
                    <a:schemeClr val="tx1"/>
                  </a:solidFill>
                  <a:latin typeface="+mn-lt"/>
                  <a:cs typeface="Calibri" panose="020F0502020204030204" pitchFamily="34" charset="0"/>
                </a:rPr>
                <a:t>instead of the Tab key you can also use these buttons (on the Start tab):</a:t>
              </a:r>
            </a:p>
          </p:txBody>
        </p:sp>
        <p:pic>
          <p:nvPicPr>
            <p:cNvPr id="6" name="Inspringen">
              <a:extLst>
                <a:ext uri="{FF2B5EF4-FFF2-40B4-BE49-F238E27FC236}">
                  <a16:creationId xmlns:a16="http://schemas.microsoft.com/office/drawing/2014/main" id="{5EB716DB-8BE7-4C07-80EA-BC92292EB8D2}"/>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2214810138"/>
      </p:ext>
    </p:extLst>
  </p:cSld>
  <p:clrMapOvr>
    <a:masterClrMapping/>
  </p:clrMapOvr>
  <p:extLst>
    <p:ext uri="{DCECCB84-F9BA-43D5-87BE-67443E8EF086}">
      <p15:sldGuideLst xmlns:p15="http://schemas.microsoft.com/office/powerpoint/2012/main">
        <p15:guide id="1" orient="horz" pos="2041" userDrawn="1">
          <p15:clr>
            <a:srgbClr val="FBAE40"/>
          </p15:clr>
        </p15:guide>
        <p15:guide id="2" pos="362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 en fot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5149850" cy="375158"/>
          </a:xfrm>
        </p:spPr>
        <p:txBody>
          <a:bodyPr/>
          <a:lstStyle/>
          <a:p>
            <a:r>
              <a:rPr lang="en-US"/>
              <a:t>Click to edit Master title style</a:t>
            </a:r>
            <a:endParaRPr lang="nl-NL" dirty="0"/>
          </a:p>
        </p:txBody>
      </p:sp>
      <p:sp>
        <p:nvSpPr>
          <p:cNvPr id="5" name="Tijdelijke aanduiding voor tekst 4">
            <a:extLst>
              <a:ext uri="{FF2B5EF4-FFF2-40B4-BE49-F238E27FC236}">
                <a16:creationId xmlns:a16="http://schemas.microsoft.com/office/drawing/2014/main" id="{76C22EDB-735F-4FD7-A1DF-26FBA3DDB36A}"/>
              </a:ext>
            </a:extLst>
          </p:cNvPr>
          <p:cNvSpPr>
            <a:spLocks noGrp="1"/>
          </p:cNvSpPr>
          <p:nvPr>
            <p:ph type="body" sz="quarter" idx="11"/>
          </p:nvPr>
        </p:nvSpPr>
        <p:spPr>
          <a:xfrm>
            <a:off x="1655763" y="2605088"/>
            <a:ext cx="5149850" cy="3189287"/>
          </a:xfrm>
        </p:spPr>
        <p:txBody>
          <a:bodyPr/>
          <a:lstStyle>
            <a:lvl1pPr>
              <a:buClr>
                <a:schemeClr val="accent2"/>
              </a:buCl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10" name="Tijdelijke aanduiding voor afbeelding 9">
            <a:extLst>
              <a:ext uri="{FF2B5EF4-FFF2-40B4-BE49-F238E27FC236}">
                <a16:creationId xmlns:a16="http://schemas.microsoft.com/office/drawing/2014/main" id="{1D3B075B-6E1B-48A9-A29C-69102DB42F85}"/>
              </a:ext>
            </a:extLst>
          </p:cNvPr>
          <p:cNvSpPr>
            <a:spLocks noGrp="1"/>
          </p:cNvSpPr>
          <p:nvPr>
            <p:ph type="pic" sz="quarter" idx="12"/>
          </p:nvPr>
        </p:nvSpPr>
        <p:spPr>
          <a:xfrm>
            <a:off x="7038975" y="0"/>
            <a:ext cx="4481513" cy="6480175"/>
          </a:xfrm>
          <a:solidFill>
            <a:schemeClr val="bg1">
              <a:lumMod val="95000"/>
            </a:schemeClr>
          </a:solidFill>
        </p:spPr>
        <p:txBody>
          <a:bodyPr/>
          <a:lstStyle>
            <a:lvl1pPr marL="0" indent="0">
              <a:buNone/>
              <a:defRPr/>
            </a:lvl1pPr>
          </a:lstStyle>
          <a:p>
            <a:r>
              <a:rPr lang="en-US" dirty="0"/>
              <a:t>Click icon to add picture</a:t>
            </a:r>
            <a:endParaRPr lang="nl-NL" dirty="0"/>
          </a:p>
        </p:txBody>
      </p:sp>
      <p:sp>
        <p:nvSpPr>
          <p:cNvPr id="11" name="Rechthoek 10">
            <a:extLst>
              <a:ext uri="{FF2B5EF4-FFF2-40B4-BE49-F238E27FC236}">
                <a16:creationId xmlns:a16="http://schemas.microsoft.com/office/drawing/2014/main" id="{DC568622-9D0A-4CCF-A04F-D7C03FA933E6}"/>
              </a:ext>
            </a:extLst>
          </p:cNvPr>
          <p:cNvSpPr/>
          <p:nvPr userDrawn="1"/>
        </p:nvSpPr>
        <p:spPr>
          <a:xfrm>
            <a:off x="6805613" y="1339707"/>
            <a:ext cx="233362"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6" name="Info">
            <a:extLst>
              <a:ext uri="{FF2B5EF4-FFF2-40B4-BE49-F238E27FC236}">
                <a16:creationId xmlns:a16="http://schemas.microsoft.com/office/drawing/2014/main" id="{661DFC31-4E7D-4437-9213-13263CF6299C}"/>
              </a:ext>
            </a:extLst>
          </p:cNvPr>
          <p:cNvGrpSpPr/>
          <p:nvPr userDrawn="1"/>
        </p:nvGrpSpPr>
        <p:grpSpPr>
          <a:xfrm>
            <a:off x="-2749208" y="1635988"/>
            <a:ext cx="2496105" cy="4726712"/>
            <a:chOff x="-2105890" y="1897502"/>
            <a:chExt cx="1979502" cy="5002302"/>
          </a:xfrm>
        </p:grpSpPr>
        <p:sp>
          <p:nvSpPr>
            <p:cNvPr id="7" name="Tekst">
              <a:extLst>
                <a:ext uri="{FF2B5EF4-FFF2-40B4-BE49-F238E27FC236}">
                  <a16:creationId xmlns:a16="http://schemas.microsoft.com/office/drawing/2014/main" id="{D21127C4-310D-491F-BE62-1AFD81FCA0E3}"/>
                </a:ext>
              </a:extLst>
            </p:cNvPr>
            <p:cNvSpPr txBox="1"/>
            <p:nvPr userDrawn="1"/>
          </p:nvSpPr>
          <p:spPr>
            <a:xfrm>
              <a:off x="-2105890" y="1897502"/>
              <a:ext cx="1979502" cy="4120376"/>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Format text</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Five layout styles are available in the text boxes:</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bullet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dash</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arrow</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Unformatted text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Sub-heading</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You can select a style </a:t>
              </a:r>
              <a:r>
                <a:rPr lang="en-GB" sz="1100" i="1" baseline="0" noProof="1">
                  <a:solidFill>
                    <a:schemeClr val="tx1"/>
                  </a:solidFill>
                  <a:latin typeface="+mn-lt"/>
                  <a:cs typeface="Calibri" panose="020F0502020204030204" pitchFamily="34" charset="0"/>
                </a:rPr>
                <a:t>by hitting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or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at the start of a paragraph:</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Hit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to select the </a:t>
              </a:r>
              <a:r>
                <a:rPr lang="en-GB" sz="1100" u="sng" baseline="0" noProof="1">
                  <a:solidFill>
                    <a:schemeClr val="tx1"/>
                  </a:solidFill>
                  <a:latin typeface="+mn-lt"/>
                  <a:cs typeface="Calibri" panose="020F0502020204030204" pitchFamily="34" charset="0"/>
                </a:rPr>
                <a:t>next</a:t>
              </a:r>
              <a:r>
                <a:rPr lang="en-GB" sz="1100" baseline="0" noProof="1">
                  <a:solidFill>
                    <a:schemeClr val="tx1"/>
                  </a:solidFill>
                  <a:latin typeface="+mn-lt"/>
                  <a:cs typeface="Calibri" panose="020F0502020204030204" pitchFamily="34" charset="0"/>
                </a:rPr>
                <a:t> text style.</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Hit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to select the </a:t>
              </a:r>
              <a:r>
                <a:rPr lang="en-GB" sz="1100" u="sng" baseline="0" noProof="1">
                  <a:solidFill>
                    <a:schemeClr val="tx1"/>
                  </a:solidFill>
                  <a:latin typeface="+mn-lt"/>
                  <a:cs typeface="Calibri" panose="020F0502020204030204" pitchFamily="34" charset="0"/>
                </a:rPr>
                <a:t>previous</a:t>
              </a:r>
              <a:r>
                <a:rPr lang="en-GB" sz="1100" i="0" u="none" baseline="0" noProof="1">
                  <a:solidFill>
                    <a:schemeClr val="tx1"/>
                  </a:solidFill>
                  <a:latin typeface="+mn-lt"/>
                  <a:cs typeface="Calibri" panose="020F0502020204030204" pitchFamily="34" charset="0"/>
                </a:rPr>
                <a:t> text style</a:t>
              </a:r>
              <a:r>
                <a:rPr lang="en-GB" sz="1100" baseline="0" noProof="1">
                  <a:solidFill>
                    <a:schemeClr val="tx1"/>
                  </a:solidFill>
                  <a:latin typeface="+mn-lt"/>
                  <a:cs typeface="Calibri" panose="020F0502020204030204" pitchFamily="34" charset="0"/>
                </a:rPr>
                <a:t>.</a:t>
              </a:r>
            </a:p>
            <a:p>
              <a:pPr marL="0" indent="0">
                <a:lnSpc>
                  <a:spcPct val="100000"/>
                </a:lnSpc>
                <a:buFont typeface="Calibri" panose="020B0604020202020204" pitchFamily="34" charset="0"/>
                <a:buNone/>
              </a:pPr>
              <a:endParaRPr lang="en-GB"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en-GB" sz="1100" i="0" u="none" baseline="0" noProof="1">
                  <a:solidFill>
                    <a:schemeClr val="tx1"/>
                  </a:solidFill>
                  <a:latin typeface="+mn-lt"/>
                  <a:cs typeface="Calibri" panose="020F0502020204030204" pitchFamily="34" charset="0"/>
                </a:rPr>
                <a:t>You can make several 'jumps' forwards or backwards if you want to go from level 1 to level 4, for example. Just hit </a:t>
              </a:r>
              <a:r>
                <a:rPr lang="en-GB" sz="1100" b="1" i="0" u="none" baseline="0" noProof="1">
                  <a:solidFill>
                    <a:schemeClr val="tx1"/>
                  </a:solidFill>
                  <a:latin typeface="+mn-lt"/>
                  <a:cs typeface="Calibri" panose="020F0502020204030204" pitchFamily="34" charset="0"/>
                </a:rPr>
                <a:t>[Tab]</a:t>
              </a:r>
              <a:r>
                <a:rPr lang="en-GB" sz="1100" i="0" u="none" baseline="0" noProof="1">
                  <a:solidFill>
                    <a:schemeClr val="tx1"/>
                  </a:solidFill>
                  <a:latin typeface="+mn-lt"/>
                  <a:cs typeface="Calibri" panose="020F0502020204030204" pitchFamily="34" charset="0"/>
                </a:rPr>
                <a:t> or </a:t>
              </a:r>
              <a:r>
                <a:rPr lang="en-GB" sz="1100" b="1" i="0" u="none" baseline="0" noProof="1">
                  <a:solidFill>
                    <a:schemeClr val="tx1"/>
                  </a:solidFill>
                  <a:latin typeface="+mn-lt"/>
                  <a:cs typeface="Calibri" panose="020F0502020204030204" pitchFamily="34" charset="0"/>
                </a:rPr>
                <a:t>[Shift]+[Tab]</a:t>
              </a:r>
              <a:r>
                <a:rPr lang="en-GB" sz="1100" i="0" u="none" baseline="0" noProof="1">
                  <a:solidFill>
                    <a:schemeClr val="tx1"/>
                  </a:solidFill>
                  <a:latin typeface="+mn-lt"/>
                  <a:cs typeface="Calibri" panose="020F0502020204030204" pitchFamily="34" charset="0"/>
                </a:rPr>
                <a:t> several times at the beginning of a paragraph.</a:t>
              </a:r>
            </a:p>
            <a:p>
              <a:pPr marL="0" indent="0">
                <a:lnSpc>
                  <a:spcPct val="100000"/>
                </a:lnSpc>
                <a:buFont typeface="Calibri" panose="020B0604020202020204" pitchFamily="34" charset="0"/>
                <a:buNone/>
              </a:pPr>
              <a:endParaRPr lang="en-GB"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en-GB" sz="1100" b="1" i="1" u="none" baseline="0" noProof="1">
                  <a:solidFill>
                    <a:schemeClr val="tx1"/>
                  </a:solidFill>
                  <a:latin typeface="+mn-lt"/>
                  <a:cs typeface="Calibri" panose="020F0502020204030204" pitchFamily="34" charset="0"/>
                </a:rPr>
                <a:t>Tip: </a:t>
              </a:r>
              <a:r>
                <a:rPr lang="en-GB" sz="1100" b="0" i="1" u="none" baseline="0" noProof="1">
                  <a:solidFill>
                    <a:schemeClr val="tx1"/>
                  </a:solidFill>
                  <a:latin typeface="+mn-lt"/>
                  <a:cs typeface="Calibri" panose="020F0502020204030204" pitchFamily="34" charset="0"/>
                </a:rPr>
                <a:t>instead of the Tab key you can also use these buttons (on the Start tab):</a:t>
              </a:r>
            </a:p>
          </p:txBody>
        </p:sp>
        <p:pic>
          <p:nvPicPr>
            <p:cNvPr id="8" name="Inspringen">
              <a:extLst>
                <a:ext uri="{FF2B5EF4-FFF2-40B4-BE49-F238E27FC236}">
                  <a16:creationId xmlns:a16="http://schemas.microsoft.com/office/drawing/2014/main" id="{1D1E3B6C-14B8-439C-8777-4EEB66378B6B}"/>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2366147847"/>
      </p:ext>
    </p:extLst>
  </p:cSld>
  <p:clrMapOvr>
    <a:masterClrMapping/>
  </p:clrMapOvr>
  <p:extLst>
    <p:ext uri="{DCECCB84-F9BA-43D5-87BE-67443E8EF086}">
      <p15:sldGuideLst xmlns:p15="http://schemas.microsoft.com/office/powerpoint/2012/main">
        <p15:guide id="1" orient="horz" pos="2041">
          <p15:clr>
            <a:srgbClr val="FBAE40"/>
          </p15:clr>
        </p15:guide>
        <p15:guide id="2" pos="362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tx2"/>
                </a:solidFill>
                <a:latin typeface="+mj-lt"/>
              </a:defRPr>
            </a:lvl1pPr>
          </a:lstStyle>
          <a:p>
            <a:pPr lvl="0"/>
            <a:r>
              <a:rPr lang="nl-NL" dirty="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7144"/>
            <a:ext cx="1862331" cy="1862331"/>
          </a:xfrm>
          <a:prstGeom prst="rect">
            <a:avLst/>
          </a:prstGeom>
        </p:spPr>
      </p:pic>
      <p:sp>
        <p:nvSpPr>
          <p:cNvPr id="11" name="Afdekking">
            <a:extLst>
              <a:ext uri="{FF2B5EF4-FFF2-40B4-BE49-F238E27FC236}">
                <a16:creationId xmlns:a16="http://schemas.microsoft.com/office/drawing/2014/main" id="{9BE54BB1-9644-4BAF-AD5F-E5F18928498A}"/>
              </a:ext>
            </a:extLst>
          </p:cNvPr>
          <p:cNvSpPr/>
          <p:nvPr userDrawn="1"/>
        </p:nvSpPr>
        <p:spPr>
          <a:xfrm>
            <a:off x="1165860" y="1165860"/>
            <a:ext cx="489903"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Tree>
    <p:extLst>
      <p:ext uri="{BB962C8B-B14F-4D97-AF65-F5344CB8AC3E}">
        <p14:creationId xmlns:p14="http://schemas.microsoft.com/office/powerpoint/2010/main" val="977985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ussendia">
    <p:spTree>
      <p:nvGrpSpPr>
        <p:cNvPr id="1" name=""/>
        <p:cNvGrpSpPr/>
        <p:nvPr/>
      </p:nvGrpSpPr>
      <p:grpSpPr>
        <a:xfrm>
          <a:off x="0" y="0"/>
          <a:ext cx="0" cy="0"/>
          <a:chOff x="0" y="0"/>
          <a:chExt cx="0" cy="0"/>
        </a:xfrm>
      </p:grpSpPr>
      <p:pic>
        <p:nvPicPr>
          <p:cNvPr id="3" name="Achtergrond">
            <a:extLst>
              <a:ext uri="{FF2B5EF4-FFF2-40B4-BE49-F238E27FC236}">
                <a16:creationId xmlns:a16="http://schemas.microsoft.com/office/drawing/2014/main" id="{A1ECBB8B-8953-48CB-B5FA-9B22AF3B2B8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28848"/>
          <a:stretch/>
        </p:blipFill>
        <p:spPr>
          <a:xfrm>
            <a:off x="0" y="1"/>
            <a:ext cx="11520000" cy="4610100"/>
          </a:xfrm>
          <a:prstGeom prst="rect">
            <a:avLst/>
          </a:prstGeom>
        </p:spPr>
      </p:pic>
      <p:grpSp>
        <p:nvGrpSpPr>
          <p:cNvPr id="15" name="Groep 14">
            <a:extLst>
              <a:ext uri="{FF2B5EF4-FFF2-40B4-BE49-F238E27FC236}">
                <a16:creationId xmlns:a16="http://schemas.microsoft.com/office/drawing/2014/main" id="{50B04124-1E68-4203-A398-300DE8A9B0B3}"/>
              </a:ext>
            </a:extLst>
          </p:cNvPr>
          <p:cNvGrpSpPr/>
          <p:nvPr userDrawn="1"/>
        </p:nvGrpSpPr>
        <p:grpSpPr>
          <a:xfrm>
            <a:off x="-2400101" y="1834107"/>
            <a:ext cx="2280676" cy="2940113"/>
            <a:chOff x="-2172832" y="1897500"/>
            <a:chExt cx="2046443" cy="3111536"/>
          </a:xfrm>
        </p:grpSpPr>
        <p:sp>
          <p:nvSpPr>
            <p:cNvPr id="16" name="Toelichting 2">
              <a:extLst>
                <a:ext uri="{FF2B5EF4-FFF2-40B4-BE49-F238E27FC236}">
                  <a16:creationId xmlns:a16="http://schemas.microsoft.com/office/drawing/2014/main" id="{EF5FCD81-6E8D-44ED-B3BB-3D7A2722A3CE}"/>
                </a:ext>
              </a:extLst>
            </p:cNvPr>
            <p:cNvSpPr txBox="1"/>
            <p:nvPr userDrawn="1"/>
          </p:nvSpPr>
          <p:spPr>
            <a:xfrm>
              <a:off x="-2172832" y="1897500"/>
              <a:ext cx="2046443" cy="2328908"/>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New slide</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On the </a:t>
              </a:r>
              <a:r>
                <a:rPr lang="en-GB" sz="1100" b="1" baseline="0" noProof="1">
                  <a:solidFill>
                    <a:schemeClr val="tx1"/>
                  </a:solidFill>
                  <a:latin typeface="+mn-lt"/>
                  <a:cs typeface="Calibri" panose="020F0502020204030204" pitchFamily="34" charset="0"/>
                </a:rPr>
                <a:t>Start</a:t>
              </a:r>
              <a:r>
                <a:rPr lang="en-GB" sz="1100" baseline="0" noProof="1">
                  <a:solidFill>
                    <a:schemeClr val="tx1"/>
                  </a:solidFill>
                  <a:latin typeface="+mn-lt"/>
                  <a:cs typeface="Calibri" panose="020F0502020204030204" pitchFamily="34" charset="0"/>
                </a:rPr>
                <a:t> tab, </a:t>
              </a:r>
              <a:r>
                <a:rPr lang="en-GB" sz="1100" u="sng" baseline="0" noProof="1">
                  <a:solidFill>
                    <a:schemeClr val="tx1"/>
                  </a:solidFill>
                  <a:latin typeface="+mn-lt"/>
                  <a:cs typeface="Calibri" panose="020F0502020204030204" pitchFamily="34" charset="0"/>
                </a:rPr>
                <a:t>click on the text below </a:t>
              </a:r>
              <a:r>
                <a:rPr lang="en-GB" sz="1100" baseline="0" noProof="1">
                  <a:solidFill>
                    <a:schemeClr val="tx1"/>
                  </a:solidFill>
                  <a:latin typeface="+mn-lt"/>
                  <a:cs typeface="Calibri" panose="020F0502020204030204" pitchFamily="34" charset="0"/>
                </a:rPr>
                <a:t>the pictogram </a:t>
              </a:r>
              <a:r>
                <a:rPr lang="en-GB" sz="1100" b="1" baseline="0" noProof="1">
                  <a:solidFill>
                    <a:schemeClr val="tx1"/>
                  </a:solidFill>
                  <a:latin typeface="+mn-lt"/>
                  <a:cs typeface="Calibri" panose="020F0502020204030204" pitchFamily="34" charset="0"/>
                </a:rPr>
                <a:t>New slide</a:t>
              </a:r>
              <a:r>
                <a:rPr lang="en-GB" sz="1100" baseline="0" noProof="1">
                  <a:solidFill>
                    <a:schemeClr val="tx1"/>
                  </a:solidFill>
                  <a:latin typeface="+mn-lt"/>
                  <a:cs typeface="Calibri" panose="020F0502020204030204" pitchFamily="34" charset="0"/>
                </a:rPr>
                <a:t>:</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r>
                <a:rPr lang="en-GB" sz="1100" b="1" baseline="0" noProof="1">
                  <a:solidFill>
                    <a:schemeClr val="tx2"/>
                  </a:solidFill>
                  <a:latin typeface="+mn-lt"/>
                  <a:cs typeface="Calibri" panose="020F0502020204030204" pitchFamily="34" charset="0"/>
                </a:rPr>
                <a:t>Different layout for current slide</a:t>
              </a:r>
            </a:p>
            <a:p>
              <a:pPr>
                <a:lnSpc>
                  <a:spcPct val="100000"/>
                </a:lnSpc>
              </a:pPr>
              <a:r>
                <a:rPr lang="en-GB" sz="1100" b="0" baseline="0" noProof="1">
                  <a:solidFill>
                    <a:schemeClr val="tx1"/>
                  </a:solidFill>
                  <a:latin typeface="+mn-lt"/>
                  <a:cs typeface="Calibri" panose="020F0502020204030204" pitchFamily="34" charset="0"/>
                </a:rPr>
                <a:t>On the </a:t>
              </a:r>
              <a:r>
                <a:rPr lang="en-GB" sz="1100" b="1" baseline="0" noProof="1">
                  <a:solidFill>
                    <a:schemeClr val="tx1"/>
                  </a:solidFill>
                  <a:latin typeface="+mn-lt"/>
                  <a:cs typeface="Calibri" panose="020F0502020204030204" pitchFamily="34" charset="0"/>
                </a:rPr>
                <a:t>Start tab</a:t>
              </a:r>
              <a:r>
                <a:rPr lang="en-GB" sz="1100" b="0" baseline="0" noProof="1">
                  <a:solidFill>
                    <a:schemeClr val="tx1"/>
                  </a:solidFill>
                  <a:latin typeface="+mn-lt"/>
                  <a:cs typeface="Calibri" panose="020F0502020204030204" pitchFamily="34" charset="0"/>
                </a:rPr>
                <a:t>, click on Layout:</a:t>
              </a:r>
            </a:p>
          </p:txBody>
        </p:sp>
        <p:pic>
          <p:nvPicPr>
            <p:cNvPr id="17" name="Afbeelding 16">
              <a:extLst>
                <a:ext uri="{FF2B5EF4-FFF2-40B4-BE49-F238E27FC236}">
                  <a16:creationId xmlns:a16="http://schemas.microsoft.com/office/drawing/2014/main" id="{EC14DE48-4F0E-43EC-B736-6BEEB06E6521}"/>
                </a:ext>
              </a:extLst>
            </p:cNvPr>
            <p:cNvPicPr>
              <a:picLocks noChangeAspect="1"/>
            </p:cNvPicPr>
            <p:nvPr userDrawn="1"/>
          </p:nvPicPr>
          <p:blipFill>
            <a:blip r:embed="rId3"/>
            <a:stretch>
              <a:fillRect/>
            </a:stretch>
          </p:blipFill>
          <p:spPr>
            <a:xfrm>
              <a:off x="-1718975" y="2616530"/>
              <a:ext cx="514351" cy="914400"/>
            </a:xfrm>
            <a:prstGeom prst="rect">
              <a:avLst/>
            </a:prstGeom>
          </p:spPr>
        </p:pic>
        <p:sp>
          <p:nvSpPr>
            <p:cNvPr id="18" name="Pijl: links 17">
              <a:extLst>
                <a:ext uri="{FF2B5EF4-FFF2-40B4-BE49-F238E27FC236}">
                  <a16:creationId xmlns:a16="http://schemas.microsoft.com/office/drawing/2014/main" id="{BEFD3151-502C-4722-9080-A1720BC9EAF8}"/>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schemeClr val="tx1"/>
                </a:solidFill>
              </a:endParaRPr>
            </a:p>
          </p:txBody>
        </p:sp>
        <p:pic>
          <p:nvPicPr>
            <p:cNvPr id="19" name="Afbeelding 18">
              <a:extLst>
                <a:ext uri="{FF2B5EF4-FFF2-40B4-BE49-F238E27FC236}">
                  <a16:creationId xmlns:a16="http://schemas.microsoft.com/office/drawing/2014/main" id="{24130D00-8AA9-4DA1-8F00-36B2187743C9}"/>
                </a:ext>
              </a:extLst>
            </p:cNvPr>
            <p:cNvPicPr>
              <a:picLocks noChangeAspect="1"/>
            </p:cNvPicPr>
            <p:nvPr userDrawn="1"/>
          </p:nvPicPr>
          <p:blipFill>
            <a:blip r:embed="rId4"/>
            <a:stretch>
              <a:fillRect/>
            </a:stretch>
          </p:blipFill>
          <p:spPr>
            <a:xfrm>
              <a:off x="-1823083" y="4711856"/>
              <a:ext cx="1012945" cy="297180"/>
            </a:xfrm>
            <a:prstGeom prst="rect">
              <a:avLst/>
            </a:prstGeom>
          </p:spPr>
        </p:pic>
      </p:grpSp>
      <p:sp>
        <p:nvSpPr>
          <p:cNvPr id="10" name="Witte driehoek">
            <a:extLst>
              <a:ext uri="{FF2B5EF4-FFF2-40B4-BE49-F238E27FC236}">
                <a16:creationId xmlns:a16="http://schemas.microsoft.com/office/drawing/2014/main" id="{EEBFBB3B-0C46-4DB2-A6ED-A0F3E01B10B3}"/>
              </a:ext>
            </a:extLst>
          </p:cNvPr>
          <p:cNvSpPr/>
          <p:nvPr userDrawn="1"/>
        </p:nvSpPr>
        <p:spPr>
          <a:xfrm rot="16200000">
            <a:off x="10596986" y="3817020"/>
            <a:ext cx="926309" cy="92069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Logo">
            <a:extLst>
              <a:ext uri="{FF2B5EF4-FFF2-40B4-BE49-F238E27FC236}">
                <a16:creationId xmlns:a16="http://schemas.microsoft.com/office/drawing/2014/main" id="{B5788B6C-CB18-4F6D-96ED-9E4C470ABD3A}"/>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b="22645"/>
          <a:stretch/>
        </p:blipFill>
        <p:spPr>
          <a:xfrm>
            <a:off x="-139701" y="4432301"/>
            <a:ext cx="5364000" cy="1600200"/>
          </a:xfrm>
          <a:prstGeom prst="rect">
            <a:avLst/>
          </a:prstGeom>
        </p:spPr>
      </p:pic>
    </p:spTree>
    <p:extLst>
      <p:ext uri="{BB962C8B-B14F-4D97-AF65-F5344CB8AC3E}">
        <p14:creationId xmlns:p14="http://schemas.microsoft.com/office/powerpoint/2010/main" val="1918247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2">
    <p:spTree>
      <p:nvGrpSpPr>
        <p:cNvPr id="1" name=""/>
        <p:cNvGrpSpPr/>
        <p:nvPr/>
      </p:nvGrpSpPr>
      <p:grpSpPr>
        <a:xfrm>
          <a:off x="0" y="0"/>
          <a:ext cx="0" cy="0"/>
          <a:chOff x="0" y="0"/>
          <a:chExt cx="0" cy="0"/>
        </a:xfrm>
      </p:grpSpPr>
      <p:sp>
        <p:nvSpPr>
          <p:cNvPr id="3" name="Afdekking">
            <a:extLst>
              <a:ext uri="{FF2B5EF4-FFF2-40B4-BE49-F238E27FC236}">
                <a16:creationId xmlns:a16="http://schemas.microsoft.com/office/drawing/2014/main" id="{D6491848-5857-426F-A0E0-71CC9D8D068C}"/>
              </a:ext>
            </a:extLst>
          </p:cNvPr>
          <p:cNvSpPr/>
          <p:nvPr userDrawn="1"/>
        </p:nvSpPr>
        <p:spPr>
          <a:xfrm>
            <a:off x="1165860" y="1165860"/>
            <a:ext cx="2729017"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 name="Achtergrond">
            <a:extLst>
              <a:ext uri="{FF2B5EF4-FFF2-40B4-BE49-F238E27FC236}">
                <a16:creationId xmlns:a16="http://schemas.microsoft.com/office/drawing/2014/main" id="{CCB6144E-F24A-419F-9D1F-07F9AA532BE4}"/>
              </a:ext>
            </a:extLst>
          </p:cNvPr>
          <p:cNvSpPr/>
          <p:nvPr userDrawn="1"/>
        </p:nvSpPr>
        <p:spPr>
          <a:xfrm>
            <a:off x="0" y="1409700"/>
            <a:ext cx="11520488" cy="50704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bg1"/>
                </a:solidFill>
                <a:latin typeface="+mj-lt"/>
              </a:defRPr>
            </a:lvl1pPr>
          </a:lstStyle>
          <a:p>
            <a:pPr lvl="0"/>
            <a:r>
              <a:rPr lang="nl-NL" dirty="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6382"/>
            <a:ext cx="1862332" cy="1863856"/>
          </a:xfrm>
          <a:prstGeom prst="rect">
            <a:avLst/>
          </a:prstGeom>
        </p:spPr>
      </p:pic>
    </p:spTree>
    <p:extLst>
      <p:ext uri="{BB962C8B-B14F-4D97-AF65-F5344CB8AC3E}">
        <p14:creationId xmlns:p14="http://schemas.microsoft.com/office/powerpoint/2010/main" val="2569301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466143-2FFF-4BD0-93A0-618AAD36620E}"/>
              </a:ext>
            </a:extLst>
          </p:cNvPr>
          <p:cNvSpPr>
            <a:spLocks noGrp="1"/>
          </p:cNvSpPr>
          <p:nvPr>
            <p:ph type="title"/>
          </p:nvPr>
        </p:nvSpPr>
        <p:spPr/>
        <p:txBody>
          <a:bodyPr/>
          <a:lstStyle/>
          <a:p>
            <a:r>
              <a:rPr lang="en-US"/>
              <a:t>Click to edit Master title style</a:t>
            </a:r>
            <a:endParaRPr lang="nl-NL"/>
          </a:p>
        </p:txBody>
      </p:sp>
    </p:spTree>
    <p:extLst>
      <p:ext uri="{BB962C8B-B14F-4D97-AF65-F5344CB8AC3E}">
        <p14:creationId xmlns:p14="http://schemas.microsoft.com/office/powerpoint/2010/main" val="1819886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0951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pic>
        <p:nvPicPr>
          <p:cNvPr id="18" name="Afbeelding 17">
            <a:extLst>
              <a:ext uri="{FF2B5EF4-FFF2-40B4-BE49-F238E27FC236}">
                <a16:creationId xmlns:a16="http://schemas.microsoft.com/office/drawing/2014/main" id="{222F803A-E6CD-4E87-8D83-C0DBEE7FED7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36571"/>
            <a:ext cx="11520000" cy="4607999"/>
          </a:xfrm>
          <a:prstGeom prst="rect">
            <a:avLst/>
          </a:prstGeom>
        </p:spPr>
      </p:pic>
      <p:sp>
        <p:nvSpPr>
          <p:cNvPr id="9" name="Ondertitel 2">
            <a:extLst>
              <a:ext uri="{FF2B5EF4-FFF2-40B4-BE49-F238E27FC236}">
                <a16:creationId xmlns:a16="http://schemas.microsoft.com/office/drawing/2014/main" id="{AB3B2324-3100-4DED-93B6-5E41FD68EF30}"/>
              </a:ext>
            </a:extLst>
          </p:cNvPr>
          <p:cNvSpPr>
            <a:spLocks noGrp="1"/>
          </p:cNvSpPr>
          <p:nvPr>
            <p:ph type="subTitle" idx="1"/>
          </p:nvPr>
        </p:nvSpPr>
        <p:spPr>
          <a:xfrm>
            <a:off x="-180000" y="6300175"/>
            <a:ext cx="180000" cy="180000"/>
          </a:xfrm>
        </p:spPr>
        <p:txBody>
          <a:bodyPr>
            <a:normAutofit/>
          </a:bodyPr>
          <a:lstStyle>
            <a:lvl1pPr marL="0" indent="0" algn="ctr">
              <a:buNone/>
              <a:defRPr sz="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GB" dirty="0"/>
          </a:p>
        </p:txBody>
      </p:sp>
      <p:sp>
        <p:nvSpPr>
          <p:cNvPr id="10" name="Titel 1">
            <a:extLst>
              <a:ext uri="{FF2B5EF4-FFF2-40B4-BE49-F238E27FC236}">
                <a16:creationId xmlns:a16="http://schemas.microsoft.com/office/drawing/2014/main" id="{1392677B-CB39-4E48-BA04-ED626FC06210}"/>
              </a:ext>
            </a:extLst>
          </p:cNvPr>
          <p:cNvSpPr>
            <a:spLocks noGrp="1"/>
          </p:cNvSpPr>
          <p:nvPr>
            <p:ph type="ctrTitle"/>
          </p:nvPr>
        </p:nvSpPr>
        <p:spPr>
          <a:xfrm>
            <a:off x="2046662" y="2613931"/>
            <a:ext cx="4633538" cy="1488169"/>
          </a:xfrm>
        </p:spPr>
        <p:txBody>
          <a:bodyPr anchor="t" anchorCtr="0">
            <a:noAutofit/>
          </a:bodyPr>
          <a:lstStyle>
            <a:lvl1pPr algn="l">
              <a:defRPr sz="2800" b="0">
                <a:solidFill>
                  <a:schemeClr val="bg1"/>
                </a:solidFill>
                <a:latin typeface="+mj-lt"/>
              </a:defRPr>
            </a:lvl1pPr>
          </a:lstStyle>
          <a:p>
            <a:r>
              <a:rPr lang="nl-NL"/>
              <a:t>Klik om stijl te bewerken</a:t>
            </a:r>
            <a:endParaRPr lang="en-GB" dirty="0"/>
          </a:p>
        </p:txBody>
      </p:sp>
      <p:sp>
        <p:nvSpPr>
          <p:cNvPr id="12" name="Tijdelijke aanduiding voor tekst 7">
            <a:extLst>
              <a:ext uri="{FF2B5EF4-FFF2-40B4-BE49-F238E27FC236}">
                <a16:creationId xmlns:a16="http://schemas.microsoft.com/office/drawing/2014/main" id="{41AFA734-8D2E-408E-9E70-FA6E7C78F6FD}"/>
              </a:ext>
            </a:extLst>
          </p:cNvPr>
          <p:cNvSpPr txBox="1">
            <a:spLocks/>
          </p:cNvSpPr>
          <p:nvPr userDrawn="1"/>
        </p:nvSpPr>
        <p:spPr>
          <a:xfrm>
            <a:off x="6493574" y="5373000"/>
            <a:ext cx="3051651" cy="269304"/>
          </a:xfrm>
          <a:prstGeom prst="rect">
            <a:avLst/>
          </a:prstGeom>
          <a:no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GB" sz="1750" dirty="0"/>
              <a:t>professional development</a:t>
            </a:r>
          </a:p>
        </p:txBody>
      </p:sp>
      <p:grpSp>
        <p:nvGrpSpPr>
          <p:cNvPr id="11" name="Groep 10">
            <a:extLst>
              <a:ext uri="{FF2B5EF4-FFF2-40B4-BE49-F238E27FC236}">
                <a16:creationId xmlns:a16="http://schemas.microsoft.com/office/drawing/2014/main" id="{CB18ACBF-51F6-4961-9C59-8F3D84DF165A}"/>
              </a:ext>
            </a:extLst>
          </p:cNvPr>
          <p:cNvGrpSpPr/>
          <p:nvPr userDrawn="1"/>
        </p:nvGrpSpPr>
        <p:grpSpPr>
          <a:xfrm>
            <a:off x="-2400101" y="1834107"/>
            <a:ext cx="2280676" cy="2940113"/>
            <a:chOff x="-2172832" y="1897500"/>
            <a:chExt cx="2046443" cy="3111536"/>
          </a:xfrm>
        </p:grpSpPr>
        <p:sp>
          <p:nvSpPr>
            <p:cNvPr id="13" name="Toelichting 2">
              <a:extLst>
                <a:ext uri="{FF2B5EF4-FFF2-40B4-BE49-F238E27FC236}">
                  <a16:creationId xmlns:a16="http://schemas.microsoft.com/office/drawing/2014/main" id="{E57AE13C-8D4B-48D2-A434-457EA2F1C6CB}"/>
                </a:ext>
              </a:extLst>
            </p:cNvPr>
            <p:cNvSpPr txBox="1"/>
            <p:nvPr userDrawn="1"/>
          </p:nvSpPr>
          <p:spPr>
            <a:xfrm>
              <a:off x="-2172832" y="1897500"/>
              <a:ext cx="2046443" cy="2687202"/>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Nieuwe dia</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Klik op de </a:t>
              </a:r>
              <a:r>
                <a:rPr lang="en-GB" sz="1100" b="1" baseline="0" noProof="1">
                  <a:solidFill>
                    <a:schemeClr val="tx1"/>
                  </a:solidFill>
                  <a:latin typeface="+mn-lt"/>
                  <a:cs typeface="Calibri" panose="020F0502020204030204" pitchFamily="34" charset="0"/>
                </a:rPr>
                <a:t>Start</a:t>
              </a:r>
              <a:r>
                <a:rPr lang="en-GB" sz="1100" baseline="0" noProof="1">
                  <a:solidFill>
                    <a:schemeClr val="tx1"/>
                  </a:solidFill>
                  <a:latin typeface="+mn-lt"/>
                  <a:cs typeface="Calibri" panose="020F0502020204030204" pitchFamily="34" charset="0"/>
                </a:rPr>
                <a:t>-tab </a:t>
              </a:r>
              <a:r>
                <a:rPr lang="en-GB" sz="1100" u="sng" baseline="0" noProof="1">
                  <a:solidFill>
                    <a:schemeClr val="tx1"/>
                  </a:solidFill>
                  <a:latin typeface="+mn-lt"/>
                  <a:cs typeface="Calibri" panose="020F0502020204030204" pitchFamily="34" charset="0"/>
                </a:rPr>
                <a:t>op het tekstje onder </a:t>
              </a:r>
              <a:r>
                <a:rPr lang="en-GB" sz="1100" baseline="0" noProof="1">
                  <a:solidFill>
                    <a:schemeClr val="tx1"/>
                  </a:solidFill>
                  <a:latin typeface="+mn-lt"/>
                  <a:cs typeface="Calibri" panose="020F0502020204030204" pitchFamily="34" charset="0"/>
                </a:rPr>
                <a:t>het pictogram </a:t>
              </a:r>
              <a:r>
                <a:rPr lang="en-GB" sz="1100" b="1" baseline="0" noProof="1">
                  <a:solidFill>
                    <a:schemeClr val="tx1"/>
                  </a:solidFill>
                  <a:latin typeface="+mn-lt"/>
                  <a:cs typeface="Calibri" panose="020F0502020204030204" pitchFamily="34" charset="0"/>
                </a:rPr>
                <a:t>Nieuwe dia</a:t>
              </a:r>
              <a:r>
                <a:rPr lang="en-GB" sz="1100" baseline="0" noProof="1">
                  <a:solidFill>
                    <a:schemeClr val="tx1"/>
                  </a:solidFill>
                  <a:latin typeface="+mn-lt"/>
                  <a:cs typeface="Calibri" panose="020F0502020204030204" pitchFamily="34" charset="0"/>
                </a:rPr>
                <a:t>:</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r>
                <a:rPr lang="en-GB" sz="1100" b="1" baseline="0" noProof="1">
                  <a:solidFill>
                    <a:schemeClr val="tx2"/>
                  </a:solidFill>
                  <a:latin typeface="+mn-lt"/>
                  <a:cs typeface="Calibri" panose="020F0502020204030204" pitchFamily="34" charset="0"/>
                </a:rPr>
                <a:t>Andere indeling voor huidige dia</a:t>
              </a:r>
            </a:p>
            <a:p>
              <a:pPr>
                <a:lnSpc>
                  <a:spcPct val="100000"/>
                </a:lnSpc>
              </a:pPr>
              <a:r>
                <a:rPr lang="en-GB" sz="1100" b="0" baseline="0" noProof="1">
                  <a:solidFill>
                    <a:schemeClr val="tx1"/>
                  </a:solidFill>
                  <a:latin typeface="+mn-lt"/>
                  <a:cs typeface="Calibri" panose="020F0502020204030204" pitchFamily="34" charset="0"/>
                </a:rPr>
                <a:t>Klik op de </a:t>
              </a:r>
              <a:r>
                <a:rPr lang="en-GB" sz="1100" b="1" baseline="0" noProof="1">
                  <a:solidFill>
                    <a:schemeClr val="tx1"/>
                  </a:solidFill>
                  <a:latin typeface="+mn-lt"/>
                  <a:cs typeface="Calibri" panose="020F0502020204030204" pitchFamily="34" charset="0"/>
                </a:rPr>
                <a:t>Start</a:t>
              </a:r>
              <a:r>
                <a:rPr lang="en-GB" sz="1100" b="0" baseline="0" noProof="1">
                  <a:solidFill>
                    <a:schemeClr val="tx1"/>
                  </a:solidFill>
                  <a:latin typeface="+mn-lt"/>
                  <a:cs typeface="Calibri" panose="020F0502020204030204" pitchFamily="34" charset="0"/>
                </a:rPr>
                <a:t>-tab op Indeling:</a:t>
              </a:r>
            </a:p>
          </p:txBody>
        </p:sp>
        <p:pic>
          <p:nvPicPr>
            <p:cNvPr id="14" name="Afbeelding 13">
              <a:extLst>
                <a:ext uri="{FF2B5EF4-FFF2-40B4-BE49-F238E27FC236}">
                  <a16:creationId xmlns:a16="http://schemas.microsoft.com/office/drawing/2014/main" id="{1C7F5596-1D8E-4EBB-8F70-C39832B2C8A0}"/>
                </a:ext>
              </a:extLst>
            </p:cNvPr>
            <p:cNvPicPr>
              <a:picLocks noChangeAspect="1"/>
            </p:cNvPicPr>
            <p:nvPr userDrawn="1"/>
          </p:nvPicPr>
          <p:blipFill>
            <a:blip r:embed="rId3"/>
            <a:stretch>
              <a:fillRect/>
            </a:stretch>
          </p:blipFill>
          <p:spPr>
            <a:xfrm>
              <a:off x="-1718975" y="2616530"/>
              <a:ext cx="514351" cy="914400"/>
            </a:xfrm>
            <a:prstGeom prst="rect">
              <a:avLst/>
            </a:prstGeom>
          </p:spPr>
        </p:pic>
        <p:sp>
          <p:nvSpPr>
            <p:cNvPr id="20" name="Pijl: links 19">
              <a:extLst>
                <a:ext uri="{FF2B5EF4-FFF2-40B4-BE49-F238E27FC236}">
                  <a16:creationId xmlns:a16="http://schemas.microsoft.com/office/drawing/2014/main" id="{B02E2601-EA26-46EB-BA88-F5C042B55AC5}"/>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schemeClr val="tx1"/>
                </a:solidFill>
              </a:endParaRPr>
            </a:p>
          </p:txBody>
        </p:sp>
        <p:pic>
          <p:nvPicPr>
            <p:cNvPr id="21" name="Afbeelding 20">
              <a:extLst>
                <a:ext uri="{FF2B5EF4-FFF2-40B4-BE49-F238E27FC236}">
                  <a16:creationId xmlns:a16="http://schemas.microsoft.com/office/drawing/2014/main" id="{EEDE89FB-55EA-42B1-AC02-1381F66EE6CA}"/>
                </a:ext>
              </a:extLst>
            </p:cNvPr>
            <p:cNvPicPr>
              <a:picLocks noChangeAspect="1"/>
            </p:cNvPicPr>
            <p:nvPr userDrawn="1"/>
          </p:nvPicPr>
          <p:blipFill>
            <a:blip r:embed="rId4"/>
            <a:stretch>
              <a:fillRect/>
            </a:stretch>
          </p:blipFill>
          <p:spPr>
            <a:xfrm>
              <a:off x="-1823083" y="4711856"/>
              <a:ext cx="1012945" cy="297180"/>
            </a:xfrm>
            <a:prstGeom prst="rect">
              <a:avLst/>
            </a:prstGeom>
          </p:spPr>
        </p:pic>
      </p:grpSp>
      <p:pic>
        <p:nvPicPr>
          <p:cNvPr id="16" name="Pointer" descr="Afbeelding met object, klok&#10;&#10;Automatisch gegenereerde beschrijving">
            <a:extLst>
              <a:ext uri="{FF2B5EF4-FFF2-40B4-BE49-F238E27FC236}">
                <a16:creationId xmlns:a16="http://schemas.microsoft.com/office/drawing/2014/main" id="{D05D143C-07F2-4F3C-ACA5-88CE36AF493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56488" y="448919"/>
            <a:ext cx="4464000" cy="3766225"/>
          </a:xfrm>
          <a:prstGeom prst="rect">
            <a:avLst/>
          </a:prstGeom>
        </p:spPr>
      </p:pic>
      <p:sp>
        <p:nvSpPr>
          <p:cNvPr id="19" name="Kleur driehoek">
            <a:extLst>
              <a:ext uri="{FF2B5EF4-FFF2-40B4-BE49-F238E27FC236}">
                <a16:creationId xmlns:a16="http://schemas.microsoft.com/office/drawing/2014/main" id="{2F82349C-C8A2-4DE3-890D-0DE8F23F9C06}"/>
              </a:ext>
            </a:extLst>
          </p:cNvPr>
          <p:cNvSpPr/>
          <p:nvPr userDrawn="1"/>
        </p:nvSpPr>
        <p:spPr>
          <a:xfrm rot="5400000">
            <a:off x="6045424" y="5331198"/>
            <a:ext cx="382452" cy="38013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Witte driehoek">
            <a:extLst>
              <a:ext uri="{FF2B5EF4-FFF2-40B4-BE49-F238E27FC236}">
                <a16:creationId xmlns:a16="http://schemas.microsoft.com/office/drawing/2014/main" id="{6177BBC9-35D3-4A9A-A1F9-142F14028705}"/>
              </a:ext>
            </a:extLst>
          </p:cNvPr>
          <p:cNvSpPr/>
          <p:nvPr userDrawn="1"/>
        </p:nvSpPr>
        <p:spPr>
          <a:xfrm rot="16200000">
            <a:off x="10596986" y="3817020"/>
            <a:ext cx="926309" cy="92069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Logo">
            <a:extLst>
              <a:ext uri="{FF2B5EF4-FFF2-40B4-BE49-F238E27FC236}">
                <a16:creationId xmlns:a16="http://schemas.microsoft.com/office/drawing/2014/main" id="{739B39B1-BBF8-42F0-A8ED-9690BCC814D8}"/>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0" y="4943980"/>
            <a:ext cx="5430023" cy="1536195"/>
          </a:xfrm>
          <a:prstGeom prst="rect">
            <a:avLst/>
          </a:prstGeom>
        </p:spPr>
      </p:pic>
    </p:spTree>
    <p:extLst>
      <p:ext uri="{BB962C8B-B14F-4D97-AF65-F5344CB8AC3E}">
        <p14:creationId xmlns:p14="http://schemas.microsoft.com/office/powerpoint/2010/main" val="351124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10.pn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4DA64035-B49A-4536-A334-06A23F564E8C}"/>
              </a:ext>
            </a:extLst>
          </p:cNvPr>
          <p:cNvSpPr>
            <a:spLocks noGrp="1"/>
          </p:cNvSpPr>
          <p:nvPr>
            <p:ph type="body" idx="1"/>
          </p:nvPr>
        </p:nvSpPr>
        <p:spPr>
          <a:xfrm>
            <a:off x="1656000" y="2629263"/>
            <a:ext cx="7297784" cy="3143736"/>
          </a:xfrm>
          <a:prstGeom prst="rect">
            <a:avLst/>
          </a:prstGeom>
        </p:spPr>
        <p:txBody>
          <a:bodyPr vert="horz" lIns="0" tIns="0" rIns="0" bIns="0" rtlCol="0">
            <a:normAutofit/>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2" name="Tijdelijke aanduiding voor titel 1">
            <a:extLst>
              <a:ext uri="{FF2B5EF4-FFF2-40B4-BE49-F238E27FC236}">
                <a16:creationId xmlns:a16="http://schemas.microsoft.com/office/drawing/2014/main" id="{FB40F12D-8035-4195-930D-B791F468267A}"/>
              </a:ext>
            </a:extLst>
          </p:cNvPr>
          <p:cNvSpPr>
            <a:spLocks noGrp="1"/>
          </p:cNvSpPr>
          <p:nvPr>
            <p:ph type="title"/>
          </p:nvPr>
        </p:nvSpPr>
        <p:spPr>
          <a:xfrm>
            <a:off x="1656000" y="1957111"/>
            <a:ext cx="7297784" cy="375158"/>
          </a:xfrm>
          <a:prstGeom prst="rect">
            <a:avLst/>
          </a:prstGeom>
          <a:noFill/>
        </p:spPr>
        <p:txBody>
          <a:bodyPr vert="horz" wrap="square" lIns="0" tIns="0" rIns="0" bIns="0" rtlCol="0" anchor="t" anchorCtr="0">
            <a:noAutofit/>
          </a:bodyPr>
          <a:lstStyle/>
          <a:p>
            <a:r>
              <a:rPr lang="nl-NL" dirty="0"/>
              <a:t>Klik om stijl te bewerken</a:t>
            </a:r>
          </a:p>
        </p:txBody>
      </p:sp>
      <p:pic>
        <p:nvPicPr>
          <p:cNvPr id="14" name="Logo">
            <a:extLst>
              <a:ext uri="{FF2B5EF4-FFF2-40B4-BE49-F238E27FC236}">
                <a16:creationId xmlns:a16="http://schemas.microsoft.com/office/drawing/2014/main" id="{6FC5823B-16E2-4E7B-A2ED-7CE5D54D13F6}"/>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p:blipFill>
        <p:spPr>
          <a:xfrm>
            <a:off x="0" y="0"/>
            <a:ext cx="3951905" cy="1524067"/>
          </a:xfrm>
          <a:prstGeom prst="rect">
            <a:avLst/>
          </a:prstGeom>
        </p:spPr>
      </p:pic>
      <p:cxnSp>
        <p:nvCxnSpPr>
          <p:cNvPr id="16" name="Lijn">
            <a:extLst>
              <a:ext uri="{FF2B5EF4-FFF2-40B4-BE49-F238E27FC236}">
                <a16:creationId xmlns:a16="http://schemas.microsoft.com/office/drawing/2014/main" id="{9206F333-50D7-4A8A-B454-330000740675}"/>
              </a:ext>
            </a:extLst>
          </p:cNvPr>
          <p:cNvCxnSpPr/>
          <p:nvPr userDrawn="1"/>
        </p:nvCxnSpPr>
        <p:spPr>
          <a:xfrm>
            <a:off x="1656000" y="1413672"/>
            <a:ext cx="907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Tijdelijke aanduiding voor tekst 7">
            <a:extLst>
              <a:ext uri="{FF2B5EF4-FFF2-40B4-BE49-F238E27FC236}">
                <a16:creationId xmlns:a16="http://schemas.microsoft.com/office/drawing/2014/main" id="{A211C5D2-F8B0-43EB-A28F-C64E9F7CA645}"/>
              </a:ext>
            </a:extLst>
          </p:cNvPr>
          <p:cNvSpPr txBox="1">
            <a:spLocks/>
          </p:cNvSpPr>
          <p:nvPr userDrawn="1"/>
        </p:nvSpPr>
        <p:spPr>
          <a:xfrm>
            <a:off x="1655763" y="1271567"/>
            <a:ext cx="2235722" cy="200055"/>
          </a:xfrm>
          <a:prstGeom prst="rect">
            <a:avLst/>
          </a:prstGeom>
          <a:solidFill>
            <a:schemeClr val="bg1"/>
          </a:solid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GB" dirty="0"/>
              <a:t>Lecturer professional development</a:t>
            </a:r>
          </a:p>
        </p:txBody>
      </p:sp>
    </p:spTree>
    <p:extLst>
      <p:ext uri="{BB962C8B-B14F-4D97-AF65-F5344CB8AC3E}">
        <p14:creationId xmlns:p14="http://schemas.microsoft.com/office/powerpoint/2010/main" val="3514889891"/>
      </p:ext>
    </p:extLst>
  </p:cSld>
  <p:clrMap bg1="lt1" tx1="dk1" bg2="lt2" tx2="dk2" accent1="accent1" accent2="accent2" accent3="accent3" accent4="accent4" accent5="accent5" accent6="accent6" hlink="hlink" folHlink="folHlink"/>
  <p:sldLayoutIdLst>
    <p:sldLayoutId id="2147483659" r:id="rId1"/>
    <p:sldLayoutId id="2147483650" r:id="rId2"/>
    <p:sldLayoutId id="2147483656" r:id="rId3"/>
    <p:sldLayoutId id="2147483657" r:id="rId4"/>
    <p:sldLayoutId id="2147483649" r:id="rId5"/>
    <p:sldLayoutId id="2147483658" r:id="rId6"/>
    <p:sldLayoutId id="2147483654" r:id="rId7"/>
    <p:sldLayoutId id="2147483655" r:id="rId8"/>
  </p:sldLayoutIdLst>
  <p:txStyles>
    <p:titleStyle>
      <a:lvl1pPr algn="l" defTabSz="1177226" rtl="0" eaLnBrk="1" latinLnBrk="0" hangingPunct="1">
        <a:lnSpc>
          <a:spcPct val="100000"/>
        </a:lnSpc>
        <a:spcBef>
          <a:spcPct val="0"/>
        </a:spcBef>
        <a:buNone/>
        <a:defRPr sz="2650" b="1" kern="1200" cap="none" baseline="0">
          <a:solidFill>
            <a:schemeClr val="tx2"/>
          </a:solidFill>
          <a:latin typeface="+mj-lt"/>
          <a:ea typeface="+mj-ea"/>
          <a:cs typeface="+mj-cs"/>
        </a:defRPr>
      </a:lvl1pPr>
    </p:titleStyle>
    <p:body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p:bodyStyle>
    <p:otherStyle>
      <a:defPPr>
        <a:defRPr lang="nl-NL"/>
      </a:defPPr>
      <a:lvl1pPr marL="0" algn="l" defTabSz="1177226" rtl="0" eaLnBrk="1" latinLnBrk="0" hangingPunct="1">
        <a:defRPr sz="2317" kern="1200">
          <a:solidFill>
            <a:schemeClr val="tx1"/>
          </a:solidFill>
          <a:latin typeface="+mn-lt"/>
          <a:ea typeface="+mn-ea"/>
          <a:cs typeface="+mn-cs"/>
        </a:defRPr>
      </a:lvl1pPr>
      <a:lvl2pPr marL="588614" algn="l" defTabSz="1177226" rtl="0" eaLnBrk="1" latinLnBrk="0" hangingPunct="1">
        <a:defRPr sz="2317" kern="1200">
          <a:solidFill>
            <a:schemeClr val="tx1"/>
          </a:solidFill>
          <a:latin typeface="+mn-lt"/>
          <a:ea typeface="+mn-ea"/>
          <a:cs typeface="+mn-cs"/>
        </a:defRPr>
      </a:lvl2pPr>
      <a:lvl3pPr marL="1177226" algn="l" defTabSz="1177226" rtl="0" eaLnBrk="1" latinLnBrk="0" hangingPunct="1">
        <a:defRPr sz="2317" kern="1200">
          <a:solidFill>
            <a:schemeClr val="tx1"/>
          </a:solidFill>
          <a:latin typeface="+mn-lt"/>
          <a:ea typeface="+mn-ea"/>
          <a:cs typeface="+mn-cs"/>
        </a:defRPr>
      </a:lvl3pPr>
      <a:lvl4pPr marL="1765840" algn="l" defTabSz="1177226" rtl="0" eaLnBrk="1" latinLnBrk="0" hangingPunct="1">
        <a:defRPr sz="2317" kern="1200">
          <a:solidFill>
            <a:schemeClr val="tx1"/>
          </a:solidFill>
          <a:latin typeface="+mn-lt"/>
          <a:ea typeface="+mn-ea"/>
          <a:cs typeface="+mn-cs"/>
        </a:defRPr>
      </a:lvl4pPr>
      <a:lvl5pPr marL="2354456" algn="l" defTabSz="1177226" rtl="0" eaLnBrk="1" latinLnBrk="0" hangingPunct="1">
        <a:defRPr sz="2317" kern="1200">
          <a:solidFill>
            <a:schemeClr val="tx1"/>
          </a:solidFill>
          <a:latin typeface="+mn-lt"/>
          <a:ea typeface="+mn-ea"/>
          <a:cs typeface="+mn-cs"/>
        </a:defRPr>
      </a:lvl5pPr>
      <a:lvl6pPr marL="2943068" algn="l" defTabSz="1177226" rtl="0" eaLnBrk="1" latinLnBrk="0" hangingPunct="1">
        <a:defRPr sz="2317" kern="1200">
          <a:solidFill>
            <a:schemeClr val="tx1"/>
          </a:solidFill>
          <a:latin typeface="+mn-lt"/>
          <a:ea typeface="+mn-ea"/>
          <a:cs typeface="+mn-cs"/>
        </a:defRPr>
      </a:lvl6pPr>
      <a:lvl7pPr marL="3531681" algn="l" defTabSz="1177226" rtl="0" eaLnBrk="1" latinLnBrk="0" hangingPunct="1">
        <a:defRPr sz="2317" kern="1200">
          <a:solidFill>
            <a:schemeClr val="tx1"/>
          </a:solidFill>
          <a:latin typeface="+mn-lt"/>
          <a:ea typeface="+mn-ea"/>
          <a:cs typeface="+mn-cs"/>
        </a:defRPr>
      </a:lvl7pPr>
      <a:lvl8pPr marL="4120297" algn="l" defTabSz="1177226" rtl="0" eaLnBrk="1" latinLnBrk="0" hangingPunct="1">
        <a:defRPr sz="2317" kern="1200">
          <a:solidFill>
            <a:schemeClr val="tx1"/>
          </a:solidFill>
          <a:latin typeface="+mn-lt"/>
          <a:ea typeface="+mn-ea"/>
          <a:cs typeface="+mn-cs"/>
        </a:defRPr>
      </a:lvl8pPr>
      <a:lvl9pPr marL="4708909" algn="l" defTabSz="1177226" rtl="0" eaLnBrk="1" latinLnBrk="0" hangingPunct="1">
        <a:defRPr sz="231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041" userDrawn="1">
          <p15:clr>
            <a:srgbClr val="F26B43"/>
          </p15:clr>
        </p15:guide>
        <p15:guide id="2" pos="1043"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4DA64035-B49A-4536-A334-06A23F564E8C}"/>
              </a:ext>
            </a:extLst>
          </p:cNvPr>
          <p:cNvSpPr>
            <a:spLocks noGrp="1"/>
          </p:cNvSpPr>
          <p:nvPr>
            <p:ph type="body" idx="1"/>
          </p:nvPr>
        </p:nvSpPr>
        <p:spPr>
          <a:xfrm>
            <a:off x="1656000" y="2629263"/>
            <a:ext cx="7297784" cy="3143736"/>
          </a:xfrm>
          <a:prstGeom prst="rect">
            <a:avLst/>
          </a:prstGeom>
        </p:spPr>
        <p:txBody>
          <a:bodyPr vert="horz" lIns="0" tIns="0" rIns="0" bIns="0" rtlCol="0">
            <a:normAutofit/>
          </a:bodyPr>
          <a:lstStyle/>
          <a:p>
            <a:pPr lvl="0"/>
            <a:r>
              <a:rPr lang="en-GB" noProof="0" dirty="0" err="1"/>
              <a:t>Tekststijl</a:t>
            </a:r>
            <a:r>
              <a:rPr lang="en-GB" noProof="0" dirty="0"/>
              <a:t> van het model </a:t>
            </a:r>
            <a:r>
              <a:rPr lang="en-GB" noProof="0" dirty="0" err="1"/>
              <a:t>bewerken</a:t>
            </a:r>
            <a:endParaRPr lang="en-GB" noProof="0" dirty="0"/>
          </a:p>
          <a:p>
            <a:pPr lvl="1"/>
            <a:r>
              <a:rPr lang="en-GB" noProof="0" dirty="0" err="1"/>
              <a:t>Tweede</a:t>
            </a:r>
            <a:r>
              <a:rPr lang="en-GB" noProof="0" dirty="0"/>
              <a:t> </a:t>
            </a:r>
            <a:r>
              <a:rPr lang="en-GB" noProof="0" dirty="0" err="1"/>
              <a:t>niveau</a:t>
            </a:r>
            <a:endParaRPr lang="en-GB" noProof="0" dirty="0"/>
          </a:p>
          <a:p>
            <a:pPr lvl="2"/>
            <a:r>
              <a:rPr lang="en-GB" noProof="0" dirty="0" err="1"/>
              <a:t>Derde</a:t>
            </a:r>
            <a:r>
              <a:rPr lang="en-GB" noProof="0" dirty="0"/>
              <a:t> </a:t>
            </a:r>
            <a:r>
              <a:rPr lang="en-GB" noProof="0" dirty="0" err="1"/>
              <a:t>niveau</a:t>
            </a:r>
            <a:endParaRPr lang="en-GB" noProof="0" dirty="0"/>
          </a:p>
          <a:p>
            <a:pPr lvl="3"/>
            <a:r>
              <a:rPr lang="en-GB" noProof="0" dirty="0" err="1"/>
              <a:t>Vierde</a:t>
            </a:r>
            <a:r>
              <a:rPr lang="en-GB" noProof="0" dirty="0"/>
              <a:t> </a:t>
            </a:r>
            <a:r>
              <a:rPr lang="en-GB" noProof="0" dirty="0" err="1"/>
              <a:t>niveau</a:t>
            </a:r>
            <a:endParaRPr lang="en-GB" noProof="0" dirty="0"/>
          </a:p>
          <a:p>
            <a:pPr lvl="4"/>
            <a:r>
              <a:rPr lang="en-GB" noProof="0" dirty="0" err="1"/>
              <a:t>Vijfde</a:t>
            </a:r>
            <a:r>
              <a:rPr lang="en-GB" noProof="0" dirty="0"/>
              <a:t> </a:t>
            </a:r>
            <a:r>
              <a:rPr lang="en-GB" noProof="0" dirty="0" err="1"/>
              <a:t>niveau</a:t>
            </a:r>
            <a:endParaRPr lang="en-GB" noProof="0" dirty="0"/>
          </a:p>
        </p:txBody>
      </p:sp>
      <p:sp>
        <p:nvSpPr>
          <p:cNvPr id="2" name="Tijdelijke aanduiding voor titel 1">
            <a:extLst>
              <a:ext uri="{FF2B5EF4-FFF2-40B4-BE49-F238E27FC236}">
                <a16:creationId xmlns:a16="http://schemas.microsoft.com/office/drawing/2014/main" id="{FB40F12D-8035-4195-930D-B791F468267A}"/>
              </a:ext>
            </a:extLst>
          </p:cNvPr>
          <p:cNvSpPr>
            <a:spLocks noGrp="1"/>
          </p:cNvSpPr>
          <p:nvPr>
            <p:ph type="title"/>
          </p:nvPr>
        </p:nvSpPr>
        <p:spPr>
          <a:xfrm>
            <a:off x="1656000" y="1957111"/>
            <a:ext cx="7297784" cy="375158"/>
          </a:xfrm>
          <a:prstGeom prst="rect">
            <a:avLst/>
          </a:prstGeom>
          <a:noFill/>
        </p:spPr>
        <p:txBody>
          <a:bodyPr vert="horz" wrap="square" lIns="0" tIns="0" rIns="0" bIns="0" rtlCol="0" anchor="t" anchorCtr="0">
            <a:noAutofit/>
          </a:bodyPr>
          <a:lstStyle/>
          <a:p>
            <a:r>
              <a:rPr lang="en-GB" noProof="0" dirty="0" err="1"/>
              <a:t>Klik</a:t>
            </a:r>
            <a:r>
              <a:rPr lang="en-GB" noProof="0" dirty="0"/>
              <a:t> om </a:t>
            </a:r>
            <a:r>
              <a:rPr lang="en-GB" noProof="0" dirty="0" err="1"/>
              <a:t>stijl</a:t>
            </a:r>
            <a:r>
              <a:rPr lang="en-GB" noProof="0" dirty="0"/>
              <a:t> </a:t>
            </a:r>
            <a:r>
              <a:rPr lang="en-GB" noProof="0" dirty="0" err="1"/>
              <a:t>te</a:t>
            </a:r>
            <a:r>
              <a:rPr lang="en-GB" noProof="0" dirty="0"/>
              <a:t> </a:t>
            </a:r>
            <a:r>
              <a:rPr lang="en-GB" noProof="0" dirty="0" err="1"/>
              <a:t>bewerken</a:t>
            </a:r>
            <a:endParaRPr lang="en-GB" noProof="0" dirty="0"/>
          </a:p>
        </p:txBody>
      </p:sp>
      <p:pic>
        <p:nvPicPr>
          <p:cNvPr id="14" name="Logo">
            <a:extLst>
              <a:ext uri="{FF2B5EF4-FFF2-40B4-BE49-F238E27FC236}">
                <a16:creationId xmlns:a16="http://schemas.microsoft.com/office/drawing/2014/main" id="{6FC5823B-16E2-4E7B-A2ED-7CE5D54D13F6}"/>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p:blipFill>
        <p:spPr>
          <a:xfrm>
            <a:off x="0" y="0"/>
            <a:ext cx="4366269" cy="1505715"/>
          </a:xfrm>
          <a:prstGeom prst="rect">
            <a:avLst/>
          </a:prstGeom>
        </p:spPr>
      </p:pic>
      <p:cxnSp>
        <p:nvCxnSpPr>
          <p:cNvPr id="16" name="Lijn">
            <a:extLst>
              <a:ext uri="{FF2B5EF4-FFF2-40B4-BE49-F238E27FC236}">
                <a16:creationId xmlns:a16="http://schemas.microsoft.com/office/drawing/2014/main" id="{9206F333-50D7-4A8A-B454-330000740675}"/>
              </a:ext>
            </a:extLst>
          </p:cNvPr>
          <p:cNvCxnSpPr/>
          <p:nvPr userDrawn="1"/>
        </p:nvCxnSpPr>
        <p:spPr>
          <a:xfrm>
            <a:off x="1656000" y="1413672"/>
            <a:ext cx="907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Tijdelijke aanduiding voor tekst 7">
            <a:extLst>
              <a:ext uri="{FF2B5EF4-FFF2-40B4-BE49-F238E27FC236}">
                <a16:creationId xmlns:a16="http://schemas.microsoft.com/office/drawing/2014/main" id="{A211C5D2-F8B0-43EB-A28F-C64E9F7CA645}"/>
              </a:ext>
            </a:extLst>
          </p:cNvPr>
          <p:cNvSpPr txBox="1">
            <a:spLocks/>
          </p:cNvSpPr>
          <p:nvPr userDrawn="1"/>
        </p:nvSpPr>
        <p:spPr>
          <a:xfrm>
            <a:off x="1655763" y="1271567"/>
            <a:ext cx="2295034" cy="200055"/>
          </a:xfrm>
          <a:prstGeom prst="rect">
            <a:avLst/>
          </a:prstGeom>
          <a:solidFill>
            <a:schemeClr val="bg1"/>
          </a:solid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GB" noProof="0" dirty="0"/>
              <a:t>professional development</a:t>
            </a:r>
          </a:p>
        </p:txBody>
      </p:sp>
    </p:spTree>
    <p:extLst>
      <p:ext uri="{BB962C8B-B14F-4D97-AF65-F5344CB8AC3E}">
        <p14:creationId xmlns:p14="http://schemas.microsoft.com/office/powerpoint/2010/main" val="22561019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l" defTabSz="1177226" rtl="0" eaLnBrk="1" latinLnBrk="0" hangingPunct="1">
        <a:lnSpc>
          <a:spcPct val="100000"/>
        </a:lnSpc>
        <a:spcBef>
          <a:spcPct val="0"/>
        </a:spcBef>
        <a:buNone/>
        <a:defRPr sz="2650" b="1" kern="1200" cap="none" baseline="0">
          <a:solidFill>
            <a:schemeClr val="tx2"/>
          </a:solidFill>
          <a:latin typeface="+mj-lt"/>
          <a:ea typeface="+mj-ea"/>
          <a:cs typeface="+mj-cs"/>
        </a:defRPr>
      </a:lvl1pPr>
    </p:titleStyle>
    <p:body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p:bodyStyle>
    <p:otherStyle>
      <a:defPPr>
        <a:defRPr lang="nl-NL"/>
      </a:defPPr>
      <a:lvl1pPr marL="0" algn="l" defTabSz="1177226" rtl="0" eaLnBrk="1" latinLnBrk="0" hangingPunct="1">
        <a:defRPr sz="2317" kern="1200">
          <a:solidFill>
            <a:schemeClr val="tx1"/>
          </a:solidFill>
          <a:latin typeface="+mn-lt"/>
          <a:ea typeface="+mn-ea"/>
          <a:cs typeface="+mn-cs"/>
        </a:defRPr>
      </a:lvl1pPr>
      <a:lvl2pPr marL="588614" algn="l" defTabSz="1177226" rtl="0" eaLnBrk="1" latinLnBrk="0" hangingPunct="1">
        <a:defRPr sz="2317" kern="1200">
          <a:solidFill>
            <a:schemeClr val="tx1"/>
          </a:solidFill>
          <a:latin typeface="+mn-lt"/>
          <a:ea typeface="+mn-ea"/>
          <a:cs typeface="+mn-cs"/>
        </a:defRPr>
      </a:lvl2pPr>
      <a:lvl3pPr marL="1177226" algn="l" defTabSz="1177226" rtl="0" eaLnBrk="1" latinLnBrk="0" hangingPunct="1">
        <a:defRPr sz="2317" kern="1200">
          <a:solidFill>
            <a:schemeClr val="tx1"/>
          </a:solidFill>
          <a:latin typeface="+mn-lt"/>
          <a:ea typeface="+mn-ea"/>
          <a:cs typeface="+mn-cs"/>
        </a:defRPr>
      </a:lvl3pPr>
      <a:lvl4pPr marL="1765840" algn="l" defTabSz="1177226" rtl="0" eaLnBrk="1" latinLnBrk="0" hangingPunct="1">
        <a:defRPr sz="2317" kern="1200">
          <a:solidFill>
            <a:schemeClr val="tx1"/>
          </a:solidFill>
          <a:latin typeface="+mn-lt"/>
          <a:ea typeface="+mn-ea"/>
          <a:cs typeface="+mn-cs"/>
        </a:defRPr>
      </a:lvl4pPr>
      <a:lvl5pPr marL="2354456" algn="l" defTabSz="1177226" rtl="0" eaLnBrk="1" latinLnBrk="0" hangingPunct="1">
        <a:defRPr sz="2317" kern="1200">
          <a:solidFill>
            <a:schemeClr val="tx1"/>
          </a:solidFill>
          <a:latin typeface="+mn-lt"/>
          <a:ea typeface="+mn-ea"/>
          <a:cs typeface="+mn-cs"/>
        </a:defRPr>
      </a:lvl5pPr>
      <a:lvl6pPr marL="2943068" algn="l" defTabSz="1177226" rtl="0" eaLnBrk="1" latinLnBrk="0" hangingPunct="1">
        <a:defRPr sz="2317" kern="1200">
          <a:solidFill>
            <a:schemeClr val="tx1"/>
          </a:solidFill>
          <a:latin typeface="+mn-lt"/>
          <a:ea typeface="+mn-ea"/>
          <a:cs typeface="+mn-cs"/>
        </a:defRPr>
      </a:lvl6pPr>
      <a:lvl7pPr marL="3531681" algn="l" defTabSz="1177226" rtl="0" eaLnBrk="1" latinLnBrk="0" hangingPunct="1">
        <a:defRPr sz="2317" kern="1200">
          <a:solidFill>
            <a:schemeClr val="tx1"/>
          </a:solidFill>
          <a:latin typeface="+mn-lt"/>
          <a:ea typeface="+mn-ea"/>
          <a:cs typeface="+mn-cs"/>
        </a:defRPr>
      </a:lvl7pPr>
      <a:lvl8pPr marL="4120297" algn="l" defTabSz="1177226" rtl="0" eaLnBrk="1" latinLnBrk="0" hangingPunct="1">
        <a:defRPr sz="2317" kern="1200">
          <a:solidFill>
            <a:schemeClr val="tx1"/>
          </a:solidFill>
          <a:latin typeface="+mn-lt"/>
          <a:ea typeface="+mn-ea"/>
          <a:cs typeface="+mn-cs"/>
        </a:defRPr>
      </a:lvl8pPr>
      <a:lvl9pPr marL="4708909" algn="l" defTabSz="1177226" rtl="0" eaLnBrk="1" latinLnBrk="0" hangingPunct="1">
        <a:defRPr sz="231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041">
          <p15:clr>
            <a:srgbClr val="F26B43"/>
          </p15:clr>
        </p15:guide>
        <p15:guide id="2" pos="1043">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ndertitel 1">
            <a:extLst>
              <a:ext uri="{FF2B5EF4-FFF2-40B4-BE49-F238E27FC236}">
                <a16:creationId xmlns:a16="http://schemas.microsoft.com/office/drawing/2014/main" id="{1446593D-972A-4FC1-B3D3-C11BD570FC9D}"/>
              </a:ext>
            </a:extLst>
          </p:cNvPr>
          <p:cNvSpPr>
            <a:spLocks noGrp="1"/>
          </p:cNvSpPr>
          <p:nvPr>
            <p:ph type="subTitle" idx="1"/>
          </p:nvPr>
        </p:nvSpPr>
        <p:spPr/>
        <p:txBody>
          <a:bodyPr/>
          <a:lstStyle/>
          <a:p>
            <a:endParaRPr lang="nl-NL"/>
          </a:p>
        </p:txBody>
      </p:sp>
      <p:sp>
        <p:nvSpPr>
          <p:cNvPr id="3" name="Titel 2">
            <a:extLst>
              <a:ext uri="{FF2B5EF4-FFF2-40B4-BE49-F238E27FC236}">
                <a16:creationId xmlns:a16="http://schemas.microsoft.com/office/drawing/2014/main" id="{02CAAAAD-C128-40A9-A719-0C19FEC7034F}"/>
              </a:ext>
            </a:extLst>
          </p:cNvPr>
          <p:cNvSpPr>
            <a:spLocks noGrp="1"/>
          </p:cNvSpPr>
          <p:nvPr>
            <p:ph type="ctrTitle"/>
          </p:nvPr>
        </p:nvSpPr>
        <p:spPr>
          <a:xfrm>
            <a:off x="2046662" y="2613932"/>
            <a:ext cx="4633538" cy="905124"/>
          </a:xfrm>
        </p:spPr>
        <p:txBody>
          <a:bodyPr/>
          <a:lstStyle/>
          <a:p>
            <a:pPr algn="ctr"/>
            <a:r>
              <a:rPr lang="en-US" dirty="0"/>
              <a:t>Digital Peer Feedback in</a:t>
            </a:r>
            <a:br>
              <a:rPr lang="en-US" dirty="0"/>
            </a:br>
            <a:r>
              <a:rPr lang="en-US" dirty="0"/>
              <a:t>Higher Education</a:t>
            </a:r>
            <a:endParaRPr lang="nl-NL" dirty="0"/>
          </a:p>
        </p:txBody>
      </p:sp>
    </p:spTree>
    <p:extLst>
      <p:ext uri="{BB962C8B-B14F-4D97-AF65-F5344CB8AC3E}">
        <p14:creationId xmlns:p14="http://schemas.microsoft.com/office/powerpoint/2010/main" val="35926497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5999" y="1753426"/>
            <a:ext cx="8725785" cy="375158"/>
          </a:xfrm>
        </p:spPr>
        <p:txBody>
          <a:bodyPr/>
          <a:lstStyle/>
          <a:p>
            <a:r>
              <a:rPr lang="en-US" sz="2400" dirty="0"/>
              <a:t>Roles and actions	</a:t>
            </a:r>
            <a:endParaRPr lang="nl-NL" sz="2400" dirty="0"/>
          </a:p>
        </p:txBody>
      </p:sp>
      <p:sp>
        <p:nvSpPr>
          <p:cNvPr id="4" name="Content Placeholder 2">
            <a:extLst>
              <a:ext uri="{FF2B5EF4-FFF2-40B4-BE49-F238E27FC236}">
                <a16:creationId xmlns:a16="http://schemas.microsoft.com/office/drawing/2014/main" id="{09889093-62CD-4E41-A32E-C6EE0DF59093}"/>
              </a:ext>
            </a:extLst>
          </p:cNvPr>
          <p:cNvSpPr txBox="1">
            <a:spLocks/>
          </p:cNvSpPr>
          <p:nvPr/>
        </p:nvSpPr>
        <p:spPr>
          <a:xfrm>
            <a:off x="1656000" y="2607038"/>
            <a:ext cx="3898133"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US" dirty="0"/>
              <a:t>Lecturers</a:t>
            </a:r>
          </a:p>
          <a:p>
            <a:pPr lvl="1"/>
            <a:r>
              <a:rPr lang="en-US" dirty="0"/>
              <a:t>Before peer feedback</a:t>
            </a:r>
          </a:p>
          <a:p>
            <a:pPr lvl="1"/>
            <a:r>
              <a:rPr lang="en-US" dirty="0"/>
              <a:t>During peer feedback</a:t>
            </a:r>
          </a:p>
          <a:p>
            <a:pPr lvl="1"/>
            <a:r>
              <a:rPr lang="en-US" dirty="0"/>
              <a:t>After peer feedback</a:t>
            </a:r>
            <a:endParaRPr lang="en-GB" dirty="0"/>
          </a:p>
        </p:txBody>
      </p:sp>
      <p:sp>
        <p:nvSpPr>
          <p:cNvPr id="7" name="Content Placeholder 2">
            <a:extLst>
              <a:ext uri="{FF2B5EF4-FFF2-40B4-BE49-F238E27FC236}">
                <a16:creationId xmlns:a16="http://schemas.microsoft.com/office/drawing/2014/main" id="{50CCA04C-E35E-4FD3-BC23-B39E428447D7}"/>
              </a:ext>
            </a:extLst>
          </p:cNvPr>
          <p:cNvSpPr txBox="1">
            <a:spLocks/>
          </p:cNvSpPr>
          <p:nvPr/>
        </p:nvSpPr>
        <p:spPr>
          <a:xfrm>
            <a:off x="5554133" y="2631743"/>
            <a:ext cx="3898133"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US" dirty="0"/>
              <a:t>Student</a:t>
            </a:r>
          </a:p>
          <a:p>
            <a:pPr lvl="1"/>
            <a:r>
              <a:rPr lang="en-US" dirty="0"/>
              <a:t>Before peer feedback</a:t>
            </a:r>
          </a:p>
          <a:p>
            <a:pPr lvl="1"/>
            <a:r>
              <a:rPr lang="en-US" dirty="0"/>
              <a:t>During peer feedback</a:t>
            </a:r>
          </a:p>
          <a:p>
            <a:pPr lvl="1"/>
            <a:r>
              <a:rPr lang="en-US" dirty="0"/>
              <a:t>After peer feedback</a:t>
            </a:r>
            <a:endParaRPr lang="en-GB" dirty="0"/>
          </a:p>
        </p:txBody>
      </p:sp>
    </p:spTree>
    <p:extLst>
      <p:ext uri="{BB962C8B-B14F-4D97-AF65-F5344CB8AC3E}">
        <p14:creationId xmlns:p14="http://schemas.microsoft.com/office/powerpoint/2010/main" val="1363536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5999" y="1753426"/>
            <a:ext cx="8725785" cy="375158"/>
          </a:xfrm>
        </p:spPr>
        <p:txBody>
          <a:bodyPr/>
          <a:lstStyle/>
          <a:p>
            <a:r>
              <a:rPr lang="en-US" sz="2400" dirty="0"/>
              <a:t>Peer feedback evaluation 	</a:t>
            </a:r>
            <a:endParaRPr lang="nl-NL" sz="2400" dirty="0"/>
          </a:p>
        </p:txBody>
      </p:sp>
      <p:sp>
        <p:nvSpPr>
          <p:cNvPr id="4" name="Content Placeholder 2">
            <a:extLst>
              <a:ext uri="{FF2B5EF4-FFF2-40B4-BE49-F238E27FC236}">
                <a16:creationId xmlns:a16="http://schemas.microsoft.com/office/drawing/2014/main" id="{09889093-62CD-4E41-A32E-C6EE0DF59093}"/>
              </a:ext>
            </a:extLst>
          </p:cNvPr>
          <p:cNvSpPr txBox="1">
            <a:spLocks/>
          </p:cNvSpPr>
          <p:nvPr/>
        </p:nvSpPr>
        <p:spPr>
          <a:xfrm>
            <a:off x="1655999" y="2478640"/>
            <a:ext cx="8391250" cy="3143736"/>
          </a:xfrm>
          <a:prstGeom prst="rect">
            <a:avLst/>
          </a:prstGeom>
        </p:spPr>
        <p:txBody>
          <a:bodyPr vert="horz" lIns="0" tIns="0" rIns="0" bIns="0" rtlCol="0">
            <a:normAutofit/>
          </a:bodyPr>
          <a:lst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US" dirty="0"/>
              <a:t>Have you planned to evaluate the use of digital peer feedback with the students?</a:t>
            </a:r>
          </a:p>
          <a:p>
            <a:r>
              <a:rPr lang="en-US" dirty="0"/>
              <a:t>Why? / Why not?</a:t>
            </a:r>
          </a:p>
          <a:p>
            <a:r>
              <a:rPr lang="en-US" dirty="0"/>
              <a:t>What do you expect or want to learn from this evaluation?</a:t>
            </a:r>
          </a:p>
          <a:p>
            <a:r>
              <a:rPr lang="en-US" dirty="0"/>
              <a:t>What form will you use for this evaluation?</a:t>
            </a:r>
            <a:endParaRPr lang="en-GB" dirty="0"/>
          </a:p>
        </p:txBody>
      </p:sp>
    </p:spTree>
    <p:extLst>
      <p:ext uri="{BB962C8B-B14F-4D97-AF65-F5344CB8AC3E}">
        <p14:creationId xmlns:p14="http://schemas.microsoft.com/office/powerpoint/2010/main" val="568374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284920" y="1594878"/>
            <a:ext cx="5219297" cy="4125248"/>
          </a:xfrm>
        </p:spPr>
        <p:txBody>
          <a:bodyPr/>
          <a:lstStyle/>
          <a:p>
            <a:r>
              <a:rPr lang="en-US" dirty="0"/>
              <a:t>Review and outlook</a:t>
            </a:r>
          </a:p>
        </p:txBody>
      </p:sp>
    </p:spTree>
    <p:extLst>
      <p:ext uri="{BB962C8B-B14F-4D97-AF65-F5344CB8AC3E}">
        <p14:creationId xmlns:p14="http://schemas.microsoft.com/office/powerpoint/2010/main" val="2448766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7297784" cy="375158"/>
          </a:xfrm>
        </p:spPr>
        <p:txBody>
          <a:bodyPr/>
          <a:lstStyle/>
          <a:p>
            <a:r>
              <a:rPr lang="en-US" sz="2400" dirty="0"/>
              <a:t>Session 3</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p:txBody>
          <a:bodyPr/>
          <a:lstStyle/>
          <a:p>
            <a:pPr marL="357188" indent="-357188">
              <a:buFont typeface="Arial" panose="020B0604020202020204" pitchFamily="34" charset="0"/>
              <a:buChar char="•"/>
            </a:pPr>
            <a:r>
              <a:rPr lang="en-GB" dirty="0"/>
              <a:t>Sharing experiences</a:t>
            </a:r>
          </a:p>
          <a:p>
            <a:pPr marL="357188" indent="-357188">
              <a:buFont typeface="Arial" panose="020B0604020202020204" pitchFamily="34" charset="0"/>
              <a:buChar char="•"/>
            </a:pPr>
            <a:r>
              <a:rPr lang="en-GB" dirty="0"/>
              <a:t>Focus on tool: [</a:t>
            </a:r>
            <a:r>
              <a:rPr lang="en-GB" dirty="0" err="1"/>
              <a:t>PeerGrade</a:t>
            </a:r>
            <a:r>
              <a:rPr lang="en-GB" dirty="0"/>
              <a:t>]</a:t>
            </a:r>
          </a:p>
          <a:p>
            <a:pPr marL="357188" indent="-357188">
              <a:buFont typeface="Arial" panose="020B0604020202020204" pitchFamily="34" charset="0"/>
              <a:buChar char="•"/>
            </a:pPr>
            <a:r>
              <a:rPr lang="en-GB" dirty="0"/>
              <a:t>Focus on teaching: Peer feedback</a:t>
            </a:r>
          </a:p>
          <a:p>
            <a:pPr marL="537188" lvl="1" indent="-357188">
              <a:buFont typeface="Arial" panose="020B0604020202020204" pitchFamily="34" charset="0"/>
              <a:buChar char="•"/>
            </a:pPr>
            <a:r>
              <a:rPr lang="en-GB" dirty="0"/>
              <a:t>Assignment: Roles and actions</a:t>
            </a:r>
          </a:p>
          <a:p>
            <a:pPr marL="537188" lvl="1" indent="-357188">
              <a:buFont typeface="Arial" panose="020B0604020202020204" pitchFamily="34" charset="0"/>
              <a:buChar char="•"/>
            </a:pPr>
            <a:r>
              <a:rPr lang="en-GB" dirty="0"/>
              <a:t>Evaluation</a:t>
            </a:r>
          </a:p>
          <a:p>
            <a:pPr marL="357188" indent="-357188">
              <a:buFont typeface="Arial" panose="020B0604020202020204" pitchFamily="34" charset="0"/>
              <a:buChar char="•"/>
            </a:pPr>
            <a:r>
              <a:rPr lang="en-GB" dirty="0"/>
              <a:t>Review and outlook </a:t>
            </a:r>
          </a:p>
          <a:p>
            <a:endParaRPr lang="nl-NL" dirty="0"/>
          </a:p>
        </p:txBody>
      </p:sp>
    </p:spTree>
    <p:extLst>
      <p:ext uri="{BB962C8B-B14F-4D97-AF65-F5344CB8AC3E}">
        <p14:creationId xmlns:p14="http://schemas.microsoft.com/office/powerpoint/2010/main" val="2610990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7297784" cy="375158"/>
          </a:xfrm>
        </p:spPr>
        <p:txBody>
          <a:bodyPr/>
          <a:lstStyle/>
          <a:p>
            <a:r>
              <a:rPr lang="en-US" sz="2400" dirty="0"/>
              <a:t>Learning objectives</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p:txBody>
          <a:bodyPr/>
          <a:lstStyle/>
          <a:p>
            <a:pPr marL="0" indent="0" algn="just">
              <a:lnSpc>
                <a:spcPct val="107000"/>
              </a:lnSpc>
              <a:spcAft>
                <a:spcPts val="800"/>
              </a:spcAft>
              <a:buNone/>
            </a:pPr>
            <a:r>
              <a:rPr lang="en-GB" dirty="0"/>
              <a:t>On completion of the Digital Peer Feedback field lab, the lecturer will be able to:</a:t>
            </a:r>
          </a:p>
          <a:p>
            <a:pPr marL="342900" lvl="0" indent="-342900" algn="just">
              <a:lnSpc>
                <a:spcPct val="107000"/>
              </a:lnSpc>
              <a:spcAft>
                <a:spcPts val="800"/>
              </a:spcAft>
              <a:buFont typeface="+mj-lt"/>
              <a:buAutoNum type="arabicPeriod"/>
            </a:pPr>
            <a:r>
              <a:rPr lang="en-GB" dirty="0"/>
              <a:t>design a plan to use digital peer feedback in their own teaching context in a reasoned manner;</a:t>
            </a:r>
          </a:p>
          <a:p>
            <a:pPr marL="342900" lvl="0" indent="-342900" algn="just">
              <a:lnSpc>
                <a:spcPct val="107000"/>
              </a:lnSpc>
              <a:spcAft>
                <a:spcPts val="800"/>
              </a:spcAft>
              <a:buFont typeface="+mj-lt"/>
              <a:buAutoNum type="arabicPeriod"/>
            </a:pPr>
            <a:r>
              <a:rPr lang="en-GB" dirty="0"/>
              <a:t>use digital peer feedback in their own teaching context in a well-considered way;</a:t>
            </a:r>
          </a:p>
          <a:p>
            <a:pPr marL="342900" lvl="0" indent="-342900" algn="just">
              <a:lnSpc>
                <a:spcPct val="107000"/>
              </a:lnSpc>
              <a:spcAft>
                <a:spcPts val="800"/>
              </a:spcAft>
              <a:buFont typeface="+mj-lt"/>
              <a:buAutoNum type="arabicPeriod"/>
            </a:pPr>
            <a:r>
              <a:rPr lang="en-GB" dirty="0"/>
              <a:t>give a critical evaluation of digital peer feedback in their own teaching context.</a:t>
            </a:r>
          </a:p>
          <a:p>
            <a:endParaRPr lang="nl-NL" dirty="0"/>
          </a:p>
        </p:txBody>
      </p:sp>
    </p:spTree>
    <p:extLst>
      <p:ext uri="{BB962C8B-B14F-4D97-AF65-F5344CB8AC3E}">
        <p14:creationId xmlns:p14="http://schemas.microsoft.com/office/powerpoint/2010/main" val="3231157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7297784" cy="375158"/>
          </a:xfrm>
        </p:spPr>
        <p:txBody>
          <a:bodyPr/>
          <a:lstStyle/>
          <a:p>
            <a:r>
              <a:rPr lang="en-US" sz="2400" dirty="0"/>
              <a:t>Success criteria for learning objective 2</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252545"/>
            <a:ext cx="9116078" cy="3958683"/>
          </a:xfrm>
        </p:spPr>
        <p:txBody>
          <a:bodyPr>
            <a:normAutofit lnSpcReduction="10000"/>
          </a:bodyPr>
          <a:lstStyle/>
          <a:p>
            <a:pPr marL="0" lvl="0" indent="0" algn="just">
              <a:lnSpc>
                <a:spcPct val="107000"/>
              </a:lnSpc>
              <a:buNone/>
            </a:pPr>
            <a:r>
              <a:rPr lang="en-GB" dirty="0"/>
              <a:t>The lecturer:</a:t>
            </a:r>
          </a:p>
          <a:p>
            <a:pPr marL="0" lvl="0" indent="0" algn="just">
              <a:lnSpc>
                <a:spcPct val="107000"/>
              </a:lnSpc>
              <a:buNone/>
            </a:pPr>
            <a:endParaRPr lang="en-GB" dirty="0"/>
          </a:p>
          <a:p>
            <a:pPr marL="0" lvl="0" indent="0" algn="just">
              <a:lnSpc>
                <a:spcPct val="107000"/>
              </a:lnSpc>
              <a:buNone/>
            </a:pPr>
            <a:r>
              <a:rPr lang="en-GB" dirty="0"/>
              <a:t>-  is able to use digital peer feedback in their own teaching context in a </a:t>
            </a:r>
            <a:br>
              <a:rPr lang="en-GB" dirty="0"/>
            </a:br>
            <a:r>
              <a:rPr lang="en-GB" dirty="0"/>
              <a:t>       well-considered way;</a:t>
            </a:r>
          </a:p>
          <a:p>
            <a:pPr lvl="2"/>
            <a:r>
              <a:rPr lang="en-GB" dirty="0"/>
              <a:t>discusses the learning objectives for the lesson/module/semester/year with the students.</a:t>
            </a:r>
          </a:p>
          <a:p>
            <a:pPr lvl="2"/>
            <a:r>
              <a:rPr lang="en-GB" dirty="0"/>
              <a:t>discusses with students how to establish whether an assignment has been well executed (the success criteria).</a:t>
            </a:r>
          </a:p>
          <a:p>
            <a:pPr lvl="2"/>
            <a:r>
              <a:rPr lang="en-GB" dirty="0"/>
              <a:t>involves students in formulating the success criteria or allows students to formulate the success criteria themselves.</a:t>
            </a:r>
          </a:p>
          <a:p>
            <a:pPr lvl="2"/>
            <a:r>
              <a:rPr lang="en-GB" dirty="0"/>
              <a:t>uses exemplars of varying quality so that students can see for themselves what makes a well-executed assignment. </a:t>
            </a:r>
          </a:p>
          <a:p>
            <a:pPr lvl="2"/>
            <a:r>
              <a:rPr lang="en-GB" dirty="0"/>
              <a:t>gives the students an assessment model or rubric that provides clear criteria for giving and receiving peer feedback. </a:t>
            </a:r>
          </a:p>
          <a:p>
            <a:endParaRPr lang="nl-NL" dirty="0"/>
          </a:p>
        </p:txBody>
      </p:sp>
    </p:spTree>
    <p:extLst>
      <p:ext uri="{BB962C8B-B14F-4D97-AF65-F5344CB8AC3E}">
        <p14:creationId xmlns:p14="http://schemas.microsoft.com/office/powerpoint/2010/main" val="2763561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5999" y="1753426"/>
            <a:ext cx="8725785" cy="375158"/>
          </a:xfrm>
        </p:spPr>
        <p:txBody>
          <a:bodyPr/>
          <a:lstStyle/>
          <a:p>
            <a:r>
              <a:rPr lang="en-US" sz="2400" dirty="0"/>
              <a:t>Success criteria for learning objective 2 (continued)</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252545"/>
            <a:ext cx="9116078" cy="3958683"/>
          </a:xfrm>
        </p:spPr>
        <p:txBody>
          <a:bodyPr>
            <a:normAutofit/>
          </a:bodyPr>
          <a:lstStyle/>
          <a:p>
            <a:pPr marL="0" lvl="0" indent="0" algn="just">
              <a:lnSpc>
                <a:spcPct val="107000"/>
              </a:lnSpc>
              <a:buNone/>
            </a:pPr>
            <a:r>
              <a:rPr lang="en-GB" dirty="0"/>
              <a:t>The lecturer:</a:t>
            </a:r>
          </a:p>
          <a:p>
            <a:pPr marL="0" lvl="0" indent="0" algn="just">
              <a:lnSpc>
                <a:spcPct val="107000"/>
              </a:lnSpc>
              <a:buNone/>
            </a:pPr>
            <a:endParaRPr lang="en-GB" dirty="0"/>
          </a:p>
          <a:p>
            <a:pPr lvl="1"/>
            <a:r>
              <a:rPr lang="en-GB" dirty="0"/>
              <a:t>prepares the digital peer feedback system for use.</a:t>
            </a:r>
          </a:p>
          <a:p>
            <a:pPr lvl="1"/>
            <a:r>
              <a:rPr lang="en-GB" dirty="0"/>
              <a:t>explains to students how they should use the digital peer feedback system. </a:t>
            </a:r>
          </a:p>
          <a:p>
            <a:pPr lvl="1"/>
            <a:r>
              <a:rPr lang="en-GB" dirty="0"/>
              <a:t>prepares students for the process of giving and receiving peer feedback.</a:t>
            </a:r>
          </a:p>
          <a:p>
            <a:pPr lvl="1"/>
            <a:r>
              <a:rPr lang="en-GB" dirty="0"/>
              <a:t>practices giving and receiving peer feedback with the students. </a:t>
            </a:r>
          </a:p>
          <a:p>
            <a:pPr lvl="1"/>
            <a:r>
              <a:rPr lang="en-GB" dirty="0"/>
              <a:t>monitors the students' feedback activities. </a:t>
            </a:r>
          </a:p>
          <a:p>
            <a:pPr lvl="1"/>
            <a:r>
              <a:rPr lang="en-GB" dirty="0"/>
              <a:t>guides students throughout the process of giving and receiving feedback. </a:t>
            </a:r>
          </a:p>
          <a:p>
            <a:pPr lvl="1"/>
            <a:r>
              <a:rPr lang="en-GB" dirty="0"/>
              <a:t>encourages students to give scores and comments in their assessment. </a:t>
            </a:r>
          </a:p>
          <a:p>
            <a:pPr lvl="1">
              <a:spcAft>
                <a:spcPts val="800"/>
              </a:spcAft>
            </a:pPr>
            <a:r>
              <a:rPr lang="en-GB" dirty="0"/>
              <a:t>gives students the opportunity to improve their work once they have received the feedback. </a:t>
            </a:r>
          </a:p>
          <a:p>
            <a:endParaRPr lang="nl-NL" dirty="0"/>
          </a:p>
        </p:txBody>
      </p:sp>
    </p:spTree>
    <p:extLst>
      <p:ext uri="{BB962C8B-B14F-4D97-AF65-F5344CB8AC3E}">
        <p14:creationId xmlns:p14="http://schemas.microsoft.com/office/powerpoint/2010/main" val="508987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284920" y="1594878"/>
            <a:ext cx="5219297" cy="4125248"/>
          </a:xfrm>
        </p:spPr>
        <p:txBody>
          <a:bodyPr/>
          <a:lstStyle/>
          <a:p>
            <a:r>
              <a:rPr lang="en-US" dirty="0"/>
              <a:t>Share your experiences</a:t>
            </a:r>
            <a:endParaRPr lang="en-GB" dirty="0"/>
          </a:p>
        </p:txBody>
      </p:sp>
    </p:spTree>
    <p:extLst>
      <p:ext uri="{BB962C8B-B14F-4D97-AF65-F5344CB8AC3E}">
        <p14:creationId xmlns:p14="http://schemas.microsoft.com/office/powerpoint/2010/main" val="4068705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5999" y="1753426"/>
            <a:ext cx="8725785" cy="375158"/>
          </a:xfrm>
        </p:spPr>
        <p:txBody>
          <a:bodyPr/>
          <a:lstStyle/>
          <a:p>
            <a:r>
              <a:rPr lang="en-US" sz="2400" dirty="0"/>
              <a:t>Share your experiences	</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5999" y="2352906"/>
            <a:ext cx="9116078" cy="3434577"/>
          </a:xfrm>
        </p:spPr>
        <p:txBody>
          <a:bodyPr>
            <a:normAutofit/>
          </a:bodyPr>
          <a:lstStyle/>
          <a:p>
            <a:r>
              <a:rPr lang="en-US" dirty="0"/>
              <a:t>Share your (initial) experiences or plans</a:t>
            </a:r>
          </a:p>
          <a:p>
            <a:pPr lvl="1"/>
            <a:r>
              <a:rPr lang="en-US" dirty="0"/>
              <a:t>Practical</a:t>
            </a:r>
          </a:p>
          <a:p>
            <a:pPr lvl="1"/>
            <a:r>
              <a:rPr lang="en-US" dirty="0"/>
              <a:t>Pedagogical</a:t>
            </a:r>
          </a:p>
          <a:p>
            <a:pPr marL="0" indent="0">
              <a:buNone/>
            </a:pPr>
            <a:endParaRPr lang="en-US" dirty="0"/>
          </a:p>
          <a:p>
            <a:r>
              <a:rPr lang="en-US" dirty="0"/>
              <a:t>Questions and suggestions</a:t>
            </a:r>
            <a:endParaRPr lang="en-GB" dirty="0"/>
          </a:p>
          <a:p>
            <a:endParaRPr lang="nl-NL" dirty="0"/>
          </a:p>
        </p:txBody>
      </p:sp>
    </p:spTree>
    <p:extLst>
      <p:ext uri="{BB962C8B-B14F-4D97-AF65-F5344CB8AC3E}">
        <p14:creationId xmlns:p14="http://schemas.microsoft.com/office/powerpoint/2010/main" val="1820761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284920" y="1594878"/>
            <a:ext cx="5219297" cy="4125248"/>
          </a:xfrm>
        </p:spPr>
        <p:txBody>
          <a:bodyPr/>
          <a:lstStyle/>
          <a:p>
            <a:r>
              <a:rPr lang="en-US" dirty="0"/>
              <a:t>[Digital tool]</a:t>
            </a:r>
            <a:endParaRPr lang="en-GB" dirty="0"/>
          </a:p>
        </p:txBody>
      </p:sp>
    </p:spTree>
    <p:extLst>
      <p:ext uri="{BB962C8B-B14F-4D97-AF65-F5344CB8AC3E}">
        <p14:creationId xmlns:p14="http://schemas.microsoft.com/office/powerpoint/2010/main" val="1606235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284920" y="1594878"/>
            <a:ext cx="5219297" cy="4125248"/>
          </a:xfrm>
        </p:spPr>
        <p:txBody>
          <a:bodyPr/>
          <a:lstStyle/>
          <a:p>
            <a:r>
              <a:rPr lang="en-US" dirty="0"/>
              <a:t>Assignment: Roles and activities</a:t>
            </a:r>
          </a:p>
        </p:txBody>
      </p:sp>
    </p:spTree>
    <p:extLst>
      <p:ext uri="{BB962C8B-B14F-4D97-AF65-F5344CB8AC3E}">
        <p14:creationId xmlns:p14="http://schemas.microsoft.com/office/powerpoint/2010/main" val="1861808295"/>
      </p:ext>
    </p:extLst>
  </p:cSld>
  <p:clrMapOvr>
    <a:masterClrMapping/>
  </p:clrMapOvr>
</p:sld>
</file>

<file path=ppt/theme/theme1.xml><?xml version="1.0" encoding="utf-8"?>
<a:theme xmlns:a="http://schemas.openxmlformats.org/drawingml/2006/main" name="Versnellingsplan - docentprofessionalisering">
  <a:themeElements>
    <a:clrScheme name="VP C">
      <a:dk1>
        <a:srgbClr val="001E28"/>
      </a:dk1>
      <a:lt1>
        <a:sysClr val="window" lastClr="FFFFFF"/>
      </a:lt1>
      <a:dk2>
        <a:srgbClr val="009FE3"/>
      </a:dk2>
      <a:lt2>
        <a:srgbClr val="FFFFFF"/>
      </a:lt2>
      <a:accent1>
        <a:srgbClr val="001E28"/>
      </a:accent1>
      <a:accent2>
        <a:srgbClr val="008438"/>
      </a:accent2>
      <a:accent3>
        <a:srgbClr val="BD081C"/>
      </a:accent3>
      <a:accent4>
        <a:srgbClr val="ADB6BC"/>
      </a:accent4>
      <a:accent5>
        <a:srgbClr val="008438"/>
      </a:accent5>
      <a:accent6>
        <a:srgbClr val="C8006E"/>
      </a:accent6>
      <a:hlink>
        <a:srgbClr val="0DAA8D"/>
      </a:hlink>
      <a:folHlink>
        <a:srgbClr val="0DAA8D"/>
      </a:folHlink>
    </a:clrScheme>
    <a:fontScheme name="Versnellingsplan">
      <a:majorFont>
        <a:latin typeface="Montserrat Medium"/>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ijeenkomst 3" id="{88BBC6EA-394F-4D51-BD62-0EB419AEDDA8}" vid="{21D0236D-A0AE-4F1A-ACFE-600FAF46A6A5}"/>
    </a:ext>
  </a:extLst>
</a:theme>
</file>

<file path=ppt/theme/theme2.xml><?xml version="1.0" encoding="utf-8"?>
<a:theme xmlns:a="http://schemas.openxmlformats.org/drawingml/2006/main" name="Acceleration plan  - professional development">
  <a:themeElements>
    <a:clrScheme name="VP C">
      <a:dk1>
        <a:srgbClr val="001E28"/>
      </a:dk1>
      <a:lt1>
        <a:sysClr val="window" lastClr="FFFFFF"/>
      </a:lt1>
      <a:dk2>
        <a:srgbClr val="009FE3"/>
      </a:dk2>
      <a:lt2>
        <a:srgbClr val="FFFFFF"/>
      </a:lt2>
      <a:accent1>
        <a:srgbClr val="001E28"/>
      </a:accent1>
      <a:accent2>
        <a:srgbClr val="008438"/>
      </a:accent2>
      <a:accent3>
        <a:srgbClr val="BD081C"/>
      </a:accent3>
      <a:accent4>
        <a:srgbClr val="ADB6BC"/>
      </a:accent4>
      <a:accent5>
        <a:srgbClr val="008438"/>
      </a:accent5>
      <a:accent6>
        <a:srgbClr val="C8006E"/>
      </a:accent6>
      <a:hlink>
        <a:srgbClr val="0DAA8D"/>
      </a:hlink>
      <a:folHlink>
        <a:srgbClr val="0DAA8D"/>
      </a:folHlink>
    </a:clrScheme>
    <a:fontScheme name="Versnellingsplan">
      <a:majorFont>
        <a:latin typeface="Montserrat Medium"/>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leration plan  - professional development.potx" id="{0A9F2BE8-45E5-494D-A45D-9D10EEA6D640}" vid="{98CA0B05-60CB-4E88-BD96-9E5A4450DAD3}"/>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6F78B86144F504F87C563F1A3801226" ma:contentTypeVersion="9" ma:contentTypeDescription="Create a new document." ma:contentTypeScope="" ma:versionID="67d77fc96328bcbca49852f8d3279e2c">
  <xsd:schema xmlns:xsd="http://www.w3.org/2001/XMLSchema" xmlns:xs="http://www.w3.org/2001/XMLSchema" xmlns:p="http://schemas.microsoft.com/office/2006/metadata/properties" xmlns:ns2="7f4a3ad0-60fa-4a33-a356-92e2cb09f919" targetNamespace="http://schemas.microsoft.com/office/2006/metadata/properties" ma:root="true" ma:fieldsID="c51106123e3914725181005c7d4a099f" ns2:_="">
    <xsd:import namespace="7f4a3ad0-60fa-4a33-a356-92e2cb09f91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4a3ad0-60fa-4a33-a356-92e2cb09f9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EC68994-A482-45C1-B246-2FA0F98FDCA8}">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1d98bcff-94a4-440c-9bc6-9e64e82f5dc2"/>
    <ds:schemaRef ds:uri="http://www.w3.org/XML/1998/namespace"/>
    <ds:schemaRef ds:uri="http://purl.org/dc/dcmitype/"/>
  </ds:schemaRefs>
</ds:datastoreItem>
</file>

<file path=customXml/itemProps2.xml><?xml version="1.0" encoding="utf-8"?>
<ds:datastoreItem xmlns:ds="http://schemas.openxmlformats.org/officeDocument/2006/customXml" ds:itemID="{F8132207-ABDC-4C13-ADFD-12F36F1C8153}">
  <ds:schemaRefs>
    <ds:schemaRef ds:uri="http://schemas.microsoft.com/sharepoint/v3/contenttype/forms"/>
  </ds:schemaRefs>
</ds:datastoreItem>
</file>

<file path=customXml/itemProps3.xml><?xml version="1.0" encoding="utf-8"?>
<ds:datastoreItem xmlns:ds="http://schemas.openxmlformats.org/officeDocument/2006/customXml" ds:itemID="{08B76333-835E-4663-A817-994179C1606A}"/>
</file>

<file path=docProps/app.xml><?xml version="1.0" encoding="utf-8"?>
<Properties xmlns="http://schemas.openxmlformats.org/officeDocument/2006/extended-properties" xmlns:vt="http://schemas.openxmlformats.org/officeDocument/2006/docPropsVTypes">
  <Template>Bijeenkomst 3</Template>
  <TotalTime>0</TotalTime>
  <Words>839</Words>
  <Application>Microsoft Office PowerPoint</Application>
  <PresentationFormat>Aangepast</PresentationFormat>
  <Paragraphs>95</Paragraphs>
  <Slides>12</Slides>
  <Notes>12</Notes>
  <HiddenSlides>0</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12</vt:i4>
      </vt:variant>
    </vt:vector>
  </HeadingPairs>
  <TitlesOfParts>
    <vt:vector size="19" baseType="lpstr">
      <vt:lpstr>Arial</vt:lpstr>
      <vt:lpstr>Calibri</vt:lpstr>
      <vt:lpstr>Montserrat</vt:lpstr>
      <vt:lpstr>Montserrat Light</vt:lpstr>
      <vt:lpstr>Montserrat Medium</vt:lpstr>
      <vt:lpstr>Versnellingsplan - docentprofessionalisering</vt:lpstr>
      <vt:lpstr>Acceleration plan  - professional development</vt:lpstr>
      <vt:lpstr>Digital Peer Feedback in Higher Education</vt:lpstr>
      <vt:lpstr>Session 3</vt:lpstr>
      <vt:lpstr>Learning objectives</vt:lpstr>
      <vt:lpstr>Success criteria for learning objective 2</vt:lpstr>
      <vt:lpstr>Success criteria for learning objective 2 (continued)</vt:lpstr>
      <vt:lpstr>PowerPoint-presentatie</vt:lpstr>
      <vt:lpstr>Share your experiences </vt:lpstr>
      <vt:lpstr>PowerPoint-presentatie</vt:lpstr>
      <vt:lpstr>PowerPoint-presentatie</vt:lpstr>
      <vt:lpstr>Roles and actions </vt:lpstr>
      <vt:lpstr>Peer feedback evaluation  </vt:lpstr>
      <vt:lpstr>PowerPoint-presentatie</vt:lpstr>
    </vt:vector>
  </TitlesOfParts>
  <Company>Versnellingsplan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peer feedback in higher education</dc:title>
  <dc:creator>Hopster-den Otter, D. (BMS)</dc:creator>
  <dc:description>Template by Orange Pepper_x000d_
Design by Basement Graphics_x000d_
2019</dc:description>
  <cp:lastModifiedBy>Esther Adriaansen</cp:lastModifiedBy>
  <cp:revision>13</cp:revision>
  <dcterms:created xsi:type="dcterms:W3CDTF">2020-08-12T13:11:52Z</dcterms:created>
  <dcterms:modified xsi:type="dcterms:W3CDTF">2020-11-30T11:40:42Z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0x01010016F78B86144F504F87C563F1A3801226</vt:lpwstr>
  </property>
</Properties>
</file>