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4"/>
    <p:sldMasterId id="2147483668" r:id="rId5"/>
  </p:sldMasterIdLst>
  <p:notesMasterIdLst>
    <p:notesMasterId r:id="rId23"/>
  </p:notesMasterIdLst>
  <p:handoutMasterIdLst>
    <p:handoutMasterId r:id="rId24"/>
  </p:handoutMasterIdLst>
  <p:sldIdLst>
    <p:sldId id="602" r:id="rId6"/>
    <p:sldId id="330" r:id="rId7"/>
    <p:sldId id="603" r:id="rId8"/>
    <p:sldId id="604" r:id="rId9"/>
    <p:sldId id="605" r:id="rId10"/>
    <p:sldId id="259" r:id="rId11"/>
    <p:sldId id="606" r:id="rId12"/>
    <p:sldId id="607" r:id="rId13"/>
    <p:sldId id="608" r:id="rId14"/>
    <p:sldId id="609" r:id="rId15"/>
    <p:sldId id="610" r:id="rId16"/>
    <p:sldId id="611" r:id="rId17"/>
    <p:sldId id="612" r:id="rId18"/>
    <p:sldId id="613" r:id="rId19"/>
    <p:sldId id="614" r:id="rId20"/>
    <p:sldId id="615" r:id="rId21"/>
    <p:sldId id="616" r:id="rId22"/>
  </p:sldIdLst>
  <p:sldSz cx="11520488" cy="6480175"/>
  <p:notesSz cx="6858000" cy="9144000"/>
  <p:defaultTextStyle>
    <a:defPPr>
      <a:defRPr lang="nl-NL"/>
    </a:defPPr>
    <a:lvl1pPr marL="0" algn="l" defTabSz="502697" rtl="0" eaLnBrk="1" latinLnBrk="0" hangingPunct="1">
      <a:defRPr sz="989" kern="1200">
        <a:solidFill>
          <a:schemeClr val="tx1"/>
        </a:solidFill>
        <a:latin typeface="+mn-lt"/>
        <a:ea typeface="+mn-ea"/>
        <a:cs typeface="+mn-cs"/>
      </a:defRPr>
    </a:lvl1pPr>
    <a:lvl2pPr marL="251348" algn="l" defTabSz="502697" rtl="0" eaLnBrk="1" latinLnBrk="0" hangingPunct="1">
      <a:defRPr sz="989" kern="1200">
        <a:solidFill>
          <a:schemeClr val="tx1"/>
        </a:solidFill>
        <a:latin typeface="+mn-lt"/>
        <a:ea typeface="+mn-ea"/>
        <a:cs typeface="+mn-cs"/>
      </a:defRPr>
    </a:lvl2pPr>
    <a:lvl3pPr marL="502697" algn="l" defTabSz="502697" rtl="0" eaLnBrk="1" latinLnBrk="0" hangingPunct="1">
      <a:defRPr sz="989" kern="1200">
        <a:solidFill>
          <a:schemeClr val="tx1"/>
        </a:solidFill>
        <a:latin typeface="+mn-lt"/>
        <a:ea typeface="+mn-ea"/>
        <a:cs typeface="+mn-cs"/>
      </a:defRPr>
    </a:lvl3pPr>
    <a:lvl4pPr marL="754045" algn="l" defTabSz="502697" rtl="0" eaLnBrk="1" latinLnBrk="0" hangingPunct="1">
      <a:defRPr sz="989" kern="1200">
        <a:solidFill>
          <a:schemeClr val="tx1"/>
        </a:solidFill>
        <a:latin typeface="+mn-lt"/>
        <a:ea typeface="+mn-ea"/>
        <a:cs typeface="+mn-cs"/>
      </a:defRPr>
    </a:lvl4pPr>
    <a:lvl5pPr marL="1005393" algn="l" defTabSz="502697" rtl="0" eaLnBrk="1" latinLnBrk="0" hangingPunct="1">
      <a:defRPr sz="989" kern="1200">
        <a:solidFill>
          <a:schemeClr val="tx1"/>
        </a:solidFill>
        <a:latin typeface="+mn-lt"/>
        <a:ea typeface="+mn-ea"/>
        <a:cs typeface="+mn-cs"/>
      </a:defRPr>
    </a:lvl5pPr>
    <a:lvl6pPr marL="1256743" algn="l" defTabSz="502697" rtl="0" eaLnBrk="1" latinLnBrk="0" hangingPunct="1">
      <a:defRPr sz="989" kern="1200">
        <a:solidFill>
          <a:schemeClr val="tx1"/>
        </a:solidFill>
        <a:latin typeface="+mn-lt"/>
        <a:ea typeface="+mn-ea"/>
        <a:cs typeface="+mn-cs"/>
      </a:defRPr>
    </a:lvl6pPr>
    <a:lvl7pPr marL="1508091" algn="l" defTabSz="502697" rtl="0" eaLnBrk="1" latinLnBrk="0" hangingPunct="1">
      <a:defRPr sz="989" kern="1200">
        <a:solidFill>
          <a:schemeClr val="tx1"/>
        </a:solidFill>
        <a:latin typeface="+mn-lt"/>
        <a:ea typeface="+mn-ea"/>
        <a:cs typeface="+mn-cs"/>
      </a:defRPr>
    </a:lvl7pPr>
    <a:lvl8pPr marL="1759439" algn="l" defTabSz="502697" rtl="0" eaLnBrk="1" latinLnBrk="0" hangingPunct="1">
      <a:defRPr sz="989" kern="1200">
        <a:solidFill>
          <a:schemeClr val="tx1"/>
        </a:solidFill>
        <a:latin typeface="+mn-lt"/>
        <a:ea typeface="+mn-ea"/>
        <a:cs typeface="+mn-cs"/>
      </a:defRPr>
    </a:lvl8pPr>
    <a:lvl9pPr marL="2010788" algn="l" defTabSz="502697" rtl="0" eaLnBrk="1" latinLnBrk="0" hangingPunct="1">
      <a:defRPr sz="98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1" userDrawn="1">
          <p15:clr>
            <a:srgbClr val="A4A3A4"/>
          </p15:clr>
        </p15:guide>
        <p15:guide id="2" pos="362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 Hopley" initials="CH" lastIdx="1" clrIdx="0">
    <p:extLst>
      <p:ext uri="{19B8F6BF-5375-455C-9EA6-DF929625EA0E}">
        <p15:presenceInfo xmlns:p15="http://schemas.microsoft.com/office/powerpoint/2012/main" userId="071587ed7c2c989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FE3A41-922D-4480-9D07-4E94266E2DF6}" v="59" dt="2020-11-30T12:03:48.1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3988" autoAdjust="0"/>
  </p:normalViewPr>
  <p:slideViewPr>
    <p:cSldViewPr snapToGrid="0" showGuides="1">
      <p:cViewPr varScale="1">
        <p:scale>
          <a:sx n="67" d="100"/>
          <a:sy n="67" d="100"/>
        </p:scale>
        <p:origin x="1435" y="53"/>
      </p:cViewPr>
      <p:guideLst>
        <p:guide orient="horz" pos="2041"/>
        <p:guide pos="3629"/>
      </p:guideLst>
    </p:cSldViewPr>
  </p:slideViewPr>
  <p:notesTextViewPr>
    <p:cViewPr>
      <p:scale>
        <a:sx n="1" d="1"/>
        <a:sy n="1" d="1"/>
      </p:scale>
      <p:origin x="0" y="0"/>
    </p:cViewPr>
  </p:notesTextViewPr>
  <p:notesViewPr>
    <p:cSldViewPr snapToGrid="0">
      <p:cViewPr varScale="1">
        <p:scale>
          <a:sx n="80" d="100"/>
          <a:sy n="80" d="100"/>
        </p:scale>
        <p:origin x="391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Adriaansen" userId="fe0bf45b-8f6b-4c39-9fa4-50e51c97dea6" providerId="ADAL" clId="{F6FE3A41-922D-4480-9D07-4E94266E2DF6}"/>
    <pc:docChg chg="custSel addSld delSld modSld">
      <pc:chgData name="Esther Adriaansen" userId="fe0bf45b-8f6b-4c39-9fa4-50e51c97dea6" providerId="ADAL" clId="{F6FE3A41-922D-4480-9D07-4E94266E2DF6}" dt="2020-11-30T12:03:57.676" v="204" actId="2696"/>
      <pc:docMkLst>
        <pc:docMk/>
      </pc:docMkLst>
      <pc:sldChg chg="del">
        <pc:chgData name="Esther Adriaansen" userId="fe0bf45b-8f6b-4c39-9fa4-50e51c97dea6" providerId="ADAL" clId="{F6FE3A41-922D-4480-9D07-4E94266E2DF6}" dt="2020-11-30T11:44:26.060" v="1" actId="2696"/>
        <pc:sldMkLst>
          <pc:docMk/>
          <pc:sldMk cId="2571236029" sldId="256"/>
        </pc:sldMkLst>
      </pc:sldChg>
      <pc:sldChg chg="del">
        <pc:chgData name="Esther Adriaansen" userId="fe0bf45b-8f6b-4c39-9fa4-50e51c97dea6" providerId="ADAL" clId="{F6FE3A41-922D-4480-9D07-4E94266E2DF6}" dt="2020-11-30T11:45:15.240" v="16" actId="2696"/>
        <pc:sldMkLst>
          <pc:docMk/>
          <pc:sldMk cId="889681060" sldId="257"/>
        </pc:sldMkLst>
      </pc:sldChg>
      <pc:sldChg chg="modSp">
        <pc:chgData name="Esther Adriaansen" userId="fe0bf45b-8f6b-4c39-9fa4-50e51c97dea6" providerId="ADAL" clId="{F6FE3A41-922D-4480-9D07-4E94266E2DF6}" dt="2020-11-30T11:49:38.783" v="81"/>
        <pc:sldMkLst>
          <pc:docMk/>
          <pc:sldMk cId="4068705232" sldId="259"/>
        </pc:sldMkLst>
        <pc:spChg chg="mod">
          <ac:chgData name="Esther Adriaansen" userId="fe0bf45b-8f6b-4c39-9fa4-50e51c97dea6" providerId="ADAL" clId="{F6FE3A41-922D-4480-9D07-4E94266E2DF6}" dt="2020-11-30T11:49:38.783" v="81"/>
          <ac:spMkLst>
            <pc:docMk/>
            <pc:sldMk cId="4068705232" sldId="259"/>
            <ac:spMk id="2" creationId="{0B23C4F7-DE04-47E6-BB56-5E743954328B}"/>
          </ac:spMkLst>
        </pc:spChg>
      </pc:sldChg>
      <pc:sldChg chg="del">
        <pc:chgData name="Esther Adriaansen" userId="fe0bf45b-8f6b-4c39-9fa4-50e51c97dea6" providerId="ADAL" clId="{F6FE3A41-922D-4480-9D07-4E94266E2DF6}" dt="2020-11-30T11:58:09.056" v="155" actId="2696"/>
        <pc:sldMkLst>
          <pc:docMk/>
          <pc:sldMk cId="3983609650" sldId="262"/>
        </pc:sldMkLst>
      </pc:sldChg>
      <pc:sldChg chg="del">
        <pc:chgData name="Esther Adriaansen" userId="fe0bf45b-8f6b-4c39-9fa4-50e51c97dea6" providerId="ADAL" clId="{F6FE3A41-922D-4480-9D07-4E94266E2DF6}" dt="2020-11-30T11:52:32.376" v="106" actId="2696"/>
        <pc:sldMkLst>
          <pc:docMk/>
          <pc:sldMk cId="1337965185" sldId="267"/>
        </pc:sldMkLst>
      </pc:sldChg>
      <pc:sldChg chg="del">
        <pc:chgData name="Esther Adriaansen" userId="fe0bf45b-8f6b-4c39-9fa4-50e51c97dea6" providerId="ADAL" clId="{F6FE3A41-922D-4480-9D07-4E94266E2DF6}" dt="2020-11-30T12:03:57.676" v="204" actId="2696"/>
        <pc:sldMkLst>
          <pc:docMk/>
          <pc:sldMk cId="2356248537" sldId="271"/>
        </pc:sldMkLst>
      </pc:sldChg>
      <pc:sldChg chg="del">
        <pc:chgData name="Esther Adriaansen" userId="fe0bf45b-8f6b-4c39-9fa4-50e51c97dea6" providerId="ADAL" clId="{F6FE3A41-922D-4480-9D07-4E94266E2DF6}" dt="2020-11-30T11:46:06.203" v="22" actId="2696"/>
        <pc:sldMkLst>
          <pc:docMk/>
          <pc:sldMk cId="1412488393" sldId="278"/>
        </pc:sldMkLst>
      </pc:sldChg>
      <pc:sldChg chg="modSp modNotesTx">
        <pc:chgData name="Esther Adriaansen" userId="fe0bf45b-8f6b-4c39-9fa4-50e51c97dea6" providerId="ADAL" clId="{F6FE3A41-922D-4480-9D07-4E94266E2DF6}" dt="2020-11-30T11:45:11.758" v="15" actId="255"/>
        <pc:sldMkLst>
          <pc:docMk/>
          <pc:sldMk cId="2610990406" sldId="330"/>
        </pc:sldMkLst>
        <pc:spChg chg="mod">
          <ac:chgData name="Esther Adriaansen" userId="fe0bf45b-8f6b-4c39-9fa4-50e51c97dea6" providerId="ADAL" clId="{F6FE3A41-922D-4480-9D07-4E94266E2DF6}" dt="2020-11-30T11:44:51.596" v="10" actId="20577"/>
          <ac:spMkLst>
            <pc:docMk/>
            <pc:sldMk cId="2610990406" sldId="330"/>
            <ac:spMk id="2" creationId="{072E85DD-2C31-4F7C-ADD6-FFC776CCD6FD}"/>
          </ac:spMkLst>
        </pc:spChg>
        <pc:spChg chg="mod">
          <ac:chgData name="Esther Adriaansen" userId="fe0bf45b-8f6b-4c39-9fa4-50e51c97dea6" providerId="ADAL" clId="{F6FE3A41-922D-4480-9D07-4E94266E2DF6}" dt="2020-11-30T11:45:11.758" v="15" actId="255"/>
          <ac:spMkLst>
            <pc:docMk/>
            <pc:sldMk cId="2610990406" sldId="330"/>
            <ac:spMk id="3" creationId="{061FDA7A-44D6-469A-B9F3-9D6D3EADADE0}"/>
          </ac:spMkLst>
        </pc:spChg>
      </pc:sldChg>
      <pc:sldChg chg="del">
        <pc:chgData name="Esther Adriaansen" userId="fe0bf45b-8f6b-4c39-9fa4-50e51c97dea6" providerId="ADAL" clId="{F6FE3A41-922D-4480-9D07-4E94266E2DF6}" dt="2020-11-30T11:49:41.198" v="82" actId="2696"/>
        <pc:sldMkLst>
          <pc:docMk/>
          <pc:sldMk cId="1153372826" sldId="584"/>
        </pc:sldMkLst>
      </pc:sldChg>
      <pc:sldChg chg="del">
        <pc:chgData name="Esther Adriaansen" userId="fe0bf45b-8f6b-4c39-9fa4-50e51c97dea6" providerId="ADAL" clId="{F6FE3A41-922D-4480-9D07-4E94266E2DF6}" dt="2020-11-30T11:52:00.406" v="103" actId="2696"/>
        <pc:sldMkLst>
          <pc:docMk/>
          <pc:sldMk cId="2103608407" sldId="586"/>
        </pc:sldMkLst>
      </pc:sldChg>
      <pc:sldChg chg="del">
        <pc:chgData name="Esther Adriaansen" userId="fe0bf45b-8f6b-4c39-9fa4-50e51c97dea6" providerId="ADAL" clId="{F6FE3A41-922D-4480-9D07-4E94266E2DF6}" dt="2020-11-30T11:53:52.503" v="115" actId="2696"/>
        <pc:sldMkLst>
          <pc:docMk/>
          <pc:sldMk cId="1756079845" sldId="593"/>
        </pc:sldMkLst>
      </pc:sldChg>
      <pc:sldChg chg="del">
        <pc:chgData name="Esther Adriaansen" userId="fe0bf45b-8f6b-4c39-9fa4-50e51c97dea6" providerId="ADAL" clId="{F6FE3A41-922D-4480-9D07-4E94266E2DF6}" dt="2020-11-30T11:56:35.956" v="141" actId="2696"/>
        <pc:sldMkLst>
          <pc:docMk/>
          <pc:sldMk cId="302002358" sldId="594"/>
        </pc:sldMkLst>
      </pc:sldChg>
      <pc:sldChg chg="del">
        <pc:chgData name="Esther Adriaansen" userId="fe0bf45b-8f6b-4c39-9fa4-50e51c97dea6" providerId="ADAL" clId="{F6FE3A41-922D-4480-9D07-4E94266E2DF6}" dt="2020-11-30T11:58:49.562" v="162" actId="2696"/>
        <pc:sldMkLst>
          <pc:docMk/>
          <pc:sldMk cId="578535808" sldId="595"/>
        </pc:sldMkLst>
      </pc:sldChg>
      <pc:sldChg chg="del">
        <pc:chgData name="Esther Adriaansen" userId="fe0bf45b-8f6b-4c39-9fa4-50e51c97dea6" providerId="ADAL" clId="{F6FE3A41-922D-4480-9D07-4E94266E2DF6}" dt="2020-11-30T11:59:31.051" v="172" actId="2696"/>
        <pc:sldMkLst>
          <pc:docMk/>
          <pc:sldMk cId="3830227571" sldId="596"/>
        </pc:sldMkLst>
      </pc:sldChg>
      <pc:sldChg chg="del">
        <pc:chgData name="Esther Adriaansen" userId="fe0bf45b-8f6b-4c39-9fa4-50e51c97dea6" providerId="ADAL" clId="{F6FE3A41-922D-4480-9D07-4E94266E2DF6}" dt="2020-11-30T12:00:53.096" v="180" actId="2696"/>
        <pc:sldMkLst>
          <pc:docMk/>
          <pc:sldMk cId="2179966088" sldId="597"/>
        </pc:sldMkLst>
      </pc:sldChg>
      <pc:sldChg chg="del">
        <pc:chgData name="Esther Adriaansen" userId="fe0bf45b-8f6b-4c39-9fa4-50e51c97dea6" providerId="ADAL" clId="{F6FE3A41-922D-4480-9D07-4E94266E2DF6}" dt="2020-11-30T12:01:59.134" v="189" actId="2696"/>
        <pc:sldMkLst>
          <pc:docMk/>
          <pc:sldMk cId="1686717035" sldId="598"/>
        </pc:sldMkLst>
      </pc:sldChg>
      <pc:sldChg chg="del">
        <pc:chgData name="Esther Adriaansen" userId="fe0bf45b-8f6b-4c39-9fa4-50e51c97dea6" providerId="ADAL" clId="{F6FE3A41-922D-4480-9D07-4E94266E2DF6}" dt="2020-11-30T12:03:06.551" v="199" actId="2696"/>
        <pc:sldMkLst>
          <pc:docMk/>
          <pc:sldMk cId="114861" sldId="599"/>
        </pc:sldMkLst>
      </pc:sldChg>
      <pc:sldChg chg="del">
        <pc:chgData name="Esther Adriaansen" userId="fe0bf45b-8f6b-4c39-9fa4-50e51c97dea6" providerId="ADAL" clId="{F6FE3A41-922D-4480-9D07-4E94266E2DF6}" dt="2020-11-30T11:48:06.222" v="44" actId="2696"/>
        <pc:sldMkLst>
          <pc:docMk/>
          <pc:sldMk cId="3042402834" sldId="600"/>
        </pc:sldMkLst>
      </pc:sldChg>
      <pc:sldChg chg="del">
        <pc:chgData name="Esther Adriaansen" userId="fe0bf45b-8f6b-4c39-9fa4-50e51c97dea6" providerId="ADAL" clId="{F6FE3A41-922D-4480-9D07-4E94266E2DF6}" dt="2020-11-30T11:49:12.204" v="80" actId="2696"/>
        <pc:sldMkLst>
          <pc:docMk/>
          <pc:sldMk cId="2527025944" sldId="601"/>
        </pc:sldMkLst>
      </pc:sldChg>
      <pc:sldChg chg="modNotesTx">
        <pc:chgData name="Esther Adriaansen" userId="fe0bf45b-8f6b-4c39-9fa4-50e51c97dea6" providerId="ADAL" clId="{F6FE3A41-922D-4480-9D07-4E94266E2DF6}" dt="2020-11-30T11:44:19.876" v="0" actId="6549"/>
        <pc:sldMkLst>
          <pc:docMk/>
          <pc:sldMk cId="3592649742" sldId="602"/>
        </pc:sldMkLst>
      </pc:sldChg>
      <pc:sldChg chg="modSp add">
        <pc:chgData name="Esther Adriaansen" userId="fe0bf45b-8f6b-4c39-9fa4-50e51c97dea6" providerId="ADAL" clId="{F6FE3A41-922D-4480-9D07-4E94266E2DF6}" dt="2020-11-30T11:45:55.645" v="21" actId="14100"/>
        <pc:sldMkLst>
          <pc:docMk/>
          <pc:sldMk cId="2004180343" sldId="603"/>
        </pc:sldMkLst>
        <pc:spChg chg="mod">
          <ac:chgData name="Esther Adriaansen" userId="fe0bf45b-8f6b-4c39-9fa4-50e51c97dea6" providerId="ADAL" clId="{F6FE3A41-922D-4480-9D07-4E94266E2DF6}" dt="2020-11-30T11:45:33.673" v="18"/>
          <ac:spMkLst>
            <pc:docMk/>
            <pc:sldMk cId="2004180343" sldId="603"/>
            <ac:spMk id="2" creationId="{072E85DD-2C31-4F7C-ADD6-FFC776CCD6FD}"/>
          </ac:spMkLst>
        </pc:spChg>
        <pc:spChg chg="mod">
          <ac:chgData name="Esther Adriaansen" userId="fe0bf45b-8f6b-4c39-9fa4-50e51c97dea6" providerId="ADAL" clId="{F6FE3A41-922D-4480-9D07-4E94266E2DF6}" dt="2020-11-30T11:45:55.645" v="21" actId="14100"/>
          <ac:spMkLst>
            <pc:docMk/>
            <pc:sldMk cId="2004180343" sldId="603"/>
            <ac:spMk id="3" creationId="{061FDA7A-44D6-469A-B9F3-9D6D3EADADE0}"/>
          </ac:spMkLst>
        </pc:spChg>
      </pc:sldChg>
      <pc:sldChg chg="modSp add modNotesTx">
        <pc:chgData name="Esther Adriaansen" userId="fe0bf45b-8f6b-4c39-9fa4-50e51c97dea6" providerId="ADAL" clId="{F6FE3A41-922D-4480-9D07-4E94266E2DF6}" dt="2020-11-30T11:48:01.767" v="43" actId="14100"/>
        <pc:sldMkLst>
          <pc:docMk/>
          <pc:sldMk cId="1085651985" sldId="604"/>
        </pc:sldMkLst>
        <pc:spChg chg="mod">
          <ac:chgData name="Esther Adriaansen" userId="fe0bf45b-8f6b-4c39-9fa4-50e51c97dea6" providerId="ADAL" clId="{F6FE3A41-922D-4480-9D07-4E94266E2DF6}" dt="2020-11-30T11:46:38.993" v="26" actId="6549"/>
          <ac:spMkLst>
            <pc:docMk/>
            <pc:sldMk cId="1085651985" sldId="604"/>
            <ac:spMk id="2" creationId="{072E85DD-2C31-4F7C-ADD6-FFC776CCD6FD}"/>
          </ac:spMkLst>
        </pc:spChg>
        <pc:spChg chg="mod">
          <ac:chgData name="Esther Adriaansen" userId="fe0bf45b-8f6b-4c39-9fa4-50e51c97dea6" providerId="ADAL" clId="{F6FE3A41-922D-4480-9D07-4E94266E2DF6}" dt="2020-11-30T11:48:01.767" v="43" actId="14100"/>
          <ac:spMkLst>
            <pc:docMk/>
            <pc:sldMk cId="1085651985" sldId="604"/>
            <ac:spMk id="3" creationId="{061FDA7A-44D6-469A-B9F3-9D6D3EADADE0}"/>
          </ac:spMkLst>
        </pc:spChg>
      </pc:sldChg>
      <pc:sldChg chg="modSp add">
        <pc:chgData name="Esther Adriaansen" userId="fe0bf45b-8f6b-4c39-9fa4-50e51c97dea6" providerId="ADAL" clId="{F6FE3A41-922D-4480-9D07-4E94266E2DF6}" dt="2020-11-30T11:49:05.078" v="79" actId="255"/>
        <pc:sldMkLst>
          <pc:docMk/>
          <pc:sldMk cId="1579989733" sldId="605"/>
        </pc:sldMkLst>
        <pc:spChg chg="mod">
          <ac:chgData name="Esther Adriaansen" userId="fe0bf45b-8f6b-4c39-9fa4-50e51c97dea6" providerId="ADAL" clId="{F6FE3A41-922D-4480-9D07-4E94266E2DF6}" dt="2020-11-30T11:48:28.625" v="58" actId="14100"/>
          <ac:spMkLst>
            <pc:docMk/>
            <pc:sldMk cId="1579989733" sldId="605"/>
            <ac:spMk id="2" creationId="{072E85DD-2C31-4F7C-ADD6-FFC776CCD6FD}"/>
          </ac:spMkLst>
        </pc:spChg>
        <pc:spChg chg="mod">
          <ac:chgData name="Esther Adriaansen" userId="fe0bf45b-8f6b-4c39-9fa4-50e51c97dea6" providerId="ADAL" clId="{F6FE3A41-922D-4480-9D07-4E94266E2DF6}" dt="2020-11-30T11:49:05.078" v="79" actId="255"/>
          <ac:spMkLst>
            <pc:docMk/>
            <pc:sldMk cId="1579989733" sldId="605"/>
            <ac:spMk id="3" creationId="{061FDA7A-44D6-469A-B9F3-9D6D3EADADE0}"/>
          </ac:spMkLst>
        </pc:spChg>
      </pc:sldChg>
      <pc:sldChg chg="addSp modSp add">
        <pc:chgData name="Esther Adriaansen" userId="fe0bf45b-8f6b-4c39-9fa4-50e51c97dea6" providerId="ADAL" clId="{F6FE3A41-922D-4480-9D07-4E94266E2DF6}" dt="2020-11-30T11:51:51.662" v="102" actId="6549"/>
        <pc:sldMkLst>
          <pc:docMk/>
          <pc:sldMk cId="1162069576" sldId="606"/>
        </pc:sldMkLst>
        <pc:spChg chg="mod">
          <ac:chgData name="Esther Adriaansen" userId="fe0bf45b-8f6b-4c39-9fa4-50e51c97dea6" providerId="ADAL" clId="{F6FE3A41-922D-4480-9D07-4E94266E2DF6}" dt="2020-11-30T11:50:08.108" v="85" actId="14100"/>
          <ac:spMkLst>
            <pc:docMk/>
            <pc:sldMk cId="1162069576" sldId="606"/>
            <ac:spMk id="2" creationId="{072E85DD-2C31-4F7C-ADD6-FFC776CCD6FD}"/>
          </ac:spMkLst>
        </pc:spChg>
        <pc:spChg chg="mod">
          <ac:chgData name="Esther Adriaansen" userId="fe0bf45b-8f6b-4c39-9fa4-50e51c97dea6" providerId="ADAL" clId="{F6FE3A41-922D-4480-9D07-4E94266E2DF6}" dt="2020-11-30T11:51:51.662" v="102" actId="6549"/>
          <ac:spMkLst>
            <pc:docMk/>
            <pc:sldMk cId="1162069576" sldId="606"/>
            <ac:spMk id="3" creationId="{061FDA7A-44D6-469A-B9F3-9D6D3EADADE0}"/>
          </ac:spMkLst>
        </pc:spChg>
        <pc:picChg chg="add mod">
          <ac:chgData name="Esther Adriaansen" userId="fe0bf45b-8f6b-4c39-9fa4-50e51c97dea6" providerId="ADAL" clId="{F6FE3A41-922D-4480-9D07-4E94266E2DF6}" dt="2020-11-30T11:51:13.251" v="97" actId="14100"/>
          <ac:picMkLst>
            <pc:docMk/>
            <pc:sldMk cId="1162069576" sldId="606"/>
            <ac:picMk id="4" creationId="{BFA71422-7807-417F-87BE-88734176F176}"/>
          </ac:picMkLst>
        </pc:picChg>
      </pc:sldChg>
      <pc:sldChg chg="modSp add">
        <pc:chgData name="Esther Adriaansen" userId="fe0bf45b-8f6b-4c39-9fa4-50e51c97dea6" providerId="ADAL" clId="{F6FE3A41-922D-4480-9D07-4E94266E2DF6}" dt="2020-11-30T11:52:28.343" v="105"/>
        <pc:sldMkLst>
          <pc:docMk/>
          <pc:sldMk cId="1456488660" sldId="607"/>
        </pc:sldMkLst>
        <pc:spChg chg="mod">
          <ac:chgData name="Esther Adriaansen" userId="fe0bf45b-8f6b-4c39-9fa4-50e51c97dea6" providerId="ADAL" clId="{F6FE3A41-922D-4480-9D07-4E94266E2DF6}" dt="2020-11-30T11:52:28.343" v="105"/>
          <ac:spMkLst>
            <pc:docMk/>
            <pc:sldMk cId="1456488660" sldId="607"/>
            <ac:spMk id="2" creationId="{0B23C4F7-DE04-47E6-BB56-5E743954328B}"/>
          </ac:spMkLst>
        </pc:spChg>
      </pc:sldChg>
      <pc:sldChg chg="addSp modSp add">
        <pc:chgData name="Esther Adriaansen" userId="fe0bf45b-8f6b-4c39-9fa4-50e51c97dea6" providerId="ADAL" clId="{F6FE3A41-922D-4480-9D07-4E94266E2DF6}" dt="2020-11-30T11:53:42.865" v="114" actId="1076"/>
        <pc:sldMkLst>
          <pc:docMk/>
          <pc:sldMk cId="901832885" sldId="608"/>
        </pc:sldMkLst>
        <pc:spChg chg="mod">
          <ac:chgData name="Esther Adriaansen" userId="fe0bf45b-8f6b-4c39-9fa4-50e51c97dea6" providerId="ADAL" clId="{F6FE3A41-922D-4480-9D07-4E94266E2DF6}" dt="2020-11-30T11:53:00.024" v="108"/>
          <ac:spMkLst>
            <pc:docMk/>
            <pc:sldMk cId="901832885" sldId="608"/>
            <ac:spMk id="2" creationId="{072E85DD-2C31-4F7C-ADD6-FFC776CCD6FD}"/>
          </ac:spMkLst>
        </pc:spChg>
        <pc:spChg chg="mod">
          <ac:chgData name="Esther Adriaansen" userId="fe0bf45b-8f6b-4c39-9fa4-50e51c97dea6" providerId="ADAL" clId="{F6FE3A41-922D-4480-9D07-4E94266E2DF6}" dt="2020-11-30T11:53:21.858" v="112" actId="14100"/>
          <ac:spMkLst>
            <pc:docMk/>
            <pc:sldMk cId="901832885" sldId="608"/>
            <ac:spMk id="3" creationId="{061FDA7A-44D6-469A-B9F3-9D6D3EADADE0}"/>
          </ac:spMkLst>
        </pc:spChg>
        <pc:picChg chg="add mod">
          <ac:chgData name="Esther Adriaansen" userId="fe0bf45b-8f6b-4c39-9fa4-50e51c97dea6" providerId="ADAL" clId="{F6FE3A41-922D-4480-9D07-4E94266E2DF6}" dt="2020-11-30T11:53:42.865" v="114" actId="1076"/>
          <ac:picMkLst>
            <pc:docMk/>
            <pc:sldMk cId="901832885" sldId="608"/>
            <ac:picMk id="4" creationId="{C0899226-8AF0-48A0-A1C9-DF5032AD36C4}"/>
          </ac:picMkLst>
        </pc:picChg>
        <pc:picChg chg="add mod">
          <ac:chgData name="Esther Adriaansen" userId="fe0bf45b-8f6b-4c39-9fa4-50e51c97dea6" providerId="ADAL" clId="{F6FE3A41-922D-4480-9D07-4E94266E2DF6}" dt="2020-11-30T11:53:42.865" v="114" actId="1076"/>
          <ac:picMkLst>
            <pc:docMk/>
            <pc:sldMk cId="901832885" sldId="608"/>
            <ac:picMk id="5" creationId="{10B4957D-0F46-45EF-B05D-0DB038D723E2}"/>
          </ac:picMkLst>
        </pc:picChg>
        <pc:picChg chg="add mod">
          <ac:chgData name="Esther Adriaansen" userId="fe0bf45b-8f6b-4c39-9fa4-50e51c97dea6" providerId="ADAL" clId="{F6FE3A41-922D-4480-9D07-4E94266E2DF6}" dt="2020-11-30T11:53:42.865" v="114" actId="1076"/>
          <ac:picMkLst>
            <pc:docMk/>
            <pc:sldMk cId="901832885" sldId="608"/>
            <ac:picMk id="6" creationId="{CD16D1B1-0304-4B19-ABE9-FAEFF3DEF45B}"/>
          </ac:picMkLst>
        </pc:picChg>
        <pc:picChg chg="add mod">
          <ac:chgData name="Esther Adriaansen" userId="fe0bf45b-8f6b-4c39-9fa4-50e51c97dea6" providerId="ADAL" clId="{F6FE3A41-922D-4480-9D07-4E94266E2DF6}" dt="2020-11-30T11:53:42.865" v="114" actId="1076"/>
          <ac:picMkLst>
            <pc:docMk/>
            <pc:sldMk cId="901832885" sldId="608"/>
            <ac:picMk id="7" creationId="{295047BD-D403-41BC-BAB2-80270FF3E86C}"/>
          </ac:picMkLst>
        </pc:picChg>
        <pc:picChg chg="add mod">
          <ac:chgData name="Esther Adriaansen" userId="fe0bf45b-8f6b-4c39-9fa4-50e51c97dea6" providerId="ADAL" clId="{F6FE3A41-922D-4480-9D07-4E94266E2DF6}" dt="2020-11-30T11:53:42.865" v="114" actId="1076"/>
          <ac:picMkLst>
            <pc:docMk/>
            <pc:sldMk cId="901832885" sldId="608"/>
            <ac:picMk id="8" creationId="{11893A97-5BF6-4ADF-BBF7-102BB3A68425}"/>
          </ac:picMkLst>
        </pc:picChg>
        <pc:picChg chg="add mod">
          <ac:chgData name="Esther Adriaansen" userId="fe0bf45b-8f6b-4c39-9fa4-50e51c97dea6" providerId="ADAL" clId="{F6FE3A41-922D-4480-9D07-4E94266E2DF6}" dt="2020-11-30T11:53:42.865" v="114" actId="1076"/>
          <ac:picMkLst>
            <pc:docMk/>
            <pc:sldMk cId="901832885" sldId="608"/>
            <ac:picMk id="9" creationId="{547DE739-86B8-44FE-B4CA-C04E555F36E6}"/>
          </ac:picMkLst>
        </pc:picChg>
        <pc:picChg chg="add mod">
          <ac:chgData name="Esther Adriaansen" userId="fe0bf45b-8f6b-4c39-9fa4-50e51c97dea6" providerId="ADAL" clId="{F6FE3A41-922D-4480-9D07-4E94266E2DF6}" dt="2020-11-30T11:53:42.865" v="114" actId="1076"/>
          <ac:picMkLst>
            <pc:docMk/>
            <pc:sldMk cId="901832885" sldId="608"/>
            <ac:picMk id="10" creationId="{FD23BBBE-75FD-4C1C-88D8-9C483ECE6E78}"/>
          </ac:picMkLst>
        </pc:picChg>
        <pc:picChg chg="add mod">
          <ac:chgData name="Esther Adriaansen" userId="fe0bf45b-8f6b-4c39-9fa4-50e51c97dea6" providerId="ADAL" clId="{F6FE3A41-922D-4480-9D07-4E94266E2DF6}" dt="2020-11-30T11:53:42.865" v="114" actId="1076"/>
          <ac:picMkLst>
            <pc:docMk/>
            <pc:sldMk cId="901832885" sldId="608"/>
            <ac:picMk id="11" creationId="{FC0254A0-FCE8-481B-9BF7-011B80C78555}"/>
          </ac:picMkLst>
        </pc:picChg>
      </pc:sldChg>
      <pc:sldChg chg="addSp delSp modSp add">
        <pc:chgData name="Esther Adriaansen" userId="fe0bf45b-8f6b-4c39-9fa4-50e51c97dea6" providerId="ADAL" clId="{F6FE3A41-922D-4480-9D07-4E94266E2DF6}" dt="2020-11-30T11:56:20.684" v="140" actId="255"/>
        <pc:sldMkLst>
          <pc:docMk/>
          <pc:sldMk cId="2834563804" sldId="609"/>
        </pc:sldMkLst>
        <pc:spChg chg="mod">
          <ac:chgData name="Esther Adriaansen" userId="fe0bf45b-8f6b-4c39-9fa4-50e51c97dea6" providerId="ADAL" clId="{F6FE3A41-922D-4480-9D07-4E94266E2DF6}" dt="2020-11-30T11:54:20.609" v="117"/>
          <ac:spMkLst>
            <pc:docMk/>
            <pc:sldMk cId="2834563804" sldId="609"/>
            <ac:spMk id="2" creationId="{072E85DD-2C31-4F7C-ADD6-FFC776CCD6FD}"/>
          </ac:spMkLst>
        </pc:spChg>
        <pc:spChg chg="del">
          <ac:chgData name="Esther Adriaansen" userId="fe0bf45b-8f6b-4c39-9fa4-50e51c97dea6" providerId="ADAL" clId="{F6FE3A41-922D-4480-9D07-4E94266E2DF6}" dt="2020-11-30T11:54:50.491" v="127" actId="478"/>
          <ac:spMkLst>
            <pc:docMk/>
            <pc:sldMk cId="2834563804" sldId="609"/>
            <ac:spMk id="3" creationId="{061FDA7A-44D6-469A-B9F3-9D6D3EADADE0}"/>
          </ac:spMkLst>
        </pc:spChg>
        <pc:spChg chg="add mod">
          <ac:chgData name="Esther Adriaansen" userId="fe0bf45b-8f6b-4c39-9fa4-50e51c97dea6" providerId="ADAL" clId="{F6FE3A41-922D-4480-9D07-4E94266E2DF6}" dt="2020-11-30T11:56:20.684" v="140" actId="255"/>
          <ac:spMkLst>
            <pc:docMk/>
            <pc:sldMk cId="2834563804" sldId="609"/>
            <ac:spMk id="12" creationId="{01A72E61-FEB1-46DF-8291-7D44D1D42945}"/>
          </ac:spMkLst>
        </pc:spChg>
        <pc:spChg chg="add del mod">
          <ac:chgData name="Esther Adriaansen" userId="fe0bf45b-8f6b-4c39-9fa4-50e51c97dea6" providerId="ADAL" clId="{F6FE3A41-922D-4480-9D07-4E94266E2DF6}" dt="2020-11-30T11:54:53.459" v="128" actId="478"/>
          <ac:spMkLst>
            <pc:docMk/>
            <pc:sldMk cId="2834563804" sldId="609"/>
            <ac:spMk id="14" creationId="{09F2CE20-ED2A-4DC4-8133-06E2A3AEAA4B}"/>
          </ac:spMkLst>
        </pc:spChg>
        <pc:spChg chg="add mod">
          <ac:chgData name="Esther Adriaansen" userId="fe0bf45b-8f6b-4c39-9fa4-50e51c97dea6" providerId="ADAL" clId="{F6FE3A41-922D-4480-9D07-4E94266E2DF6}" dt="2020-11-30T11:55:53.178" v="136" actId="1076"/>
          <ac:spMkLst>
            <pc:docMk/>
            <pc:sldMk cId="2834563804" sldId="609"/>
            <ac:spMk id="16" creationId="{1CA655A2-0444-4DF1-9CAA-51593968C7F5}"/>
          </ac:spMkLst>
        </pc:spChg>
        <pc:picChg chg="del">
          <ac:chgData name="Esther Adriaansen" userId="fe0bf45b-8f6b-4c39-9fa4-50e51c97dea6" providerId="ADAL" clId="{F6FE3A41-922D-4480-9D07-4E94266E2DF6}" dt="2020-11-30T11:54:26.501" v="118" actId="478"/>
          <ac:picMkLst>
            <pc:docMk/>
            <pc:sldMk cId="2834563804" sldId="609"/>
            <ac:picMk id="4" creationId="{C0899226-8AF0-48A0-A1C9-DF5032AD36C4}"/>
          </ac:picMkLst>
        </pc:picChg>
        <pc:picChg chg="del">
          <ac:chgData name="Esther Adriaansen" userId="fe0bf45b-8f6b-4c39-9fa4-50e51c97dea6" providerId="ADAL" clId="{F6FE3A41-922D-4480-9D07-4E94266E2DF6}" dt="2020-11-30T11:54:28.870" v="122" actId="478"/>
          <ac:picMkLst>
            <pc:docMk/>
            <pc:sldMk cId="2834563804" sldId="609"/>
            <ac:picMk id="5" creationId="{10B4957D-0F46-45EF-B05D-0DB038D723E2}"/>
          </ac:picMkLst>
        </pc:picChg>
        <pc:picChg chg="del">
          <ac:chgData name="Esther Adriaansen" userId="fe0bf45b-8f6b-4c39-9fa4-50e51c97dea6" providerId="ADAL" clId="{F6FE3A41-922D-4480-9D07-4E94266E2DF6}" dt="2020-11-30T11:54:27.207" v="119" actId="478"/>
          <ac:picMkLst>
            <pc:docMk/>
            <pc:sldMk cId="2834563804" sldId="609"/>
            <ac:picMk id="6" creationId="{CD16D1B1-0304-4B19-ABE9-FAEFF3DEF45B}"/>
          </ac:picMkLst>
        </pc:picChg>
        <pc:picChg chg="del">
          <ac:chgData name="Esther Adriaansen" userId="fe0bf45b-8f6b-4c39-9fa4-50e51c97dea6" providerId="ADAL" clId="{F6FE3A41-922D-4480-9D07-4E94266E2DF6}" dt="2020-11-30T11:54:30.922" v="124" actId="478"/>
          <ac:picMkLst>
            <pc:docMk/>
            <pc:sldMk cId="2834563804" sldId="609"/>
            <ac:picMk id="7" creationId="{295047BD-D403-41BC-BAB2-80270FF3E86C}"/>
          </ac:picMkLst>
        </pc:picChg>
        <pc:picChg chg="del">
          <ac:chgData name="Esther Adriaansen" userId="fe0bf45b-8f6b-4c39-9fa4-50e51c97dea6" providerId="ADAL" clId="{F6FE3A41-922D-4480-9D07-4E94266E2DF6}" dt="2020-11-30T11:54:30.316" v="123" actId="478"/>
          <ac:picMkLst>
            <pc:docMk/>
            <pc:sldMk cId="2834563804" sldId="609"/>
            <ac:picMk id="8" creationId="{11893A97-5BF6-4ADF-BBF7-102BB3A68425}"/>
          </ac:picMkLst>
        </pc:picChg>
        <pc:picChg chg="del">
          <ac:chgData name="Esther Adriaansen" userId="fe0bf45b-8f6b-4c39-9fa4-50e51c97dea6" providerId="ADAL" clId="{F6FE3A41-922D-4480-9D07-4E94266E2DF6}" dt="2020-11-30T11:54:27.739" v="120" actId="478"/>
          <ac:picMkLst>
            <pc:docMk/>
            <pc:sldMk cId="2834563804" sldId="609"/>
            <ac:picMk id="9" creationId="{547DE739-86B8-44FE-B4CA-C04E555F36E6}"/>
          </ac:picMkLst>
        </pc:picChg>
        <pc:picChg chg="mod">
          <ac:chgData name="Esther Adriaansen" userId="fe0bf45b-8f6b-4c39-9fa4-50e51c97dea6" providerId="ADAL" clId="{F6FE3A41-922D-4480-9D07-4E94266E2DF6}" dt="2020-11-30T11:56:02.602" v="139" actId="1076"/>
          <ac:picMkLst>
            <pc:docMk/>
            <pc:sldMk cId="2834563804" sldId="609"/>
            <ac:picMk id="10" creationId="{FD23BBBE-75FD-4C1C-88D8-9C483ECE6E78}"/>
          </ac:picMkLst>
        </pc:picChg>
        <pc:picChg chg="del">
          <ac:chgData name="Esther Adriaansen" userId="fe0bf45b-8f6b-4c39-9fa4-50e51c97dea6" providerId="ADAL" clId="{F6FE3A41-922D-4480-9D07-4E94266E2DF6}" dt="2020-11-30T11:54:28.195" v="121" actId="478"/>
          <ac:picMkLst>
            <pc:docMk/>
            <pc:sldMk cId="2834563804" sldId="609"/>
            <ac:picMk id="11" creationId="{FC0254A0-FCE8-481B-9BF7-011B80C78555}"/>
          </ac:picMkLst>
        </pc:picChg>
        <pc:picChg chg="add mod">
          <ac:chgData name="Esther Adriaansen" userId="fe0bf45b-8f6b-4c39-9fa4-50e51c97dea6" providerId="ADAL" clId="{F6FE3A41-922D-4480-9D07-4E94266E2DF6}" dt="2020-11-30T11:55:30.828" v="132" actId="14100"/>
          <ac:picMkLst>
            <pc:docMk/>
            <pc:sldMk cId="2834563804" sldId="609"/>
            <ac:picMk id="15" creationId="{D260460C-F8EA-48AA-9C1F-B4CD00860487}"/>
          </ac:picMkLst>
        </pc:picChg>
      </pc:sldChg>
      <pc:sldChg chg="addSp delSp modSp add">
        <pc:chgData name="Esther Adriaansen" userId="fe0bf45b-8f6b-4c39-9fa4-50e51c97dea6" providerId="ADAL" clId="{F6FE3A41-922D-4480-9D07-4E94266E2DF6}" dt="2020-11-30T11:58:02.674" v="154" actId="1076"/>
        <pc:sldMkLst>
          <pc:docMk/>
          <pc:sldMk cId="116502804" sldId="610"/>
        </pc:sldMkLst>
        <pc:spChg chg="mod">
          <ac:chgData name="Esther Adriaansen" userId="fe0bf45b-8f6b-4c39-9fa4-50e51c97dea6" providerId="ADAL" clId="{F6FE3A41-922D-4480-9D07-4E94266E2DF6}" dt="2020-11-30T11:56:58.839" v="144"/>
          <ac:spMkLst>
            <pc:docMk/>
            <pc:sldMk cId="116502804" sldId="610"/>
            <ac:spMk id="2" creationId="{072E85DD-2C31-4F7C-ADD6-FFC776CCD6FD}"/>
          </ac:spMkLst>
        </pc:spChg>
        <pc:spChg chg="del mod">
          <ac:chgData name="Esther Adriaansen" userId="fe0bf45b-8f6b-4c39-9fa4-50e51c97dea6" providerId="ADAL" clId="{F6FE3A41-922D-4480-9D07-4E94266E2DF6}" dt="2020-11-30T11:57:11.461" v="146" actId="478"/>
          <ac:spMkLst>
            <pc:docMk/>
            <pc:sldMk cId="116502804" sldId="610"/>
            <ac:spMk id="3" creationId="{061FDA7A-44D6-469A-B9F3-9D6D3EADADE0}"/>
          </ac:spMkLst>
        </pc:spChg>
        <pc:spChg chg="add del mod">
          <ac:chgData name="Esther Adriaansen" userId="fe0bf45b-8f6b-4c39-9fa4-50e51c97dea6" providerId="ADAL" clId="{F6FE3A41-922D-4480-9D07-4E94266E2DF6}" dt="2020-11-30T11:57:18.065" v="149" actId="478"/>
          <ac:spMkLst>
            <pc:docMk/>
            <pc:sldMk cId="116502804" sldId="610"/>
            <ac:spMk id="5" creationId="{74F53D29-C09B-40A0-8715-7743CB317B7F}"/>
          </ac:spMkLst>
        </pc:spChg>
        <pc:spChg chg="add mod">
          <ac:chgData name="Esther Adriaansen" userId="fe0bf45b-8f6b-4c39-9fa4-50e51c97dea6" providerId="ADAL" clId="{F6FE3A41-922D-4480-9D07-4E94266E2DF6}" dt="2020-11-30T11:57:37.104" v="152" actId="255"/>
          <ac:spMkLst>
            <pc:docMk/>
            <pc:sldMk cId="116502804" sldId="610"/>
            <ac:spMk id="6" creationId="{04034F67-812C-4379-BC4D-4CD2F84F763F}"/>
          </ac:spMkLst>
        </pc:spChg>
        <pc:picChg chg="add mod">
          <ac:chgData name="Esther Adriaansen" userId="fe0bf45b-8f6b-4c39-9fa4-50e51c97dea6" providerId="ADAL" clId="{F6FE3A41-922D-4480-9D07-4E94266E2DF6}" dt="2020-11-30T11:58:02.674" v="154" actId="1076"/>
          <ac:picMkLst>
            <pc:docMk/>
            <pc:sldMk cId="116502804" sldId="610"/>
            <ac:picMk id="7" creationId="{D9D91EEF-FA86-43B4-A84F-A4075286AFD9}"/>
          </ac:picMkLst>
        </pc:picChg>
      </pc:sldChg>
      <pc:sldChg chg="delSp modSp add">
        <pc:chgData name="Esther Adriaansen" userId="fe0bf45b-8f6b-4c39-9fa4-50e51c97dea6" providerId="ADAL" clId="{F6FE3A41-922D-4480-9D07-4E94266E2DF6}" dt="2020-11-30T11:58:45.177" v="161" actId="14100"/>
        <pc:sldMkLst>
          <pc:docMk/>
          <pc:sldMk cId="2301588645" sldId="611"/>
        </pc:sldMkLst>
        <pc:spChg chg="mod">
          <ac:chgData name="Esther Adriaansen" userId="fe0bf45b-8f6b-4c39-9fa4-50e51c97dea6" providerId="ADAL" clId="{F6FE3A41-922D-4480-9D07-4E94266E2DF6}" dt="2020-11-30T11:58:30.988" v="157"/>
          <ac:spMkLst>
            <pc:docMk/>
            <pc:sldMk cId="2301588645" sldId="611"/>
            <ac:spMk id="2" creationId="{072E85DD-2C31-4F7C-ADD6-FFC776CCD6FD}"/>
          </ac:spMkLst>
        </pc:spChg>
        <pc:spChg chg="mod">
          <ac:chgData name="Esther Adriaansen" userId="fe0bf45b-8f6b-4c39-9fa4-50e51c97dea6" providerId="ADAL" clId="{F6FE3A41-922D-4480-9D07-4E94266E2DF6}" dt="2020-11-30T11:58:45.177" v="161" actId="14100"/>
          <ac:spMkLst>
            <pc:docMk/>
            <pc:sldMk cId="2301588645" sldId="611"/>
            <ac:spMk id="6" creationId="{04034F67-812C-4379-BC4D-4CD2F84F763F}"/>
          </ac:spMkLst>
        </pc:spChg>
        <pc:picChg chg="del mod">
          <ac:chgData name="Esther Adriaansen" userId="fe0bf45b-8f6b-4c39-9fa4-50e51c97dea6" providerId="ADAL" clId="{F6FE3A41-922D-4480-9D07-4E94266E2DF6}" dt="2020-11-30T11:58:33.069" v="159" actId="478"/>
          <ac:picMkLst>
            <pc:docMk/>
            <pc:sldMk cId="2301588645" sldId="611"/>
            <ac:picMk id="7" creationId="{D9D91EEF-FA86-43B4-A84F-A4075286AFD9}"/>
          </ac:picMkLst>
        </pc:picChg>
      </pc:sldChg>
      <pc:sldChg chg="modSp add">
        <pc:chgData name="Esther Adriaansen" userId="fe0bf45b-8f6b-4c39-9fa4-50e51c97dea6" providerId="ADAL" clId="{F6FE3A41-922D-4480-9D07-4E94266E2DF6}" dt="2020-11-30T11:59:26.246" v="171"/>
        <pc:sldMkLst>
          <pc:docMk/>
          <pc:sldMk cId="3417573366" sldId="612"/>
        </pc:sldMkLst>
        <pc:spChg chg="mod">
          <ac:chgData name="Esther Adriaansen" userId="fe0bf45b-8f6b-4c39-9fa4-50e51c97dea6" providerId="ADAL" clId="{F6FE3A41-922D-4480-9D07-4E94266E2DF6}" dt="2020-11-30T11:59:12.396" v="170" actId="20577"/>
          <ac:spMkLst>
            <pc:docMk/>
            <pc:sldMk cId="3417573366" sldId="612"/>
            <ac:spMk id="2" creationId="{072E85DD-2C31-4F7C-ADD6-FFC776CCD6FD}"/>
          </ac:spMkLst>
        </pc:spChg>
        <pc:spChg chg="mod">
          <ac:chgData name="Esther Adriaansen" userId="fe0bf45b-8f6b-4c39-9fa4-50e51c97dea6" providerId="ADAL" clId="{F6FE3A41-922D-4480-9D07-4E94266E2DF6}" dt="2020-11-30T11:59:26.246" v="171"/>
          <ac:spMkLst>
            <pc:docMk/>
            <pc:sldMk cId="3417573366" sldId="612"/>
            <ac:spMk id="6" creationId="{04034F67-812C-4379-BC4D-4CD2F84F763F}"/>
          </ac:spMkLst>
        </pc:spChg>
      </pc:sldChg>
      <pc:sldChg chg="addSp modSp add">
        <pc:chgData name="Esther Adriaansen" userId="fe0bf45b-8f6b-4c39-9fa4-50e51c97dea6" providerId="ADAL" clId="{F6FE3A41-922D-4480-9D07-4E94266E2DF6}" dt="2020-11-30T12:00:34.498" v="179" actId="1076"/>
        <pc:sldMkLst>
          <pc:docMk/>
          <pc:sldMk cId="1535240103" sldId="613"/>
        </pc:sldMkLst>
        <pc:spChg chg="mod">
          <ac:chgData name="Esther Adriaansen" userId="fe0bf45b-8f6b-4c39-9fa4-50e51c97dea6" providerId="ADAL" clId="{F6FE3A41-922D-4480-9D07-4E94266E2DF6}" dt="2020-11-30T11:59:47.637" v="174"/>
          <ac:spMkLst>
            <pc:docMk/>
            <pc:sldMk cId="1535240103" sldId="613"/>
            <ac:spMk id="2" creationId="{072E85DD-2C31-4F7C-ADD6-FFC776CCD6FD}"/>
          </ac:spMkLst>
        </pc:spChg>
        <pc:spChg chg="mod">
          <ac:chgData name="Esther Adriaansen" userId="fe0bf45b-8f6b-4c39-9fa4-50e51c97dea6" providerId="ADAL" clId="{F6FE3A41-922D-4480-9D07-4E94266E2DF6}" dt="2020-11-30T12:00:17.200" v="176" actId="14100"/>
          <ac:spMkLst>
            <pc:docMk/>
            <pc:sldMk cId="1535240103" sldId="613"/>
            <ac:spMk id="6" creationId="{04034F67-812C-4379-BC4D-4CD2F84F763F}"/>
          </ac:spMkLst>
        </pc:spChg>
        <pc:picChg chg="add mod">
          <ac:chgData name="Esther Adriaansen" userId="fe0bf45b-8f6b-4c39-9fa4-50e51c97dea6" providerId="ADAL" clId="{F6FE3A41-922D-4480-9D07-4E94266E2DF6}" dt="2020-11-30T12:00:34.498" v="179" actId="1076"/>
          <ac:picMkLst>
            <pc:docMk/>
            <pc:sldMk cId="1535240103" sldId="613"/>
            <ac:picMk id="4" creationId="{A5E69AB3-29BB-48D5-A626-CD05F7036E14}"/>
          </ac:picMkLst>
        </pc:picChg>
        <pc:picChg chg="add">
          <ac:chgData name="Esther Adriaansen" userId="fe0bf45b-8f6b-4c39-9fa4-50e51c97dea6" providerId="ADAL" clId="{F6FE3A41-922D-4480-9D07-4E94266E2DF6}" dt="2020-11-30T12:00:30.542" v="178"/>
          <ac:picMkLst>
            <pc:docMk/>
            <pc:sldMk cId="1535240103" sldId="613"/>
            <ac:picMk id="5" creationId="{42189EE2-885E-40D5-B737-A1A7FDD330AE}"/>
          </ac:picMkLst>
        </pc:picChg>
      </pc:sldChg>
      <pc:sldChg chg="addSp delSp modSp add">
        <pc:chgData name="Esther Adriaansen" userId="fe0bf45b-8f6b-4c39-9fa4-50e51c97dea6" providerId="ADAL" clId="{F6FE3A41-922D-4480-9D07-4E94266E2DF6}" dt="2020-11-30T12:01:51.479" v="188" actId="1076"/>
        <pc:sldMkLst>
          <pc:docMk/>
          <pc:sldMk cId="3364616032" sldId="614"/>
        </pc:sldMkLst>
        <pc:spChg chg="mod">
          <ac:chgData name="Esther Adriaansen" userId="fe0bf45b-8f6b-4c39-9fa4-50e51c97dea6" providerId="ADAL" clId="{F6FE3A41-922D-4480-9D07-4E94266E2DF6}" dt="2020-11-30T12:01:11.097" v="184"/>
          <ac:spMkLst>
            <pc:docMk/>
            <pc:sldMk cId="3364616032" sldId="614"/>
            <ac:spMk id="2" creationId="{072E85DD-2C31-4F7C-ADD6-FFC776CCD6FD}"/>
          </ac:spMkLst>
        </pc:spChg>
        <pc:spChg chg="mod">
          <ac:chgData name="Esther Adriaansen" userId="fe0bf45b-8f6b-4c39-9fa4-50e51c97dea6" providerId="ADAL" clId="{F6FE3A41-922D-4480-9D07-4E94266E2DF6}" dt="2020-11-30T12:01:28.450" v="185"/>
          <ac:spMkLst>
            <pc:docMk/>
            <pc:sldMk cId="3364616032" sldId="614"/>
            <ac:spMk id="6" creationId="{04034F67-812C-4379-BC4D-4CD2F84F763F}"/>
          </ac:spMkLst>
        </pc:spChg>
        <pc:picChg chg="del">
          <ac:chgData name="Esther Adriaansen" userId="fe0bf45b-8f6b-4c39-9fa4-50e51c97dea6" providerId="ADAL" clId="{F6FE3A41-922D-4480-9D07-4E94266E2DF6}" dt="2020-11-30T12:01:01.059" v="182" actId="478"/>
          <ac:picMkLst>
            <pc:docMk/>
            <pc:sldMk cId="3364616032" sldId="614"/>
            <ac:picMk id="4" creationId="{A5E69AB3-29BB-48D5-A626-CD05F7036E14}"/>
          </ac:picMkLst>
        </pc:picChg>
        <pc:picChg chg="del">
          <ac:chgData name="Esther Adriaansen" userId="fe0bf45b-8f6b-4c39-9fa4-50e51c97dea6" providerId="ADAL" clId="{F6FE3A41-922D-4480-9D07-4E94266E2DF6}" dt="2020-11-30T12:01:01.763" v="183" actId="478"/>
          <ac:picMkLst>
            <pc:docMk/>
            <pc:sldMk cId="3364616032" sldId="614"/>
            <ac:picMk id="5" creationId="{42189EE2-885E-40D5-B737-A1A7FDD330AE}"/>
          </ac:picMkLst>
        </pc:picChg>
        <pc:picChg chg="add mod">
          <ac:chgData name="Esther Adriaansen" userId="fe0bf45b-8f6b-4c39-9fa4-50e51c97dea6" providerId="ADAL" clId="{F6FE3A41-922D-4480-9D07-4E94266E2DF6}" dt="2020-11-30T12:01:51.479" v="188" actId="1076"/>
          <ac:picMkLst>
            <pc:docMk/>
            <pc:sldMk cId="3364616032" sldId="614"/>
            <ac:picMk id="7" creationId="{331969A5-BE0D-4D17-BAFD-0A64746CA484}"/>
          </ac:picMkLst>
        </pc:picChg>
        <pc:picChg chg="add">
          <ac:chgData name="Esther Adriaansen" userId="fe0bf45b-8f6b-4c39-9fa4-50e51c97dea6" providerId="ADAL" clId="{F6FE3A41-922D-4480-9D07-4E94266E2DF6}" dt="2020-11-30T12:01:43.757" v="187"/>
          <ac:picMkLst>
            <pc:docMk/>
            <pc:sldMk cId="3364616032" sldId="614"/>
            <ac:picMk id="8" creationId="{3AE8F40B-A0C3-490B-B68C-62AE1A3114FC}"/>
          </ac:picMkLst>
        </pc:picChg>
      </pc:sldChg>
      <pc:sldChg chg="addSp delSp modSp add">
        <pc:chgData name="Esther Adriaansen" userId="fe0bf45b-8f6b-4c39-9fa4-50e51c97dea6" providerId="ADAL" clId="{F6FE3A41-922D-4480-9D07-4E94266E2DF6}" dt="2020-11-30T12:02:56.240" v="198" actId="1076"/>
        <pc:sldMkLst>
          <pc:docMk/>
          <pc:sldMk cId="1738957063" sldId="615"/>
        </pc:sldMkLst>
        <pc:spChg chg="mod">
          <ac:chgData name="Esther Adriaansen" userId="fe0bf45b-8f6b-4c39-9fa4-50e51c97dea6" providerId="ADAL" clId="{F6FE3A41-922D-4480-9D07-4E94266E2DF6}" dt="2020-11-30T12:02:20.487" v="193"/>
          <ac:spMkLst>
            <pc:docMk/>
            <pc:sldMk cId="1738957063" sldId="615"/>
            <ac:spMk id="2" creationId="{072E85DD-2C31-4F7C-ADD6-FFC776CCD6FD}"/>
          </ac:spMkLst>
        </pc:spChg>
        <pc:spChg chg="mod">
          <ac:chgData name="Esther Adriaansen" userId="fe0bf45b-8f6b-4c39-9fa4-50e51c97dea6" providerId="ADAL" clId="{F6FE3A41-922D-4480-9D07-4E94266E2DF6}" dt="2020-11-30T12:02:31.630" v="194"/>
          <ac:spMkLst>
            <pc:docMk/>
            <pc:sldMk cId="1738957063" sldId="615"/>
            <ac:spMk id="6" creationId="{04034F67-812C-4379-BC4D-4CD2F84F763F}"/>
          </ac:spMkLst>
        </pc:spChg>
        <pc:picChg chg="del">
          <ac:chgData name="Esther Adriaansen" userId="fe0bf45b-8f6b-4c39-9fa4-50e51c97dea6" providerId="ADAL" clId="{F6FE3A41-922D-4480-9D07-4E94266E2DF6}" dt="2020-11-30T12:02:08.617" v="191" actId="478"/>
          <ac:picMkLst>
            <pc:docMk/>
            <pc:sldMk cId="1738957063" sldId="615"/>
            <ac:picMk id="7" creationId="{331969A5-BE0D-4D17-BAFD-0A64746CA484}"/>
          </ac:picMkLst>
        </pc:picChg>
        <pc:picChg chg="del">
          <ac:chgData name="Esther Adriaansen" userId="fe0bf45b-8f6b-4c39-9fa4-50e51c97dea6" providerId="ADAL" clId="{F6FE3A41-922D-4480-9D07-4E94266E2DF6}" dt="2020-11-30T12:02:09.256" v="192" actId="478"/>
          <ac:picMkLst>
            <pc:docMk/>
            <pc:sldMk cId="1738957063" sldId="615"/>
            <ac:picMk id="8" creationId="{3AE8F40B-A0C3-490B-B68C-62AE1A3114FC}"/>
          </ac:picMkLst>
        </pc:picChg>
        <pc:picChg chg="add mod">
          <ac:chgData name="Esther Adriaansen" userId="fe0bf45b-8f6b-4c39-9fa4-50e51c97dea6" providerId="ADAL" clId="{F6FE3A41-922D-4480-9D07-4E94266E2DF6}" dt="2020-11-30T12:02:51.161" v="197" actId="1076"/>
          <ac:picMkLst>
            <pc:docMk/>
            <pc:sldMk cId="1738957063" sldId="615"/>
            <ac:picMk id="9" creationId="{3D1B55D6-2319-4CE2-B008-93B37A9999A5}"/>
          </ac:picMkLst>
        </pc:picChg>
        <pc:picChg chg="add mod">
          <ac:chgData name="Esther Adriaansen" userId="fe0bf45b-8f6b-4c39-9fa4-50e51c97dea6" providerId="ADAL" clId="{F6FE3A41-922D-4480-9D07-4E94266E2DF6}" dt="2020-11-30T12:02:56.240" v="198" actId="1076"/>
          <ac:picMkLst>
            <pc:docMk/>
            <pc:sldMk cId="1738957063" sldId="615"/>
            <ac:picMk id="10" creationId="{ED1B5EF0-7F28-467A-B765-8CE6DB36D2ED}"/>
          </ac:picMkLst>
        </pc:picChg>
      </pc:sldChg>
      <pc:sldChg chg="modSp add modNotesTx">
        <pc:chgData name="Esther Adriaansen" userId="fe0bf45b-8f6b-4c39-9fa4-50e51c97dea6" providerId="ADAL" clId="{F6FE3A41-922D-4480-9D07-4E94266E2DF6}" dt="2020-11-30T12:03:48.158" v="203"/>
        <pc:sldMkLst>
          <pc:docMk/>
          <pc:sldMk cId="4012544227" sldId="616"/>
        </pc:sldMkLst>
        <pc:spChg chg="mod">
          <ac:chgData name="Esther Adriaansen" userId="fe0bf45b-8f6b-4c39-9fa4-50e51c97dea6" providerId="ADAL" clId="{F6FE3A41-922D-4480-9D07-4E94266E2DF6}" dt="2020-11-30T12:03:48.158" v="203"/>
          <ac:spMkLst>
            <pc:docMk/>
            <pc:sldMk cId="4012544227" sldId="616"/>
            <ac:spMk id="2" creationId="{0B23C4F7-DE04-47E6-BB56-5E743954328B}"/>
          </ac:spMkLst>
        </pc:spChg>
      </pc:sldChg>
      <pc:sldMasterChg chg="delSldLayout">
        <pc:chgData name="Esther Adriaansen" userId="fe0bf45b-8f6b-4c39-9fa4-50e51c97dea6" providerId="ADAL" clId="{F6FE3A41-922D-4480-9D07-4E94266E2DF6}" dt="2020-11-30T12:03:06.559" v="200" actId="2696"/>
        <pc:sldMasterMkLst>
          <pc:docMk/>
          <pc:sldMasterMk cId="3514889891" sldId="2147483665"/>
        </pc:sldMasterMkLst>
        <pc:sldLayoutChg chg="del">
          <pc:chgData name="Esther Adriaansen" userId="fe0bf45b-8f6b-4c39-9fa4-50e51c97dea6" providerId="ADAL" clId="{F6FE3A41-922D-4480-9D07-4E94266E2DF6}" dt="2020-11-30T12:03:06.559" v="200" actId="2696"/>
          <pc:sldLayoutMkLst>
            <pc:docMk/>
            <pc:sldMasterMk cId="3514889891" sldId="2147483665"/>
            <pc:sldLayoutMk cId="1729908675" sldId="2147483666"/>
          </pc:sldLayoutMkLst>
        </pc:sldLayoutChg>
        <pc:sldLayoutChg chg="del">
          <pc:chgData name="Esther Adriaansen" userId="fe0bf45b-8f6b-4c39-9fa4-50e51c97dea6" providerId="ADAL" clId="{F6FE3A41-922D-4480-9D07-4E94266E2DF6}" dt="2020-11-30T11:56:35.956" v="142" actId="2696"/>
          <pc:sldLayoutMkLst>
            <pc:docMk/>
            <pc:sldMasterMk cId="3514889891" sldId="2147483665"/>
            <pc:sldLayoutMk cId="2682171416" sldId="2147483667"/>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49C6342F-8A37-41EC-A688-72A5A4BA0C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5FD2254A-F78C-4762-8CF1-4DA70B23F9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0054CFC-BAB7-4A9F-9D65-405C6616ABBB}" type="datetimeFigureOut">
              <a:rPr lang="nl-NL" smtClean="0"/>
              <a:t>30-11-2020</a:t>
            </a:fld>
            <a:endParaRPr lang="nl-NL"/>
          </a:p>
        </p:txBody>
      </p:sp>
      <p:sp>
        <p:nvSpPr>
          <p:cNvPr id="4" name="Tijdelijke aanduiding voor voettekst 3">
            <a:extLst>
              <a:ext uri="{FF2B5EF4-FFF2-40B4-BE49-F238E27FC236}">
                <a16:creationId xmlns:a16="http://schemas.microsoft.com/office/drawing/2014/main" id="{8F06211A-CF77-48BB-ABD3-B24B6408CD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2D0661F1-6F27-460A-9614-FFBC3F389C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72619A-12AB-4A91-8A49-F6EF5FCE2EB1}" type="slidenum">
              <a:rPr lang="nl-NL" smtClean="0"/>
              <a:t>‹nr.›</a:t>
            </a:fld>
            <a:endParaRPr lang="nl-NL"/>
          </a:p>
        </p:txBody>
      </p:sp>
    </p:spTree>
    <p:extLst>
      <p:ext uri="{BB962C8B-B14F-4D97-AF65-F5344CB8AC3E}">
        <p14:creationId xmlns:p14="http://schemas.microsoft.com/office/powerpoint/2010/main" val="2572600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n-lt"/>
              </a:defRPr>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n-lt"/>
              </a:defRPr>
            </a:lvl1pPr>
          </a:lstStyle>
          <a:p>
            <a:fld id="{F7E3B58D-361B-4837-84B9-18D71FD99E2F}" type="datetimeFigureOut">
              <a:rPr lang="nl-NL" smtClean="0"/>
              <a:pPr/>
              <a:t>30-11-2020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n-lt"/>
              </a:defRPr>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n-lt"/>
              </a:defRPr>
            </a:lvl1pPr>
          </a:lstStyle>
          <a:p>
            <a:fld id="{DE48BA3D-0680-485F-9882-A8DAC8FEA35A}" type="slidenum">
              <a:rPr lang="nl-NL" smtClean="0"/>
              <a:pPr/>
              <a:t>‹nr.›</a:t>
            </a:fld>
            <a:endParaRPr lang="nl-NL"/>
          </a:p>
        </p:txBody>
      </p:sp>
    </p:spTree>
    <p:extLst>
      <p:ext uri="{BB962C8B-B14F-4D97-AF65-F5344CB8AC3E}">
        <p14:creationId xmlns:p14="http://schemas.microsoft.com/office/powerpoint/2010/main" val="1934238153"/>
      </p:ext>
    </p:extLst>
  </p:cSld>
  <p:clrMap bg1="lt1" tx1="dk1" bg2="lt2" tx2="dk2" accent1="accent1" accent2="accent2" accent3="accent3" accent4="accent4" accent5="accent5" accent6="accent6" hlink="hlink" folHlink="folHlink"/>
  <p:notesStyle>
    <a:lvl1pPr marL="0" algn="l" defTabSz="502697" rtl="0" eaLnBrk="1" latinLnBrk="0" hangingPunct="1">
      <a:defRPr sz="660" kern="1200">
        <a:solidFill>
          <a:schemeClr val="tx1"/>
        </a:solidFill>
        <a:latin typeface="+mn-lt"/>
        <a:ea typeface="+mn-ea"/>
        <a:cs typeface="+mn-cs"/>
      </a:defRPr>
    </a:lvl1pPr>
    <a:lvl2pPr marL="251348" algn="l" defTabSz="502697" rtl="0" eaLnBrk="1" latinLnBrk="0" hangingPunct="1">
      <a:defRPr sz="660" kern="1200">
        <a:solidFill>
          <a:schemeClr val="tx1"/>
        </a:solidFill>
        <a:latin typeface="+mn-lt"/>
        <a:ea typeface="+mn-ea"/>
        <a:cs typeface="+mn-cs"/>
      </a:defRPr>
    </a:lvl2pPr>
    <a:lvl3pPr marL="502697" algn="l" defTabSz="502697" rtl="0" eaLnBrk="1" latinLnBrk="0" hangingPunct="1">
      <a:defRPr sz="660" kern="1200">
        <a:solidFill>
          <a:schemeClr val="tx1"/>
        </a:solidFill>
        <a:latin typeface="+mn-lt"/>
        <a:ea typeface="+mn-ea"/>
        <a:cs typeface="+mn-cs"/>
      </a:defRPr>
    </a:lvl3pPr>
    <a:lvl4pPr marL="754045" algn="l" defTabSz="502697" rtl="0" eaLnBrk="1" latinLnBrk="0" hangingPunct="1">
      <a:defRPr sz="660" kern="1200">
        <a:solidFill>
          <a:schemeClr val="tx1"/>
        </a:solidFill>
        <a:latin typeface="+mn-lt"/>
        <a:ea typeface="+mn-ea"/>
        <a:cs typeface="+mn-cs"/>
      </a:defRPr>
    </a:lvl4pPr>
    <a:lvl5pPr marL="1005393" algn="l" defTabSz="502697" rtl="0" eaLnBrk="1" latinLnBrk="0" hangingPunct="1">
      <a:defRPr sz="660" kern="1200">
        <a:solidFill>
          <a:schemeClr val="tx1"/>
        </a:solidFill>
        <a:latin typeface="+mn-lt"/>
        <a:ea typeface="+mn-ea"/>
        <a:cs typeface="+mn-cs"/>
      </a:defRPr>
    </a:lvl5pPr>
    <a:lvl6pPr marL="1256743" algn="l" defTabSz="502697" rtl="0" eaLnBrk="1" latinLnBrk="0" hangingPunct="1">
      <a:defRPr sz="660" kern="1200">
        <a:solidFill>
          <a:schemeClr val="tx1"/>
        </a:solidFill>
        <a:latin typeface="+mn-lt"/>
        <a:ea typeface="+mn-ea"/>
        <a:cs typeface="+mn-cs"/>
      </a:defRPr>
    </a:lvl6pPr>
    <a:lvl7pPr marL="1508091" algn="l" defTabSz="502697" rtl="0" eaLnBrk="1" latinLnBrk="0" hangingPunct="1">
      <a:defRPr sz="660" kern="1200">
        <a:solidFill>
          <a:schemeClr val="tx1"/>
        </a:solidFill>
        <a:latin typeface="+mn-lt"/>
        <a:ea typeface="+mn-ea"/>
        <a:cs typeface="+mn-cs"/>
      </a:defRPr>
    </a:lvl7pPr>
    <a:lvl8pPr marL="1759439" algn="l" defTabSz="502697" rtl="0" eaLnBrk="1" latinLnBrk="0" hangingPunct="1">
      <a:defRPr sz="660" kern="1200">
        <a:solidFill>
          <a:schemeClr val="tx1"/>
        </a:solidFill>
        <a:latin typeface="+mn-lt"/>
        <a:ea typeface="+mn-ea"/>
        <a:cs typeface="+mn-cs"/>
      </a:defRPr>
    </a:lvl8pPr>
    <a:lvl9pPr marL="2010788" algn="l" defTabSz="502697" rtl="0" eaLnBrk="1" latinLnBrk="0" hangingPunct="1">
      <a:defRPr sz="6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1617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10</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2797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11</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71490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12</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7613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13</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5688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14</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74332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15</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98608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16</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3685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17</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9152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642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502697" rtl="0" eaLnBrk="1" fontAlgn="auto" latinLnBrk="0" hangingPunct="1">
              <a:lnSpc>
                <a:spcPct val="100000"/>
              </a:lnSpc>
              <a:spcBef>
                <a:spcPts val="0"/>
              </a:spcBef>
              <a:spcAft>
                <a:spcPts val="0"/>
              </a:spcAft>
              <a:buClrTx/>
              <a:buSzTx/>
              <a:buFontTx/>
              <a:buNone/>
              <a:tabLst/>
              <a:defRPr/>
            </a:pPr>
            <a:r>
              <a:rPr lang="en-US" sz="700" b="0" i="0" u="none" strike="noStrike" dirty="0">
                <a:solidFill>
                  <a:srgbClr val="000000"/>
                </a:solidFill>
                <a:effectLst/>
                <a:latin typeface="Calibri" panose="020F0502020204030204" pitchFamily="34" charset="0"/>
              </a:rPr>
              <a:t>Discuss the learning objectives and explain that the learning objectives have not yet been sufficiently elaborated. Success criteria are also needed so that you know how to identify success and therefore what you are aiming to achieve. </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3</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9962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4</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6580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2474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This session kicks off by reflecting on what the lecturers have learned during the peer feedback field lab.</a:t>
            </a:r>
          </a:p>
          <a:p>
            <a:r>
              <a:rPr lang="en-US" dirty="0"/>
              <a:t>The slides that follow describe a reflection assignment and the learning objectives and success criteria. You can briefly go over these again. </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6</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0217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Monitor the extent to which lecturers refer to elements relating to: </a:t>
            </a:r>
          </a:p>
          <a:p>
            <a:r>
              <a:rPr lang="en-US" dirty="0"/>
              <a:t>The process of giving feedback </a:t>
            </a:r>
          </a:p>
          <a:p>
            <a:r>
              <a:rPr lang="en-US" dirty="0"/>
              <a:t>The process of receiving feedback</a:t>
            </a:r>
          </a:p>
          <a:p>
            <a:r>
              <a:rPr lang="en-US" dirty="0"/>
              <a:t>Learning outcomes of giving feedback</a:t>
            </a:r>
          </a:p>
          <a:p>
            <a:r>
              <a:rPr lang="en-US" dirty="0"/>
              <a:t>Learning outcomes of receiving feedback</a:t>
            </a:r>
          </a:p>
          <a:p>
            <a:r>
              <a:rPr lang="en-US" dirty="0"/>
              <a:t>Practical evaluation (tools, time, facilities, possibilities)</a:t>
            </a:r>
          </a:p>
          <a:p>
            <a:r>
              <a:rPr lang="en-US" dirty="0"/>
              <a:t>Design choices made</a:t>
            </a:r>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7</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049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The slides that follow cover the evaluation of the field lab for the Acceleration Plan's 'Evidence-informed educational innovation with ICT' zone. For more on this, see also the manual. It is possible for this part to be implemented by one of the researchers from the 'Facilitating professional development for lecturers' zone. To explore the option, contact Marlies </a:t>
            </a:r>
            <a:r>
              <a:rPr lang="en-US" dirty="0" err="1"/>
              <a:t>ter</a:t>
            </a:r>
            <a:r>
              <a:rPr lang="en-US" dirty="0"/>
              <a:t> Beek (m.terbeek@utwente.nl) and/or Dorien Hopster-den Otter (d.denotter@utwente.nl). </a:t>
            </a:r>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8</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7603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9</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45333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8FB599C0-7BBA-4FD4-BE20-185B0C04FD5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1520000" cy="4610100"/>
          </a:xfrm>
          <a:prstGeom prst="rect">
            <a:avLst/>
          </a:prstGeom>
        </p:spPr>
      </p:pic>
      <p:sp>
        <p:nvSpPr>
          <p:cNvPr id="9" name="Ondertitel 2">
            <a:extLst>
              <a:ext uri="{FF2B5EF4-FFF2-40B4-BE49-F238E27FC236}">
                <a16:creationId xmlns:a16="http://schemas.microsoft.com/office/drawing/2014/main" id="{AB3B2324-3100-4DED-93B6-5E41FD68EF30}"/>
              </a:ext>
            </a:extLst>
          </p:cNvPr>
          <p:cNvSpPr>
            <a:spLocks noGrp="1"/>
          </p:cNvSpPr>
          <p:nvPr>
            <p:ph type="subTitle" idx="1"/>
          </p:nvPr>
        </p:nvSpPr>
        <p:spPr>
          <a:xfrm>
            <a:off x="-180000" y="6300175"/>
            <a:ext cx="180000" cy="180000"/>
          </a:xfrm>
        </p:spPr>
        <p:txBody>
          <a:bodyPr>
            <a:normAutofit/>
          </a:bodyPr>
          <a:lstStyle>
            <a:lvl1pPr marL="0" indent="0" algn="ctr">
              <a:buNone/>
              <a:defRPr sz="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10" name="Titel 1">
            <a:extLst>
              <a:ext uri="{FF2B5EF4-FFF2-40B4-BE49-F238E27FC236}">
                <a16:creationId xmlns:a16="http://schemas.microsoft.com/office/drawing/2014/main" id="{1392677B-CB39-4E48-BA04-ED626FC06210}"/>
              </a:ext>
            </a:extLst>
          </p:cNvPr>
          <p:cNvSpPr>
            <a:spLocks noGrp="1"/>
          </p:cNvSpPr>
          <p:nvPr>
            <p:ph type="ctrTitle"/>
          </p:nvPr>
        </p:nvSpPr>
        <p:spPr>
          <a:xfrm>
            <a:off x="2046662" y="2613931"/>
            <a:ext cx="4633538" cy="1488169"/>
          </a:xfrm>
        </p:spPr>
        <p:txBody>
          <a:bodyPr anchor="t" anchorCtr="0">
            <a:noAutofit/>
          </a:bodyPr>
          <a:lstStyle>
            <a:lvl1pPr algn="l">
              <a:defRPr sz="2800" b="0">
                <a:solidFill>
                  <a:schemeClr val="bg1"/>
                </a:solidFill>
                <a:latin typeface="+mj-lt"/>
              </a:defRPr>
            </a:lvl1pPr>
          </a:lstStyle>
          <a:p>
            <a:r>
              <a:rPr lang="en-US"/>
              <a:t>Click to edit Master title style</a:t>
            </a:r>
            <a:endParaRPr lang="nl-NL" dirty="0"/>
          </a:p>
        </p:txBody>
      </p:sp>
      <p:sp>
        <p:nvSpPr>
          <p:cNvPr id="12" name="Tijdelijke aanduiding voor tekst 7">
            <a:extLst>
              <a:ext uri="{FF2B5EF4-FFF2-40B4-BE49-F238E27FC236}">
                <a16:creationId xmlns:a16="http://schemas.microsoft.com/office/drawing/2014/main" id="{41AFA734-8D2E-408E-9E70-FA6E7C78F6FD}"/>
              </a:ext>
            </a:extLst>
          </p:cNvPr>
          <p:cNvSpPr txBox="1">
            <a:spLocks/>
          </p:cNvSpPr>
          <p:nvPr userDrawn="1"/>
        </p:nvSpPr>
        <p:spPr>
          <a:xfrm>
            <a:off x="6493574" y="5373000"/>
            <a:ext cx="2963485" cy="269304"/>
          </a:xfrm>
          <a:prstGeom prst="rect">
            <a:avLst/>
          </a:prstGeom>
          <a:no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sz="1750" dirty="0"/>
              <a:t>Lecturer professional development</a:t>
            </a:r>
          </a:p>
        </p:txBody>
      </p:sp>
      <p:grpSp>
        <p:nvGrpSpPr>
          <p:cNvPr id="11" name="Groep 10">
            <a:extLst>
              <a:ext uri="{FF2B5EF4-FFF2-40B4-BE49-F238E27FC236}">
                <a16:creationId xmlns:a16="http://schemas.microsoft.com/office/drawing/2014/main" id="{CB18ACBF-51F6-4961-9C59-8F3D84DF165A}"/>
              </a:ext>
            </a:extLst>
          </p:cNvPr>
          <p:cNvGrpSpPr/>
          <p:nvPr userDrawn="1"/>
        </p:nvGrpSpPr>
        <p:grpSpPr>
          <a:xfrm>
            <a:off x="-2400101" y="1834107"/>
            <a:ext cx="2280676" cy="2940113"/>
            <a:chOff x="-2172832" y="1897500"/>
            <a:chExt cx="2046443" cy="3111536"/>
          </a:xfrm>
        </p:grpSpPr>
        <p:sp>
          <p:nvSpPr>
            <p:cNvPr id="13" name="Toelichting 2">
              <a:extLst>
                <a:ext uri="{FF2B5EF4-FFF2-40B4-BE49-F238E27FC236}">
                  <a16:creationId xmlns:a16="http://schemas.microsoft.com/office/drawing/2014/main" id="{E57AE13C-8D4B-48D2-A434-457EA2F1C6CB}"/>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New slide</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 tab, </a:t>
              </a:r>
              <a:r>
                <a:rPr lang="en-GB" sz="1100" u="sng" baseline="0" noProof="1">
                  <a:solidFill>
                    <a:schemeClr val="tx1"/>
                  </a:solidFill>
                  <a:latin typeface="+mn-lt"/>
                  <a:cs typeface="Calibri" panose="020F0502020204030204" pitchFamily="34" charset="0"/>
                </a:rPr>
                <a:t>click on the text below </a:t>
              </a:r>
              <a:r>
                <a:rPr lang="en-GB" sz="1100" baseline="0" noProof="1">
                  <a:solidFill>
                    <a:schemeClr val="tx1"/>
                  </a:solidFill>
                  <a:latin typeface="+mn-lt"/>
                  <a:cs typeface="Calibri" panose="020F0502020204030204" pitchFamily="34" charset="0"/>
                </a:rPr>
                <a:t>the pictogram </a:t>
              </a:r>
              <a:r>
                <a:rPr lang="en-GB" sz="1100" b="1" baseline="0" noProof="1">
                  <a:solidFill>
                    <a:schemeClr val="tx1"/>
                  </a:solidFill>
                  <a:latin typeface="+mn-lt"/>
                  <a:cs typeface="Calibri" panose="020F0502020204030204" pitchFamily="34" charset="0"/>
                </a:rPr>
                <a:t>New slide</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Different layout for current slide</a:t>
              </a:r>
            </a:p>
            <a:p>
              <a:pPr>
                <a:lnSpc>
                  <a:spcPct val="100000"/>
                </a:lnSpc>
              </a:pPr>
              <a:r>
                <a:rPr lang="en-GB" sz="1100" b="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 tab</a:t>
              </a:r>
              <a:r>
                <a:rPr lang="en-GB" sz="1100" b="0" baseline="0" noProof="1">
                  <a:solidFill>
                    <a:schemeClr val="tx1"/>
                  </a:solidFill>
                  <a:latin typeface="+mn-lt"/>
                  <a:cs typeface="Calibri" panose="020F0502020204030204" pitchFamily="34" charset="0"/>
                </a:rPr>
                <a:t>, click on Layout:</a:t>
              </a:r>
            </a:p>
          </p:txBody>
        </p:sp>
        <p:pic>
          <p:nvPicPr>
            <p:cNvPr id="14" name="Afbeelding 13">
              <a:extLst>
                <a:ext uri="{FF2B5EF4-FFF2-40B4-BE49-F238E27FC236}">
                  <a16:creationId xmlns:a16="http://schemas.microsoft.com/office/drawing/2014/main" id="{1C7F5596-1D8E-4EBB-8F70-C39832B2C8A0}"/>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20" name="Pijl: links 19">
              <a:extLst>
                <a:ext uri="{FF2B5EF4-FFF2-40B4-BE49-F238E27FC236}">
                  <a16:creationId xmlns:a16="http://schemas.microsoft.com/office/drawing/2014/main" id="{B02E2601-EA26-46EB-BA88-F5C042B55AC5}"/>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solidFill>
                  <a:schemeClr val="tx1"/>
                </a:solidFill>
              </a:endParaRPr>
            </a:p>
          </p:txBody>
        </p:sp>
        <p:pic>
          <p:nvPicPr>
            <p:cNvPr id="21" name="Afbeelding 20">
              <a:extLst>
                <a:ext uri="{FF2B5EF4-FFF2-40B4-BE49-F238E27FC236}">
                  <a16:creationId xmlns:a16="http://schemas.microsoft.com/office/drawing/2014/main" id="{EEDE89FB-55EA-42B1-AC02-1381F66EE6CA}"/>
                </a:ext>
              </a:extLst>
            </p:cNvPr>
            <p:cNvPicPr>
              <a:picLocks noChangeAspect="1"/>
            </p:cNvPicPr>
            <p:nvPr userDrawn="1"/>
          </p:nvPicPr>
          <p:blipFill>
            <a:blip r:embed="rId4"/>
            <a:stretch>
              <a:fillRect/>
            </a:stretch>
          </p:blipFill>
          <p:spPr>
            <a:xfrm>
              <a:off x="-1823083" y="4711856"/>
              <a:ext cx="1012945" cy="297180"/>
            </a:xfrm>
            <a:prstGeom prst="rect">
              <a:avLst/>
            </a:prstGeom>
          </p:spPr>
        </p:pic>
      </p:grpSp>
      <p:pic>
        <p:nvPicPr>
          <p:cNvPr id="16" name="Pointer" descr="Afbeelding met object, klok&#10;&#10;Automatisch gegenereerde beschrijving">
            <a:extLst>
              <a:ext uri="{FF2B5EF4-FFF2-40B4-BE49-F238E27FC236}">
                <a16:creationId xmlns:a16="http://schemas.microsoft.com/office/drawing/2014/main" id="{D05D143C-07F2-4F3C-ACA5-88CE36AF49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56488" y="448919"/>
            <a:ext cx="4464000" cy="3766225"/>
          </a:xfrm>
          <a:prstGeom prst="rect">
            <a:avLst/>
          </a:prstGeom>
        </p:spPr>
      </p:pic>
      <p:sp>
        <p:nvSpPr>
          <p:cNvPr id="17" name="Witte driehoek">
            <a:extLst>
              <a:ext uri="{FF2B5EF4-FFF2-40B4-BE49-F238E27FC236}">
                <a16:creationId xmlns:a16="http://schemas.microsoft.com/office/drawing/2014/main" id="{6177BBC9-35D3-4A9A-A1F9-142F14028705}"/>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Kleur driehoek">
            <a:extLst>
              <a:ext uri="{FF2B5EF4-FFF2-40B4-BE49-F238E27FC236}">
                <a16:creationId xmlns:a16="http://schemas.microsoft.com/office/drawing/2014/main" id="{2F82349C-C8A2-4DE3-890D-0DE8F23F9C06}"/>
              </a:ext>
            </a:extLst>
          </p:cNvPr>
          <p:cNvSpPr/>
          <p:nvPr userDrawn="1"/>
        </p:nvSpPr>
        <p:spPr>
          <a:xfrm rot="5400000">
            <a:off x="6045424" y="5331198"/>
            <a:ext cx="382452" cy="38013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Logo">
            <a:extLst>
              <a:ext uri="{FF2B5EF4-FFF2-40B4-BE49-F238E27FC236}">
                <a16:creationId xmlns:a16="http://schemas.microsoft.com/office/drawing/2014/main" id="{1C46CA9E-D2AE-4399-9377-6C0260365CC9}"/>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991016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nl-NL"/>
              <a:t>Klik om stijl te bewerken</a:t>
            </a:r>
            <a:endParaRPr lang="en-GB" dirty="0"/>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hasCustomPrompt="1"/>
          </p:nvPr>
        </p:nvSpPr>
        <p:spPr>
          <a:xfrm>
            <a:off x="1656000" y="2607038"/>
            <a:ext cx="7297784" cy="3143736"/>
          </a:xfrm>
        </p:spPr>
        <p:txBody>
          <a:bodyPr/>
          <a:lstStyle>
            <a:lvl1pPr marL="180000" indent="-180000">
              <a:buClr>
                <a:schemeClr val="accent2"/>
              </a:buClr>
              <a:defRPr/>
            </a:lvl1pPr>
            <a:lvl2pPr marL="360000" indent="-180000">
              <a:defRPr/>
            </a:lvl2pPr>
            <a:lvl3pPr marL="540000" indent="-180000">
              <a:defRPr/>
            </a:lvl3pPr>
          </a:lstStyle>
          <a:p>
            <a:pPr lvl="0"/>
            <a:r>
              <a:rPr lang="en-GB" dirty="0" err="1"/>
              <a:t>Tekststijl</a:t>
            </a:r>
            <a:r>
              <a:rPr lang="en-GB" dirty="0"/>
              <a:t> van het model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grpSp>
        <p:nvGrpSpPr>
          <p:cNvPr id="4" name="Info">
            <a:extLst>
              <a:ext uri="{FF2B5EF4-FFF2-40B4-BE49-F238E27FC236}">
                <a16:creationId xmlns:a16="http://schemas.microsoft.com/office/drawing/2014/main" id="{8F666041-AE1D-4790-893C-CA54BB58B111}"/>
              </a:ext>
            </a:extLst>
          </p:cNvPr>
          <p:cNvGrpSpPr/>
          <p:nvPr userDrawn="1"/>
        </p:nvGrpSpPr>
        <p:grpSpPr>
          <a:xfrm>
            <a:off x="-2749208" y="1635988"/>
            <a:ext cx="2496105" cy="4726712"/>
            <a:chOff x="-2105890" y="1897502"/>
            <a:chExt cx="1979502" cy="5002302"/>
          </a:xfrm>
        </p:grpSpPr>
        <p:sp>
          <p:nvSpPr>
            <p:cNvPr id="5" name="Tekst">
              <a:extLst>
                <a:ext uri="{FF2B5EF4-FFF2-40B4-BE49-F238E27FC236}">
                  <a16:creationId xmlns:a16="http://schemas.microsoft.com/office/drawing/2014/main" id="{97E05038-CF34-4324-A446-7849213F5FE2}"/>
                </a:ext>
              </a:extLst>
            </p:cNvPr>
            <p:cNvSpPr txBox="1"/>
            <p:nvPr userDrawn="1"/>
          </p:nvSpPr>
          <p:spPr>
            <a:xfrm>
              <a:off x="-2105890" y="1897502"/>
              <a:ext cx="1979502" cy="4836963"/>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Tekst opmaken</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Tussenkopje</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Je kiest een stijl door </a:t>
              </a:r>
              <a:r>
                <a:rPr lang="en-GB" sz="1100" i="1" baseline="0" noProof="1">
                  <a:solidFill>
                    <a:schemeClr val="tx1"/>
                  </a:solidFill>
                  <a:latin typeface="+mn-lt"/>
                  <a:cs typeface="Calibri" panose="020F0502020204030204" pitchFamily="34" charset="0"/>
                </a:rPr>
                <a:t>aan het begin van een alinea </a:t>
              </a:r>
              <a:r>
                <a:rPr lang="en-GB" sz="1100" baseline="0" noProof="1">
                  <a:solidFill>
                    <a:schemeClr val="tx1"/>
                  </a:solidFill>
                  <a:latin typeface="+mn-lt"/>
                  <a:cs typeface="Calibri" panose="020F0502020204030204" pitchFamily="34" charset="0"/>
                </a:rPr>
                <a:t>op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of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volgende</a:t>
              </a:r>
              <a:r>
                <a:rPr lang="en-GB"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vorige</a:t>
              </a:r>
              <a:r>
                <a:rPr lang="en-GB"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of </a:t>
              </a:r>
              <a:r>
                <a:rPr lang="en-GB"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6" name="Inspringen">
              <a:extLst>
                <a:ext uri="{FF2B5EF4-FFF2-40B4-BE49-F238E27FC236}">
                  <a16:creationId xmlns:a16="http://schemas.microsoft.com/office/drawing/2014/main" id="{5EB716DB-8BE7-4C07-80EA-BC92292EB8D2}"/>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85746906"/>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kst en fot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5149850" cy="375158"/>
          </a:xfrm>
        </p:spPr>
        <p:txBody>
          <a:bodyPr/>
          <a:lstStyle/>
          <a:p>
            <a:r>
              <a:rPr lang="nl-NL"/>
              <a:t>Klik om stijl te bewerken</a:t>
            </a:r>
            <a:endParaRPr lang="en-GB" dirty="0"/>
          </a:p>
        </p:txBody>
      </p:sp>
      <p:sp>
        <p:nvSpPr>
          <p:cNvPr id="5" name="Tijdelijke aanduiding voor tekst 4">
            <a:extLst>
              <a:ext uri="{FF2B5EF4-FFF2-40B4-BE49-F238E27FC236}">
                <a16:creationId xmlns:a16="http://schemas.microsoft.com/office/drawing/2014/main" id="{76C22EDB-735F-4FD7-A1DF-26FBA3DDB36A}"/>
              </a:ext>
            </a:extLst>
          </p:cNvPr>
          <p:cNvSpPr>
            <a:spLocks noGrp="1"/>
          </p:cNvSpPr>
          <p:nvPr>
            <p:ph type="body" sz="quarter" idx="11"/>
          </p:nvPr>
        </p:nvSpPr>
        <p:spPr>
          <a:xfrm>
            <a:off x="1655763" y="2605088"/>
            <a:ext cx="5149850" cy="318928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dirty="0"/>
          </a:p>
        </p:txBody>
      </p:sp>
      <p:sp>
        <p:nvSpPr>
          <p:cNvPr id="10" name="Tijdelijke aanduiding voor afbeelding 9">
            <a:extLst>
              <a:ext uri="{FF2B5EF4-FFF2-40B4-BE49-F238E27FC236}">
                <a16:creationId xmlns:a16="http://schemas.microsoft.com/office/drawing/2014/main" id="{1D3B075B-6E1B-48A9-A29C-69102DB42F85}"/>
              </a:ext>
            </a:extLst>
          </p:cNvPr>
          <p:cNvSpPr>
            <a:spLocks noGrp="1"/>
          </p:cNvSpPr>
          <p:nvPr>
            <p:ph type="pic" sz="quarter" idx="12"/>
          </p:nvPr>
        </p:nvSpPr>
        <p:spPr>
          <a:xfrm>
            <a:off x="7038975" y="0"/>
            <a:ext cx="4481513" cy="6480175"/>
          </a:xfrm>
          <a:solidFill>
            <a:schemeClr val="bg1">
              <a:lumMod val="95000"/>
            </a:schemeClr>
          </a:solidFill>
        </p:spPr>
        <p:txBody>
          <a:bodyPr/>
          <a:lstStyle>
            <a:lvl1pPr marL="0" indent="0">
              <a:buNone/>
              <a:defRPr/>
            </a:lvl1pPr>
          </a:lstStyle>
          <a:p>
            <a:r>
              <a:rPr lang="nl-NL"/>
              <a:t>Klik op het pictogram als u een afbeelding wilt toevoegen</a:t>
            </a:r>
            <a:endParaRPr lang="en-GB" dirty="0"/>
          </a:p>
        </p:txBody>
      </p:sp>
      <p:sp>
        <p:nvSpPr>
          <p:cNvPr id="11" name="Rechthoek 10">
            <a:extLst>
              <a:ext uri="{FF2B5EF4-FFF2-40B4-BE49-F238E27FC236}">
                <a16:creationId xmlns:a16="http://schemas.microsoft.com/office/drawing/2014/main" id="{DC568622-9D0A-4CCF-A04F-D7C03FA933E6}"/>
              </a:ext>
            </a:extLst>
          </p:cNvPr>
          <p:cNvSpPr/>
          <p:nvPr userDrawn="1"/>
        </p:nvSpPr>
        <p:spPr>
          <a:xfrm>
            <a:off x="6805613" y="1339707"/>
            <a:ext cx="233362"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 name="Info">
            <a:extLst>
              <a:ext uri="{FF2B5EF4-FFF2-40B4-BE49-F238E27FC236}">
                <a16:creationId xmlns:a16="http://schemas.microsoft.com/office/drawing/2014/main" id="{661DFC31-4E7D-4437-9213-13263CF6299C}"/>
              </a:ext>
            </a:extLst>
          </p:cNvPr>
          <p:cNvGrpSpPr/>
          <p:nvPr userDrawn="1"/>
        </p:nvGrpSpPr>
        <p:grpSpPr>
          <a:xfrm>
            <a:off x="-2749208" y="1635988"/>
            <a:ext cx="2496105" cy="4726712"/>
            <a:chOff x="-2105890" y="1897502"/>
            <a:chExt cx="1979502" cy="5002302"/>
          </a:xfrm>
        </p:grpSpPr>
        <p:sp>
          <p:nvSpPr>
            <p:cNvPr id="7" name="Tekst">
              <a:extLst>
                <a:ext uri="{FF2B5EF4-FFF2-40B4-BE49-F238E27FC236}">
                  <a16:creationId xmlns:a16="http://schemas.microsoft.com/office/drawing/2014/main" id="{D21127C4-310D-491F-BE62-1AFD81FCA0E3}"/>
                </a:ext>
              </a:extLst>
            </p:cNvPr>
            <p:cNvSpPr txBox="1"/>
            <p:nvPr userDrawn="1"/>
          </p:nvSpPr>
          <p:spPr>
            <a:xfrm>
              <a:off x="-2105890" y="1897502"/>
              <a:ext cx="1979502" cy="4836963"/>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Tekst opmaken</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Tussenkopje</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Je kiest een stijl door </a:t>
              </a:r>
              <a:r>
                <a:rPr lang="en-GB" sz="1100" i="1" baseline="0" noProof="1">
                  <a:solidFill>
                    <a:schemeClr val="tx1"/>
                  </a:solidFill>
                  <a:latin typeface="+mn-lt"/>
                  <a:cs typeface="Calibri" panose="020F0502020204030204" pitchFamily="34" charset="0"/>
                </a:rPr>
                <a:t>aan het begin van een alinea </a:t>
              </a:r>
              <a:r>
                <a:rPr lang="en-GB" sz="1100" baseline="0" noProof="1">
                  <a:solidFill>
                    <a:schemeClr val="tx1"/>
                  </a:solidFill>
                  <a:latin typeface="+mn-lt"/>
                  <a:cs typeface="Calibri" panose="020F0502020204030204" pitchFamily="34" charset="0"/>
                </a:rPr>
                <a:t>op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of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volgende</a:t>
              </a:r>
              <a:r>
                <a:rPr lang="en-GB"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vorige</a:t>
              </a:r>
              <a:r>
                <a:rPr lang="en-GB"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of </a:t>
              </a:r>
              <a:r>
                <a:rPr lang="en-GB"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8" name="Inspringen">
              <a:extLst>
                <a:ext uri="{FF2B5EF4-FFF2-40B4-BE49-F238E27FC236}">
                  <a16:creationId xmlns:a16="http://schemas.microsoft.com/office/drawing/2014/main" id="{1D1E3B6C-14B8-439C-8777-4EEB66378B6B}"/>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1992871204"/>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tx2"/>
                </a:solidFill>
                <a:latin typeface="+mj-lt"/>
              </a:defRPr>
            </a:lvl1pPr>
          </a:lstStyle>
          <a:p>
            <a:pPr lvl="0"/>
            <a:r>
              <a:rPr lang="en-GB" noProof="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3"/>
            <a:ext cx="1862331" cy="1863854"/>
          </a:xfrm>
          <a:prstGeom prst="rect">
            <a:avLst/>
          </a:prstGeom>
        </p:spPr>
      </p:pic>
      <p:sp>
        <p:nvSpPr>
          <p:cNvPr id="11" name="Afdekking">
            <a:extLst>
              <a:ext uri="{FF2B5EF4-FFF2-40B4-BE49-F238E27FC236}">
                <a16:creationId xmlns:a16="http://schemas.microsoft.com/office/drawing/2014/main" id="{9BE54BB1-9644-4BAF-AD5F-E5F18928498A}"/>
              </a:ext>
            </a:extLst>
          </p:cNvPr>
          <p:cNvSpPr/>
          <p:nvPr userDrawn="1"/>
        </p:nvSpPr>
        <p:spPr>
          <a:xfrm>
            <a:off x="1165860" y="1165860"/>
            <a:ext cx="48990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Tree>
    <p:extLst>
      <p:ext uri="{BB962C8B-B14F-4D97-AF65-F5344CB8AC3E}">
        <p14:creationId xmlns:p14="http://schemas.microsoft.com/office/powerpoint/2010/main" val="30835045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ussendia">
    <p:spTree>
      <p:nvGrpSpPr>
        <p:cNvPr id="1" name=""/>
        <p:cNvGrpSpPr/>
        <p:nvPr/>
      </p:nvGrpSpPr>
      <p:grpSpPr>
        <a:xfrm>
          <a:off x="0" y="0"/>
          <a:ext cx="0" cy="0"/>
          <a:chOff x="0" y="0"/>
          <a:chExt cx="0" cy="0"/>
        </a:xfrm>
      </p:grpSpPr>
      <p:grpSp>
        <p:nvGrpSpPr>
          <p:cNvPr id="15" name="Groep 14">
            <a:extLst>
              <a:ext uri="{FF2B5EF4-FFF2-40B4-BE49-F238E27FC236}">
                <a16:creationId xmlns:a16="http://schemas.microsoft.com/office/drawing/2014/main" id="{50B04124-1E68-4203-A398-300DE8A9B0B3}"/>
              </a:ext>
            </a:extLst>
          </p:cNvPr>
          <p:cNvGrpSpPr/>
          <p:nvPr userDrawn="1"/>
        </p:nvGrpSpPr>
        <p:grpSpPr>
          <a:xfrm>
            <a:off x="-2400101" y="1834107"/>
            <a:ext cx="2280676" cy="2940113"/>
            <a:chOff x="-2172832" y="1897500"/>
            <a:chExt cx="2046443" cy="3111536"/>
          </a:xfrm>
        </p:grpSpPr>
        <p:sp>
          <p:nvSpPr>
            <p:cNvPr id="16" name="Toelichting 2">
              <a:extLst>
                <a:ext uri="{FF2B5EF4-FFF2-40B4-BE49-F238E27FC236}">
                  <a16:creationId xmlns:a16="http://schemas.microsoft.com/office/drawing/2014/main" id="{EF5FCD81-6E8D-44ED-B3BB-3D7A2722A3CE}"/>
                </a:ext>
              </a:extLst>
            </p:cNvPr>
            <p:cNvSpPr txBox="1"/>
            <p:nvPr userDrawn="1"/>
          </p:nvSpPr>
          <p:spPr>
            <a:xfrm>
              <a:off x="-2172832" y="1897500"/>
              <a:ext cx="2046443" cy="2687202"/>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Nieuwe dia</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-tab </a:t>
              </a:r>
              <a:r>
                <a:rPr lang="en-GB" sz="1100" u="sng" baseline="0" noProof="1">
                  <a:solidFill>
                    <a:schemeClr val="tx1"/>
                  </a:solidFill>
                  <a:latin typeface="+mn-lt"/>
                  <a:cs typeface="Calibri" panose="020F0502020204030204" pitchFamily="34" charset="0"/>
                </a:rPr>
                <a:t>op het tekstje onder </a:t>
              </a:r>
              <a:r>
                <a:rPr lang="en-GB" sz="1100" baseline="0" noProof="1">
                  <a:solidFill>
                    <a:schemeClr val="tx1"/>
                  </a:solidFill>
                  <a:latin typeface="+mn-lt"/>
                  <a:cs typeface="Calibri" panose="020F0502020204030204" pitchFamily="34" charset="0"/>
                </a:rPr>
                <a:t>het pictogram </a:t>
              </a:r>
              <a:r>
                <a:rPr lang="en-GB" sz="1100" b="1" baseline="0" noProof="1">
                  <a:solidFill>
                    <a:schemeClr val="tx1"/>
                  </a:solidFill>
                  <a:latin typeface="+mn-lt"/>
                  <a:cs typeface="Calibri" panose="020F0502020204030204" pitchFamily="34" charset="0"/>
                </a:rPr>
                <a:t>Nieuwe dia</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Andere indeling voor huidige dia</a:t>
              </a:r>
            </a:p>
            <a:p>
              <a:pPr>
                <a:lnSpc>
                  <a:spcPct val="100000"/>
                </a:lnSpc>
              </a:pPr>
              <a:r>
                <a:rPr lang="en-GB" sz="1100" b="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0" baseline="0" noProof="1">
                  <a:solidFill>
                    <a:schemeClr val="tx1"/>
                  </a:solidFill>
                  <a:latin typeface="+mn-lt"/>
                  <a:cs typeface="Calibri" panose="020F0502020204030204" pitchFamily="34" charset="0"/>
                </a:rPr>
                <a:t>-tab op Indeling:</a:t>
              </a:r>
            </a:p>
          </p:txBody>
        </p:sp>
        <p:pic>
          <p:nvPicPr>
            <p:cNvPr id="17" name="Afbeelding 16">
              <a:extLst>
                <a:ext uri="{FF2B5EF4-FFF2-40B4-BE49-F238E27FC236}">
                  <a16:creationId xmlns:a16="http://schemas.microsoft.com/office/drawing/2014/main" id="{EC14DE48-4F0E-43EC-B736-6BEEB06E6521}"/>
                </a:ext>
              </a:extLst>
            </p:cNvPr>
            <p:cNvPicPr>
              <a:picLocks noChangeAspect="1"/>
            </p:cNvPicPr>
            <p:nvPr userDrawn="1"/>
          </p:nvPicPr>
          <p:blipFill>
            <a:blip r:embed="rId2"/>
            <a:stretch>
              <a:fillRect/>
            </a:stretch>
          </p:blipFill>
          <p:spPr>
            <a:xfrm>
              <a:off x="-1718975" y="2616530"/>
              <a:ext cx="514351" cy="914400"/>
            </a:xfrm>
            <a:prstGeom prst="rect">
              <a:avLst/>
            </a:prstGeom>
          </p:spPr>
        </p:pic>
        <p:sp>
          <p:nvSpPr>
            <p:cNvPr id="18" name="Pijl: links 17">
              <a:extLst>
                <a:ext uri="{FF2B5EF4-FFF2-40B4-BE49-F238E27FC236}">
                  <a16:creationId xmlns:a16="http://schemas.microsoft.com/office/drawing/2014/main" id="{BEFD3151-502C-4722-9080-A1720BC9EAF8}"/>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19" name="Afbeelding 18">
              <a:extLst>
                <a:ext uri="{FF2B5EF4-FFF2-40B4-BE49-F238E27FC236}">
                  <a16:creationId xmlns:a16="http://schemas.microsoft.com/office/drawing/2014/main" id="{24130D00-8AA9-4DA1-8F00-36B2187743C9}"/>
                </a:ext>
              </a:extLst>
            </p:cNvPr>
            <p:cNvPicPr>
              <a:picLocks noChangeAspect="1"/>
            </p:cNvPicPr>
            <p:nvPr userDrawn="1"/>
          </p:nvPicPr>
          <p:blipFill>
            <a:blip r:embed="rId3"/>
            <a:stretch>
              <a:fillRect/>
            </a:stretch>
          </p:blipFill>
          <p:spPr>
            <a:xfrm>
              <a:off x="-1823083" y="4711856"/>
              <a:ext cx="1012945" cy="297180"/>
            </a:xfrm>
            <a:prstGeom prst="rect">
              <a:avLst/>
            </a:prstGeom>
          </p:spPr>
        </p:pic>
      </p:grpSp>
      <p:pic>
        <p:nvPicPr>
          <p:cNvPr id="4" name="Achtergrond">
            <a:extLst>
              <a:ext uri="{FF2B5EF4-FFF2-40B4-BE49-F238E27FC236}">
                <a16:creationId xmlns:a16="http://schemas.microsoft.com/office/drawing/2014/main" id="{A278912D-FAEE-465F-A49D-B5B1EE95D564}"/>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 y="0"/>
            <a:ext cx="11520486" cy="6479512"/>
          </a:xfrm>
          <a:prstGeom prst="rect">
            <a:avLst/>
          </a:prstGeom>
        </p:spPr>
      </p:pic>
      <p:sp>
        <p:nvSpPr>
          <p:cNvPr id="3" name="Tekstvak 2">
            <a:extLst>
              <a:ext uri="{FF2B5EF4-FFF2-40B4-BE49-F238E27FC236}">
                <a16:creationId xmlns:a16="http://schemas.microsoft.com/office/drawing/2014/main" id="{F0F3B0D5-3758-4BBD-986B-2F37D4BACE42}"/>
              </a:ext>
            </a:extLst>
          </p:cNvPr>
          <p:cNvSpPr txBox="1"/>
          <p:nvPr userDrawn="1"/>
        </p:nvSpPr>
        <p:spPr>
          <a:xfrm>
            <a:off x="2522362" y="2671200"/>
            <a:ext cx="4634282" cy="430887"/>
          </a:xfrm>
          <a:prstGeom prst="rect">
            <a:avLst/>
          </a:prstGeom>
          <a:noFill/>
        </p:spPr>
        <p:txBody>
          <a:bodyPr wrap="none" lIns="0" tIns="0" rIns="0" bIns="0" rtlCol="0">
            <a:spAutoFit/>
          </a:bodyPr>
          <a:lstStyle/>
          <a:p>
            <a:pPr algn="r"/>
            <a:r>
              <a:rPr lang="nl-NL" sz="2800" dirty="0">
                <a:solidFill>
                  <a:schemeClr val="bg1"/>
                </a:solidFill>
                <a:latin typeface="Montserrat Light" panose="00000400000000000000" pitchFamily="2" charset="0"/>
              </a:rPr>
              <a:t>professional development</a:t>
            </a:r>
          </a:p>
        </p:txBody>
      </p:sp>
    </p:spTree>
    <p:extLst>
      <p:ext uri="{BB962C8B-B14F-4D97-AF65-F5344CB8AC3E}">
        <p14:creationId xmlns:p14="http://schemas.microsoft.com/office/powerpoint/2010/main" val="21348839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3" name="Afdekking">
            <a:extLst>
              <a:ext uri="{FF2B5EF4-FFF2-40B4-BE49-F238E27FC236}">
                <a16:creationId xmlns:a16="http://schemas.microsoft.com/office/drawing/2014/main" id="{D6491848-5857-426F-A0E0-71CC9D8D068C}"/>
              </a:ext>
            </a:extLst>
          </p:cNvPr>
          <p:cNvSpPr/>
          <p:nvPr userDrawn="1"/>
        </p:nvSpPr>
        <p:spPr>
          <a:xfrm>
            <a:off x="1165860" y="1165860"/>
            <a:ext cx="302296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 name="Achtergrond">
            <a:extLst>
              <a:ext uri="{FF2B5EF4-FFF2-40B4-BE49-F238E27FC236}">
                <a16:creationId xmlns:a16="http://schemas.microsoft.com/office/drawing/2014/main" id="{CCB6144E-F24A-419F-9D1F-07F9AA532BE4}"/>
              </a:ext>
            </a:extLst>
          </p:cNvPr>
          <p:cNvSpPr/>
          <p:nvPr userDrawn="1"/>
        </p:nvSpPr>
        <p:spPr>
          <a:xfrm>
            <a:off x="0" y="1407775"/>
            <a:ext cx="11520488" cy="5072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bg1"/>
                </a:solidFill>
                <a:latin typeface="+mj-lt"/>
              </a:defRPr>
            </a:lvl1pPr>
          </a:lstStyle>
          <a:p>
            <a:pPr lvl="0"/>
            <a:r>
              <a:rPr lang="en-GB" noProof="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2"/>
            <a:ext cx="1862332" cy="1863856"/>
          </a:xfrm>
          <a:prstGeom prst="rect">
            <a:avLst/>
          </a:prstGeom>
        </p:spPr>
      </p:pic>
    </p:spTree>
    <p:extLst>
      <p:ext uri="{BB962C8B-B14F-4D97-AF65-F5344CB8AC3E}">
        <p14:creationId xmlns:p14="http://schemas.microsoft.com/office/powerpoint/2010/main" val="28306137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466143-2FFF-4BD0-93A0-618AAD36620E}"/>
              </a:ext>
            </a:extLst>
          </p:cNvPr>
          <p:cNvSpPr>
            <a:spLocks noGrp="1"/>
          </p:cNvSpPr>
          <p:nvPr>
            <p:ph type="title"/>
          </p:nvPr>
        </p:nvSpPr>
        <p:spPr/>
        <p:txBody>
          <a:bodyPr/>
          <a:lstStyle/>
          <a:p>
            <a:r>
              <a:rPr lang="nl-NL" noProof="0"/>
              <a:t>Klik om stijl te bewerken</a:t>
            </a:r>
            <a:endParaRPr lang="en-GB" noProof="0"/>
          </a:p>
        </p:txBody>
      </p:sp>
    </p:spTree>
    <p:extLst>
      <p:ext uri="{BB962C8B-B14F-4D97-AF65-F5344CB8AC3E}">
        <p14:creationId xmlns:p14="http://schemas.microsoft.com/office/powerpoint/2010/main" val="29491424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195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en-US"/>
              <a:t>Click to edit Master title style</a:t>
            </a:r>
            <a:endParaRPr lang="nl-NL" dirty="0"/>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p:nvPr>
        </p:nvSpPr>
        <p:spPr>
          <a:xfrm>
            <a:off x="1656000" y="2607038"/>
            <a:ext cx="7297784" cy="3143736"/>
          </a:xfrm>
        </p:spPr>
        <p:txBody>
          <a:bodyPr/>
          <a:lstStyle>
            <a:lvl1pPr marL="180000" indent="-180000">
              <a:defRPr/>
            </a:lvl1pPr>
            <a:lvl2pPr marL="360000" indent="-180000">
              <a:defRPr/>
            </a:lvl2pPr>
            <a:lvl3pPr marL="540000" indent="-180000">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grpSp>
        <p:nvGrpSpPr>
          <p:cNvPr id="4" name="Info">
            <a:extLst>
              <a:ext uri="{FF2B5EF4-FFF2-40B4-BE49-F238E27FC236}">
                <a16:creationId xmlns:a16="http://schemas.microsoft.com/office/drawing/2014/main" id="{8F666041-AE1D-4790-893C-CA54BB58B111}"/>
              </a:ext>
            </a:extLst>
          </p:cNvPr>
          <p:cNvGrpSpPr/>
          <p:nvPr userDrawn="1"/>
        </p:nvGrpSpPr>
        <p:grpSpPr>
          <a:xfrm>
            <a:off x="-2749208" y="1635988"/>
            <a:ext cx="2496105" cy="4726712"/>
            <a:chOff x="-2105890" y="1897502"/>
            <a:chExt cx="1979502" cy="5002302"/>
          </a:xfrm>
        </p:grpSpPr>
        <p:sp>
          <p:nvSpPr>
            <p:cNvPr id="5" name="Tekst">
              <a:extLst>
                <a:ext uri="{FF2B5EF4-FFF2-40B4-BE49-F238E27FC236}">
                  <a16:creationId xmlns:a16="http://schemas.microsoft.com/office/drawing/2014/main" id="{97E05038-CF34-4324-A446-7849213F5FE2}"/>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Format text</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Five layout styles are available in the text boxes:</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dash</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arrow</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Unformatted text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Sub-heading</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You can select a style </a:t>
              </a:r>
              <a:r>
                <a:rPr lang="en-GB" sz="1100" i="1" baseline="0" noProof="1">
                  <a:solidFill>
                    <a:schemeClr val="tx1"/>
                  </a:solidFill>
                  <a:latin typeface="+mn-lt"/>
                  <a:cs typeface="Calibri" panose="020F0502020204030204" pitchFamily="34" charset="0"/>
                </a:rPr>
                <a:t>by hitting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or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at the start of a paragraph:</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next</a:t>
              </a:r>
              <a:r>
                <a:rPr lang="en-GB" sz="1100" baseline="0" noProof="1">
                  <a:solidFill>
                    <a:schemeClr val="tx1"/>
                  </a:solidFill>
                  <a:latin typeface="+mn-lt"/>
                  <a:cs typeface="Calibri" panose="020F0502020204030204" pitchFamily="34" charset="0"/>
                </a:rPr>
                <a:t> text style.</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previous</a:t>
              </a:r>
              <a:r>
                <a:rPr lang="en-GB" sz="1100" i="0" u="none" baseline="0" noProof="1">
                  <a:solidFill>
                    <a:schemeClr val="tx1"/>
                  </a:solidFill>
                  <a:latin typeface="+mn-lt"/>
                  <a:cs typeface="Calibri" panose="020F0502020204030204" pitchFamily="34" charset="0"/>
                </a:rPr>
                <a:t> text style</a:t>
              </a:r>
              <a:r>
                <a:rPr lang="en-GB" sz="1100" baseline="0" noProof="1">
                  <a:solidFill>
                    <a:schemeClr val="tx1"/>
                  </a:solidFill>
                  <a:latin typeface="+mn-lt"/>
                  <a:cs typeface="Calibri" panose="020F0502020204030204" pitchFamily="34" charset="0"/>
                </a:rPr>
                <a:t>.</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You can make several 'jumps' forwards or backwards if you want to go from level 1 to level 4, for example. Just hit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or </a:t>
              </a:r>
              <a:r>
                <a:rPr lang="en-GB" sz="1100" b="1" i="0" u="none" baseline="0" noProof="1">
                  <a:solidFill>
                    <a:schemeClr val="tx1"/>
                  </a:solidFill>
                  <a:latin typeface="+mn-lt"/>
                  <a:cs typeface="Calibri" panose="020F0502020204030204" pitchFamily="34" charset="0"/>
                </a:rPr>
                <a:t>[Shift]+[Tab]</a:t>
              </a:r>
              <a:r>
                <a:rPr lang="en-GB" sz="1100" i="0" u="none" baseline="0" noProof="1">
                  <a:solidFill>
                    <a:schemeClr val="tx1"/>
                  </a:solidFill>
                  <a:latin typeface="+mn-lt"/>
                  <a:cs typeface="Calibri" panose="020F0502020204030204" pitchFamily="34" charset="0"/>
                </a:rPr>
                <a:t> several times at the beginning of a paragraph.</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instead of the Tab key you can also use these buttons (on the Start tab):</a:t>
              </a:r>
            </a:p>
          </p:txBody>
        </p:sp>
        <p:pic>
          <p:nvPicPr>
            <p:cNvPr id="6" name="Inspringen">
              <a:extLst>
                <a:ext uri="{FF2B5EF4-FFF2-40B4-BE49-F238E27FC236}">
                  <a16:creationId xmlns:a16="http://schemas.microsoft.com/office/drawing/2014/main" id="{5EB716DB-8BE7-4C07-80EA-BC92292EB8D2}"/>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214810138"/>
      </p:ext>
    </p:extLst>
  </p:cSld>
  <p:clrMapOvr>
    <a:masterClrMapping/>
  </p:clrMapOvr>
  <p:extLst>
    <p:ext uri="{DCECCB84-F9BA-43D5-87BE-67443E8EF086}">
      <p15:sldGuideLst xmlns:p15="http://schemas.microsoft.com/office/powerpoint/2012/main">
        <p15:guide id="1" orient="horz" pos="2041" userDrawn="1">
          <p15:clr>
            <a:srgbClr val="FBAE40"/>
          </p15:clr>
        </p15:guide>
        <p15:guide id="2" pos="362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en fot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5149850" cy="375158"/>
          </a:xfrm>
        </p:spPr>
        <p:txBody>
          <a:bodyPr/>
          <a:lstStyle/>
          <a:p>
            <a:r>
              <a:rPr lang="en-US"/>
              <a:t>Click to edit Master title style</a:t>
            </a:r>
            <a:endParaRPr lang="nl-NL" dirty="0"/>
          </a:p>
        </p:txBody>
      </p:sp>
      <p:sp>
        <p:nvSpPr>
          <p:cNvPr id="5" name="Tijdelijke aanduiding voor tekst 4">
            <a:extLst>
              <a:ext uri="{FF2B5EF4-FFF2-40B4-BE49-F238E27FC236}">
                <a16:creationId xmlns:a16="http://schemas.microsoft.com/office/drawing/2014/main" id="{76C22EDB-735F-4FD7-A1DF-26FBA3DDB36A}"/>
              </a:ext>
            </a:extLst>
          </p:cNvPr>
          <p:cNvSpPr>
            <a:spLocks noGrp="1"/>
          </p:cNvSpPr>
          <p:nvPr>
            <p:ph type="body" sz="quarter" idx="11"/>
          </p:nvPr>
        </p:nvSpPr>
        <p:spPr>
          <a:xfrm>
            <a:off x="1655763" y="2605088"/>
            <a:ext cx="5149850" cy="3189287"/>
          </a:xfrm>
        </p:spPr>
        <p:txBody>
          <a:bodyPr/>
          <a:lstStyle>
            <a:lvl1pPr>
              <a:buClr>
                <a:schemeClr val="accent2"/>
              </a:buCl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10" name="Tijdelijke aanduiding voor afbeelding 9">
            <a:extLst>
              <a:ext uri="{FF2B5EF4-FFF2-40B4-BE49-F238E27FC236}">
                <a16:creationId xmlns:a16="http://schemas.microsoft.com/office/drawing/2014/main" id="{1D3B075B-6E1B-48A9-A29C-69102DB42F85}"/>
              </a:ext>
            </a:extLst>
          </p:cNvPr>
          <p:cNvSpPr>
            <a:spLocks noGrp="1"/>
          </p:cNvSpPr>
          <p:nvPr>
            <p:ph type="pic" sz="quarter" idx="12"/>
          </p:nvPr>
        </p:nvSpPr>
        <p:spPr>
          <a:xfrm>
            <a:off x="7038975" y="0"/>
            <a:ext cx="4481513" cy="6480175"/>
          </a:xfrm>
          <a:solidFill>
            <a:schemeClr val="bg1">
              <a:lumMod val="95000"/>
            </a:schemeClr>
          </a:solidFill>
        </p:spPr>
        <p:txBody>
          <a:bodyPr/>
          <a:lstStyle>
            <a:lvl1pPr marL="0" indent="0">
              <a:buNone/>
              <a:defRPr/>
            </a:lvl1pPr>
          </a:lstStyle>
          <a:p>
            <a:r>
              <a:rPr lang="en-US"/>
              <a:t>Click icon to add picture</a:t>
            </a:r>
            <a:endParaRPr lang="nl-NL" dirty="0"/>
          </a:p>
        </p:txBody>
      </p:sp>
      <p:sp>
        <p:nvSpPr>
          <p:cNvPr id="11" name="Rechthoek 10">
            <a:extLst>
              <a:ext uri="{FF2B5EF4-FFF2-40B4-BE49-F238E27FC236}">
                <a16:creationId xmlns:a16="http://schemas.microsoft.com/office/drawing/2014/main" id="{DC568622-9D0A-4CCF-A04F-D7C03FA933E6}"/>
              </a:ext>
            </a:extLst>
          </p:cNvPr>
          <p:cNvSpPr/>
          <p:nvPr userDrawn="1"/>
        </p:nvSpPr>
        <p:spPr>
          <a:xfrm>
            <a:off x="6805613" y="1339707"/>
            <a:ext cx="233362"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Info">
            <a:extLst>
              <a:ext uri="{FF2B5EF4-FFF2-40B4-BE49-F238E27FC236}">
                <a16:creationId xmlns:a16="http://schemas.microsoft.com/office/drawing/2014/main" id="{661DFC31-4E7D-4437-9213-13263CF6299C}"/>
              </a:ext>
            </a:extLst>
          </p:cNvPr>
          <p:cNvGrpSpPr/>
          <p:nvPr userDrawn="1"/>
        </p:nvGrpSpPr>
        <p:grpSpPr>
          <a:xfrm>
            <a:off x="-2749208" y="1635988"/>
            <a:ext cx="2496105" cy="4726712"/>
            <a:chOff x="-2105890" y="1897502"/>
            <a:chExt cx="1979502" cy="5002302"/>
          </a:xfrm>
        </p:grpSpPr>
        <p:sp>
          <p:nvSpPr>
            <p:cNvPr id="7" name="Tekst">
              <a:extLst>
                <a:ext uri="{FF2B5EF4-FFF2-40B4-BE49-F238E27FC236}">
                  <a16:creationId xmlns:a16="http://schemas.microsoft.com/office/drawing/2014/main" id="{D21127C4-310D-491F-BE62-1AFD81FCA0E3}"/>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Format text</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Five layout styles are available in the text boxes:</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dash</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arrow</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Unformatted text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Sub-heading</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You can select a style </a:t>
              </a:r>
              <a:r>
                <a:rPr lang="en-GB" sz="1100" i="1" baseline="0" noProof="1">
                  <a:solidFill>
                    <a:schemeClr val="tx1"/>
                  </a:solidFill>
                  <a:latin typeface="+mn-lt"/>
                  <a:cs typeface="Calibri" panose="020F0502020204030204" pitchFamily="34" charset="0"/>
                </a:rPr>
                <a:t>by hitting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or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at the start of a paragraph:</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next</a:t>
              </a:r>
              <a:r>
                <a:rPr lang="en-GB" sz="1100" baseline="0" noProof="1">
                  <a:solidFill>
                    <a:schemeClr val="tx1"/>
                  </a:solidFill>
                  <a:latin typeface="+mn-lt"/>
                  <a:cs typeface="Calibri" panose="020F0502020204030204" pitchFamily="34" charset="0"/>
                </a:rPr>
                <a:t> text style.</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previous</a:t>
              </a:r>
              <a:r>
                <a:rPr lang="en-GB" sz="1100" i="0" u="none" baseline="0" noProof="1">
                  <a:solidFill>
                    <a:schemeClr val="tx1"/>
                  </a:solidFill>
                  <a:latin typeface="+mn-lt"/>
                  <a:cs typeface="Calibri" panose="020F0502020204030204" pitchFamily="34" charset="0"/>
                </a:rPr>
                <a:t> text style</a:t>
              </a:r>
              <a:r>
                <a:rPr lang="en-GB" sz="1100" baseline="0" noProof="1">
                  <a:solidFill>
                    <a:schemeClr val="tx1"/>
                  </a:solidFill>
                  <a:latin typeface="+mn-lt"/>
                  <a:cs typeface="Calibri" panose="020F0502020204030204" pitchFamily="34" charset="0"/>
                </a:rPr>
                <a:t>.</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You can make several 'jumps' forwards or backwards if you want to go from level 1 to level 4, for example. Just hit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or </a:t>
              </a:r>
              <a:r>
                <a:rPr lang="en-GB" sz="1100" b="1" i="0" u="none" baseline="0" noProof="1">
                  <a:solidFill>
                    <a:schemeClr val="tx1"/>
                  </a:solidFill>
                  <a:latin typeface="+mn-lt"/>
                  <a:cs typeface="Calibri" panose="020F0502020204030204" pitchFamily="34" charset="0"/>
                </a:rPr>
                <a:t>[Shift]+[Tab]</a:t>
              </a:r>
              <a:r>
                <a:rPr lang="en-GB" sz="1100" i="0" u="none" baseline="0" noProof="1">
                  <a:solidFill>
                    <a:schemeClr val="tx1"/>
                  </a:solidFill>
                  <a:latin typeface="+mn-lt"/>
                  <a:cs typeface="Calibri" panose="020F0502020204030204" pitchFamily="34" charset="0"/>
                </a:rPr>
                <a:t> several times at the beginning of a paragraph.</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instead of the Tab key you can also use these buttons (on the Start tab):</a:t>
              </a:r>
            </a:p>
          </p:txBody>
        </p:sp>
        <p:pic>
          <p:nvPicPr>
            <p:cNvPr id="8" name="Inspringen">
              <a:extLst>
                <a:ext uri="{FF2B5EF4-FFF2-40B4-BE49-F238E27FC236}">
                  <a16:creationId xmlns:a16="http://schemas.microsoft.com/office/drawing/2014/main" id="{1D1E3B6C-14B8-439C-8777-4EEB66378B6B}"/>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366147847"/>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tx2"/>
                </a:solidFill>
                <a:latin typeface="+mj-lt"/>
              </a:defRPr>
            </a:lvl1pPr>
          </a:lstStyle>
          <a:p>
            <a:pPr lvl="0"/>
            <a:r>
              <a:rPr lang="nl-NL" dirty="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7144"/>
            <a:ext cx="1862331" cy="1862331"/>
          </a:xfrm>
          <a:prstGeom prst="rect">
            <a:avLst/>
          </a:prstGeom>
        </p:spPr>
      </p:pic>
      <p:sp>
        <p:nvSpPr>
          <p:cNvPr id="11" name="Afdekking">
            <a:extLst>
              <a:ext uri="{FF2B5EF4-FFF2-40B4-BE49-F238E27FC236}">
                <a16:creationId xmlns:a16="http://schemas.microsoft.com/office/drawing/2014/main" id="{9BE54BB1-9644-4BAF-AD5F-E5F18928498A}"/>
              </a:ext>
            </a:extLst>
          </p:cNvPr>
          <p:cNvSpPr/>
          <p:nvPr userDrawn="1"/>
        </p:nvSpPr>
        <p:spPr>
          <a:xfrm>
            <a:off x="1165860" y="1165860"/>
            <a:ext cx="48990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977985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ussendia">
    <p:spTree>
      <p:nvGrpSpPr>
        <p:cNvPr id="1" name=""/>
        <p:cNvGrpSpPr/>
        <p:nvPr/>
      </p:nvGrpSpPr>
      <p:grpSpPr>
        <a:xfrm>
          <a:off x="0" y="0"/>
          <a:ext cx="0" cy="0"/>
          <a:chOff x="0" y="0"/>
          <a:chExt cx="0" cy="0"/>
        </a:xfrm>
      </p:grpSpPr>
      <p:pic>
        <p:nvPicPr>
          <p:cNvPr id="3" name="Achtergrond">
            <a:extLst>
              <a:ext uri="{FF2B5EF4-FFF2-40B4-BE49-F238E27FC236}">
                <a16:creationId xmlns:a16="http://schemas.microsoft.com/office/drawing/2014/main" id="{A1ECBB8B-8953-48CB-B5FA-9B22AF3B2B8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28848"/>
          <a:stretch/>
        </p:blipFill>
        <p:spPr>
          <a:xfrm>
            <a:off x="0" y="1"/>
            <a:ext cx="11520000" cy="4610100"/>
          </a:xfrm>
          <a:prstGeom prst="rect">
            <a:avLst/>
          </a:prstGeom>
        </p:spPr>
      </p:pic>
      <p:grpSp>
        <p:nvGrpSpPr>
          <p:cNvPr id="15" name="Groep 14">
            <a:extLst>
              <a:ext uri="{FF2B5EF4-FFF2-40B4-BE49-F238E27FC236}">
                <a16:creationId xmlns:a16="http://schemas.microsoft.com/office/drawing/2014/main" id="{50B04124-1E68-4203-A398-300DE8A9B0B3}"/>
              </a:ext>
            </a:extLst>
          </p:cNvPr>
          <p:cNvGrpSpPr/>
          <p:nvPr userDrawn="1"/>
        </p:nvGrpSpPr>
        <p:grpSpPr>
          <a:xfrm>
            <a:off x="-2400101" y="1834107"/>
            <a:ext cx="2280676" cy="2940113"/>
            <a:chOff x="-2172832" y="1897500"/>
            <a:chExt cx="2046443" cy="3111536"/>
          </a:xfrm>
        </p:grpSpPr>
        <p:sp>
          <p:nvSpPr>
            <p:cNvPr id="16" name="Toelichting 2">
              <a:extLst>
                <a:ext uri="{FF2B5EF4-FFF2-40B4-BE49-F238E27FC236}">
                  <a16:creationId xmlns:a16="http://schemas.microsoft.com/office/drawing/2014/main" id="{EF5FCD81-6E8D-44ED-B3BB-3D7A2722A3CE}"/>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New slide</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 tab, </a:t>
              </a:r>
              <a:r>
                <a:rPr lang="en-GB" sz="1100" u="sng" baseline="0" noProof="1">
                  <a:solidFill>
                    <a:schemeClr val="tx1"/>
                  </a:solidFill>
                  <a:latin typeface="+mn-lt"/>
                  <a:cs typeface="Calibri" panose="020F0502020204030204" pitchFamily="34" charset="0"/>
                </a:rPr>
                <a:t>click on the text below </a:t>
              </a:r>
              <a:r>
                <a:rPr lang="en-GB" sz="1100" baseline="0" noProof="1">
                  <a:solidFill>
                    <a:schemeClr val="tx1"/>
                  </a:solidFill>
                  <a:latin typeface="+mn-lt"/>
                  <a:cs typeface="Calibri" panose="020F0502020204030204" pitchFamily="34" charset="0"/>
                </a:rPr>
                <a:t>the pictogram </a:t>
              </a:r>
              <a:r>
                <a:rPr lang="en-GB" sz="1100" b="1" baseline="0" noProof="1">
                  <a:solidFill>
                    <a:schemeClr val="tx1"/>
                  </a:solidFill>
                  <a:latin typeface="+mn-lt"/>
                  <a:cs typeface="Calibri" panose="020F0502020204030204" pitchFamily="34" charset="0"/>
                </a:rPr>
                <a:t>New slide</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Different layout for current slide</a:t>
              </a:r>
            </a:p>
            <a:p>
              <a:pPr>
                <a:lnSpc>
                  <a:spcPct val="100000"/>
                </a:lnSpc>
              </a:pPr>
              <a:r>
                <a:rPr lang="en-GB" sz="1100" b="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 tab</a:t>
              </a:r>
              <a:r>
                <a:rPr lang="en-GB" sz="1100" b="0" baseline="0" noProof="1">
                  <a:solidFill>
                    <a:schemeClr val="tx1"/>
                  </a:solidFill>
                  <a:latin typeface="+mn-lt"/>
                  <a:cs typeface="Calibri" panose="020F0502020204030204" pitchFamily="34" charset="0"/>
                </a:rPr>
                <a:t>, click on Layout:</a:t>
              </a:r>
            </a:p>
          </p:txBody>
        </p:sp>
        <p:pic>
          <p:nvPicPr>
            <p:cNvPr id="17" name="Afbeelding 16">
              <a:extLst>
                <a:ext uri="{FF2B5EF4-FFF2-40B4-BE49-F238E27FC236}">
                  <a16:creationId xmlns:a16="http://schemas.microsoft.com/office/drawing/2014/main" id="{EC14DE48-4F0E-43EC-B736-6BEEB06E6521}"/>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18" name="Pijl: links 17">
              <a:extLst>
                <a:ext uri="{FF2B5EF4-FFF2-40B4-BE49-F238E27FC236}">
                  <a16:creationId xmlns:a16="http://schemas.microsoft.com/office/drawing/2014/main" id="{BEFD3151-502C-4722-9080-A1720BC9EAF8}"/>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solidFill>
                  <a:schemeClr val="tx1"/>
                </a:solidFill>
              </a:endParaRPr>
            </a:p>
          </p:txBody>
        </p:sp>
        <p:pic>
          <p:nvPicPr>
            <p:cNvPr id="19" name="Afbeelding 18">
              <a:extLst>
                <a:ext uri="{FF2B5EF4-FFF2-40B4-BE49-F238E27FC236}">
                  <a16:creationId xmlns:a16="http://schemas.microsoft.com/office/drawing/2014/main" id="{24130D00-8AA9-4DA1-8F00-36B2187743C9}"/>
                </a:ext>
              </a:extLst>
            </p:cNvPr>
            <p:cNvPicPr>
              <a:picLocks noChangeAspect="1"/>
            </p:cNvPicPr>
            <p:nvPr userDrawn="1"/>
          </p:nvPicPr>
          <p:blipFill>
            <a:blip r:embed="rId4"/>
            <a:stretch>
              <a:fillRect/>
            </a:stretch>
          </p:blipFill>
          <p:spPr>
            <a:xfrm>
              <a:off x="-1823083" y="4711856"/>
              <a:ext cx="1012945" cy="297180"/>
            </a:xfrm>
            <a:prstGeom prst="rect">
              <a:avLst/>
            </a:prstGeom>
          </p:spPr>
        </p:pic>
      </p:grpSp>
      <p:sp>
        <p:nvSpPr>
          <p:cNvPr id="10" name="Witte driehoek">
            <a:extLst>
              <a:ext uri="{FF2B5EF4-FFF2-40B4-BE49-F238E27FC236}">
                <a16:creationId xmlns:a16="http://schemas.microsoft.com/office/drawing/2014/main" id="{EEBFBB3B-0C46-4DB2-A6ED-A0F3E01B10B3}"/>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Logo">
            <a:extLst>
              <a:ext uri="{FF2B5EF4-FFF2-40B4-BE49-F238E27FC236}">
                <a16:creationId xmlns:a16="http://schemas.microsoft.com/office/drawing/2014/main" id="{B5788B6C-CB18-4F6D-96ED-9E4C470ABD3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1918247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3" name="Afdekking">
            <a:extLst>
              <a:ext uri="{FF2B5EF4-FFF2-40B4-BE49-F238E27FC236}">
                <a16:creationId xmlns:a16="http://schemas.microsoft.com/office/drawing/2014/main" id="{D6491848-5857-426F-A0E0-71CC9D8D068C}"/>
              </a:ext>
            </a:extLst>
          </p:cNvPr>
          <p:cNvSpPr/>
          <p:nvPr userDrawn="1"/>
        </p:nvSpPr>
        <p:spPr>
          <a:xfrm>
            <a:off x="1165860" y="1165860"/>
            <a:ext cx="2729017"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Achtergrond">
            <a:extLst>
              <a:ext uri="{FF2B5EF4-FFF2-40B4-BE49-F238E27FC236}">
                <a16:creationId xmlns:a16="http://schemas.microsoft.com/office/drawing/2014/main" id="{CCB6144E-F24A-419F-9D1F-07F9AA532BE4}"/>
              </a:ext>
            </a:extLst>
          </p:cNvPr>
          <p:cNvSpPr/>
          <p:nvPr userDrawn="1"/>
        </p:nvSpPr>
        <p:spPr>
          <a:xfrm>
            <a:off x="0" y="1409700"/>
            <a:ext cx="11520488" cy="5070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bg1"/>
                </a:solidFill>
                <a:latin typeface="+mj-lt"/>
              </a:defRPr>
            </a:lvl1pPr>
          </a:lstStyle>
          <a:p>
            <a:pPr lvl="0"/>
            <a:r>
              <a:rPr lang="nl-NL" dirty="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2"/>
            <a:ext cx="1862332" cy="1863856"/>
          </a:xfrm>
          <a:prstGeom prst="rect">
            <a:avLst/>
          </a:prstGeom>
        </p:spPr>
      </p:pic>
    </p:spTree>
    <p:extLst>
      <p:ext uri="{BB962C8B-B14F-4D97-AF65-F5344CB8AC3E}">
        <p14:creationId xmlns:p14="http://schemas.microsoft.com/office/powerpoint/2010/main" val="2569301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466143-2FFF-4BD0-93A0-618AAD36620E}"/>
              </a:ext>
            </a:extLst>
          </p:cNvPr>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1819886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0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pic>
        <p:nvPicPr>
          <p:cNvPr id="18" name="Afbeelding 17">
            <a:extLst>
              <a:ext uri="{FF2B5EF4-FFF2-40B4-BE49-F238E27FC236}">
                <a16:creationId xmlns:a16="http://schemas.microsoft.com/office/drawing/2014/main" id="{222F803A-E6CD-4E87-8D83-C0DBEE7FED7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36571"/>
            <a:ext cx="11520000" cy="4607999"/>
          </a:xfrm>
          <a:prstGeom prst="rect">
            <a:avLst/>
          </a:prstGeom>
        </p:spPr>
      </p:pic>
      <p:sp>
        <p:nvSpPr>
          <p:cNvPr id="9" name="Ondertitel 2">
            <a:extLst>
              <a:ext uri="{FF2B5EF4-FFF2-40B4-BE49-F238E27FC236}">
                <a16:creationId xmlns:a16="http://schemas.microsoft.com/office/drawing/2014/main" id="{AB3B2324-3100-4DED-93B6-5E41FD68EF30}"/>
              </a:ext>
            </a:extLst>
          </p:cNvPr>
          <p:cNvSpPr>
            <a:spLocks noGrp="1"/>
          </p:cNvSpPr>
          <p:nvPr>
            <p:ph type="subTitle" idx="1"/>
          </p:nvPr>
        </p:nvSpPr>
        <p:spPr>
          <a:xfrm>
            <a:off x="-180000" y="6300175"/>
            <a:ext cx="180000" cy="180000"/>
          </a:xfrm>
        </p:spPr>
        <p:txBody>
          <a:bodyPr>
            <a:normAutofit/>
          </a:bodyPr>
          <a:lstStyle>
            <a:lvl1pPr marL="0" indent="0" algn="ctr">
              <a:buNone/>
              <a:defRPr sz="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GB" dirty="0"/>
          </a:p>
        </p:txBody>
      </p:sp>
      <p:sp>
        <p:nvSpPr>
          <p:cNvPr id="10" name="Titel 1">
            <a:extLst>
              <a:ext uri="{FF2B5EF4-FFF2-40B4-BE49-F238E27FC236}">
                <a16:creationId xmlns:a16="http://schemas.microsoft.com/office/drawing/2014/main" id="{1392677B-CB39-4E48-BA04-ED626FC06210}"/>
              </a:ext>
            </a:extLst>
          </p:cNvPr>
          <p:cNvSpPr>
            <a:spLocks noGrp="1"/>
          </p:cNvSpPr>
          <p:nvPr>
            <p:ph type="ctrTitle"/>
          </p:nvPr>
        </p:nvSpPr>
        <p:spPr>
          <a:xfrm>
            <a:off x="2046662" y="2613931"/>
            <a:ext cx="4633538" cy="1488169"/>
          </a:xfrm>
        </p:spPr>
        <p:txBody>
          <a:bodyPr anchor="t" anchorCtr="0">
            <a:noAutofit/>
          </a:bodyPr>
          <a:lstStyle>
            <a:lvl1pPr algn="l">
              <a:defRPr sz="2800" b="0">
                <a:solidFill>
                  <a:schemeClr val="bg1"/>
                </a:solidFill>
                <a:latin typeface="+mj-lt"/>
              </a:defRPr>
            </a:lvl1pPr>
          </a:lstStyle>
          <a:p>
            <a:r>
              <a:rPr lang="nl-NL"/>
              <a:t>Klik om stijl te bewerken</a:t>
            </a:r>
            <a:endParaRPr lang="en-GB" dirty="0"/>
          </a:p>
        </p:txBody>
      </p:sp>
      <p:sp>
        <p:nvSpPr>
          <p:cNvPr id="12" name="Tijdelijke aanduiding voor tekst 7">
            <a:extLst>
              <a:ext uri="{FF2B5EF4-FFF2-40B4-BE49-F238E27FC236}">
                <a16:creationId xmlns:a16="http://schemas.microsoft.com/office/drawing/2014/main" id="{41AFA734-8D2E-408E-9E70-FA6E7C78F6FD}"/>
              </a:ext>
            </a:extLst>
          </p:cNvPr>
          <p:cNvSpPr txBox="1">
            <a:spLocks/>
          </p:cNvSpPr>
          <p:nvPr userDrawn="1"/>
        </p:nvSpPr>
        <p:spPr>
          <a:xfrm>
            <a:off x="6493574" y="5373000"/>
            <a:ext cx="3051651" cy="269304"/>
          </a:xfrm>
          <a:prstGeom prst="rect">
            <a:avLst/>
          </a:prstGeom>
          <a:no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sz="1750" dirty="0"/>
              <a:t>professional development</a:t>
            </a:r>
          </a:p>
        </p:txBody>
      </p:sp>
      <p:grpSp>
        <p:nvGrpSpPr>
          <p:cNvPr id="11" name="Groep 10">
            <a:extLst>
              <a:ext uri="{FF2B5EF4-FFF2-40B4-BE49-F238E27FC236}">
                <a16:creationId xmlns:a16="http://schemas.microsoft.com/office/drawing/2014/main" id="{CB18ACBF-51F6-4961-9C59-8F3D84DF165A}"/>
              </a:ext>
            </a:extLst>
          </p:cNvPr>
          <p:cNvGrpSpPr/>
          <p:nvPr userDrawn="1"/>
        </p:nvGrpSpPr>
        <p:grpSpPr>
          <a:xfrm>
            <a:off x="-2400101" y="1834107"/>
            <a:ext cx="2280676" cy="2940113"/>
            <a:chOff x="-2172832" y="1897500"/>
            <a:chExt cx="2046443" cy="3111536"/>
          </a:xfrm>
        </p:grpSpPr>
        <p:sp>
          <p:nvSpPr>
            <p:cNvPr id="13" name="Toelichting 2">
              <a:extLst>
                <a:ext uri="{FF2B5EF4-FFF2-40B4-BE49-F238E27FC236}">
                  <a16:creationId xmlns:a16="http://schemas.microsoft.com/office/drawing/2014/main" id="{E57AE13C-8D4B-48D2-A434-457EA2F1C6CB}"/>
                </a:ext>
              </a:extLst>
            </p:cNvPr>
            <p:cNvSpPr txBox="1"/>
            <p:nvPr userDrawn="1"/>
          </p:nvSpPr>
          <p:spPr>
            <a:xfrm>
              <a:off x="-2172832" y="1897500"/>
              <a:ext cx="2046443" cy="2687202"/>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Nieuwe dia</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-tab </a:t>
              </a:r>
              <a:r>
                <a:rPr lang="en-GB" sz="1100" u="sng" baseline="0" noProof="1">
                  <a:solidFill>
                    <a:schemeClr val="tx1"/>
                  </a:solidFill>
                  <a:latin typeface="+mn-lt"/>
                  <a:cs typeface="Calibri" panose="020F0502020204030204" pitchFamily="34" charset="0"/>
                </a:rPr>
                <a:t>op het tekstje onder </a:t>
              </a:r>
              <a:r>
                <a:rPr lang="en-GB" sz="1100" baseline="0" noProof="1">
                  <a:solidFill>
                    <a:schemeClr val="tx1"/>
                  </a:solidFill>
                  <a:latin typeface="+mn-lt"/>
                  <a:cs typeface="Calibri" panose="020F0502020204030204" pitchFamily="34" charset="0"/>
                </a:rPr>
                <a:t>het pictogram </a:t>
              </a:r>
              <a:r>
                <a:rPr lang="en-GB" sz="1100" b="1" baseline="0" noProof="1">
                  <a:solidFill>
                    <a:schemeClr val="tx1"/>
                  </a:solidFill>
                  <a:latin typeface="+mn-lt"/>
                  <a:cs typeface="Calibri" panose="020F0502020204030204" pitchFamily="34" charset="0"/>
                </a:rPr>
                <a:t>Nieuwe dia</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Andere indeling voor huidige dia</a:t>
              </a:r>
            </a:p>
            <a:p>
              <a:pPr>
                <a:lnSpc>
                  <a:spcPct val="100000"/>
                </a:lnSpc>
              </a:pPr>
              <a:r>
                <a:rPr lang="en-GB" sz="1100" b="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0" baseline="0" noProof="1">
                  <a:solidFill>
                    <a:schemeClr val="tx1"/>
                  </a:solidFill>
                  <a:latin typeface="+mn-lt"/>
                  <a:cs typeface="Calibri" panose="020F0502020204030204" pitchFamily="34" charset="0"/>
                </a:rPr>
                <a:t>-tab op Indeling:</a:t>
              </a:r>
            </a:p>
          </p:txBody>
        </p:sp>
        <p:pic>
          <p:nvPicPr>
            <p:cNvPr id="14" name="Afbeelding 13">
              <a:extLst>
                <a:ext uri="{FF2B5EF4-FFF2-40B4-BE49-F238E27FC236}">
                  <a16:creationId xmlns:a16="http://schemas.microsoft.com/office/drawing/2014/main" id="{1C7F5596-1D8E-4EBB-8F70-C39832B2C8A0}"/>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20" name="Pijl: links 19">
              <a:extLst>
                <a:ext uri="{FF2B5EF4-FFF2-40B4-BE49-F238E27FC236}">
                  <a16:creationId xmlns:a16="http://schemas.microsoft.com/office/drawing/2014/main" id="{B02E2601-EA26-46EB-BA88-F5C042B55AC5}"/>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21" name="Afbeelding 20">
              <a:extLst>
                <a:ext uri="{FF2B5EF4-FFF2-40B4-BE49-F238E27FC236}">
                  <a16:creationId xmlns:a16="http://schemas.microsoft.com/office/drawing/2014/main" id="{EEDE89FB-55EA-42B1-AC02-1381F66EE6CA}"/>
                </a:ext>
              </a:extLst>
            </p:cNvPr>
            <p:cNvPicPr>
              <a:picLocks noChangeAspect="1"/>
            </p:cNvPicPr>
            <p:nvPr userDrawn="1"/>
          </p:nvPicPr>
          <p:blipFill>
            <a:blip r:embed="rId4"/>
            <a:stretch>
              <a:fillRect/>
            </a:stretch>
          </p:blipFill>
          <p:spPr>
            <a:xfrm>
              <a:off x="-1823083" y="4711856"/>
              <a:ext cx="1012945" cy="297180"/>
            </a:xfrm>
            <a:prstGeom prst="rect">
              <a:avLst/>
            </a:prstGeom>
          </p:spPr>
        </p:pic>
      </p:grpSp>
      <p:pic>
        <p:nvPicPr>
          <p:cNvPr id="16" name="Pointer" descr="Afbeelding met object, klok&#10;&#10;Automatisch gegenereerde beschrijving">
            <a:extLst>
              <a:ext uri="{FF2B5EF4-FFF2-40B4-BE49-F238E27FC236}">
                <a16:creationId xmlns:a16="http://schemas.microsoft.com/office/drawing/2014/main" id="{D05D143C-07F2-4F3C-ACA5-88CE36AF49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56488" y="448919"/>
            <a:ext cx="4464000" cy="3766225"/>
          </a:xfrm>
          <a:prstGeom prst="rect">
            <a:avLst/>
          </a:prstGeom>
        </p:spPr>
      </p:pic>
      <p:sp>
        <p:nvSpPr>
          <p:cNvPr id="19" name="Kleur driehoek">
            <a:extLst>
              <a:ext uri="{FF2B5EF4-FFF2-40B4-BE49-F238E27FC236}">
                <a16:creationId xmlns:a16="http://schemas.microsoft.com/office/drawing/2014/main" id="{2F82349C-C8A2-4DE3-890D-0DE8F23F9C06}"/>
              </a:ext>
            </a:extLst>
          </p:cNvPr>
          <p:cNvSpPr/>
          <p:nvPr userDrawn="1"/>
        </p:nvSpPr>
        <p:spPr>
          <a:xfrm rot="5400000">
            <a:off x="6045424" y="5331198"/>
            <a:ext cx="382452" cy="38013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Witte driehoek">
            <a:extLst>
              <a:ext uri="{FF2B5EF4-FFF2-40B4-BE49-F238E27FC236}">
                <a16:creationId xmlns:a16="http://schemas.microsoft.com/office/drawing/2014/main" id="{6177BBC9-35D3-4A9A-A1F9-142F14028705}"/>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Logo">
            <a:extLst>
              <a:ext uri="{FF2B5EF4-FFF2-40B4-BE49-F238E27FC236}">
                <a16:creationId xmlns:a16="http://schemas.microsoft.com/office/drawing/2014/main" id="{739B39B1-BBF8-42F0-A8ED-9690BCC814D8}"/>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0" y="4943980"/>
            <a:ext cx="5430023" cy="1536195"/>
          </a:xfrm>
          <a:prstGeom prst="rect">
            <a:avLst/>
          </a:prstGeom>
        </p:spPr>
      </p:pic>
    </p:spTree>
    <p:extLst>
      <p:ext uri="{BB962C8B-B14F-4D97-AF65-F5344CB8AC3E}">
        <p14:creationId xmlns:p14="http://schemas.microsoft.com/office/powerpoint/2010/main" val="66323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10.pn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4DA64035-B49A-4536-A334-06A23F564E8C}"/>
              </a:ext>
            </a:extLst>
          </p:cNvPr>
          <p:cNvSpPr>
            <a:spLocks noGrp="1"/>
          </p:cNvSpPr>
          <p:nvPr>
            <p:ph type="body" idx="1"/>
          </p:nvPr>
        </p:nvSpPr>
        <p:spPr>
          <a:xfrm>
            <a:off x="1656000" y="2629263"/>
            <a:ext cx="7297784" cy="3143736"/>
          </a:xfrm>
          <a:prstGeom prst="rect">
            <a:avLst/>
          </a:prstGeom>
        </p:spPr>
        <p:txBody>
          <a:bodyPr vert="horz" lIns="0" tIns="0" rIns="0" bIns="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2" name="Tijdelijke aanduiding voor titel 1">
            <a:extLst>
              <a:ext uri="{FF2B5EF4-FFF2-40B4-BE49-F238E27FC236}">
                <a16:creationId xmlns:a16="http://schemas.microsoft.com/office/drawing/2014/main" id="{FB40F12D-8035-4195-930D-B791F468267A}"/>
              </a:ext>
            </a:extLst>
          </p:cNvPr>
          <p:cNvSpPr>
            <a:spLocks noGrp="1"/>
          </p:cNvSpPr>
          <p:nvPr>
            <p:ph type="title"/>
          </p:nvPr>
        </p:nvSpPr>
        <p:spPr>
          <a:xfrm>
            <a:off x="1656000" y="1957111"/>
            <a:ext cx="7297784" cy="375158"/>
          </a:xfrm>
          <a:prstGeom prst="rect">
            <a:avLst/>
          </a:prstGeom>
          <a:noFill/>
        </p:spPr>
        <p:txBody>
          <a:bodyPr vert="horz" wrap="square" lIns="0" tIns="0" rIns="0" bIns="0" rtlCol="0" anchor="t" anchorCtr="0">
            <a:noAutofit/>
          </a:bodyPr>
          <a:lstStyle/>
          <a:p>
            <a:r>
              <a:rPr lang="nl-NL" dirty="0"/>
              <a:t>Klik om stijl te bewerken</a:t>
            </a:r>
          </a:p>
        </p:txBody>
      </p:sp>
      <p:pic>
        <p:nvPicPr>
          <p:cNvPr id="14" name="Logo">
            <a:extLst>
              <a:ext uri="{FF2B5EF4-FFF2-40B4-BE49-F238E27FC236}">
                <a16:creationId xmlns:a16="http://schemas.microsoft.com/office/drawing/2014/main" id="{6FC5823B-16E2-4E7B-A2ED-7CE5D54D13F6}"/>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3951905" cy="1524067"/>
          </a:xfrm>
          <a:prstGeom prst="rect">
            <a:avLst/>
          </a:prstGeom>
        </p:spPr>
      </p:pic>
      <p:cxnSp>
        <p:nvCxnSpPr>
          <p:cNvPr id="16" name="Lijn">
            <a:extLst>
              <a:ext uri="{FF2B5EF4-FFF2-40B4-BE49-F238E27FC236}">
                <a16:creationId xmlns:a16="http://schemas.microsoft.com/office/drawing/2014/main" id="{9206F333-50D7-4A8A-B454-330000740675}"/>
              </a:ext>
            </a:extLst>
          </p:cNvPr>
          <p:cNvCxnSpPr/>
          <p:nvPr userDrawn="1"/>
        </p:nvCxnSpPr>
        <p:spPr>
          <a:xfrm>
            <a:off x="1656000" y="1413672"/>
            <a:ext cx="907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7">
            <a:extLst>
              <a:ext uri="{FF2B5EF4-FFF2-40B4-BE49-F238E27FC236}">
                <a16:creationId xmlns:a16="http://schemas.microsoft.com/office/drawing/2014/main" id="{A211C5D2-F8B0-43EB-A28F-C64E9F7CA645}"/>
              </a:ext>
            </a:extLst>
          </p:cNvPr>
          <p:cNvSpPr txBox="1">
            <a:spLocks/>
          </p:cNvSpPr>
          <p:nvPr userDrawn="1"/>
        </p:nvSpPr>
        <p:spPr>
          <a:xfrm>
            <a:off x="1655763" y="1271567"/>
            <a:ext cx="2235722" cy="200055"/>
          </a:xfrm>
          <a:prstGeom prst="rect">
            <a:avLst/>
          </a:prstGeom>
          <a:solidFill>
            <a:schemeClr val="bg1"/>
          </a:solid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dirty="0"/>
              <a:t>Lecturer professional development</a:t>
            </a:r>
          </a:p>
        </p:txBody>
      </p:sp>
    </p:spTree>
    <p:extLst>
      <p:ext uri="{BB962C8B-B14F-4D97-AF65-F5344CB8AC3E}">
        <p14:creationId xmlns:p14="http://schemas.microsoft.com/office/powerpoint/2010/main" val="3514889891"/>
      </p:ext>
    </p:extLst>
  </p:cSld>
  <p:clrMap bg1="lt1" tx1="dk1" bg2="lt2" tx2="dk2" accent1="accent1" accent2="accent2" accent3="accent3" accent4="accent4" accent5="accent5" accent6="accent6" hlink="hlink" folHlink="folHlink"/>
  <p:sldLayoutIdLst>
    <p:sldLayoutId id="2147483659" r:id="rId1"/>
    <p:sldLayoutId id="2147483650" r:id="rId2"/>
    <p:sldLayoutId id="2147483656" r:id="rId3"/>
    <p:sldLayoutId id="2147483657" r:id="rId4"/>
    <p:sldLayoutId id="2147483649" r:id="rId5"/>
    <p:sldLayoutId id="2147483658" r:id="rId6"/>
    <p:sldLayoutId id="2147483654" r:id="rId7"/>
    <p:sldLayoutId id="2147483655" r:id="rId8"/>
  </p:sldLayoutIdLst>
  <p:txStyles>
    <p:titleStyle>
      <a:lvl1pPr algn="l" defTabSz="1177226" rtl="0" eaLnBrk="1" latinLnBrk="0" hangingPunct="1">
        <a:lnSpc>
          <a:spcPct val="100000"/>
        </a:lnSpc>
        <a:spcBef>
          <a:spcPct val="0"/>
        </a:spcBef>
        <a:buNone/>
        <a:defRPr sz="2650" b="1" kern="1200" cap="none" baseline="0">
          <a:solidFill>
            <a:schemeClr val="tx2"/>
          </a:solidFill>
          <a:latin typeface="+mj-lt"/>
          <a:ea typeface="+mj-ea"/>
          <a:cs typeface="+mj-cs"/>
        </a:defRPr>
      </a:lvl1pPr>
    </p:titleStyle>
    <p:body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p:bodyStyle>
    <p:otherStyle>
      <a:defPPr>
        <a:defRPr lang="nl-NL"/>
      </a:defPPr>
      <a:lvl1pPr marL="0" algn="l" defTabSz="1177226" rtl="0" eaLnBrk="1" latinLnBrk="0" hangingPunct="1">
        <a:defRPr sz="2317" kern="1200">
          <a:solidFill>
            <a:schemeClr val="tx1"/>
          </a:solidFill>
          <a:latin typeface="+mn-lt"/>
          <a:ea typeface="+mn-ea"/>
          <a:cs typeface="+mn-cs"/>
        </a:defRPr>
      </a:lvl1pPr>
      <a:lvl2pPr marL="588614" algn="l" defTabSz="1177226" rtl="0" eaLnBrk="1" latinLnBrk="0" hangingPunct="1">
        <a:defRPr sz="2317" kern="1200">
          <a:solidFill>
            <a:schemeClr val="tx1"/>
          </a:solidFill>
          <a:latin typeface="+mn-lt"/>
          <a:ea typeface="+mn-ea"/>
          <a:cs typeface="+mn-cs"/>
        </a:defRPr>
      </a:lvl2pPr>
      <a:lvl3pPr marL="1177226" algn="l" defTabSz="1177226" rtl="0" eaLnBrk="1" latinLnBrk="0" hangingPunct="1">
        <a:defRPr sz="2317" kern="1200">
          <a:solidFill>
            <a:schemeClr val="tx1"/>
          </a:solidFill>
          <a:latin typeface="+mn-lt"/>
          <a:ea typeface="+mn-ea"/>
          <a:cs typeface="+mn-cs"/>
        </a:defRPr>
      </a:lvl3pPr>
      <a:lvl4pPr marL="1765840" algn="l" defTabSz="1177226" rtl="0" eaLnBrk="1" latinLnBrk="0" hangingPunct="1">
        <a:defRPr sz="2317" kern="1200">
          <a:solidFill>
            <a:schemeClr val="tx1"/>
          </a:solidFill>
          <a:latin typeface="+mn-lt"/>
          <a:ea typeface="+mn-ea"/>
          <a:cs typeface="+mn-cs"/>
        </a:defRPr>
      </a:lvl4pPr>
      <a:lvl5pPr marL="2354456" algn="l" defTabSz="1177226" rtl="0" eaLnBrk="1" latinLnBrk="0" hangingPunct="1">
        <a:defRPr sz="2317" kern="1200">
          <a:solidFill>
            <a:schemeClr val="tx1"/>
          </a:solidFill>
          <a:latin typeface="+mn-lt"/>
          <a:ea typeface="+mn-ea"/>
          <a:cs typeface="+mn-cs"/>
        </a:defRPr>
      </a:lvl5pPr>
      <a:lvl6pPr marL="2943068" algn="l" defTabSz="1177226" rtl="0" eaLnBrk="1" latinLnBrk="0" hangingPunct="1">
        <a:defRPr sz="2317" kern="1200">
          <a:solidFill>
            <a:schemeClr val="tx1"/>
          </a:solidFill>
          <a:latin typeface="+mn-lt"/>
          <a:ea typeface="+mn-ea"/>
          <a:cs typeface="+mn-cs"/>
        </a:defRPr>
      </a:lvl6pPr>
      <a:lvl7pPr marL="3531681" algn="l" defTabSz="1177226" rtl="0" eaLnBrk="1" latinLnBrk="0" hangingPunct="1">
        <a:defRPr sz="2317" kern="1200">
          <a:solidFill>
            <a:schemeClr val="tx1"/>
          </a:solidFill>
          <a:latin typeface="+mn-lt"/>
          <a:ea typeface="+mn-ea"/>
          <a:cs typeface="+mn-cs"/>
        </a:defRPr>
      </a:lvl7pPr>
      <a:lvl8pPr marL="4120297" algn="l" defTabSz="1177226" rtl="0" eaLnBrk="1" latinLnBrk="0" hangingPunct="1">
        <a:defRPr sz="2317" kern="1200">
          <a:solidFill>
            <a:schemeClr val="tx1"/>
          </a:solidFill>
          <a:latin typeface="+mn-lt"/>
          <a:ea typeface="+mn-ea"/>
          <a:cs typeface="+mn-cs"/>
        </a:defRPr>
      </a:lvl8pPr>
      <a:lvl9pPr marL="4708909" algn="l" defTabSz="1177226" rtl="0" eaLnBrk="1" latinLnBrk="0" hangingPunct="1">
        <a:defRPr sz="231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41" userDrawn="1">
          <p15:clr>
            <a:srgbClr val="F26B43"/>
          </p15:clr>
        </p15:guide>
        <p15:guide id="2" pos="1043"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4DA64035-B49A-4536-A334-06A23F564E8C}"/>
              </a:ext>
            </a:extLst>
          </p:cNvPr>
          <p:cNvSpPr>
            <a:spLocks noGrp="1"/>
          </p:cNvSpPr>
          <p:nvPr>
            <p:ph type="body" idx="1"/>
          </p:nvPr>
        </p:nvSpPr>
        <p:spPr>
          <a:xfrm>
            <a:off x="1656000" y="2629263"/>
            <a:ext cx="7297784" cy="3143736"/>
          </a:xfrm>
          <a:prstGeom prst="rect">
            <a:avLst/>
          </a:prstGeom>
        </p:spPr>
        <p:txBody>
          <a:bodyPr vert="horz" lIns="0" tIns="0" rIns="0" bIns="0" rtlCol="0">
            <a:normAutofit/>
          </a:bodyPr>
          <a:lstStyle/>
          <a:p>
            <a:pPr lvl="0"/>
            <a:r>
              <a:rPr lang="en-GB" noProof="0" dirty="0" err="1"/>
              <a:t>Tekststijl</a:t>
            </a:r>
            <a:r>
              <a:rPr lang="en-GB" noProof="0" dirty="0"/>
              <a:t> van het model </a:t>
            </a:r>
            <a:r>
              <a:rPr lang="en-GB" noProof="0" dirty="0" err="1"/>
              <a:t>bewerken</a:t>
            </a:r>
            <a:endParaRPr lang="en-GB" noProof="0" dirty="0"/>
          </a:p>
          <a:p>
            <a:pPr lvl="1"/>
            <a:r>
              <a:rPr lang="en-GB" noProof="0" dirty="0" err="1"/>
              <a:t>Tweede</a:t>
            </a:r>
            <a:r>
              <a:rPr lang="en-GB" noProof="0" dirty="0"/>
              <a:t> </a:t>
            </a:r>
            <a:r>
              <a:rPr lang="en-GB" noProof="0" dirty="0" err="1"/>
              <a:t>niveau</a:t>
            </a:r>
            <a:endParaRPr lang="en-GB" noProof="0" dirty="0"/>
          </a:p>
          <a:p>
            <a:pPr lvl="2"/>
            <a:r>
              <a:rPr lang="en-GB" noProof="0" dirty="0" err="1"/>
              <a:t>Derde</a:t>
            </a:r>
            <a:r>
              <a:rPr lang="en-GB" noProof="0" dirty="0"/>
              <a:t> </a:t>
            </a:r>
            <a:r>
              <a:rPr lang="en-GB" noProof="0" dirty="0" err="1"/>
              <a:t>niveau</a:t>
            </a:r>
            <a:endParaRPr lang="en-GB" noProof="0" dirty="0"/>
          </a:p>
          <a:p>
            <a:pPr lvl="3"/>
            <a:r>
              <a:rPr lang="en-GB" noProof="0" dirty="0" err="1"/>
              <a:t>Vierde</a:t>
            </a:r>
            <a:r>
              <a:rPr lang="en-GB" noProof="0" dirty="0"/>
              <a:t> </a:t>
            </a:r>
            <a:r>
              <a:rPr lang="en-GB" noProof="0" dirty="0" err="1"/>
              <a:t>niveau</a:t>
            </a:r>
            <a:endParaRPr lang="en-GB" noProof="0" dirty="0"/>
          </a:p>
          <a:p>
            <a:pPr lvl="4"/>
            <a:r>
              <a:rPr lang="en-GB" noProof="0" dirty="0" err="1"/>
              <a:t>Vijfde</a:t>
            </a:r>
            <a:r>
              <a:rPr lang="en-GB" noProof="0" dirty="0"/>
              <a:t> </a:t>
            </a:r>
            <a:r>
              <a:rPr lang="en-GB" noProof="0" dirty="0" err="1"/>
              <a:t>niveau</a:t>
            </a:r>
            <a:endParaRPr lang="en-GB" noProof="0" dirty="0"/>
          </a:p>
        </p:txBody>
      </p:sp>
      <p:sp>
        <p:nvSpPr>
          <p:cNvPr id="2" name="Tijdelijke aanduiding voor titel 1">
            <a:extLst>
              <a:ext uri="{FF2B5EF4-FFF2-40B4-BE49-F238E27FC236}">
                <a16:creationId xmlns:a16="http://schemas.microsoft.com/office/drawing/2014/main" id="{FB40F12D-8035-4195-930D-B791F468267A}"/>
              </a:ext>
            </a:extLst>
          </p:cNvPr>
          <p:cNvSpPr>
            <a:spLocks noGrp="1"/>
          </p:cNvSpPr>
          <p:nvPr>
            <p:ph type="title"/>
          </p:nvPr>
        </p:nvSpPr>
        <p:spPr>
          <a:xfrm>
            <a:off x="1656000" y="1957111"/>
            <a:ext cx="7297784" cy="375158"/>
          </a:xfrm>
          <a:prstGeom prst="rect">
            <a:avLst/>
          </a:prstGeom>
          <a:noFill/>
        </p:spPr>
        <p:txBody>
          <a:bodyPr vert="horz" wrap="square" lIns="0" tIns="0" rIns="0" bIns="0" rtlCol="0" anchor="t" anchorCtr="0">
            <a:noAutofit/>
          </a:bodyPr>
          <a:lstStyle/>
          <a:p>
            <a:r>
              <a:rPr lang="en-GB" noProof="0" dirty="0" err="1"/>
              <a:t>Klik</a:t>
            </a:r>
            <a:r>
              <a:rPr lang="en-GB" noProof="0" dirty="0"/>
              <a:t> om </a:t>
            </a:r>
            <a:r>
              <a:rPr lang="en-GB" noProof="0" dirty="0" err="1"/>
              <a:t>stijl</a:t>
            </a:r>
            <a:r>
              <a:rPr lang="en-GB" noProof="0" dirty="0"/>
              <a:t> </a:t>
            </a:r>
            <a:r>
              <a:rPr lang="en-GB" noProof="0" dirty="0" err="1"/>
              <a:t>te</a:t>
            </a:r>
            <a:r>
              <a:rPr lang="en-GB" noProof="0" dirty="0"/>
              <a:t> </a:t>
            </a:r>
            <a:r>
              <a:rPr lang="en-GB" noProof="0" dirty="0" err="1"/>
              <a:t>bewerken</a:t>
            </a:r>
            <a:endParaRPr lang="en-GB" noProof="0" dirty="0"/>
          </a:p>
        </p:txBody>
      </p:sp>
      <p:pic>
        <p:nvPicPr>
          <p:cNvPr id="14" name="Logo">
            <a:extLst>
              <a:ext uri="{FF2B5EF4-FFF2-40B4-BE49-F238E27FC236}">
                <a16:creationId xmlns:a16="http://schemas.microsoft.com/office/drawing/2014/main" id="{6FC5823B-16E2-4E7B-A2ED-7CE5D54D13F6}"/>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4366269" cy="1505715"/>
          </a:xfrm>
          <a:prstGeom prst="rect">
            <a:avLst/>
          </a:prstGeom>
        </p:spPr>
      </p:pic>
      <p:cxnSp>
        <p:nvCxnSpPr>
          <p:cNvPr id="16" name="Lijn">
            <a:extLst>
              <a:ext uri="{FF2B5EF4-FFF2-40B4-BE49-F238E27FC236}">
                <a16:creationId xmlns:a16="http://schemas.microsoft.com/office/drawing/2014/main" id="{9206F333-50D7-4A8A-B454-330000740675}"/>
              </a:ext>
            </a:extLst>
          </p:cNvPr>
          <p:cNvCxnSpPr/>
          <p:nvPr userDrawn="1"/>
        </p:nvCxnSpPr>
        <p:spPr>
          <a:xfrm>
            <a:off x="1656000" y="1413672"/>
            <a:ext cx="907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7">
            <a:extLst>
              <a:ext uri="{FF2B5EF4-FFF2-40B4-BE49-F238E27FC236}">
                <a16:creationId xmlns:a16="http://schemas.microsoft.com/office/drawing/2014/main" id="{A211C5D2-F8B0-43EB-A28F-C64E9F7CA645}"/>
              </a:ext>
            </a:extLst>
          </p:cNvPr>
          <p:cNvSpPr txBox="1">
            <a:spLocks/>
          </p:cNvSpPr>
          <p:nvPr userDrawn="1"/>
        </p:nvSpPr>
        <p:spPr>
          <a:xfrm>
            <a:off x="1655763" y="1271567"/>
            <a:ext cx="2295034" cy="200055"/>
          </a:xfrm>
          <a:prstGeom prst="rect">
            <a:avLst/>
          </a:prstGeom>
          <a:solidFill>
            <a:schemeClr val="bg1"/>
          </a:solid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noProof="0" dirty="0"/>
              <a:t>professional development</a:t>
            </a:r>
          </a:p>
        </p:txBody>
      </p:sp>
    </p:spTree>
    <p:extLst>
      <p:ext uri="{BB962C8B-B14F-4D97-AF65-F5344CB8AC3E}">
        <p14:creationId xmlns:p14="http://schemas.microsoft.com/office/powerpoint/2010/main" val="48945660"/>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Lst>
  <p:txStyles>
    <p:titleStyle>
      <a:lvl1pPr algn="l" defTabSz="1177226" rtl="0" eaLnBrk="1" latinLnBrk="0" hangingPunct="1">
        <a:lnSpc>
          <a:spcPct val="100000"/>
        </a:lnSpc>
        <a:spcBef>
          <a:spcPct val="0"/>
        </a:spcBef>
        <a:buNone/>
        <a:defRPr sz="2650" b="1" kern="1200" cap="none" baseline="0">
          <a:solidFill>
            <a:schemeClr val="tx2"/>
          </a:solidFill>
          <a:latin typeface="+mj-lt"/>
          <a:ea typeface="+mj-ea"/>
          <a:cs typeface="+mj-cs"/>
        </a:defRPr>
      </a:lvl1pPr>
    </p:titleStyle>
    <p:body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p:bodyStyle>
    <p:otherStyle>
      <a:defPPr>
        <a:defRPr lang="nl-NL"/>
      </a:defPPr>
      <a:lvl1pPr marL="0" algn="l" defTabSz="1177226" rtl="0" eaLnBrk="1" latinLnBrk="0" hangingPunct="1">
        <a:defRPr sz="2317" kern="1200">
          <a:solidFill>
            <a:schemeClr val="tx1"/>
          </a:solidFill>
          <a:latin typeface="+mn-lt"/>
          <a:ea typeface="+mn-ea"/>
          <a:cs typeface="+mn-cs"/>
        </a:defRPr>
      </a:lvl1pPr>
      <a:lvl2pPr marL="588614" algn="l" defTabSz="1177226" rtl="0" eaLnBrk="1" latinLnBrk="0" hangingPunct="1">
        <a:defRPr sz="2317" kern="1200">
          <a:solidFill>
            <a:schemeClr val="tx1"/>
          </a:solidFill>
          <a:latin typeface="+mn-lt"/>
          <a:ea typeface="+mn-ea"/>
          <a:cs typeface="+mn-cs"/>
        </a:defRPr>
      </a:lvl2pPr>
      <a:lvl3pPr marL="1177226" algn="l" defTabSz="1177226" rtl="0" eaLnBrk="1" latinLnBrk="0" hangingPunct="1">
        <a:defRPr sz="2317" kern="1200">
          <a:solidFill>
            <a:schemeClr val="tx1"/>
          </a:solidFill>
          <a:latin typeface="+mn-lt"/>
          <a:ea typeface="+mn-ea"/>
          <a:cs typeface="+mn-cs"/>
        </a:defRPr>
      </a:lvl3pPr>
      <a:lvl4pPr marL="1765840" algn="l" defTabSz="1177226" rtl="0" eaLnBrk="1" latinLnBrk="0" hangingPunct="1">
        <a:defRPr sz="2317" kern="1200">
          <a:solidFill>
            <a:schemeClr val="tx1"/>
          </a:solidFill>
          <a:latin typeface="+mn-lt"/>
          <a:ea typeface="+mn-ea"/>
          <a:cs typeface="+mn-cs"/>
        </a:defRPr>
      </a:lvl4pPr>
      <a:lvl5pPr marL="2354456" algn="l" defTabSz="1177226" rtl="0" eaLnBrk="1" latinLnBrk="0" hangingPunct="1">
        <a:defRPr sz="2317" kern="1200">
          <a:solidFill>
            <a:schemeClr val="tx1"/>
          </a:solidFill>
          <a:latin typeface="+mn-lt"/>
          <a:ea typeface="+mn-ea"/>
          <a:cs typeface="+mn-cs"/>
        </a:defRPr>
      </a:lvl5pPr>
      <a:lvl6pPr marL="2943068" algn="l" defTabSz="1177226" rtl="0" eaLnBrk="1" latinLnBrk="0" hangingPunct="1">
        <a:defRPr sz="2317" kern="1200">
          <a:solidFill>
            <a:schemeClr val="tx1"/>
          </a:solidFill>
          <a:latin typeface="+mn-lt"/>
          <a:ea typeface="+mn-ea"/>
          <a:cs typeface="+mn-cs"/>
        </a:defRPr>
      </a:lvl6pPr>
      <a:lvl7pPr marL="3531681" algn="l" defTabSz="1177226" rtl="0" eaLnBrk="1" latinLnBrk="0" hangingPunct="1">
        <a:defRPr sz="2317" kern="1200">
          <a:solidFill>
            <a:schemeClr val="tx1"/>
          </a:solidFill>
          <a:latin typeface="+mn-lt"/>
          <a:ea typeface="+mn-ea"/>
          <a:cs typeface="+mn-cs"/>
        </a:defRPr>
      </a:lvl7pPr>
      <a:lvl8pPr marL="4120297" algn="l" defTabSz="1177226" rtl="0" eaLnBrk="1" latinLnBrk="0" hangingPunct="1">
        <a:defRPr sz="2317" kern="1200">
          <a:solidFill>
            <a:schemeClr val="tx1"/>
          </a:solidFill>
          <a:latin typeface="+mn-lt"/>
          <a:ea typeface="+mn-ea"/>
          <a:cs typeface="+mn-cs"/>
        </a:defRPr>
      </a:lvl8pPr>
      <a:lvl9pPr marL="4708909" algn="l" defTabSz="1177226" rtl="0" eaLnBrk="1" latinLnBrk="0" hangingPunct="1">
        <a:defRPr sz="231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41">
          <p15:clr>
            <a:srgbClr val="F26B43"/>
          </p15:clr>
        </p15:guide>
        <p15:guide id="2" pos="1043">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24.emf"/></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hyperlink" Target="https://tinyurl.com/PFlecturer" TargetMode="External"/><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hyperlink" Target="https://tinyurl.com/PFdocent"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tinyurl.com/PFEtrainer" TargetMode="External"/><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https://tinyurl.com/PFdocen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tinyurl.com/PFEstudent" TargetMode="External"/><Relationship Id="rId2" Type="http://schemas.openxmlformats.org/officeDocument/2006/relationships/notesSlide" Target="../notesSlides/notesSlide16.xml"/><Relationship Id="rId1" Type="http://schemas.openxmlformats.org/officeDocument/2006/relationships/slideLayout" Target="../slideLayouts/slideLayout10.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hyperlink" Target="https://tinyurl.com/PFNstudent"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ndertitel 1">
            <a:extLst>
              <a:ext uri="{FF2B5EF4-FFF2-40B4-BE49-F238E27FC236}">
                <a16:creationId xmlns:a16="http://schemas.microsoft.com/office/drawing/2014/main" id="{1446593D-972A-4FC1-B3D3-C11BD570FC9D}"/>
              </a:ext>
            </a:extLst>
          </p:cNvPr>
          <p:cNvSpPr>
            <a:spLocks noGrp="1"/>
          </p:cNvSpPr>
          <p:nvPr>
            <p:ph type="subTitle" idx="1"/>
          </p:nvPr>
        </p:nvSpPr>
        <p:spPr/>
        <p:txBody>
          <a:bodyPr/>
          <a:lstStyle/>
          <a:p>
            <a:endParaRPr lang="nl-NL"/>
          </a:p>
        </p:txBody>
      </p:sp>
      <p:sp>
        <p:nvSpPr>
          <p:cNvPr id="3" name="Titel 2">
            <a:extLst>
              <a:ext uri="{FF2B5EF4-FFF2-40B4-BE49-F238E27FC236}">
                <a16:creationId xmlns:a16="http://schemas.microsoft.com/office/drawing/2014/main" id="{02CAAAAD-C128-40A9-A719-0C19FEC7034F}"/>
              </a:ext>
            </a:extLst>
          </p:cNvPr>
          <p:cNvSpPr>
            <a:spLocks noGrp="1"/>
          </p:cNvSpPr>
          <p:nvPr>
            <p:ph type="ctrTitle"/>
          </p:nvPr>
        </p:nvSpPr>
        <p:spPr>
          <a:xfrm>
            <a:off x="2046662" y="2613932"/>
            <a:ext cx="4633538" cy="905124"/>
          </a:xfrm>
        </p:spPr>
        <p:txBody>
          <a:bodyPr/>
          <a:lstStyle/>
          <a:p>
            <a:pPr algn="ctr"/>
            <a:r>
              <a:rPr lang="en-US" dirty="0"/>
              <a:t>Digital Peer Feedback in</a:t>
            </a:r>
            <a:br>
              <a:rPr lang="en-US" dirty="0"/>
            </a:br>
            <a:r>
              <a:rPr lang="en-US" dirty="0"/>
              <a:t>Higher Education</a:t>
            </a:r>
            <a:endParaRPr lang="nl-NL" dirty="0"/>
          </a:p>
        </p:txBody>
      </p:sp>
    </p:spTree>
    <p:extLst>
      <p:ext uri="{BB962C8B-B14F-4D97-AF65-F5344CB8AC3E}">
        <p14:creationId xmlns:p14="http://schemas.microsoft.com/office/powerpoint/2010/main" val="35926497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276670" cy="375158"/>
          </a:xfrm>
        </p:spPr>
        <p:txBody>
          <a:bodyPr/>
          <a:lstStyle/>
          <a:p>
            <a:r>
              <a:rPr lang="en-GB" sz="2400" dirty="0">
                <a:solidFill>
                  <a:schemeClr val="accent5"/>
                </a:solidFill>
              </a:rPr>
              <a:t>The Acceleration Zone</a:t>
            </a:r>
            <a:endParaRPr lang="nl-NL" sz="2400" dirty="0"/>
          </a:p>
        </p:txBody>
      </p:sp>
      <p:pic>
        <p:nvPicPr>
          <p:cNvPr id="10" name="Afbeelding 5">
            <a:extLst>
              <a:ext uri="{FF2B5EF4-FFF2-40B4-BE49-F238E27FC236}">
                <a16:creationId xmlns:a16="http://schemas.microsoft.com/office/drawing/2014/main" id="{FD23BBBE-75FD-4C1C-88D8-9C483ECE6E7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511323" y="3600882"/>
            <a:ext cx="2046108" cy="2049586"/>
          </a:xfrm>
          <a:prstGeom prst="rect">
            <a:avLst/>
          </a:prstGeom>
        </p:spPr>
      </p:pic>
      <p:sp>
        <p:nvSpPr>
          <p:cNvPr id="12" name="Tijdelijke aanduiding voor inhoud 2">
            <a:extLst>
              <a:ext uri="{FF2B5EF4-FFF2-40B4-BE49-F238E27FC236}">
                <a16:creationId xmlns:a16="http://schemas.microsoft.com/office/drawing/2014/main" id="{01A72E61-FEB1-46DF-8291-7D44D1D42945}"/>
              </a:ext>
            </a:extLst>
          </p:cNvPr>
          <p:cNvSpPr txBox="1">
            <a:spLocks/>
          </p:cNvSpPr>
          <p:nvPr/>
        </p:nvSpPr>
        <p:spPr>
          <a:xfrm>
            <a:off x="1656000" y="2171553"/>
            <a:ext cx="8009208"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pPr marL="0" indent="0">
              <a:buFont typeface="Calibri" panose="020B0604020202020204" pitchFamily="34" charset="0"/>
              <a:buNone/>
            </a:pPr>
            <a:r>
              <a:rPr lang="en-GB" dirty="0"/>
              <a:t>19 institutions (12 HBO and 7 WO)</a:t>
            </a:r>
          </a:p>
          <a:p>
            <a:pPr marL="0" indent="0">
              <a:buFont typeface="Calibri" panose="020B0604020202020204" pitchFamily="34" charset="0"/>
              <a:buNone/>
            </a:pPr>
            <a:endParaRPr lang="en-GB" dirty="0">
              <a:solidFill>
                <a:schemeClr val="accent2"/>
              </a:solidFill>
            </a:endParaRPr>
          </a:p>
        </p:txBody>
      </p:sp>
      <p:pic>
        <p:nvPicPr>
          <p:cNvPr id="15" name="Afbeelding 14">
            <a:extLst>
              <a:ext uri="{FF2B5EF4-FFF2-40B4-BE49-F238E27FC236}">
                <a16:creationId xmlns:a16="http://schemas.microsoft.com/office/drawing/2014/main" id="{D260460C-F8EA-48AA-9C1F-B4CD00860487}"/>
              </a:ext>
            </a:extLst>
          </p:cNvPr>
          <p:cNvPicPr>
            <a:picLocks noChangeAspect="1"/>
          </p:cNvPicPr>
          <p:nvPr/>
        </p:nvPicPr>
        <p:blipFill>
          <a:blip r:embed="rId4"/>
          <a:stretch>
            <a:fillRect/>
          </a:stretch>
        </p:blipFill>
        <p:spPr>
          <a:xfrm>
            <a:off x="1145563" y="2914650"/>
            <a:ext cx="9230876" cy="607868"/>
          </a:xfrm>
          <a:prstGeom prst="rect">
            <a:avLst/>
          </a:prstGeom>
        </p:spPr>
      </p:pic>
      <p:sp>
        <p:nvSpPr>
          <p:cNvPr id="16" name="Tijdelijke aanduiding voor inhoud 2">
            <a:extLst>
              <a:ext uri="{FF2B5EF4-FFF2-40B4-BE49-F238E27FC236}">
                <a16:creationId xmlns:a16="http://schemas.microsoft.com/office/drawing/2014/main" id="{1CA655A2-0444-4DF1-9CAA-51593968C7F5}"/>
              </a:ext>
            </a:extLst>
          </p:cNvPr>
          <p:cNvSpPr txBox="1">
            <a:spLocks/>
          </p:cNvSpPr>
          <p:nvPr/>
        </p:nvSpPr>
        <p:spPr>
          <a:xfrm>
            <a:off x="4122073" y="3894570"/>
            <a:ext cx="6473537" cy="1775821"/>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pPr marL="0" indent="0">
              <a:buFont typeface="Calibri" panose="020B0604020202020204" pitchFamily="34" charset="0"/>
              <a:buNone/>
            </a:pPr>
            <a:r>
              <a:rPr lang="en-GB" b="1" dirty="0">
                <a:solidFill>
                  <a:schemeClr val="accent5"/>
                </a:solidFill>
              </a:rPr>
              <a:t>Objective</a:t>
            </a:r>
            <a:br>
              <a:rPr lang="nl-NL" dirty="0"/>
            </a:br>
            <a:r>
              <a:rPr lang="en-GB" dirty="0"/>
              <a:t>All higher education study programmes give lecturers the opportunity to use ICT in their teaching practice, leading to an acceleration in educational innovation and consequently an improvement of the quality of teaching and education.</a:t>
            </a:r>
          </a:p>
          <a:p>
            <a:pPr marL="0" indent="0">
              <a:buFont typeface="Calibri" panose="020B0604020202020204" pitchFamily="34" charset="0"/>
              <a:buNone/>
            </a:pPr>
            <a:endParaRPr lang="en-GB" dirty="0">
              <a:solidFill>
                <a:schemeClr val="accent2"/>
              </a:solidFill>
            </a:endParaRPr>
          </a:p>
        </p:txBody>
      </p:sp>
    </p:spTree>
    <p:extLst>
      <p:ext uri="{BB962C8B-B14F-4D97-AF65-F5344CB8AC3E}">
        <p14:creationId xmlns:p14="http://schemas.microsoft.com/office/powerpoint/2010/main" val="2834563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276670" cy="375158"/>
          </a:xfrm>
        </p:spPr>
        <p:txBody>
          <a:bodyPr/>
          <a:lstStyle/>
          <a:p>
            <a:r>
              <a:rPr lang="en-US" sz="2400" dirty="0"/>
              <a:t>Field labs working group</a:t>
            </a:r>
            <a:endParaRPr lang="nl-NL" sz="2400" dirty="0"/>
          </a:p>
        </p:txBody>
      </p:sp>
      <p:sp>
        <p:nvSpPr>
          <p:cNvPr id="6" name="Content Placeholder 2">
            <a:extLst>
              <a:ext uri="{FF2B5EF4-FFF2-40B4-BE49-F238E27FC236}">
                <a16:creationId xmlns:a16="http://schemas.microsoft.com/office/drawing/2014/main" id="{04034F67-812C-4379-BC4D-4CD2F84F763F}"/>
              </a:ext>
            </a:extLst>
          </p:cNvPr>
          <p:cNvSpPr txBox="1">
            <a:spLocks/>
          </p:cNvSpPr>
          <p:nvPr/>
        </p:nvSpPr>
        <p:spPr>
          <a:xfrm>
            <a:off x="1656000" y="2402533"/>
            <a:ext cx="7297784"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pPr marL="0" indent="0">
              <a:buFont typeface="Calibri" panose="020B0604020202020204" pitchFamily="34" charset="0"/>
              <a:buNone/>
            </a:pPr>
            <a:r>
              <a:rPr lang="en-GB" i="1" dirty="0"/>
              <a:t>The aim of the field labs working group is... </a:t>
            </a:r>
          </a:p>
          <a:p>
            <a:pPr marL="0" indent="0">
              <a:buFont typeface="Calibri" panose="020B0604020202020204" pitchFamily="34" charset="0"/>
              <a:buNone/>
            </a:pPr>
            <a:r>
              <a:rPr lang="en-GB" dirty="0">
                <a:ea typeface="Calibri" panose="020F0502020204030204" pitchFamily="34" charset="0"/>
                <a:cs typeface="Times New Roman" panose="02020603050405020304" pitchFamily="18" charset="0"/>
              </a:rPr>
              <a:t>to develop, describe and evaluate field labs </a:t>
            </a:r>
          </a:p>
          <a:p>
            <a:pPr marL="0" indent="0">
              <a:buFont typeface="Calibri" panose="020B0604020202020204" pitchFamily="34" charset="0"/>
              <a:buNone/>
            </a:pPr>
            <a:r>
              <a:rPr lang="en-GB" dirty="0">
                <a:ea typeface="Calibri" panose="020F0502020204030204" pitchFamily="34" charset="0"/>
                <a:cs typeface="Times New Roman" panose="02020603050405020304" pitchFamily="18" charset="0"/>
              </a:rPr>
              <a:t>so that lecturers can be imbued with inspiration and information before getting to grips with</a:t>
            </a:r>
          </a:p>
          <a:p>
            <a:pPr marL="0" indent="0">
              <a:buFont typeface="Calibri" panose="020B0604020202020204" pitchFamily="34" charset="0"/>
              <a:buNone/>
            </a:pPr>
            <a:r>
              <a:rPr lang="en-GB" dirty="0">
                <a:ea typeface="Calibri" panose="020F0502020204030204" pitchFamily="34" charset="0"/>
                <a:cs typeface="Times New Roman" panose="02020603050405020304" pitchFamily="18" charset="0"/>
              </a:rPr>
              <a:t>designing and teaching good (thoughtfully designed) lessons </a:t>
            </a:r>
          </a:p>
          <a:p>
            <a:pPr marL="0" indent="0">
              <a:buFont typeface="Calibri" panose="020B0604020202020204" pitchFamily="34" charset="0"/>
              <a:buNone/>
            </a:pPr>
            <a:r>
              <a:rPr lang="en-GB" dirty="0">
                <a:ea typeface="Calibri" panose="020F0502020204030204" pitchFamily="34" charset="0"/>
                <a:cs typeface="Times New Roman" panose="02020603050405020304" pitchFamily="18" charset="0"/>
              </a:rPr>
              <a:t>making smart use of digital technologies – </a:t>
            </a:r>
          </a:p>
          <a:p>
            <a:pPr marL="0" indent="0">
              <a:buFont typeface="Calibri" panose="020B0604020202020204" pitchFamily="34" charset="0"/>
              <a:buNone/>
            </a:pPr>
            <a:r>
              <a:rPr lang="en-GB" dirty="0">
                <a:ea typeface="Calibri" panose="020F0502020204030204" pitchFamily="34" charset="0"/>
                <a:cs typeface="Times New Roman" panose="02020603050405020304" pitchFamily="18" charset="0"/>
              </a:rPr>
              <a:t>but only where there is a benefit for teaching and learning.</a:t>
            </a:r>
          </a:p>
          <a:p>
            <a:pPr marL="0" indent="0">
              <a:buFont typeface="Calibri" panose="020B0604020202020204" pitchFamily="34" charset="0"/>
              <a:buNone/>
            </a:pPr>
            <a:endParaRPr lang="en-GB" dirty="0"/>
          </a:p>
          <a:p>
            <a:pPr marL="0" indent="0">
              <a:buFont typeface="Calibri" panose="020B0604020202020204" pitchFamily="34" charset="0"/>
              <a:buNone/>
            </a:pPr>
            <a:r>
              <a:rPr lang="en-GB" dirty="0"/>
              <a:t>Example: this field lab for digital peer feedback</a:t>
            </a:r>
          </a:p>
        </p:txBody>
      </p:sp>
      <p:pic>
        <p:nvPicPr>
          <p:cNvPr id="7" name="Picture 3">
            <a:extLst>
              <a:ext uri="{FF2B5EF4-FFF2-40B4-BE49-F238E27FC236}">
                <a16:creationId xmlns:a16="http://schemas.microsoft.com/office/drawing/2014/main" id="{D9D91EEF-FA86-43B4-A84F-A4075286AF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5697" y="3733149"/>
            <a:ext cx="1813120" cy="1813120"/>
          </a:xfrm>
          <a:prstGeom prst="rect">
            <a:avLst/>
          </a:prstGeom>
        </p:spPr>
      </p:pic>
    </p:spTree>
    <p:extLst>
      <p:ext uri="{BB962C8B-B14F-4D97-AF65-F5344CB8AC3E}">
        <p14:creationId xmlns:p14="http://schemas.microsoft.com/office/powerpoint/2010/main" val="116502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276670" cy="375158"/>
          </a:xfrm>
        </p:spPr>
        <p:txBody>
          <a:bodyPr/>
          <a:lstStyle/>
          <a:p>
            <a:r>
              <a:rPr lang="en-US" sz="2400" dirty="0"/>
              <a:t>What will we be evaluating?</a:t>
            </a:r>
            <a:endParaRPr lang="nl-NL" sz="2400" dirty="0"/>
          </a:p>
        </p:txBody>
      </p:sp>
      <p:sp>
        <p:nvSpPr>
          <p:cNvPr id="6" name="Content Placeholder 2">
            <a:extLst>
              <a:ext uri="{FF2B5EF4-FFF2-40B4-BE49-F238E27FC236}">
                <a16:creationId xmlns:a16="http://schemas.microsoft.com/office/drawing/2014/main" id="{04034F67-812C-4379-BC4D-4CD2F84F763F}"/>
              </a:ext>
            </a:extLst>
          </p:cNvPr>
          <p:cNvSpPr txBox="1">
            <a:spLocks/>
          </p:cNvSpPr>
          <p:nvPr/>
        </p:nvSpPr>
        <p:spPr>
          <a:xfrm>
            <a:off x="1656000" y="2402533"/>
            <a:ext cx="8688150"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pPr marL="522893" lvl="1" indent="-342896">
              <a:buAutoNum type="arabicPeriod"/>
            </a:pPr>
            <a:r>
              <a:rPr lang="en-US" dirty="0"/>
              <a:t>What are your experiences?</a:t>
            </a:r>
          </a:p>
          <a:p>
            <a:pPr marL="522893" lvl="1" indent="-342896">
              <a:buAutoNum type="arabicPeriod"/>
            </a:pPr>
            <a:r>
              <a:rPr lang="en-US" dirty="0"/>
              <a:t>What have you learned?</a:t>
            </a:r>
          </a:p>
          <a:p>
            <a:pPr marL="522893" lvl="1" indent="-342896">
              <a:buAutoNum type="arabicPeriod"/>
            </a:pPr>
            <a:r>
              <a:rPr lang="en-US" dirty="0"/>
              <a:t>How have you applied what you have learned to your teaching practice?</a:t>
            </a:r>
          </a:p>
          <a:p>
            <a:pPr marL="522893" lvl="1" indent="-342896">
              <a:buAutoNum type="arabicPeriod"/>
            </a:pPr>
            <a:r>
              <a:rPr lang="en-US" dirty="0"/>
              <a:t>What are the results for your students?  </a:t>
            </a:r>
          </a:p>
        </p:txBody>
      </p:sp>
    </p:spTree>
    <p:extLst>
      <p:ext uri="{BB962C8B-B14F-4D97-AF65-F5344CB8AC3E}">
        <p14:creationId xmlns:p14="http://schemas.microsoft.com/office/powerpoint/2010/main" val="23015886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276670" cy="375158"/>
          </a:xfrm>
        </p:spPr>
        <p:txBody>
          <a:bodyPr/>
          <a:lstStyle/>
          <a:p>
            <a:r>
              <a:rPr lang="en-US" sz="2400" dirty="0"/>
              <a:t>How will we be evaluating?</a:t>
            </a:r>
            <a:endParaRPr lang="nl-NL" sz="2400" dirty="0"/>
          </a:p>
        </p:txBody>
      </p:sp>
      <p:sp>
        <p:nvSpPr>
          <p:cNvPr id="6" name="Content Placeholder 2">
            <a:extLst>
              <a:ext uri="{FF2B5EF4-FFF2-40B4-BE49-F238E27FC236}">
                <a16:creationId xmlns:a16="http://schemas.microsoft.com/office/drawing/2014/main" id="{04034F67-812C-4379-BC4D-4CD2F84F763F}"/>
              </a:ext>
            </a:extLst>
          </p:cNvPr>
          <p:cNvSpPr txBox="1">
            <a:spLocks/>
          </p:cNvSpPr>
          <p:nvPr/>
        </p:nvSpPr>
        <p:spPr>
          <a:xfrm>
            <a:off x="1656000" y="2402533"/>
            <a:ext cx="8688150"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dirty="0"/>
              <a:t>Questionnaire for:</a:t>
            </a:r>
          </a:p>
          <a:p>
            <a:pPr lvl="1"/>
            <a:r>
              <a:rPr lang="en-US" dirty="0"/>
              <a:t>Participating lecturers (at this session)</a:t>
            </a:r>
          </a:p>
          <a:p>
            <a:pPr lvl="1"/>
            <a:r>
              <a:rPr lang="en-US" dirty="0"/>
              <a:t>Trainers (at this session)</a:t>
            </a:r>
          </a:p>
          <a:p>
            <a:pPr lvl="1"/>
            <a:r>
              <a:rPr lang="en-US" dirty="0"/>
              <a:t>Students (please distribute after the end of this session)</a:t>
            </a:r>
            <a:endParaRPr lang="en-GB" dirty="0"/>
          </a:p>
        </p:txBody>
      </p:sp>
    </p:spTree>
    <p:extLst>
      <p:ext uri="{BB962C8B-B14F-4D97-AF65-F5344CB8AC3E}">
        <p14:creationId xmlns:p14="http://schemas.microsoft.com/office/powerpoint/2010/main" val="3417573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276670" cy="375158"/>
          </a:xfrm>
        </p:spPr>
        <p:txBody>
          <a:bodyPr/>
          <a:lstStyle/>
          <a:p>
            <a:r>
              <a:rPr lang="en-US" sz="2400" dirty="0"/>
              <a:t>Lecturers' questionnaire</a:t>
            </a:r>
            <a:endParaRPr lang="nl-NL" sz="2400" dirty="0"/>
          </a:p>
        </p:txBody>
      </p:sp>
      <p:sp>
        <p:nvSpPr>
          <p:cNvPr id="6" name="Content Placeholder 2">
            <a:extLst>
              <a:ext uri="{FF2B5EF4-FFF2-40B4-BE49-F238E27FC236}">
                <a16:creationId xmlns:a16="http://schemas.microsoft.com/office/drawing/2014/main" id="{04034F67-812C-4379-BC4D-4CD2F84F763F}"/>
              </a:ext>
            </a:extLst>
          </p:cNvPr>
          <p:cNvSpPr txBox="1">
            <a:spLocks/>
          </p:cNvSpPr>
          <p:nvPr/>
        </p:nvSpPr>
        <p:spPr>
          <a:xfrm>
            <a:off x="1656000" y="2402533"/>
            <a:ext cx="6402150"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dirty="0"/>
              <a:t>These are the links to the lecturers' questionnaire:</a:t>
            </a:r>
          </a:p>
          <a:p>
            <a:endParaRPr lang="en-US" dirty="0"/>
          </a:p>
          <a:p>
            <a:pPr lvl="1"/>
            <a:r>
              <a:rPr lang="en-US" dirty="0"/>
              <a:t>Questionnaire in English:  </a:t>
            </a:r>
            <a:r>
              <a:rPr lang="en-GB" dirty="0">
                <a:hlinkClick r:id="rId3"/>
              </a:rPr>
              <a:t>https://tinyurl.com/PFlecturer</a:t>
            </a:r>
            <a:endParaRPr lang="en-GB" dirty="0"/>
          </a:p>
          <a:p>
            <a:pPr marL="179998" lvl="1" indent="0">
              <a:buNone/>
            </a:pPr>
            <a:endParaRPr lang="en-US" b="1" dirty="0"/>
          </a:p>
          <a:p>
            <a:pPr marL="179998" lvl="1" indent="0">
              <a:buNone/>
            </a:pPr>
            <a:endParaRPr lang="en-US" dirty="0"/>
          </a:p>
          <a:p>
            <a:endParaRPr lang="en-US" dirty="0"/>
          </a:p>
          <a:p>
            <a:pPr lvl="1"/>
            <a:r>
              <a:rPr lang="en-US" dirty="0"/>
              <a:t>Questionnaire in Dutch: </a:t>
            </a:r>
            <a:r>
              <a:rPr lang="en-US" dirty="0">
                <a:hlinkClick r:id="rId4"/>
              </a:rPr>
              <a:t>https://tinyurl.com/PFdocent</a:t>
            </a:r>
            <a:endParaRPr lang="en-US" dirty="0"/>
          </a:p>
        </p:txBody>
      </p:sp>
      <p:pic>
        <p:nvPicPr>
          <p:cNvPr id="4" name="Picture 4" descr="A close up of text on a black surface&#10;&#10;Description automatically generated">
            <a:extLst>
              <a:ext uri="{FF2B5EF4-FFF2-40B4-BE49-F238E27FC236}">
                <a16:creationId xmlns:a16="http://schemas.microsoft.com/office/drawing/2014/main" id="{A5E69AB3-29BB-48D5-A626-CD05F7036E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8692" y="2439660"/>
            <a:ext cx="1375796" cy="1375796"/>
          </a:xfrm>
          <a:prstGeom prst="rect">
            <a:avLst/>
          </a:prstGeom>
        </p:spPr>
      </p:pic>
      <p:pic>
        <p:nvPicPr>
          <p:cNvPr id="5" name="Picture 6" descr="A close up of text on a black surface&#10;&#10;Description automatically generated">
            <a:extLst>
              <a:ext uri="{FF2B5EF4-FFF2-40B4-BE49-F238E27FC236}">
                <a16:creationId xmlns:a16="http://schemas.microsoft.com/office/drawing/2014/main" id="{42189EE2-885E-40D5-B737-A1A7FDD330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88692" y="4126532"/>
            <a:ext cx="1375796" cy="1375796"/>
          </a:xfrm>
          <a:prstGeom prst="rect">
            <a:avLst/>
          </a:prstGeom>
        </p:spPr>
      </p:pic>
    </p:spTree>
    <p:extLst>
      <p:ext uri="{BB962C8B-B14F-4D97-AF65-F5344CB8AC3E}">
        <p14:creationId xmlns:p14="http://schemas.microsoft.com/office/powerpoint/2010/main" val="1535240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276670" cy="375158"/>
          </a:xfrm>
        </p:spPr>
        <p:txBody>
          <a:bodyPr/>
          <a:lstStyle/>
          <a:p>
            <a:r>
              <a:rPr lang="en-US" sz="2400" dirty="0"/>
              <a:t>Trainer's questionnaire</a:t>
            </a:r>
            <a:endParaRPr lang="nl-NL" sz="2400" dirty="0"/>
          </a:p>
        </p:txBody>
      </p:sp>
      <p:sp>
        <p:nvSpPr>
          <p:cNvPr id="6" name="Content Placeholder 2">
            <a:extLst>
              <a:ext uri="{FF2B5EF4-FFF2-40B4-BE49-F238E27FC236}">
                <a16:creationId xmlns:a16="http://schemas.microsoft.com/office/drawing/2014/main" id="{04034F67-812C-4379-BC4D-4CD2F84F763F}"/>
              </a:ext>
            </a:extLst>
          </p:cNvPr>
          <p:cNvSpPr txBox="1">
            <a:spLocks/>
          </p:cNvSpPr>
          <p:nvPr/>
        </p:nvSpPr>
        <p:spPr>
          <a:xfrm>
            <a:off x="1656000" y="2402533"/>
            <a:ext cx="6402150"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dirty="0"/>
              <a:t>These are the links to the trainer's questionnaire:</a:t>
            </a:r>
          </a:p>
          <a:p>
            <a:endParaRPr lang="en-US" dirty="0"/>
          </a:p>
          <a:p>
            <a:pPr lvl="1"/>
            <a:r>
              <a:rPr lang="en-US" dirty="0"/>
              <a:t>Questionnaire in English:  </a:t>
            </a:r>
            <a:r>
              <a:rPr lang="en-GB" dirty="0">
                <a:hlinkClick r:id="rId3"/>
              </a:rPr>
              <a:t>https://tinyurl.com/PFEtrainer</a:t>
            </a:r>
            <a:endParaRPr lang="en-GB" dirty="0"/>
          </a:p>
          <a:p>
            <a:pPr marL="179998" lvl="1" indent="0">
              <a:buNone/>
            </a:pPr>
            <a:endParaRPr lang="en-US" b="1" dirty="0"/>
          </a:p>
          <a:p>
            <a:pPr marL="179998" lvl="1" indent="0">
              <a:buNone/>
            </a:pPr>
            <a:endParaRPr lang="en-US" dirty="0"/>
          </a:p>
          <a:p>
            <a:endParaRPr lang="en-US" dirty="0"/>
          </a:p>
          <a:p>
            <a:pPr lvl="1"/>
            <a:r>
              <a:rPr lang="en-US" dirty="0"/>
              <a:t>Questionnaire in Dutch: </a:t>
            </a:r>
            <a:r>
              <a:rPr lang="en-US" dirty="0">
                <a:hlinkClick r:id="rId4"/>
              </a:rPr>
              <a:t>https://tinyurl.com/PFNtrainer</a:t>
            </a:r>
            <a:endParaRPr lang="en-US" dirty="0"/>
          </a:p>
        </p:txBody>
      </p:sp>
      <p:pic>
        <p:nvPicPr>
          <p:cNvPr id="7" name="Picture 8" descr="A close up of text on a black surface&#10;&#10;Description automatically generated">
            <a:extLst>
              <a:ext uri="{FF2B5EF4-FFF2-40B4-BE49-F238E27FC236}">
                <a16:creationId xmlns:a16="http://schemas.microsoft.com/office/drawing/2014/main" id="{331969A5-BE0D-4D17-BAFD-0A64746CA4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57419" y="2349689"/>
            <a:ext cx="1375200" cy="1375200"/>
          </a:xfrm>
          <a:prstGeom prst="rect">
            <a:avLst/>
          </a:prstGeom>
        </p:spPr>
      </p:pic>
      <p:pic>
        <p:nvPicPr>
          <p:cNvPr id="8" name="Picture 5" descr="A close up of a logo&#10;&#10;Description automatically generated">
            <a:extLst>
              <a:ext uri="{FF2B5EF4-FFF2-40B4-BE49-F238E27FC236}">
                <a16:creationId xmlns:a16="http://schemas.microsoft.com/office/drawing/2014/main" id="{3AE8F40B-A0C3-490B-B68C-62AE1A3114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57419" y="3945995"/>
            <a:ext cx="1375200" cy="1375200"/>
          </a:xfrm>
          <a:prstGeom prst="rect">
            <a:avLst/>
          </a:prstGeom>
        </p:spPr>
      </p:pic>
    </p:spTree>
    <p:extLst>
      <p:ext uri="{BB962C8B-B14F-4D97-AF65-F5344CB8AC3E}">
        <p14:creationId xmlns:p14="http://schemas.microsoft.com/office/powerpoint/2010/main" val="3364616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276670" cy="375158"/>
          </a:xfrm>
        </p:spPr>
        <p:txBody>
          <a:bodyPr/>
          <a:lstStyle/>
          <a:p>
            <a:r>
              <a:rPr lang="en-US" sz="2400" dirty="0"/>
              <a:t>Students' questionnaire</a:t>
            </a:r>
            <a:endParaRPr lang="nl-NL" sz="2400" dirty="0"/>
          </a:p>
        </p:txBody>
      </p:sp>
      <p:sp>
        <p:nvSpPr>
          <p:cNvPr id="6" name="Content Placeholder 2">
            <a:extLst>
              <a:ext uri="{FF2B5EF4-FFF2-40B4-BE49-F238E27FC236}">
                <a16:creationId xmlns:a16="http://schemas.microsoft.com/office/drawing/2014/main" id="{04034F67-812C-4379-BC4D-4CD2F84F763F}"/>
              </a:ext>
            </a:extLst>
          </p:cNvPr>
          <p:cNvSpPr txBox="1">
            <a:spLocks/>
          </p:cNvSpPr>
          <p:nvPr/>
        </p:nvSpPr>
        <p:spPr>
          <a:xfrm>
            <a:off x="1656000" y="2402533"/>
            <a:ext cx="6402150"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dirty="0"/>
              <a:t>These are the links to the students' questionnaire. Please distribute them among your students who have participated in the peer feedback process.</a:t>
            </a:r>
          </a:p>
          <a:p>
            <a:endParaRPr lang="en-US" dirty="0"/>
          </a:p>
          <a:p>
            <a:pPr lvl="1"/>
            <a:r>
              <a:rPr lang="en-US" dirty="0"/>
              <a:t>Questionnaire in English:  </a:t>
            </a:r>
            <a:r>
              <a:rPr lang="en-GB" dirty="0">
                <a:hlinkClick r:id="rId3"/>
              </a:rPr>
              <a:t>https://tinyurl.com/PFEstudent</a:t>
            </a:r>
            <a:endParaRPr lang="en-GB" dirty="0"/>
          </a:p>
          <a:p>
            <a:pPr marL="179998" lvl="1" indent="0">
              <a:buNone/>
            </a:pPr>
            <a:endParaRPr lang="en-US" b="1" dirty="0"/>
          </a:p>
          <a:p>
            <a:pPr marL="179998" lvl="1" indent="0">
              <a:buNone/>
            </a:pPr>
            <a:endParaRPr lang="en-US" dirty="0"/>
          </a:p>
          <a:p>
            <a:endParaRPr lang="en-US" dirty="0"/>
          </a:p>
          <a:p>
            <a:pPr lvl="1"/>
            <a:r>
              <a:rPr lang="en-US" dirty="0"/>
              <a:t>Questionnaire in Dutch: </a:t>
            </a:r>
            <a:r>
              <a:rPr lang="en-US" dirty="0">
                <a:hlinkClick r:id="rId4"/>
              </a:rPr>
              <a:t>https://tinyurl.com/PFNstudent</a:t>
            </a:r>
            <a:endParaRPr lang="en-US" dirty="0"/>
          </a:p>
        </p:txBody>
      </p:sp>
      <p:pic>
        <p:nvPicPr>
          <p:cNvPr id="9" name="Picture 4" descr="A close up of a logo&#10;&#10;Description automatically generated">
            <a:extLst>
              <a:ext uri="{FF2B5EF4-FFF2-40B4-BE49-F238E27FC236}">
                <a16:creationId xmlns:a16="http://schemas.microsoft.com/office/drawing/2014/main" id="{3D1B55D6-2319-4CE2-B008-93B37A9999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15018" y="2887239"/>
            <a:ext cx="1375200" cy="1375200"/>
          </a:xfrm>
          <a:prstGeom prst="rect">
            <a:avLst/>
          </a:prstGeom>
        </p:spPr>
      </p:pic>
      <p:pic>
        <p:nvPicPr>
          <p:cNvPr id="10" name="Picture 6" descr="A close up of a logo&#10;&#10;Description automatically generated">
            <a:extLst>
              <a:ext uri="{FF2B5EF4-FFF2-40B4-BE49-F238E27FC236}">
                <a16:creationId xmlns:a16="http://schemas.microsoft.com/office/drawing/2014/main" id="{ED1B5EF0-7F28-467A-B765-8CE6DB36D2E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15018" y="4351591"/>
            <a:ext cx="1375200" cy="1375200"/>
          </a:xfrm>
          <a:prstGeom prst="rect">
            <a:avLst/>
          </a:prstGeom>
        </p:spPr>
      </p:pic>
    </p:spTree>
    <p:extLst>
      <p:ext uri="{BB962C8B-B14F-4D97-AF65-F5344CB8AC3E}">
        <p14:creationId xmlns:p14="http://schemas.microsoft.com/office/powerpoint/2010/main" val="17389570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Thank you for participating!</a:t>
            </a:r>
          </a:p>
        </p:txBody>
      </p:sp>
    </p:spTree>
    <p:extLst>
      <p:ext uri="{BB962C8B-B14F-4D97-AF65-F5344CB8AC3E}">
        <p14:creationId xmlns:p14="http://schemas.microsoft.com/office/powerpoint/2010/main" val="4012544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Session 4</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p:txBody>
          <a:bodyPr>
            <a:normAutofit/>
          </a:bodyPr>
          <a:lstStyle/>
          <a:p>
            <a:pPr marL="357188" indent="-357188">
              <a:buFont typeface="Arial" panose="020B0604020202020204" pitchFamily="34" charset="0"/>
              <a:buChar char="•"/>
            </a:pPr>
            <a:r>
              <a:rPr lang="en-US" dirty="0"/>
              <a:t>Reflection</a:t>
            </a:r>
          </a:p>
          <a:p>
            <a:pPr marL="357188" indent="-357188">
              <a:buFont typeface="Arial" panose="020B0604020202020204" pitchFamily="34" charset="0"/>
              <a:buChar char="•"/>
            </a:pPr>
            <a:r>
              <a:rPr lang="en-US" dirty="0"/>
              <a:t>Evaluation questionnaire</a:t>
            </a:r>
          </a:p>
        </p:txBody>
      </p:sp>
    </p:spTree>
    <p:extLst>
      <p:ext uri="{BB962C8B-B14F-4D97-AF65-F5344CB8AC3E}">
        <p14:creationId xmlns:p14="http://schemas.microsoft.com/office/powerpoint/2010/main" val="2610990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Learning objectives</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607038"/>
            <a:ext cx="8733870" cy="3143736"/>
          </a:xfrm>
        </p:spPr>
        <p:txBody>
          <a:bodyPr>
            <a:normAutofit/>
          </a:bodyPr>
          <a:lstStyle/>
          <a:p>
            <a:pPr marL="0" indent="0" algn="just">
              <a:lnSpc>
                <a:spcPct val="107000"/>
              </a:lnSpc>
              <a:spcAft>
                <a:spcPts val="800"/>
              </a:spcAft>
              <a:buNone/>
            </a:pPr>
            <a:r>
              <a:rPr lang="en-GB" dirty="0"/>
              <a:t>On completion of the field lab for Digital Peer Feedback, a lecturer will be able to:</a:t>
            </a:r>
          </a:p>
          <a:p>
            <a:pPr marL="342900" lvl="0" indent="-342900" algn="just">
              <a:lnSpc>
                <a:spcPct val="107000"/>
              </a:lnSpc>
              <a:spcAft>
                <a:spcPts val="800"/>
              </a:spcAft>
              <a:buFont typeface="+mj-lt"/>
              <a:buAutoNum type="arabicPeriod"/>
            </a:pPr>
            <a:r>
              <a:rPr lang="en-GB" dirty="0"/>
              <a:t>design a plan to use digital peer feedback in their own teaching context in a reasoned manner;</a:t>
            </a:r>
          </a:p>
          <a:p>
            <a:pPr marL="342900" lvl="0" indent="-342900" algn="just">
              <a:lnSpc>
                <a:spcPct val="107000"/>
              </a:lnSpc>
              <a:spcAft>
                <a:spcPts val="800"/>
              </a:spcAft>
              <a:buFont typeface="+mj-lt"/>
              <a:buAutoNum type="arabicPeriod"/>
            </a:pPr>
            <a:r>
              <a:rPr lang="en-GB" dirty="0"/>
              <a:t>use digital peer feedback in their own teaching context in a well-considered way;</a:t>
            </a:r>
          </a:p>
          <a:p>
            <a:pPr marL="342900" lvl="0" indent="-342900" algn="just">
              <a:lnSpc>
                <a:spcPct val="107000"/>
              </a:lnSpc>
              <a:spcAft>
                <a:spcPts val="800"/>
              </a:spcAft>
              <a:buFont typeface="+mj-lt"/>
              <a:buAutoNum type="arabicPeriod"/>
            </a:pPr>
            <a:r>
              <a:rPr lang="en-GB" dirty="0"/>
              <a:t>give a critical evaluation of digital peer feedback in their own teaching context.</a:t>
            </a:r>
          </a:p>
        </p:txBody>
      </p:sp>
    </p:spTree>
    <p:extLst>
      <p:ext uri="{BB962C8B-B14F-4D97-AF65-F5344CB8AC3E}">
        <p14:creationId xmlns:p14="http://schemas.microsoft.com/office/powerpoint/2010/main" val="2004180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Success criteria for learning objective 3</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607038"/>
            <a:ext cx="8893890" cy="3143736"/>
          </a:xfrm>
        </p:spPr>
        <p:txBody>
          <a:bodyPr>
            <a:normAutofit/>
          </a:bodyPr>
          <a:lstStyle/>
          <a:p>
            <a:pPr marL="0" lvl="0" indent="0" algn="just">
              <a:lnSpc>
                <a:spcPct val="107000"/>
              </a:lnSpc>
              <a:buNone/>
            </a:pPr>
            <a:r>
              <a:rPr lang="en-GB" dirty="0"/>
              <a:t>The lecturer:</a:t>
            </a:r>
          </a:p>
          <a:p>
            <a:pPr lvl="1"/>
            <a:r>
              <a:rPr lang="en-GB" dirty="0"/>
              <a:t>is able to give a critical evaluation of digital peer feedback in their own teaching context.</a:t>
            </a:r>
          </a:p>
          <a:p>
            <a:pPr lvl="1"/>
            <a:r>
              <a:rPr lang="en-GB" dirty="0"/>
              <a:t>reflects on the design choices made and states what went well during the use of digital peer feedback in his or her own teaching context.</a:t>
            </a:r>
          </a:p>
          <a:p>
            <a:pPr lvl="1"/>
            <a:r>
              <a:rPr lang="en-GB" dirty="0"/>
              <a:t>reflects on the design choices made and suggests some improvements for the use of digital peer feedback in his/her own teaching practice.</a:t>
            </a:r>
          </a:p>
          <a:p>
            <a:pPr lvl="1"/>
            <a:r>
              <a:rPr lang="en-GB" dirty="0"/>
              <a:t>reflects on the process of giving and receiving feedback with the students. </a:t>
            </a:r>
          </a:p>
        </p:txBody>
      </p:sp>
    </p:spTree>
    <p:extLst>
      <p:ext uri="{BB962C8B-B14F-4D97-AF65-F5344CB8AC3E}">
        <p14:creationId xmlns:p14="http://schemas.microsoft.com/office/powerpoint/2010/main" val="1085651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276670" cy="375158"/>
          </a:xfrm>
        </p:spPr>
        <p:txBody>
          <a:bodyPr/>
          <a:lstStyle/>
          <a:p>
            <a:r>
              <a:rPr lang="en-US" sz="2400" dirty="0"/>
              <a:t>Success criteria for learning objective 3 (continued)</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607038"/>
            <a:ext cx="9133920" cy="3143736"/>
          </a:xfrm>
        </p:spPr>
        <p:txBody>
          <a:bodyPr>
            <a:normAutofit/>
          </a:bodyPr>
          <a:lstStyle/>
          <a:p>
            <a:pPr marL="0" lvl="0" indent="0" algn="just">
              <a:lnSpc>
                <a:spcPct val="107000"/>
              </a:lnSpc>
              <a:buNone/>
            </a:pPr>
            <a:r>
              <a:rPr lang="en-GB" dirty="0"/>
              <a:t>The lecturer:</a:t>
            </a:r>
          </a:p>
          <a:p>
            <a:pPr marL="359410" lvl="1" indent="-179705"/>
            <a:r>
              <a:rPr lang="en-GB" dirty="0"/>
              <a:t>reflects on the learning outcomes of giving and receiving feedback. </a:t>
            </a:r>
            <a:endParaRPr lang="en-US" dirty="0"/>
          </a:p>
          <a:p>
            <a:pPr marL="359410" lvl="1" indent="-179705"/>
            <a:r>
              <a:rPr lang="en-GB" dirty="0"/>
              <a:t>reflects on the practical aspects of using digital peer feedback (the tool, the time, the facilities and possibilities). </a:t>
            </a:r>
          </a:p>
          <a:p>
            <a:pPr marL="359410" lvl="1" indent="-179705"/>
            <a:r>
              <a:rPr lang="en-GB" dirty="0"/>
              <a:t>collates information from all students about their experiences using digital peer feedback.</a:t>
            </a:r>
          </a:p>
          <a:p>
            <a:pPr marL="359410" lvl="1" indent="-179705">
              <a:spcAft>
                <a:spcPts val="800"/>
              </a:spcAft>
            </a:pPr>
            <a:r>
              <a:rPr lang="en-GB" dirty="0"/>
              <a:t>identifies some specific changes to improve the use of digital peer feedback during a new assignment, but still taking into account their original objectives for the use of peer feedback. </a:t>
            </a:r>
          </a:p>
        </p:txBody>
      </p:sp>
    </p:spTree>
    <p:extLst>
      <p:ext uri="{BB962C8B-B14F-4D97-AF65-F5344CB8AC3E}">
        <p14:creationId xmlns:p14="http://schemas.microsoft.com/office/powerpoint/2010/main" val="1579989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What have I learned?</a:t>
            </a:r>
            <a:endParaRPr lang="en-GB" dirty="0"/>
          </a:p>
        </p:txBody>
      </p:sp>
    </p:spTree>
    <p:extLst>
      <p:ext uri="{BB962C8B-B14F-4D97-AF65-F5344CB8AC3E}">
        <p14:creationId xmlns:p14="http://schemas.microsoft.com/office/powerpoint/2010/main" val="4068705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3624660" cy="375158"/>
          </a:xfrm>
        </p:spPr>
        <p:txBody>
          <a:bodyPr/>
          <a:lstStyle/>
          <a:p>
            <a:r>
              <a:rPr lang="en-US" sz="2400" dirty="0"/>
              <a:t>Reflection assignment</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217420"/>
            <a:ext cx="5262950" cy="4091940"/>
          </a:xfrm>
        </p:spPr>
        <p:txBody>
          <a:bodyPr>
            <a:normAutofit fontScale="77500" lnSpcReduction="20000"/>
          </a:bodyPr>
          <a:lstStyle/>
          <a:p>
            <a:pPr marL="0" indent="0">
              <a:buNone/>
            </a:pPr>
            <a:r>
              <a:rPr lang="en-US" sz="1800" dirty="0">
                <a:solidFill>
                  <a:prstClr val="black"/>
                </a:solidFill>
              </a:rPr>
              <a:t>Take a look at the learning objectives and the corresponding success criteria. </a:t>
            </a:r>
          </a:p>
          <a:p>
            <a:pPr marL="0" indent="0">
              <a:buNone/>
            </a:pPr>
            <a:r>
              <a:rPr lang="en-US" sz="1800" dirty="0">
                <a:solidFill>
                  <a:prstClr val="black"/>
                </a:solidFill>
              </a:rPr>
              <a:t>Start by asking: "describe a moment during the digital peer feedback field lab when you….”</a:t>
            </a:r>
          </a:p>
          <a:p>
            <a:pPr marL="0" indent="0">
              <a:buNone/>
            </a:pPr>
            <a:endParaRPr lang="en-US" sz="1800" dirty="0">
              <a:solidFill>
                <a:prstClr val="black"/>
              </a:solidFill>
            </a:endParaRPr>
          </a:p>
          <a:p>
            <a:pPr marL="0" indent="0">
              <a:buNone/>
            </a:pPr>
            <a:r>
              <a:rPr lang="en-US" sz="1800" dirty="0">
                <a:solidFill>
                  <a:prstClr val="black"/>
                </a:solidFill>
              </a:rPr>
              <a:t>Five fingers:</a:t>
            </a:r>
          </a:p>
          <a:p>
            <a:r>
              <a:rPr lang="en-GB" sz="1800" dirty="0"/>
              <a:t>Thumb: were proud</a:t>
            </a:r>
          </a:p>
          <a:p>
            <a:r>
              <a:rPr lang="en-GB" sz="1800" dirty="0"/>
              <a:t>Index finger: knew which way to go</a:t>
            </a:r>
          </a:p>
          <a:p>
            <a:r>
              <a:rPr lang="en-GB" sz="1800" dirty="0"/>
              <a:t>Middle finger: were disappointed or upset</a:t>
            </a:r>
          </a:p>
          <a:p>
            <a:r>
              <a:rPr lang="en-GB" sz="1800" dirty="0"/>
              <a:t>Ring finger: wanted to keep something</a:t>
            </a:r>
          </a:p>
          <a:p>
            <a:r>
              <a:rPr lang="en-GB" sz="1800" dirty="0"/>
              <a:t>Little finger: wanted to grow</a:t>
            </a:r>
          </a:p>
          <a:p>
            <a:pPr marL="0" indent="0">
              <a:buNone/>
            </a:pPr>
            <a:endParaRPr lang="en-US" sz="1800" dirty="0">
              <a:solidFill>
                <a:prstClr val="black"/>
              </a:solidFill>
            </a:endParaRPr>
          </a:p>
          <a:p>
            <a:pPr marL="0" indent="0">
              <a:buNone/>
            </a:pPr>
            <a:r>
              <a:rPr lang="en-US" sz="1800" dirty="0">
                <a:solidFill>
                  <a:prstClr val="black"/>
                </a:solidFill>
              </a:rPr>
              <a:t>Full hand: </a:t>
            </a:r>
          </a:p>
          <a:p>
            <a:r>
              <a:rPr lang="en-US" sz="1800" dirty="0">
                <a:solidFill>
                  <a:prstClr val="black"/>
                </a:solidFill>
              </a:rPr>
              <a:t>To what extent have you </a:t>
            </a:r>
            <a:r>
              <a:rPr lang="en-US" sz="1800" dirty="0" err="1">
                <a:solidFill>
                  <a:prstClr val="black"/>
                </a:solidFill>
              </a:rPr>
              <a:t>internalised</a:t>
            </a:r>
            <a:r>
              <a:rPr lang="en-US" sz="1800" dirty="0">
                <a:solidFill>
                  <a:prstClr val="black"/>
                </a:solidFill>
              </a:rPr>
              <a:t> the learning objectives/success criteria? </a:t>
            </a:r>
          </a:p>
          <a:p>
            <a:r>
              <a:rPr lang="en-US" sz="1800" dirty="0">
                <a:solidFill>
                  <a:prstClr val="black"/>
                </a:solidFill>
              </a:rPr>
              <a:t>What still needs addressing in the period ahead? What are your plans for further personal development in regard to peer feedback? </a:t>
            </a:r>
            <a:endParaRPr lang="en-GB" sz="1800" dirty="0">
              <a:solidFill>
                <a:prstClr val="black"/>
              </a:solidFill>
            </a:endParaRPr>
          </a:p>
        </p:txBody>
      </p:sp>
      <p:pic>
        <p:nvPicPr>
          <p:cNvPr id="4" name="Picture 11" descr="A close up of a persons hand&#10;&#10;Description automatically generated">
            <a:extLst>
              <a:ext uri="{FF2B5EF4-FFF2-40B4-BE49-F238E27FC236}">
                <a16:creationId xmlns:a16="http://schemas.microsoft.com/office/drawing/2014/main" id="{BFA71422-7807-417F-87BE-88734176F176}"/>
              </a:ext>
            </a:extLst>
          </p:cNvPr>
          <p:cNvPicPr>
            <a:picLocks noChangeAspect="1"/>
          </p:cNvPicPr>
          <p:nvPr/>
        </p:nvPicPr>
        <p:blipFill rotWithShape="1">
          <a:blip r:embed="rId3">
            <a:extLst>
              <a:ext uri="{28A0092B-C50C-407E-A947-70E740481C1C}">
                <a14:useLocalDpi xmlns:a14="http://schemas.microsoft.com/office/drawing/2010/main" val="0"/>
              </a:ext>
            </a:extLst>
          </a:blip>
          <a:srcRect l="7718" r="7910"/>
          <a:stretch/>
        </p:blipFill>
        <p:spPr>
          <a:xfrm>
            <a:off x="6918949" y="365760"/>
            <a:ext cx="4601539" cy="6114415"/>
          </a:xfrm>
          <a:prstGeom prst="rect">
            <a:avLst/>
          </a:prstGeom>
        </p:spPr>
      </p:pic>
    </p:spTree>
    <p:extLst>
      <p:ext uri="{BB962C8B-B14F-4D97-AF65-F5344CB8AC3E}">
        <p14:creationId xmlns:p14="http://schemas.microsoft.com/office/powerpoint/2010/main" val="1162069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Evaluation of digital peer feedback in higher education</a:t>
            </a:r>
          </a:p>
        </p:txBody>
      </p:sp>
    </p:spTree>
    <p:extLst>
      <p:ext uri="{BB962C8B-B14F-4D97-AF65-F5344CB8AC3E}">
        <p14:creationId xmlns:p14="http://schemas.microsoft.com/office/powerpoint/2010/main" val="1456488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276670" cy="375158"/>
          </a:xfrm>
        </p:spPr>
        <p:txBody>
          <a:bodyPr/>
          <a:lstStyle/>
          <a:p>
            <a:r>
              <a:rPr lang="en-GB" sz="2400" dirty="0"/>
              <a:t>The Acceleration Plan</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128584"/>
            <a:ext cx="9133920" cy="2637726"/>
          </a:xfrm>
        </p:spPr>
        <p:txBody>
          <a:bodyPr>
            <a:normAutofit/>
          </a:bodyPr>
          <a:lstStyle/>
          <a:p>
            <a:pPr marL="0" indent="0">
              <a:buNone/>
            </a:pPr>
            <a:r>
              <a:rPr lang="en-GB" dirty="0"/>
              <a:t>Duration: 2019 - 2022</a:t>
            </a:r>
            <a:br>
              <a:rPr lang="nl-NL" dirty="0"/>
            </a:br>
            <a:r>
              <a:rPr lang="en-GB" dirty="0"/>
              <a:t>Universities, Universities of Applied Sciences and SURF</a:t>
            </a:r>
            <a:br>
              <a:rPr lang="nl-NL" dirty="0"/>
            </a:br>
            <a:r>
              <a:rPr lang="en-GB" dirty="0"/>
              <a:t>39 higher education institutions</a:t>
            </a:r>
          </a:p>
          <a:p>
            <a:pPr marL="0" indent="0">
              <a:buNone/>
            </a:pPr>
            <a:endParaRPr lang="en-GB" dirty="0"/>
          </a:p>
          <a:p>
            <a:pPr marL="0" indent="0">
              <a:buNone/>
            </a:pPr>
            <a:r>
              <a:rPr lang="en-GB" b="1" dirty="0">
                <a:solidFill>
                  <a:schemeClr val="tx2"/>
                </a:solidFill>
              </a:rPr>
              <a:t>Ambitions</a:t>
            </a:r>
          </a:p>
          <a:p>
            <a:pPr marL="342900" indent="-342900">
              <a:buFont typeface="+mj-lt"/>
              <a:buAutoNum type="arabicPeriod"/>
            </a:pPr>
            <a:r>
              <a:rPr lang="en-GB" dirty="0"/>
              <a:t>Improving alignment with the labour market</a:t>
            </a:r>
          </a:p>
          <a:p>
            <a:pPr marL="342900" indent="-342900">
              <a:buFont typeface="+mj-lt"/>
              <a:buAutoNum type="arabicPeriod"/>
            </a:pPr>
            <a:r>
              <a:rPr lang="en-GB" dirty="0"/>
              <a:t>Encouraging flexibility in education</a:t>
            </a:r>
          </a:p>
          <a:p>
            <a:pPr marL="342900" indent="-342900">
              <a:buFont typeface="+mj-lt"/>
              <a:buAutoNum type="arabicPeriod"/>
            </a:pPr>
            <a:r>
              <a:rPr lang="en-GB" dirty="0"/>
              <a:t>Learning smarter and better using technology</a:t>
            </a:r>
          </a:p>
        </p:txBody>
      </p:sp>
      <p:pic>
        <p:nvPicPr>
          <p:cNvPr id="4" name="Afbeelding 3" descr="Afbeelding met teken, buiten, lezen, zegt&#10;&#10;Automatisch gegenereerde beschrijving">
            <a:extLst>
              <a:ext uri="{FF2B5EF4-FFF2-40B4-BE49-F238E27FC236}">
                <a16:creationId xmlns:a16="http://schemas.microsoft.com/office/drawing/2014/main" id="{C0899226-8AF0-48A0-A1C9-DF5032AD36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5361" y="4912381"/>
            <a:ext cx="1127727" cy="1129644"/>
          </a:xfrm>
          <a:prstGeom prst="rect">
            <a:avLst/>
          </a:prstGeom>
        </p:spPr>
      </p:pic>
      <p:pic>
        <p:nvPicPr>
          <p:cNvPr id="5" name="Afbeelding 4">
            <a:extLst>
              <a:ext uri="{FF2B5EF4-FFF2-40B4-BE49-F238E27FC236}">
                <a16:creationId xmlns:a16="http://schemas.microsoft.com/office/drawing/2014/main" id="{10B4957D-0F46-45EF-B05D-0DB038D723E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156893" y="4900506"/>
            <a:ext cx="1127727" cy="1129644"/>
          </a:xfrm>
          <a:prstGeom prst="rect">
            <a:avLst/>
          </a:prstGeom>
        </p:spPr>
      </p:pic>
      <p:pic>
        <p:nvPicPr>
          <p:cNvPr id="6" name="Afbeelding 5">
            <a:extLst>
              <a:ext uri="{FF2B5EF4-FFF2-40B4-BE49-F238E27FC236}">
                <a16:creationId xmlns:a16="http://schemas.microsoft.com/office/drawing/2014/main" id="{CD16D1B1-0304-4B19-ABE9-FAEFF3DEF45B}"/>
              </a:ext>
            </a:extLst>
          </p:cNvPr>
          <p:cNvPicPr>
            <a:picLocks noChangeAspect="1"/>
          </p:cNvPicPr>
          <p:nvPr/>
        </p:nvPicPr>
        <p:blipFill>
          <a:blip r:embed="rId5"/>
          <a:srcRect/>
          <a:stretch/>
        </p:blipFill>
        <p:spPr>
          <a:xfrm>
            <a:off x="3263411" y="4913206"/>
            <a:ext cx="1127727" cy="1129644"/>
          </a:xfrm>
          <a:prstGeom prst="rect">
            <a:avLst/>
          </a:prstGeom>
        </p:spPr>
      </p:pic>
      <p:pic>
        <p:nvPicPr>
          <p:cNvPr id="7" name="Afbeelding 11">
            <a:extLst>
              <a:ext uri="{FF2B5EF4-FFF2-40B4-BE49-F238E27FC236}">
                <a16:creationId xmlns:a16="http://schemas.microsoft.com/office/drawing/2014/main" id="{295047BD-D403-41BC-BAB2-80270FF3E86C}"/>
              </a:ext>
            </a:extLst>
          </p:cNvPr>
          <p:cNvPicPr>
            <a:picLocks noChangeAspect="1"/>
          </p:cNvPicPr>
          <p:nvPr/>
        </p:nvPicPr>
        <p:blipFill>
          <a:blip r:embed="rId6"/>
          <a:srcRect/>
          <a:stretch/>
        </p:blipFill>
        <p:spPr>
          <a:xfrm>
            <a:off x="9833306" y="4895850"/>
            <a:ext cx="1127727" cy="1129644"/>
          </a:xfrm>
          <a:prstGeom prst="rect">
            <a:avLst/>
          </a:prstGeom>
        </p:spPr>
      </p:pic>
      <p:pic>
        <p:nvPicPr>
          <p:cNvPr id="8" name="Afbeelding 7">
            <a:extLst>
              <a:ext uri="{FF2B5EF4-FFF2-40B4-BE49-F238E27FC236}">
                <a16:creationId xmlns:a16="http://schemas.microsoft.com/office/drawing/2014/main" id="{11893A97-5BF6-4ADF-BBF7-102BB3A68425}"/>
              </a:ext>
            </a:extLst>
          </p:cNvPr>
          <p:cNvPicPr>
            <a:picLocks noChangeAspect="1"/>
          </p:cNvPicPr>
          <p:nvPr/>
        </p:nvPicPr>
        <p:blipFill>
          <a:blip r:embed="rId7"/>
          <a:srcRect/>
          <a:stretch/>
        </p:blipFill>
        <p:spPr>
          <a:xfrm>
            <a:off x="8490180" y="4900507"/>
            <a:ext cx="1127727" cy="1129644"/>
          </a:xfrm>
          <a:prstGeom prst="rect">
            <a:avLst/>
          </a:prstGeom>
        </p:spPr>
      </p:pic>
      <p:pic>
        <p:nvPicPr>
          <p:cNvPr id="9" name="Afbeelding 10">
            <a:extLst>
              <a:ext uri="{FF2B5EF4-FFF2-40B4-BE49-F238E27FC236}">
                <a16:creationId xmlns:a16="http://schemas.microsoft.com/office/drawing/2014/main" id="{547DE739-86B8-44FE-B4CA-C04E555F36E6}"/>
              </a:ext>
            </a:extLst>
          </p:cNvPr>
          <p:cNvPicPr>
            <a:picLocks noChangeAspect="1"/>
          </p:cNvPicPr>
          <p:nvPr/>
        </p:nvPicPr>
        <p:blipFill>
          <a:blip r:embed="rId8"/>
          <a:srcRect/>
          <a:stretch/>
        </p:blipFill>
        <p:spPr>
          <a:xfrm>
            <a:off x="4524999" y="4895852"/>
            <a:ext cx="1127727" cy="1129644"/>
          </a:xfrm>
          <a:prstGeom prst="rect">
            <a:avLst/>
          </a:prstGeom>
        </p:spPr>
      </p:pic>
      <p:pic>
        <p:nvPicPr>
          <p:cNvPr id="10" name="Afbeelding 5">
            <a:extLst>
              <a:ext uri="{FF2B5EF4-FFF2-40B4-BE49-F238E27FC236}">
                <a16:creationId xmlns:a16="http://schemas.microsoft.com/office/drawing/2014/main" id="{FD23BBBE-75FD-4C1C-88D8-9C483ECE6E78}"/>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626539" y="4895850"/>
            <a:ext cx="1127727" cy="1129644"/>
          </a:xfrm>
          <a:prstGeom prst="rect">
            <a:avLst/>
          </a:prstGeom>
        </p:spPr>
      </p:pic>
      <p:pic>
        <p:nvPicPr>
          <p:cNvPr id="11" name="Afbeelding 7">
            <a:extLst>
              <a:ext uri="{FF2B5EF4-FFF2-40B4-BE49-F238E27FC236}">
                <a16:creationId xmlns:a16="http://schemas.microsoft.com/office/drawing/2014/main" id="{FC0254A0-FCE8-481B-9BF7-011B80C78555}"/>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5813767" y="4913206"/>
            <a:ext cx="1127727" cy="1129644"/>
          </a:xfrm>
          <a:prstGeom prst="rect">
            <a:avLst/>
          </a:prstGeom>
        </p:spPr>
      </p:pic>
    </p:spTree>
    <p:extLst>
      <p:ext uri="{BB962C8B-B14F-4D97-AF65-F5344CB8AC3E}">
        <p14:creationId xmlns:p14="http://schemas.microsoft.com/office/powerpoint/2010/main" val="901832885"/>
      </p:ext>
    </p:extLst>
  </p:cSld>
  <p:clrMapOvr>
    <a:masterClrMapping/>
  </p:clrMapOvr>
</p:sld>
</file>

<file path=ppt/theme/theme1.xml><?xml version="1.0" encoding="utf-8"?>
<a:theme xmlns:a="http://schemas.openxmlformats.org/drawingml/2006/main" name="Versnellingsplan - docentprofessionalisering">
  <a:themeElements>
    <a:clrScheme name="VP C">
      <a:dk1>
        <a:srgbClr val="001E28"/>
      </a:dk1>
      <a:lt1>
        <a:sysClr val="window" lastClr="FFFFFF"/>
      </a:lt1>
      <a:dk2>
        <a:srgbClr val="009FE3"/>
      </a:dk2>
      <a:lt2>
        <a:srgbClr val="FFFFFF"/>
      </a:lt2>
      <a:accent1>
        <a:srgbClr val="001E28"/>
      </a:accent1>
      <a:accent2>
        <a:srgbClr val="008438"/>
      </a:accent2>
      <a:accent3>
        <a:srgbClr val="BD081C"/>
      </a:accent3>
      <a:accent4>
        <a:srgbClr val="ADB6BC"/>
      </a:accent4>
      <a:accent5>
        <a:srgbClr val="008438"/>
      </a:accent5>
      <a:accent6>
        <a:srgbClr val="C8006E"/>
      </a:accent6>
      <a:hlink>
        <a:srgbClr val="0DAA8D"/>
      </a:hlink>
      <a:folHlink>
        <a:srgbClr val="0DAA8D"/>
      </a:folHlink>
    </a:clrScheme>
    <a:fontScheme name="Versnellingsplan">
      <a:majorFont>
        <a:latin typeface="Montserrat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ijeenkomst 4" id="{74C14011-3C4B-4750-BBD6-0706F1841CEC}" vid="{A83104C8-8F89-4200-865F-45D6FF36A8F4}"/>
    </a:ext>
  </a:extLst>
</a:theme>
</file>

<file path=ppt/theme/theme2.xml><?xml version="1.0" encoding="utf-8"?>
<a:theme xmlns:a="http://schemas.openxmlformats.org/drawingml/2006/main" name="Acceleration plan  - professional development">
  <a:themeElements>
    <a:clrScheme name="VP C">
      <a:dk1>
        <a:srgbClr val="001E28"/>
      </a:dk1>
      <a:lt1>
        <a:sysClr val="window" lastClr="FFFFFF"/>
      </a:lt1>
      <a:dk2>
        <a:srgbClr val="009FE3"/>
      </a:dk2>
      <a:lt2>
        <a:srgbClr val="FFFFFF"/>
      </a:lt2>
      <a:accent1>
        <a:srgbClr val="001E28"/>
      </a:accent1>
      <a:accent2>
        <a:srgbClr val="008438"/>
      </a:accent2>
      <a:accent3>
        <a:srgbClr val="BD081C"/>
      </a:accent3>
      <a:accent4>
        <a:srgbClr val="ADB6BC"/>
      </a:accent4>
      <a:accent5>
        <a:srgbClr val="008438"/>
      </a:accent5>
      <a:accent6>
        <a:srgbClr val="C8006E"/>
      </a:accent6>
      <a:hlink>
        <a:srgbClr val="0DAA8D"/>
      </a:hlink>
      <a:folHlink>
        <a:srgbClr val="0DAA8D"/>
      </a:folHlink>
    </a:clrScheme>
    <a:fontScheme name="Versnellingsplan">
      <a:majorFont>
        <a:latin typeface="Montserrat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leration plan  - professional development.potx" id="{0A9F2BE8-45E5-494D-A45D-9D10EEA6D640}" vid="{98CA0B05-60CB-4E88-BD96-9E5A4450DAD3}"/>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6F78B86144F504F87C563F1A3801226" ma:contentTypeVersion="9" ma:contentTypeDescription="Create a new document." ma:contentTypeScope="" ma:versionID="67d77fc96328bcbca49852f8d3279e2c">
  <xsd:schema xmlns:xsd="http://www.w3.org/2001/XMLSchema" xmlns:xs="http://www.w3.org/2001/XMLSchema" xmlns:p="http://schemas.microsoft.com/office/2006/metadata/properties" xmlns:ns2="7f4a3ad0-60fa-4a33-a356-92e2cb09f919" targetNamespace="http://schemas.microsoft.com/office/2006/metadata/properties" ma:root="true" ma:fieldsID="c51106123e3914725181005c7d4a099f" ns2:_="">
    <xsd:import namespace="7f4a3ad0-60fa-4a33-a356-92e2cb09f9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4a3ad0-60fa-4a33-a356-92e2cb09f9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C68994-A482-45C1-B246-2FA0F98FDCA8}">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1d98bcff-94a4-440c-9bc6-9e64e82f5dc2"/>
    <ds:schemaRef ds:uri="http://www.w3.org/XML/1998/namespace"/>
    <ds:schemaRef ds:uri="http://purl.org/dc/dcmitype/"/>
  </ds:schemaRefs>
</ds:datastoreItem>
</file>

<file path=customXml/itemProps2.xml><?xml version="1.0" encoding="utf-8"?>
<ds:datastoreItem xmlns:ds="http://schemas.openxmlformats.org/officeDocument/2006/customXml" ds:itemID="{F8132207-ABDC-4C13-ADFD-12F36F1C8153}">
  <ds:schemaRefs>
    <ds:schemaRef ds:uri="http://schemas.microsoft.com/sharepoint/v3/contenttype/forms"/>
  </ds:schemaRefs>
</ds:datastoreItem>
</file>

<file path=customXml/itemProps3.xml><?xml version="1.0" encoding="utf-8"?>
<ds:datastoreItem xmlns:ds="http://schemas.openxmlformats.org/officeDocument/2006/customXml" ds:itemID="{2D29D708-6706-4F4E-AAB4-B8B78E51281D}"/>
</file>

<file path=docProps/app.xml><?xml version="1.0" encoding="utf-8"?>
<Properties xmlns="http://schemas.openxmlformats.org/officeDocument/2006/extended-properties" xmlns:vt="http://schemas.openxmlformats.org/officeDocument/2006/docPropsVTypes">
  <Template>Bijeenkomst 4</Template>
  <TotalTime>0</TotalTime>
  <Words>969</Words>
  <Application>Microsoft Office PowerPoint</Application>
  <PresentationFormat>Aangepast</PresentationFormat>
  <Paragraphs>119</Paragraphs>
  <Slides>17</Slides>
  <Notes>17</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17</vt:i4>
      </vt:variant>
    </vt:vector>
  </HeadingPairs>
  <TitlesOfParts>
    <vt:vector size="24" baseType="lpstr">
      <vt:lpstr>Arial</vt:lpstr>
      <vt:lpstr>Calibri</vt:lpstr>
      <vt:lpstr>Montserrat</vt:lpstr>
      <vt:lpstr>Montserrat Light</vt:lpstr>
      <vt:lpstr>Montserrat Medium</vt:lpstr>
      <vt:lpstr>Versnellingsplan - docentprofessionalisering</vt:lpstr>
      <vt:lpstr>Acceleration plan  - professional development</vt:lpstr>
      <vt:lpstr>Digital Peer Feedback in Higher Education</vt:lpstr>
      <vt:lpstr>Session 4</vt:lpstr>
      <vt:lpstr>Learning objectives</vt:lpstr>
      <vt:lpstr>Success criteria for learning objective 3</vt:lpstr>
      <vt:lpstr>Success criteria for learning objective 3 (continued)</vt:lpstr>
      <vt:lpstr>PowerPoint-presentatie</vt:lpstr>
      <vt:lpstr>Reflection assignment</vt:lpstr>
      <vt:lpstr>PowerPoint-presentatie</vt:lpstr>
      <vt:lpstr>The Acceleration Plan</vt:lpstr>
      <vt:lpstr>The Acceleration Zone</vt:lpstr>
      <vt:lpstr>Field labs working group</vt:lpstr>
      <vt:lpstr>What will we be evaluating?</vt:lpstr>
      <vt:lpstr>How will we be evaluating?</vt:lpstr>
      <vt:lpstr>Lecturers' questionnaire</vt:lpstr>
      <vt:lpstr>Trainer's questionnaire</vt:lpstr>
      <vt:lpstr>Students' questionnaire</vt:lpstr>
      <vt:lpstr>PowerPoint-presentatie</vt:lpstr>
    </vt:vector>
  </TitlesOfParts>
  <Company>Versnellingsplan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peer feedback in higher education</dc:title>
  <dc:creator>Hopster-den Otter, D. (BMS)</dc:creator>
  <dc:description>Template by Orange Pepper_x000d_
Design by Basement Graphics_x000d_
2019</dc:description>
  <cp:lastModifiedBy>Esther Adriaansen</cp:lastModifiedBy>
  <cp:revision>10</cp:revision>
  <dcterms:created xsi:type="dcterms:W3CDTF">2020-08-12T13:12:05Z</dcterms:created>
  <dcterms:modified xsi:type="dcterms:W3CDTF">2020-11-30T12:04:06Z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0x01010016F78B86144F504F87C563F1A3801226</vt:lpwstr>
  </property>
</Properties>
</file>