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7"/>
  </p:notesMasterIdLst>
  <p:sldIdLst>
    <p:sldId id="271" r:id="rId5"/>
    <p:sldId id="286" r:id="rId6"/>
    <p:sldId id="292" r:id="rId7"/>
    <p:sldId id="287" r:id="rId8"/>
    <p:sldId id="801" r:id="rId9"/>
    <p:sldId id="807" r:id="rId10"/>
    <p:sldId id="802" r:id="rId11"/>
    <p:sldId id="805" r:id="rId12"/>
    <p:sldId id="808" r:id="rId13"/>
    <p:sldId id="293" r:id="rId14"/>
    <p:sldId id="803" r:id="rId15"/>
    <p:sldId id="806" r:id="rId1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0E299A-3FDB-578E-A299-C6E092EAE41C}" v="7" dt="2020-11-20T13:57:24.528"/>
    <p1510:client id="{B2B0479D-4194-6145-9C86-4A205DE919B7}" v="164" dt="2020-11-20T14:43:37.452"/>
    <p1510:client id="{CB800764-939D-A20F-5C50-96ED6C067813}" v="10" dt="2020-11-20T14:00:22.750"/>
    <p1510:client id="{D0326418-FB61-478D-8300-940808DFA8FA}" v="2" dt="2020-11-20T13:55:19.281"/>
  </p1510:revLst>
</p1510:revInfo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7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24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sa van Bruggen" userId="9a2747ab-30a3-4f38-8e34-05d334c1f4cc" providerId="ADAL" clId="{B2B0479D-4194-6145-9C86-4A205DE919B7}"/>
    <pc:docChg chg="undo redo custSel addSld delSld modSld sldOrd">
      <pc:chgData name="Elsa van Bruggen" userId="9a2747ab-30a3-4f38-8e34-05d334c1f4cc" providerId="ADAL" clId="{B2B0479D-4194-6145-9C86-4A205DE919B7}" dt="2020-11-20T14:48:16.641" v="633" actId="20577"/>
      <pc:docMkLst>
        <pc:docMk/>
      </pc:docMkLst>
      <pc:sldChg chg="addSp delSp modSp mod">
        <pc:chgData name="Elsa van Bruggen" userId="9a2747ab-30a3-4f38-8e34-05d334c1f4cc" providerId="ADAL" clId="{B2B0479D-4194-6145-9C86-4A205DE919B7}" dt="2020-11-20T14:42:53.750" v="294" actId="732"/>
        <pc:sldMkLst>
          <pc:docMk/>
          <pc:sldMk cId="2811162745" sldId="286"/>
        </pc:sldMkLst>
        <pc:spChg chg="mod">
          <ac:chgData name="Elsa van Bruggen" userId="9a2747ab-30a3-4f38-8e34-05d334c1f4cc" providerId="ADAL" clId="{B2B0479D-4194-6145-9C86-4A205DE919B7}" dt="2020-11-20T14:39:21.368" v="227" actId="1035"/>
          <ac:spMkLst>
            <pc:docMk/>
            <pc:sldMk cId="2811162745" sldId="286"/>
            <ac:spMk id="2" creationId="{5B221302-A12B-B240-B379-829866823679}"/>
          </ac:spMkLst>
        </pc:spChg>
        <pc:spChg chg="mod">
          <ac:chgData name="Elsa van Bruggen" userId="9a2747ab-30a3-4f38-8e34-05d334c1f4cc" providerId="ADAL" clId="{B2B0479D-4194-6145-9C86-4A205DE919B7}" dt="2020-11-20T14:40:43.365" v="287" actId="113"/>
          <ac:spMkLst>
            <pc:docMk/>
            <pc:sldMk cId="2811162745" sldId="286"/>
            <ac:spMk id="3" creationId="{E9591013-5E19-424B-950F-225043DE4E6C}"/>
          </ac:spMkLst>
        </pc:spChg>
        <pc:spChg chg="mod">
          <ac:chgData name="Elsa van Bruggen" userId="9a2747ab-30a3-4f38-8e34-05d334c1f4cc" providerId="ADAL" clId="{B2B0479D-4194-6145-9C86-4A205DE919B7}" dt="2020-11-20T14:38:16.838" v="197" actId="1036"/>
          <ac:spMkLst>
            <pc:docMk/>
            <pc:sldMk cId="2811162745" sldId="286"/>
            <ac:spMk id="6" creationId="{30FF51D7-FC98-EA42-90AE-2F24C4E74EAE}"/>
          </ac:spMkLst>
        </pc:spChg>
        <pc:spChg chg="mod">
          <ac:chgData name="Elsa van Bruggen" userId="9a2747ab-30a3-4f38-8e34-05d334c1f4cc" providerId="ADAL" clId="{B2B0479D-4194-6145-9C86-4A205DE919B7}" dt="2020-11-20T14:37:49.255" v="162" actId="14100"/>
          <ac:spMkLst>
            <pc:docMk/>
            <pc:sldMk cId="2811162745" sldId="286"/>
            <ac:spMk id="7" creationId="{930047BF-547A-3B40-8101-75806E1F3B67}"/>
          </ac:spMkLst>
        </pc:spChg>
        <pc:spChg chg="add del mod">
          <ac:chgData name="Elsa van Bruggen" userId="9a2747ab-30a3-4f38-8e34-05d334c1f4cc" providerId="ADAL" clId="{B2B0479D-4194-6145-9C86-4A205DE919B7}" dt="2020-11-20T14:38:20.923" v="198" actId="478"/>
          <ac:spMkLst>
            <pc:docMk/>
            <pc:sldMk cId="2811162745" sldId="286"/>
            <ac:spMk id="9" creationId="{C8159F36-8A54-4843-9EFB-C270AF01E4DF}"/>
          </ac:spMkLst>
        </pc:spChg>
        <pc:spChg chg="add del mod">
          <ac:chgData name="Elsa van Bruggen" userId="9a2747ab-30a3-4f38-8e34-05d334c1f4cc" providerId="ADAL" clId="{B2B0479D-4194-6145-9C86-4A205DE919B7}" dt="2020-11-20T14:41:07.236" v="288" actId="1076"/>
          <ac:spMkLst>
            <pc:docMk/>
            <pc:sldMk cId="2811162745" sldId="286"/>
            <ac:spMk id="11" creationId="{058C5BE5-07EA-B94C-B7EE-3F0C5BC0EEB2}"/>
          </ac:spMkLst>
        </pc:spChg>
        <pc:picChg chg="mod">
          <ac:chgData name="Elsa van Bruggen" userId="9a2747ab-30a3-4f38-8e34-05d334c1f4cc" providerId="ADAL" clId="{B2B0479D-4194-6145-9C86-4A205DE919B7}" dt="2020-11-20T14:41:17.992" v="289" actId="14100"/>
          <ac:picMkLst>
            <pc:docMk/>
            <pc:sldMk cId="2811162745" sldId="286"/>
            <ac:picMk id="4" creationId="{FB165889-E6C5-7A45-BDD9-2B48D7FB21FC}"/>
          </ac:picMkLst>
        </pc:picChg>
        <pc:picChg chg="mod">
          <ac:chgData name="Elsa van Bruggen" userId="9a2747ab-30a3-4f38-8e34-05d334c1f4cc" providerId="ADAL" clId="{B2B0479D-4194-6145-9C86-4A205DE919B7}" dt="2020-11-20T14:37:59.823" v="181" actId="1037"/>
          <ac:picMkLst>
            <pc:docMk/>
            <pc:sldMk cId="2811162745" sldId="286"/>
            <ac:picMk id="5" creationId="{DAEF708C-87A0-BD46-8D27-413B41BD1E6D}"/>
          </ac:picMkLst>
        </pc:picChg>
        <pc:picChg chg="add del mod">
          <ac:chgData name="Elsa van Bruggen" userId="9a2747ab-30a3-4f38-8e34-05d334c1f4cc" providerId="ADAL" clId="{B2B0479D-4194-6145-9C86-4A205DE919B7}" dt="2020-11-20T14:42:40.122" v="292" actId="478"/>
          <ac:picMkLst>
            <pc:docMk/>
            <pc:sldMk cId="2811162745" sldId="286"/>
            <ac:picMk id="10" creationId="{7DA6EBC9-005E-2B44-BE35-1ADE1623FC48}"/>
          </ac:picMkLst>
        </pc:picChg>
        <pc:picChg chg="add mod modCrop">
          <ac:chgData name="Elsa van Bruggen" userId="9a2747ab-30a3-4f38-8e34-05d334c1f4cc" providerId="ADAL" clId="{B2B0479D-4194-6145-9C86-4A205DE919B7}" dt="2020-11-20T14:42:53.750" v="294" actId="732"/>
          <ac:picMkLst>
            <pc:docMk/>
            <pc:sldMk cId="2811162745" sldId="286"/>
            <ac:picMk id="13" creationId="{138632CD-B414-CC4A-9F8B-A923A207A372}"/>
          </ac:picMkLst>
        </pc:picChg>
      </pc:sldChg>
      <pc:sldChg chg="addSp delSp modSp mod ord">
        <pc:chgData name="Elsa van Bruggen" userId="9a2747ab-30a3-4f38-8e34-05d334c1f4cc" providerId="ADAL" clId="{B2B0479D-4194-6145-9C86-4A205DE919B7}" dt="2020-11-20T14:44:07.461" v="326" actId="20577"/>
        <pc:sldMkLst>
          <pc:docMk/>
          <pc:sldMk cId="1318974043" sldId="292"/>
        </pc:sldMkLst>
        <pc:spChg chg="mod">
          <ac:chgData name="Elsa van Bruggen" userId="9a2747ab-30a3-4f38-8e34-05d334c1f4cc" providerId="ADAL" clId="{B2B0479D-4194-6145-9C86-4A205DE919B7}" dt="2020-11-20T14:44:07.461" v="326" actId="20577"/>
          <ac:spMkLst>
            <pc:docMk/>
            <pc:sldMk cId="1318974043" sldId="292"/>
            <ac:spMk id="2" creationId="{52518A56-6055-2A41-8C5B-72EDCAA2E2EB}"/>
          </ac:spMkLst>
        </pc:spChg>
        <pc:spChg chg="mod">
          <ac:chgData name="Elsa van Bruggen" userId="9a2747ab-30a3-4f38-8e34-05d334c1f4cc" providerId="ADAL" clId="{B2B0479D-4194-6145-9C86-4A205DE919B7}" dt="2020-11-20T14:44:02.471" v="316" actId="20577"/>
          <ac:spMkLst>
            <pc:docMk/>
            <pc:sldMk cId="1318974043" sldId="292"/>
            <ac:spMk id="3" creationId="{2D26ABFB-0EF7-A447-B456-A27821DC4EBB}"/>
          </ac:spMkLst>
        </pc:spChg>
        <pc:picChg chg="del">
          <ac:chgData name="Elsa van Bruggen" userId="9a2747ab-30a3-4f38-8e34-05d334c1f4cc" providerId="ADAL" clId="{B2B0479D-4194-6145-9C86-4A205DE919B7}" dt="2020-11-20T14:43:26.356" v="297" actId="478"/>
          <ac:picMkLst>
            <pc:docMk/>
            <pc:sldMk cId="1318974043" sldId="292"/>
            <ac:picMk id="6" creationId="{BC0F2EA2-8B18-6748-B725-A25BBB92E20A}"/>
          </ac:picMkLst>
        </pc:picChg>
        <pc:picChg chg="add mod modCrop">
          <ac:chgData name="Elsa van Bruggen" userId="9a2747ab-30a3-4f38-8e34-05d334c1f4cc" providerId="ADAL" clId="{B2B0479D-4194-6145-9C86-4A205DE919B7}" dt="2020-11-20T14:43:47.868" v="303" actId="732"/>
          <ac:picMkLst>
            <pc:docMk/>
            <pc:sldMk cId="1318974043" sldId="292"/>
            <ac:picMk id="8" creationId="{97E23EE5-0F98-6E44-A64A-5AE512D28710}"/>
          </ac:picMkLst>
        </pc:picChg>
      </pc:sldChg>
      <pc:sldChg chg="ord">
        <pc:chgData name="Elsa van Bruggen" userId="9a2747ab-30a3-4f38-8e34-05d334c1f4cc" providerId="ADAL" clId="{B2B0479D-4194-6145-9C86-4A205DE919B7}" dt="2020-11-20T14:06:25.309" v="152" actId="20578"/>
        <pc:sldMkLst>
          <pc:docMk/>
          <pc:sldMk cId="3709721698" sldId="297"/>
        </pc:sldMkLst>
      </pc:sldChg>
      <pc:sldChg chg="addSp delSp modSp add del mod">
        <pc:chgData name="Elsa van Bruggen" userId="9a2747ab-30a3-4f38-8e34-05d334c1f4cc" providerId="ADAL" clId="{B2B0479D-4194-6145-9C86-4A205DE919B7}" dt="2020-11-20T14:00:46.516" v="30" actId="2696"/>
        <pc:sldMkLst>
          <pc:docMk/>
          <pc:sldMk cId="3057984348" sldId="789"/>
        </pc:sldMkLst>
        <pc:spChg chg="mod">
          <ac:chgData name="Elsa van Bruggen" userId="9a2747ab-30a3-4f38-8e34-05d334c1f4cc" providerId="ADAL" clId="{B2B0479D-4194-6145-9C86-4A205DE919B7}" dt="2020-11-20T14:00:40.362" v="27" actId="21"/>
          <ac:spMkLst>
            <pc:docMk/>
            <pc:sldMk cId="3057984348" sldId="789"/>
            <ac:spMk id="3" creationId="{647BEB42-8190-D34D-84EF-2946B3A9612F}"/>
          </ac:spMkLst>
        </pc:spChg>
        <pc:spChg chg="del">
          <ac:chgData name="Elsa van Bruggen" userId="9a2747ab-30a3-4f38-8e34-05d334c1f4cc" providerId="ADAL" clId="{B2B0479D-4194-6145-9C86-4A205DE919B7}" dt="2020-11-20T13:53:59.599" v="2" actId="478"/>
          <ac:spMkLst>
            <pc:docMk/>
            <pc:sldMk cId="3057984348" sldId="789"/>
            <ac:spMk id="5" creationId="{CFCBE3E8-DA25-6F46-AACA-3C68D85DAA73}"/>
          </ac:spMkLst>
        </pc:spChg>
        <pc:picChg chg="add del mod">
          <ac:chgData name="Elsa van Bruggen" userId="9a2747ab-30a3-4f38-8e34-05d334c1f4cc" providerId="ADAL" clId="{B2B0479D-4194-6145-9C86-4A205DE919B7}" dt="2020-11-20T13:59:57.205" v="23" actId="478"/>
          <ac:picMkLst>
            <pc:docMk/>
            <pc:sldMk cId="3057984348" sldId="789"/>
            <ac:picMk id="7" creationId="{EB26B7D0-8001-0A4C-A435-49B2B9940575}"/>
          </ac:picMkLst>
        </pc:picChg>
      </pc:sldChg>
      <pc:sldChg chg="modSp add mod">
        <pc:chgData name="Elsa van Bruggen" userId="9a2747ab-30a3-4f38-8e34-05d334c1f4cc" providerId="ADAL" clId="{B2B0479D-4194-6145-9C86-4A205DE919B7}" dt="2020-11-20T14:48:16.641" v="633" actId="20577"/>
        <pc:sldMkLst>
          <pc:docMk/>
          <pc:sldMk cId="1631029432" sldId="799"/>
        </pc:sldMkLst>
        <pc:spChg chg="mod">
          <ac:chgData name="Elsa van Bruggen" userId="9a2747ab-30a3-4f38-8e34-05d334c1f4cc" providerId="ADAL" clId="{B2B0479D-4194-6145-9C86-4A205DE919B7}" dt="2020-11-20T14:47:02.756" v="454" actId="1036"/>
          <ac:spMkLst>
            <pc:docMk/>
            <pc:sldMk cId="1631029432" sldId="799"/>
            <ac:spMk id="6" creationId="{CEA4E19F-4085-4C6A-89B5-6857284D47D5}"/>
          </ac:spMkLst>
        </pc:spChg>
        <pc:spChg chg="mod">
          <ac:chgData name="Elsa van Bruggen" userId="9a2747ab-30a3-4f38-8e34-05d334c1f4cc" providerId="ADAL" clId="{B2B0479D-4194-6145-9C86-4A205DE919B7}" dt="2020-11-20T14:47:02.756" v="454" actId="1036"/>
          <ac:spMkLst>
            <pc:docMk/>
            <pc:sldMk cId="1631029432" sldId="799"/>
            <ac:spMk id="8" creationId="{76CA2909-E1B9-4AE7-AA1F-C81DD82E6EB4}"/>
          </ac:spMkLst>
        </pc:spChg>
        <pc:spChg chg="mod">
          <ac:chgData name="Elsa van Bruggen" userId="9a2747ab-30a3-4f38-8e34-05d334c1f4cc" providerId="ADAL" clId="{B2B0479D-4194-6145-9C86-4A205DE919B7}" dt="2020-11-20T14:48:01.093" v="592" actId="20577"/>
          <ac:spMkLst>
            <pc:docMk/>
            <pc:sldMk cId="1631029432" sldId="799"/>
            <ac:spMk id="9" creationId="{37DD2435-D513-433D-9685-CA9891753D4F}"/>
          </ac:spMkLst>
        </pc:spChg>
        <pc:spChg chg="mod">
          <ac:chgData name="Elsa van Bruggen" userId="9a2747ab-30a3-4f38-8e34-05d334c1f4cc" providerId="ADAL" clId="{B2B0479D-4194-6145-9C86-4A205DE919B7}" dt="2020-11-20T14:47:43.200" v="538" actId="20577"/>
          <ac:spMkLst>
            <pc:docMk/>
            <pc:sldMk cId="1631029432" sldId="799"/>
            <ac:spMk id="19" creationId="{4A6FC8AE-5B28-2045-97D0-5165AB7E8AF6}"/>
          </ac:spMkLst>
        </pc:spChg>
        <pc:spChg chg="mod">
          <ac:chgData name="Elsa van Bruggen" userId="9a2747ab-30a3-4f38-8e34-05d334c1f4cc" providerId="ADAL" clId="{B2B0479D-4194-6145-9C86-4A205DE919B7}" dt="2020-11-20T14:47:47.388" v="553" actId="20577"/>
          <ac:spMkLst>
            <pc:docMk/>
            <pc:sldMk cId="1631029432" sldId="799"/>
            <ac:spMk id="20" creationId="{0FC68339-1155-C44A-95A8-D887BD703B51}"/>
          </ac:spMkLst>
        </pc:spChg>
        <pc:spChg chg="mod">
          <ac:chgData name="Elsa van Bruggen" userId="9a2747ab-30a3-4f38-8e34-05d334c1f4cc" providerId="ADAL" clId="{B2B0479D-4194-6145-9C86-4A205DE919B7}" dt="2020-11-20T14:47:50.863" v="566" actId="20577"/>
          <ac:spMkLst>
            <pc:docMk/>
            <pc:sldMk cId="1631029432" sldId="799"/>
            <ac:spMk id="21" creationId="{442DACCC-2D6A-7849-BC61-DF0C37DFEB1F}"/>
          </ac:spMkLst>
        </pc:spChg>
        <pc:spChg chg="mod">
          <ac:chgData name="Elsa van Bruggen" userId="9a2747ab-30a3-4f38-8e34-05d334c1f4cc" providerId="ADAL" clId="{B2B0479D-4194-6145-9C86-4A205DE919B7}" dt="2020-11-20T14:47:56.042" v="579" actId="20577"/>
          <ac:spMkLst>
            <pc:docMk/>
            <pc:sldMk cId="1631029432" sldId="799"/>
            <ac:spMk id="22" creationId="{C10860D6-F6A5-934D-807E-40E8A473AB68}"/>
          </ac:spMkLst>
        </pc:spChg>
        <pc:spChg chg="mod">
          <ac:chgData name="Elsa van Bruggen" userId="9a2747ab-30a3-4f38-8e34-05d334c1f4cc" providerId="ADAL" clId="{B2B0479D-4194-6145-9C86-4A205DE919B7}" dt="2020-11-20T14:48:04.970" v="605" actId="20577"/>
          <ac:spMkLst>
            <pc:docMk/>
            <pc:sldMk cId="1631029432" sldId="799"/>
            <ac:spMk id="23" creationId="{620B4DAA-5E9F-EB43-B7FB-CAB109745D94}"/>
          </ac:spMkLst>
        </pc:spChg>
        <pc:spChg chg="mod">
          <ac:chgData name="Elsa van Bruggen" userId="9a2747ab-30a3-4f38-8e34-05d334c1f4cc" providerId="ADAL" clId="{B2B0479D-4194-6145-9C86-4A205DE919B7}" dt="2020-11-20T14:48:16.641" v="633" actId="20577"/>
          <ac:spMkLst>
            <pc:docMk/>
            <pc:sldMk cId="1631029432" sldId="799"/>
            <ac:spMk id="24" creationId="{EC0BE729-23D8-F24C-8F85-C8183488DCC1}"/>
          </ac:spMkLst>
        </pc:spChg>
        <pc:spChg chg="mod">
          <ac:chgData name="Elsa van Bruggen" userId="9a2747ab-30a3-4f38-8e34-05d334c1f4cc" providerId="ADAL" clId="{B2B0479D-4194-6145-9C86-4A205DE919B7}" dt="2020-11-20T14:48:11.130" v="618" actId="20577"/>
          <ac:spMkLst>
            <pc:docMk/>
            <pc:sldMk cId="1631029432" sldId="799"/>
            <ac:spMk id="25" creationId="{5183272F-2736-5F4D-9CF7-75B807F986BD}"/>
          </ac:spMkLst>
        </pc:spChg>
        <pc:spChg chg="mod">
          <ac:chgData name="Elsa van Bruggen" userId="9a2747ab-30a3-4f38-8e34-05d334c1f4cc" providerId="ADAL" clId="{B2B0479D-4194-6145-9C86-4A205DE919B7}" dt="2020-11-20T14:47:21.800" v="523" actId="20577"/>
          <ac:spMkLst>
            <pc:docMk/>
            <pc:sldMk cId="1631029432" sldId="799"/>
            <ac:spMk id="31" creationId="{64801FAF-FD4D-D24D-9BFC-D4AAFF24430D}"/>
          </ac:spMkLst>
        </pc:spChg>
        <pc:grpChg chg="mod">
          <ac:chgData name="Elsa van Bruggen" userId="9a2747ab-30a3-4f38-8e34-05d334c1f4cc" providerId="ADAL" clId="{B2B0479D-4194-6145-9C86-4A205DE919B7}" dt="2020-11-20T14:47:02.756" v="454" actId="1036"/>
          <ac:grpSpMkLst>
            <pc:docMk/>
            <pc:sldMk cId="1631029432" sldId="799"/>
            <ac:grpSpMk id="4" creationId="{C9EFE14A-F26A-924B-857F-34F8C0C6E03A}"/>
          </ac:grpSpMkLst>
        </pc:grpChg>
      </pc:sldChg>
      <pc:sldChg chg="new del">
        <pc:chgData name="Elsa van Bruggen" userId="9a2747ab-30a3-4f38-8e34-05d334c1f4cc" providerId="ADAL" clId="{B2B0479D-4194-6145-9C86-4A205DE919B7}" dt="2020-11-20T14:00:31.299" v="25" actId="680"/>
        <pc:sldMkLst>
          <pc:docMk/>
          <pc:sldMk cId="630566997" sldId="800"/>
        </pc:sldMkLst>
      </pc:sldChg>
      <pc:sldChg chg="modSp new mod">
        <pc:chgData name="Elsa van Bruggen" userId="9a2747ab-30a3-4f38-8e34-05d334c1f4cc" providerId="ADAL" clId="{B2B0479D-4194-6145-9C86-4A205DE919B7}" dt="2020-11-20T14:46:40.406" v="436" actId="20577"/>
        <pc:sldMkLst>
          <pc:docMk/>
          <pc:sldMk cId="2478550534" sldId="800"/>
        </pc:sldMkLst>
        <pc:spChg chg="mod">
          <ac:chgData name="Elsa van Bruggen" userId="9a2747ab-30a3-4f38-8e34-05d334c1f4cc" providerId="ADAL" clId="{B2B0479D-4194-6145-9C86-4A205DE919B7}" dt="2020-11-20T14:46:40.406" v="436" actId="20577"/>
          <ac:spMkLst>
            <pc:docMk/>
            <pc:sldMk cId="2478550534" sldId="800"/>
            <ac:spMk id="2" creationId="{830D6256-F8D1-C14F-89B0-F5D735E5B1A8}"/>
          </ac:spMkLst>
        </pc:spChg>
        <pc:spChg chg="mod">
          <ac:chgData name="Elsa van Bruggen" userId="9a2747ab-30a3-4f38-8e34-05d334c1f4cc" providerId="ADAL" clId="{B2B0479D-4194-6145-9C86-4A205DE919B7}" dt="2020-11-20T14:46:32.436" v="421" actId="27636"/>
          <ac:spMkLst>
            <pc:docMk/>
            <pc:sldMk cId="2478550534" sldId="800"/>
            <ac:spMk id="3" creationId="{788743A7-9338-3043-B522-221A03D02504}"/>
          </ac:spMkLst>
        </pc:spChg>
      </pc:sldChg>
      <pc:sldChg chg="add">
        <pc:chgData name="Elsa van Bruggen" userId="9a2747ab-30a3-4f38-8e34-05d334c1f4cc" providerId="ADAL" clId="{B2B0479D-4194-6145-9C86-4A205DE919B7}" dt="2020-11-20T14:43:17.820" v="295"/>
        <pc:sldMkLst>
          <pc:docMk/>
          <pc:sldMk cId="1539239812" sldId="801"/>
        </pc:sldMkLst>
      </pc:sldChg>
      <pc:sldChg chg="new">
        <pc:chgData name="Elsa van Bruggen" userId="9a2747ab-30a3-4f38-8e34-05d334c1f4cc" providerId="ADAL" clId="{B2B0479D-4194-6145-9C86-4A205DE919B7}" dt="2020-11-20T13:57:11.508" v="3" actId="680"/>
        <pc:sldMkLst>
          <pc:docMk/>
          <pc:sldMk cId="1541679384" sldId="801"/>
        </pc:sldMkLst>
      </pc:sldChg>
      <pc:sldMasterChg chg="delSldLayout">
        <pc:chgData name="Elsa van Bruggen" userId="9a2747ab-30a3-4f38-8e34-05d334c1f4cc" providerId="ADAL" clId="{B2B0479D-4194-6145-9C86-4A205DE919B7}" dt="2020-11-20T14:00:46.516" v="30" actId="2696"/>
        <pc:sldMasterMkLst>
          <pc:docMk/>
          <pc:sldMasterMk cId="2005464078" sldId="2147483660"/>
        </pc:sldMasterMkLst>
        <pc:sldLayoutChg chg="del">
          <pc:chgData name="Elsa van Bruggen" userId="9a2747ab-30a3-4f38-8e34-05d334c1f4cc" providerId="ADAL" clId="{B2B0479D-4194-6145-9C86-4A205DE919B7}" dt="2020-11-20T14:00:46.516" v="30" actId="2696"/>
          <pc:sldLayoutMkLst>
            <pc:docMk/>
            <pc:sldMasterMk cId="2005464078" sldId="2147483660"/>
            <pc:sldLayoutMk cId="3340967287" sldId="2147483679"/>
          </pc:sldLayoutMkLst>
        </pc:sldLayoutChg>
      </pc:sldMasterChg>
    </pc:docChg>
  </pc:docChgLst>
  <pc:docChgLst>
    <pc:chgData name="Sandra van Dieren" userId="S::s.vandieren@saxion.nl::fbe254d6-3759-433a-941d-939098a05723" providerId="AD" clId="Web-{D0326418-FB61-478D-8300-940808DFA8FA}"/>
    <pc:docChg chg="modSld">
      <pc:chgData name="Sandra van Dieren" userId="S::s.vandieren@saxion.nl::fbe254d6-3759-433a-941d-939098a05723" providerId="AD" clId="Web-{D0326418-FB61-478D-8300-940808DFA8FA}" dt="2020-11-20T13:55:18.453" v="0"/>
      <pc:docMkLst>
        <pc:docMk/>
      </pc:docMkLst>
      <pc:sldChg chg="addSp modSp">
        <pc:chgData name="Sandra van Dieren" userId="S::s.vandieren@saxion.nl::fbe254d6-3759-433a-941d-939098a05723" providerId="AD" clId="Web-{D0326418-FB61-478D-8300-940808DFA8FA}" dt="2020-11-20T13:55:18.453" v="0"/>
        <pc:sldMkLst>
          <pc:docMk/>
          <pc:sldMk cId="2811162745" sldId="286"/>
        </pc:sldMkLst>
        <pc:picChg chg="add mod">
          <ac:chgData name="Sandra van Dieren" userId="S::s.vandieren@saxion.nl::fbe254d6-3759-433a-941d-939098a05723" providerId="AD" clId="Web-{D0326418-FB61-478D-8300-940808DFA8FA}" dt="2020-11-20T13:55:18.453" v="0"/>
          <ac:picMkLst>
            <pc:docMk/>
            <pc:sldMk cId="2811162745" sldId="286"/>
            <ac:picMk id="8" creationId="{47F7779C-772C-42E6-A5F5-698A27EAD27A}"/>
          </ac:picMkLst>
        </pc:picChg>
      </pc:sldChg>
    </pc:docChg>
  </pc:docChgLst>
  <pc:docChgLst>
    <pc:chgData name="Sandra van Dieren" userId="S::s.vandieren@saxion.nl::fbe254d6-3759-433a-941d-939098a05723" providerId="AD" clId="Web-{060E299A-3FDB-578E-A299-C6E092EAE41C}"/>
    <pc:docChg chg="addSld modSld">
      <pc:chgData name="Sandra van Dieren" userId="S::s.vandieren@saxion.nl::fbe254d6-3759-433a-941d-939098a05723" providerId="AD" clId="Web-{060E299A-3FDB-578E-A299-C6E092EAE41C}" dt="2020-11-20T13:57:24.528" v="5"/>
      <pc:docMkLst>
        <pc:docMk/>
      </pc:docMkLst>
      <pc:sldChg chg="delSp">
        <pc:chgData name="Sandra van Dieren" userId="S::s.vandieren@saxion.nl::fbe254d6-3759-433a-941d-939098a05723" providerId="AD" clId="Web-{060E299A-3FDB-578E-A299-C6E092EAE41C}" dt="2020-11-20T13:55:29.776" v="0"/>
        <pc:sldMkLst>
          <pc:docMk/>
          <pc:sldMk cId="2811162745" sldId="286"/>
        </pc:sldMkLst>
        <pc:picChg chg="del">
          <ac:chgData name="Sandra van Dieren" userId="S::s.vandieren@saxion.nl::fbe254d6-3759-433a-941d-939098a05723" providerId="AD" clId="Web-{060E299A-3FDB-578E-A299-C6E092EAE41C}" dt="2020-11-20T13:55:29.776" v="0"/>
          <ac:picMkLst>
            <pc:docMk/>
            <pc:sldMk cId="2811162745" sldId="286"/>
            <ac:picMk id="8" creationId="{47F7779C-772C-42E6-A5F5-698A27EAD27A}"/>
          </ac:picMkLst>
        </pc:picChg>
      </pc:sldChg>
      <pc:sldChg chg="addSp delSp modSp new">
        <pc:chgData name="Sandra van Dieren" userId="S::s.vandieren@saxion.nl::fbe254d6-3759-433a-941d-939098a05723" providerId="AD" clId="Web-{060E299A-3FDB-578E-A299-C6E092EAE41C}" dt="2020-11-20T13:55:57.574" v="4" actId="1076"/>
        <pc:sldMkLst>
          <pc:docMk/>
          <pc:sldMk cId="19802947" sldId="800"/>
        </pc:sldMkLst>
        <pc:spChg chg="del">
          <ac:chgData name="Sandra van Dieren" userId="S::s.vandieren@saxion.nl::fbe254d6-3759-433a-941d-939098a05723" providerId="AD" clId="Web-{060E299A-3FDB-578E-A299-C6E092EAE41C}" dt="2020-11-20T13:55:51.824" v="2"/>
          <ac:spMkLst>
            <pc:docMk/>
            <pc:sldMk cId="19802947" sldId="800"/>
            <ac:spMk id="4" creationId="{9B5911D0-C6C7-4336-93CC-C826528DCDD1}"/>
          </ac:spMkLst>
        </pc:spChg>
        <pc:picChg chg="add mod ord">
          <ac:chgData name="Sandra van Dieren" userId="S::s.vandieren@saxion.nl::fbe254d6-3759-433a-941d-939098a05723" providerId="AD" clId="Web-{060E299A-3FDB-578E-A299-C6E092EAE41C}" dt="2020-11-20T13:55:57.574" v="4" actId="1076"/>
          <ac:picMkLst>
            <pc:docMk/>
            <pc:sldMk cId="19802947" sldId="800"/>
            <ac:picMk id="5" creationId="{35D8AA39-EDAC-401F-B089-BF857BA4652A}"/>
          </ac:picMkLst>
        </pc:picChg>
      </pc:sldChg>
      <pc:sldChg chg="new">
        <pc:chgData name="Sandra van Dieren" userId="S::s.vandieren@saxion.nl::fbe254d6-3759-433a-941d-939098a05723" providerId="AD" clId="Web-{060E299A-3FDB-578E-A299-C6E092EAE41C}" dt="2020-11-20T13:57:24.528" v="5"/>
        <pc:sldMkLst>
          <pc:docMk/>
          <pc:sldMk cId="3996831018" sldId="802"/>
        </pc:sldMkLst>
      </pc:sldChg>
    </pc:docChg>
  </pc:docChgLst>
  <pc:docChgLst>
    <pc:chgData name="Sandra van Dieren" userId="S::s.vandieren@saxion.nl::fbe254d6-3759-433a-941d-939098a05723" providerId="AD" clId="Web-{CB800764-939D-A20F-5C50-96ED6C067813}"/>
    <pc:docChg chg="delSld modSld">
      <pc:chgData name="Sandra van Dieren" userId="S::s.vandieren@saxion.nl::fbe254d6-3759-433a-941d-939098a05723" providerId="AD" clId="Web-{CB800764-939D-A20F-5C50-96ED6C067813}" dt="2020-11-20T14:00:22.750" v="10"/>
      <pc:docMkLst>
        <pc:docMk/>
      </pc:docMkLst>
      <pc:sldChg chg="modSp">
        <pc:chgData name="Sandra van Dieren" userId="S::s.vandieren@saxion.nl::fbe254d6-3759-433a-941d-939098a05723" providerId="AD" clId="Web-{CB800764-939D-A20F-5C50-96ED6C067813}" dt="2020-11-20T14:00:17.844" v="6" actId="20577"/>
        <pc:sldMkLst>
          <pc:docMk/>
          <pc:sldMk cId="3057984348" sldId="789"/>
        </pc:sldMkLst>
        <pc:spChg chg="mod">
          <ac:chgData name="Sandra van Dieren" userId="S::s.vandieren@saxion.nl::fbe254d6-3759-433a-941d-939098a05723" providerId="AD" clId="Web-{CB800764-939D-A20F-5C50-96ED6C067813}" dt="2020-11-20T14:00:17.844" v="6" actId="20577"/>
          <ac:spMkLst>
            <pc:docMk/>
            <pc:sldMk cId="3057984348" sldId="789"/>
            <ac:spMk id="3" creationId="{647BEB42-8190-D34D-84EF-2946B3A9612F}"/>
          </ac:spMkLst>
        </pc:spChg>
      </pc:sldChg>
      <pc:sldChg chg="del">
        <pc:chgData name="Sandra van Dieren" userId="S::s.vandieren@saxion.nl::fbe254d6-3759-433a-941d-939098a05723" providerId="AD" clId="Web-{CB800764-939D-A20F-5C50-96ED6C067813}" dt="2020-11-20T14:00:20.172" v="8"/>
        <pc:sldMkLst>
          <pc:docMk/>
          <pc:sldMk cId="19802947" sldId="800"/>
        </pc:sldMkLst>
      </pc:sldChg>
      <pc:sldChg chg="del">
        <pc:chgData name="Sandra van Dieren" userId="S::s.vandieren@saxion.nl::fbe254d6-3759-433a-941d-939098a05723" providerId="AD" clId="Web-{CB800764-939D-A20F-5C50-96ED6C067813}" dt="2020-11-20T14:00:22.750" v="10"/>
        <pc:sldMkLst>
          <pc:docMk/>
          <pc:sldMk cId="1541679384" sldId="801"/>
        </pc:sldMkLst>
      </pc:sldChg>
      <pc:sldChg chg="del">
        <pc:chgData name="Sandra van Dieren" userId="S::s.vandieren@saxion.nl::fbe254d6-3759-433a-941d-939098a05723" providerId="AD" clId="Web-{CB800764-939D-A20F-5C50-96ED6C067813}" dt="2020-11-20T14:00:21.297" v="9"/>
        <pc:sldMkLst>
          <pc:docMk/>
          <pc:sldMk cId="3996831018" sldId="80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BF2AC-ED0B-4CD0-968F-E9925389ED4F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7F37B-43C1-4C04-81B0-AF1DFAC0C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839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" y="3"/>
            <a:ext cx="12191996" cy="6857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78356" y="1296000"/>
            <a:ext cx="6840000" cy="2376000"/>
          </a:xfrm>
        </p:spPr>
        <p:txBody>
          <a:bodyPr anchor="t" anchorCtr="0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te maken</a:t>
            </a:r>
            <a:endParaRPr lang="en-US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78356" y="288000"/>
            <a:ext cx="6840000" cy="792000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200" i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Klik voor de ondertitel</a:t>
            </a:r>
            <a:endParaRPr lang="en-US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9287665F-62CD-4131-9BD9-8FAAA949A596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TITELDIA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12CF3485-17FB-471E-8577-1BDF378BC7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708" y="5460765"/>
            <a:ext cx="2844000" cy="110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511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object (groen+2/3 f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4080000" y="0"/>
            <a:ext cx="8112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</a:t>
            </a:r>
            <a:r>
              <a:rPr lang="nl-NL" noProof="0" dirty="0"/>
              <a:t>.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710D2C9-CBE6-4CD7-81BB-91DEE2FE3712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 (groen+2/3 foto)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AD136605-3DEF-465E-8B56-319FC4B68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40250544-D823-418F-966E-C7D8943C2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2968F752-43C6-425E-9342-5E238901A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sp>
        <p:nvSpPr>
          <p:cNvPr id="18" name="Tekstvak 17">
            <a:extLst>
              <a:ext uri="{FF2B5EF4-FFF2-40B4-BE49-F238E27FC236}">
                <a16:creationId xmlns:a16="http://schemas.microsoft.com/office/drawing/2014/main" id="{46267936-07FE-4EFB-8513-36D661469332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  <p:sp>
        <p:nvSpPr>
          <p:cNvPr id="14" name="Titel 2">
            <a:extLst>
              <a:ext uri="{FF2B5EF4-FFF2-40B4-BE49-F238E27FC236}">
                <a16:creationId xmlns:a16="http://schemas.microsoft.com/office/drawing/2014/main" id="{E59E2A4A-E906-40C2-9FE4-8D70A8B6A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000" y="1026000"/>
            <a:ext cx="3121374" cy="66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0" name="Tijdelijke aanduiding voor inhoud 2">
            <a:extLst>
              <a:ext uri="{FF2B5EF4-FFF2-40B4-BE49-F238E27FC236}">
                <a16:creationId xmlns:a16="http://schemas.microsoft.com/office/drawing/2014/main" id="{3439CB3E-A9D4-4E2D-922F-65E21A0AFD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987" y="1764000"/>
            <a:ext cx="3121374" cy="414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2" name="Afbeelding 21">
            <a:extLst>
              <a:ext uri="{FF2B5EF4-FFF2-40B4-BE49-F238E27FC236}">
                <a16:creationId xmlns:a16="http://schemas.microsoft.com/office/drawing/2014/main" id="{37035787-6F0F-49E5-9360-6DDB5D5A46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910" y="6201364"/>
            <a:ext cx="1151315" cy="44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251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ot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in.</a:t>
            </a:r>
          </a:p>
          <a:p>
            <a:endParaRPr lang="nl-NL" dirty="0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8" name="Tijdelijke aanduiding voor afbeelding 7"/>
          <p:cNvSpPr>
            <a:spLocks noGrp="1"/>
          </p:cNvSpPr>
          <p:nvPr>
            <p:ph type="pic" sz="quarter" idx="11" hasCustomPrompt="1"/>
          </p:nvPr>
        </p:nvSpPr>
        <p:spPr>
          <a:xfrm>
            <a:off x="302400" y="6202800"/>
            <a:ext cx="1152000" cy="446400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 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A817D2C3-502A-4EA4-8566-1A465E14F8A4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Grote foto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648CED8D-9F18-460A-A1D9-D9742331D7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C95B1336-E4CD-4D66-9B53-2E2B09B439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734EEF8F-C0DB-44F7-80E9-6F24D5F4CA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7488985C-F0AB-45E1-B334-177AE6C9DAD3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</p:spTree>
    <p:extLst>
      <p:ext uri="{BB962C8B-B14F-4D97-AF65-F5344CB8AC3E}">
        <p14:creationId xmlns:p14="http://schemas.microsoft.com/office/powerpoint/2010/main" val="2747402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900" y="4406903"/>
            <a:ext cx="1041831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70985" y="2906713"/>
            <a:ext cx="1041701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9D60296-2A65-4A38-BB67-4A38E7380A8E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sectiekop</a:t>
            </a:r>
          </a:p>
        </p:txBody>
      </p:sp>
    </p:spTree>
    <p:extLst>
      <p:ext uri="{BB962C8B-B14F-4D97-AF65-F5344CB8AC3E}">
        <p14:creationId xmlns:p14="http://schemas.microsoft.com/office/powerpoint/2010/main" val="24871620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70983" y="1736728"/>
            <a:ext cx="4992000" cy="4176713"/>
          </a:xfrm>
        </p:spPr>
        <p:txBody>
          <a:bodyPr>
            <a:normAutofit/>
          </a:bodyPr>
          <a:lstStyle>
            <a:lvl1pPr marL="288000">
              <a:defRPr sz="2300"/>
            </a:lvl1pPr>
            <a:lvl2pPr>
              <a:defRPr sz="2300"/>
            </a:lvl2pPr>
            <a:lvl3pPr>
              <a:defRPr sz="2300"/>
            </a:lvl3pPr>
            <a:lvl4pPr>
              <a:defRPr sz="2300"/>
            </a:lvl4pPr>
            <a:lvl5pPr>
              <a:defRPr sz="2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6002" y="1736728"/>
            <a:ext cx="4993217" cy="4176713"/>
          </a:xfrm>
        </p:spPr>
        <p:txBody>
          <a:bodyPr>
            <a:normAutofit/>
          </a:bodyPr>
          <a:lstStyle>
            <a:lvl1pPr marL="288000">
              <a:defRPr sz="2300"/>
            </a:lvl1pPr>
            <a:lvl2pPr>
              <a:defRPr sz="2300"/>
            </a:lvl2pPr>
            <a:lvl3pPr>
              <a:defRPr sz="2300"/>
            </a:lvl3pPr>
            <a:lvl4pPr>
              <a:defRPr sz="2300"/>
            </a:lvl4pPr>
            <a:lvl5pPr>
              <a:defRPr sz="23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70984" y="1026000"/>
            <a:ext cx="10417016" cy="66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CC5EE97F-CAC9-44A7-ACC8-8F1AF103AAD4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Inhoud van twee</a:t>
            </a:r>
          </a:p>
        </p:txBody>
      </p:sp>
    </p:spTree>
    <p:extLst>
      <p:ext uri="{BB962C8B-B14F-4D97-AF65-F5344CB8AC3E}">
        <p14:creationId xmlns:p14="http://schemas.microsoft.com/office/powerpoint/2010/main" val="3296585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672000" y="1736725"/>
            <a:ext cx="4992000" cy="438150"/>
          </a:xfrm>
        </p:spPr>
        <p:txBody>
          <a:bodyPr anchor="b">
            <a:normAutofit/>
          </a:bodyPr>
          <a:lstStyle>
            <a:lvl1pPr marL="0" indent="0">
              <a:buNone/>
              <a:defRPr sz="23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 voor </a:t>
            </a:r>
            <a:r>
              <a:rPr lang="nl-NL" dirty="0" err="1"/>
              <a:t>subkop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72000" y="2174878"/>
            <a:ext cx="4992000" cy="3738563"/>
          </a:xfrm>
        </p:spPr>
        <p:txBody>
          <a:bodyPr>
            <a:normAutofit/>
          </a:bodyPr>
          <a:lstStyle>
            <a:lvl1pPr>
              <a:defRPr sz="2300"/>
            </a:lvl1pPr>
            <a:lvl2pPr>
              <a:defRPr sz="2300"/>
            </a:lvl2pPr>
            <a:lvl3pPr>
              <a:defRPr sz="2300"/>
            </a:lvl3pPr>
            <a:lvl4pPr>
              <a:defRPr sz="2300"/>
            </a:lvl4pPr>
            <a:lvl5pPr>
              <a:defRPr sz="2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1736725"/>
            <a:ext cx="4993216" cy="438150"/>
          </a:xfrm>
        </p:spPr>
        <p:txBody>
          <a:bodyPr anchor="b">
            <a:normAutofit/>
          </a:bodyPr>
          <a:lstStyle>
            <a:lvl1pPr marL="0" indent="0">
              <a:buNone/>
              <a:defRPr sz="23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 voor </a:t>
            </a:r>
            <a:r>
              <a:rPr lang="nl-NL" dirty="0" err="1"/>
              <a:t>subkop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096001" y="2174878"/>
            <a:ext cx="4993216" cy="3738563"/>
          </a:xfrm>
        </p:spPr>
        <p:txBody>
          <a:bodyPr>
            <a:normAutofit/>
          </a:bodyPr>
          <a:lstStyle>
            <a:lvl1pPr>
              <a:defRPr sz="2300"/>
            </a:lvl1pPr>
            <a:lvl2pPr>
              <a:defRPr sz="2300"/>
            </a:lvl2pPr>
            <a:lvl3pPr>
              <a:defRPr sz="2300"/>
            </a:lvl3pPr>
            <a:lvl4pPr>
              <a:defRPr sz="2300"/>
            </a:lvl4pPr>
            <a:lvl5pPr>
              <a:defRPr sz="23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10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DF31D87E-EA1A-432A-AFBF-FF7B5E69CE19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vergelijking</a:t>
            </a:r>
          </a:p>
        </p:txBody>
      </p:sp>
    </p:spTree>
    <p:extLst>
      <p:ext uri="{BB962C8B-B14F-4D97-AF65-F5344CB8AC3E}">
        <p14:creationId xmlns:p14="http://schemas.microsoft.com/office/powerpoint/2010/main" val="26832645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70984" y="1026000"/>
            <a:ext cx="10417016" cy="66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5DADD9A8-7A38-4589-B5A1-997790D855A2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Alleen titel</a:t>
            </a:r>
          </a:p>
        </p:txBody>
      </p:sp>
    </p:spTree>
    <p:extLst>
      <p:ext uri="{BB962C8B-B14F-4D97-AF65-F5344CB8AC3E}">
        <p14:creationId xmlns:p14="http://schemas.microsoft.com/office/powerpoint/2010/main" val="3080615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26814762-C25A-44C2-B67B-1AC52F962445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leeg</a:t>
            </a:r>
          </a:p>
        </p:txBody>
      </p:sp>
    </p:spTree>
    <p:extLst>
      <p:ext uri="{BB962C8B-B14F-4D97-AF65-F5344CB8AC3E}">
        <p14:creationId xmlns:p14="http://schemas.microsoft.com/office/powerpoint/2010/main" val="4013091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986" y="1016002"/>
            <a:ext cx="3949700" cy="7207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735" y="1016001"/>
            <a:ext cx="6322484" cy="4897439"/>
          </a:xfrm>
        </p:spPr>
        <p:txBody>
          <a:bodyPr>
            <a:normAutofit/>
          </a:bodyPr>
          <a:lstStyle>
            <a:lvl1pPr>
              <a:defRPr sz="2300"/>
            </a:lvl1pPr>
            <a:lvl2pPr>
              <a:defRPr sz="2300"/>
            </a:lvl2pPr>
            <a:lvl3pPr>
              <a:defRPr sz="2300"/>
            </a:lvl3pPr>
            <a:lvl4pPr>
              <a:defRPr sz="2300"/>
            </a:lvl4pPr>
            <a:lvl5pPr>
              <a:defRPr sz="23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70986" y="1736725"/>
            <a:ext cx="3949700" cy="42189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6A9401F-A3DE-42D3-875C-47649ABF2D48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Inhoud met bijschrift</a:t>
            </a:r>
          </a:p>
        </p:txBody>
      </p:sp>
    </p:spTree>
    <p:extLst>
      <p:ext uri="{BB962C8B-B14F-4D97-AF65-F5344CB8AC3E}">
        <p14:creationId xmlns:p14="http://schemas.microsoft.com/office/powerpoint/2010/main" val="944590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89717" y="568411"/>
            <a:ext cx="7315200" cy="415916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5461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9C40B75-09AC-4745-A84A-CD342AFBE385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Afbeelding met bijschrift</a:t>
            </a:r>
          </a:p>
        </p:txBody>
      </p:sp>
    </p:spTree>
    <p:extLst>
      <p:ext uri="{BB962C8B-B14F-4D97-AF65-F5344CB8AC3E}">
        <p14:creationId xmlns:p14="http://schemas.microsoft.com/office/powerpoint/2010/main" val="2047686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-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3"/>
            <a:ext cx="822491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131127" y="0"/>
            <a:ext cx="406603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78800" y="1296000"/>
            <a:ext cx="6840000" cy="2376000"/>
          </a:xfrm>
        </p:spPr>
        <p:txBody>
          <a:bodyPr anchor="t" anchorCtr="0">
            <a:noAutofit/>
          </a:bodyPr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 te maken</a:t>
            </a:r>
            <a:endParaRPr lang="en-US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78800" y="288000"/>
            <a:ext cx="6840000" cy="792000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200" i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Klik voor de ondertitel</a:t>
            </a:r>
            <a:endParaRPr lang="en-US" dirty="0"/>
          </a:p>
        </p:txBody>
      </p:sp>
      <p:sp>
        <p:nvSpPr>
          <p:cNvPr id="7" name="Tijdelijke aanduiding voor tekst 7">
            <a:extLst>
              <a:ext uri="{FF2B5EF4-FFF2-40B4-BE49-F238E27FC236}">
                <a16:creationId xmlns:a16="http://schemas.microsoft.com/office/drawing/2014/main" id="{B2EEF6AA-5177-E343-981A-EA1DF6E43F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800" y="4107320"/>
            <a:ext cx="6840000" cy="2982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Voor- en achternaam</a:t>
            </a:r>
          </a:p>
        </p:txBody>
      </p:sp>
      <p:sp>
        <p:nvSpPr>
          <p:cNvPr id="8" name="Tijdelijke aanduiding voor tekst 12">
            <a:extLst>
              <a:ext uri="{FF2B5EF4-FFF2-40B4-BE49-F238E27FC236}">
                <a16:creationId xmlns:a16="http://schemas.microsoft.com/office/drawing/2014/main" id="{D4220856-237A-504F-92B2-5ECE87CB739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8800" y="4467095"/>
            <a:ext cx="6839347" cy="304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Datum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CF62E955-F76A-4DE8-A1BB-8B59F2C0B567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TITELDIA-GROEN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B1A9597E-956D-4D57-9D06-941C499C51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559" y="5461202"/>
            <a:ext cx="2842299" cy="110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26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3"/>
            <a:ext cx="8203476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8131200" y="0"/>
            <a:ext cx="40608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</a:t>
            </a:r>
            <a:r>
              <a:rPr lang="nl-NL" noProof="0" dirty="0"/>
              <a:t>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78800" y="1296000"/>
            <a:ext cx="6840000" cy="2376000"/>
          </a:xfrm>
        </p:spPr>
        <p:txBody>
          <a:bodyPr anchor="t" anchorCtr="0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te maken</a:t>
            </a:r>
            <a:endParaRPr lang="en-US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78800" y="288000"/>
            <a:ext cx="6840000" cy="792000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200" i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Klik voor de ondertitel</a:t>
            </a:r>
            <a:endParaRPr lang="en-US" dirty="0"/>
          </a:p>
        </p:txBody>
      </p:sp>
      <p:sp>
        <p:nvSpPr>
          <p:cNvPr id="9" name="Tijdelijke aanduiding voor tekst 7">
            <a:extLst>
              <a:ext uri="{FF2B5EF4-FFF2-40B4-BE49-F238E27FC236}">
                <a16:creationId xmlns:a16="http://schemas.microsoft.com/office/drawing/2014/main" id="{B2EEF6AA-5177-E343-981A-EA1DF6E43F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800" y="4107320"/>
            <a:ext cx="6840653" cy="2982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 baseline="0">
                <a:solidFill>
                  <a:srgbClr val="009C82"/>
                </a:solidFill>
              </a:defRPr>
            </a:lvl1pPr>
          </a:lstStyle>
          <a:p>
            <a:r>
              <a:rPr lang="nl-NL" dirty="0"/>
              <a:t>Voor- en achternaam</a:t>
            </a:r>
          </a:p>
        </p:txBody>
      </p:sp>
      <p:sp>
        <p:nvSpPr>
          <p:cNvPr id="10" name="Tijdelijke aanduiding voor tekst 12">
            <a:extLst>
              <a:ext uri="{FF2B5EF4-FFF2-40B4-BE49-F238E27FC236}">
                <a16:creationId xmlns:a16="http://schemas.microsoft.com/office/drawing/2014/main" id="{D4220856-237A-504F-92B2-5ECE87CB739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8800" y="4467095"/>
            <a:ext cx="68400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 baseline="0">
                <a:solidFill>
                  <a:srgbClr val="009C82"/>
                </a:solidFill>
              </a:defRPr>
            </a:lvl1pPr>
          </a:lstStyle>
          <a:p>
            <a:r>
              <a:rPr lang="nl-NL" dirty="0"/>
              <a:t>Datum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CCE6B724-6B58-4515-B463-84D4E794F73B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TITELDIA MET FOTO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A8F674CA-F8DA-462E-A15C-CDBF6BC504E2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A8A007AA-B55B-4E9D-A2F8-666B46E41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8AFAFDC3-00F9-47CD-8BCB-D1616EBC9E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5C8AFDF8-1E85-4372-95AE-14A33EA12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DCC2A9E9-C804-4EB0-B3AD-C5402F1A15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708" y="5460765"/>
            <a:ext cx="2844000" cy="110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05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83CAAD80-5083-4E39-80FC-83B1EBE8A588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</a:t>
            </a:r>
          </a:p>
        </p:txBody>
      </p:sp>
    </p:spTree>
    <p:extLst>
      <p:ext uri="{BB962C8B-B14F-4D97-AF65-F5344CB8AC3E}">
        <p14:creationId xmlns:p14="http://schemas.microsoft.com/office/powerpoint/2010/main" val="7259590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 (w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0" y="-1"/>
            <a:ext cx="12192000" cy="591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E631A57E-AFC2-43F7-8E0B-1D68531D3ABF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 (wit)</a:t>
            </a:r>
          </a:p>
        </p:txBody>
      </p:sp>
    </p:spTree>
    <p:extLst>
      <p:ext uri="{BB962C8B-B14F-4D97-AF65-F5344CB8AC3E}">
        <p14:creationId xmlns:p14="http://schemas.microsoft.com/office/powerpoint/2010/main" val="3839750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object (wit+1/3 f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0" y="-1"/>
            <a:ext cx="12192000" cy="591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6892B8C9-9FB2-4773-A4FB-95DC8AA4747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31200" y="0"/>
            <a:ext cx="40608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</a:t>
            </a:r>
            <a:r>
              <a:rPr lang="nl-NL" noProof="0" dirty="0"/>
              <a:t>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986" y="1026000"/>
            <a:ext cx="7122865" cy="66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0986" y="1764000"/>
            <a:ext cx="7122865" cy="414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7A595EE6-BDA6-43DD-955F-79046DE607D5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 (wit+1/3 foto)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C029E682-A8BB-47FD-A325-4DFA43453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38D7D234-8261-4EA0-B56C-D8D99B2E3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489B0BBB-4ADE-4546-9C32-E55E68427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A4CF239C-5E61-4154-A6FE-1FDBBAB3A7B9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</p:spTree>
    <p:extLst>
      <p:ext uri="{BB962C8B-B14F-4D97-AF65-F5344CB8AC3E}">
        <p14:creationId xmlns:p14="http://schemas.microsoft.com/office/powerpoint/2010/main" val="2574509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object (wit+2/3 f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0" y="-1"/>
            <a:ext cx="12192000" cy="5919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4080000" y="0"/>
            <a:ext cx="8112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</a:t>
            </a:r>
            <a:r>
              <a:rPr lang="nl-NL" noProof="0" dirty="0"/>
              <a:t>.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E4520427-BA8E-4D38-95EF-C9120025EE09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 (wit+2/3 foto)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45BB2FBE-FC88-42C6-9174-5B42C6FFF5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DFF4EBA5-603A-445C-8AD1-3851C6AF8F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5842EA36-C2FD-4BE7-A75F-AF0D84996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sp>
        <p:nvSpPr>
          <p:cNvPr id="16" name="Tekstvak 15">
            <a:extLst>
              <a:ext uri="{FF2B5EF4-FFF2-40B4-BE49-F238E27FC236}">
                <a16:creationId xmlns:a16="http://schemas.microsoft.com/office/drawing/2014/main" id="{8B6077C4-AF02-4848-AD0D-4DD038E4E57A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72574B8-641E-4642-A1D6-57EB1E59F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000" y="1026000"/>
            <a:ext cx="3121374" cy="66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41D107AE-6AC5-4E94-825B-476C4EB5A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987" y="1764000"/>
            <a:ext cx="3121374" cy="4140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417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 (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86EBFDE8-B5CE-401E-8469-26933AAE4F33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 (groen)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D25D200E-0D89-4918-8FEC-8C4416C12C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910" y="6201364"/>
            <a:ext cx="1151315" cy="44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744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object (groen+1/3 f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986" y="1026000"/>
            <a:ext cx="7122865" cy="66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0986" y="1764000"/>
            <a:ext cx="7122865" cy="414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338054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8225369" y="0"/>
            <a:ext cx="3966633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nl-NL" dirty="0"/>
              <a:t>Klik op het </a:t>
            </a:r>
            <a:br>
              <a:rPr lang="nl-NL" dirty="0"/>
            </a:br>
            <a:r>
              <a:rPr lang="nl-NL" dirty="0"/>
              <a:t>afbeeldingspictogram en </a:t>
            </a:r>
            <a:br>
              <a:rPr lang="nl-NL" dirty="0"/>
            </a:br>
            <a:r>
              <a:rPr lang="nl-NL" dirty="0"/>
              <a:t>voeg je eigen foto in</a:t>
            </a:r>
            <a:r>
              <a:rPr lang="nl-NL" noProof="0" dirty="0"/>
              <a:t>.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4C1CB270-3104-4523-AB85-86B0C678E631}"/>
              </a:ext>
            </a:extLst>
          </p:cNvPr>
          <p:cNvSpPr txBox="1"/>
          <p:nvPr/>
        </p:nvSpPr>
        <p:spPr>
          <a:xfrm>
            <a:off x="4377875" y="-237020"/>
            <a:ext cx="3455485" cy="218842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TITEL en object (groen+1/3 foto)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44AFC8A0-D9D9-4FDC-AA0B-3AC152C587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27B4DFB2-E726-48CA-BF58-470D84AEE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78BF8541-7B2F-4AF1-98D2-F872725BD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5719" y="3048112"/>
            <a:ext cx="533400" cy="657225"/>
          </a:xfrm>
          <a:prstGeom prst="rect">
            <a:avLst/>
          </a:prstGeom>
        </p:spPr>
      </p:pic>
      <p:sp>
        <p:nvSpPr>
          <p:cNvPr id="18" name="Tekstvak 17">
            <a:extLst>
              <a:ext uri="{FF2B5EF4-FFF2-40B4-BE49-F238E27FC236}">
                <a16:creationId xmlns:a16="http://schemas.microsoft.com/office/drawing/2014/main" id="{5024C2AF-5528-434F-92BD-EC588604F841}"/>
              </a:ext>
            </a:extLst>
          </p:cNvPr>
          <p:cNvSpPr txBox="1"/>
          <p:nvPr/>
        </p:nvSpPr>
        <p:spPr>
          <a:xfrm>
            <a:off x="12478626" y="-36000"/>
            <a:ext cx="2088000" cy="49110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0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INVOEGEN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in het midden van het fotovak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="1" cap="all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VERVANGEN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Verwijder de foto door op </a:t>
            </a:r>
            <a:r>
              <a:rPr lang="nl-NL" sz="900" b="0" u="none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Delete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drukken.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afbeeldings-pictogram en voeg de gewenste foto in.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FOTO BIJSNIJDEN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foto.</a:t>
            </a:r>
            <a:b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tab ‘Afbeeldingsopmaak’ verschijnt.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Bijsnijden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optie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Opvullen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Houd eventueel de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Shift-toets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ingedrukt en sleep de foto zodat het juiste deel van de foto wordt getoond. </a:t>
            </a:r>
          </a:p>
          <a:p>
            <a:pPr marL="108000" indent="-10800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naast de dia.</a:t>
            </a:r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26F5C812-23F5-4050-AC64-729B0E4821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910" y="6201364"/>
            <a:ext cx="1151315" cy="44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5194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573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72000" y="1026000"/>
            <a:ext cx="10416000" cy="666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72000" y="1764000"/>
            <a:ext cx="10416000" cy="414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40000" y="6401359"/>
            <a:ext cx="24480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599E526D-4EE9-4B34-A88B-21A2F2C001B2}" type="slidenum">
              <a:rPr lang="nl-NL" smtClean="0"/>
              <a:t>‹#›</a:t>
            </a:fld>
            <a:endParaRPr lang="nl-NL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92809271-3493-466D-AB40-73FA581AA587}"/>
              </a:ext>
            </a:extLst>
          </p:cNvPr>
          <p:cNvSpPr txBox="1"/>
          <p:nvPr/>
        </p:nvSpPr>
        <p:spPr>
          <a:xfrm>
            <a:off x="-2241155" y="-36000"/>
            <a:ext cx="2088000" cy="6505099"/>
          </a:xfrm>
          <a:prstGeom prst="roundRect">
            <a:avLst>
              <a:gd name="adj" fmla="val 5780"/>
            </a:avLst>
          </a:prstGeom>
          <a:noFill/>
          <a:ln w="190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tIns="50673" bIns="5067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TAB START</a:t>
            </a:r>
          </a:p>
          <a:p>
            <a:pPr>
              <a:lnSpc>
                <a:spcPct val="120000"/>
              </a:lnSpc>
            </a:pPr>
            <a:endParaRPr lang="nl-NL" sz="1000" b="1" kern="1200" cap="all" baseline="0" noProof="1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1000" b="1" kern="1200" cap="all" baseline="0" noProof="1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1000" b="1" kern="1200" cap="all" baseline="0" noProof="1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1000" b="1" kern="1200" cap="all" baseline="0" noProof="1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1000" b="1" kern="1200" cap="all" baseline="0" noProof="1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nieuwe DIA INVOEGEN</a:t>
            </a:r>
          </a:p>
          <a:p>
            <a:pPr marL="536575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het onderste deel van de knop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Nieuwe Dia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kies de gewenste dia-indeling.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900" b="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ANDERE DIA-INDEling </a:t>
            </a:r>
          </a:p>
          <a:p>
            <a:pPr marL="107950" indent="-10795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dia waarvan je de dia-indeling wilt wijzigen.</a:t>
            </a:r>
          </a:p>
          <a:p>
            <a:pPr marL="107950" indent="-107950">
              <a:lnSpc>
                <a:spcPct val="120000"/>
              </a:lnSpc>
              <a:buFont typeface="+mj-lt"/>
              <a:buAutoNum type="arabicPeriod"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Klik op de knop </a:t>
            </a:r>
            <a:r>
              <a:rPr lang="nl-NL" sz="900" b="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Indeling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nl-NL" sz="900" b="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7950" indent="-107950">
              <a:lnSpc>
                <a:spcPct val="120000"/>
              </a:lnSpc>
              <a:buFont typeface="+mj-lt"/>
              <a:buAutoNum type="arabicPeriod"/>
            </a:pP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Kies de gewenste indeling.</a:t>
            </a:r>
            <a:endParaRPr lang="nl-NL" sz="900" baseline="0" noProof="1">
              <a:solidFill>
                <a:srgbClr val="515F6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DIA-INDELING HERSTELLEN</a:t>
            </a:r>
          </a:p>
          <a:p>
            <a:pPr marL="0" indent="0">
              <a:lnSpc>
                <a:spcPct val="120000"/>
              </a:lnSpc>
              <a:buFont typeface="+mj-lt"/>
              <a:buNone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Het kan gebeuren dat je de tekst- of fotovakken per ongeluk hebt verplaatst, waardoor ze niet meer op de juiste positie staan.</a:t>
            </a:r>
          </a:p>
          <a:p>
            <a:pPr marL="0" indent="0">
              <a:lnSpc>
                <a:spcPct val="120000"/>
              </a:lnSpc>
              <a:buFont typeface="+mj-lt"/>
              <a:buNone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Herstel dit door op de knop </a:t>
            </a:r>
            <a:r>
              <a:rPr lang="nl-NL" sz="900" b="1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Opnieuw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nl-NL" sz="900" b="1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instellen</a:t>
            </a:r>
            <a:r>
              <a:rPr lang="nl-NL" sz="900" b="1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klikken.</a:t>
            </a:r>
          </a:p>
          <a:p>
            <a:pPr marL="0" indent="0">
              <a:lnSpc>
                <a:spcPct val="120000"/>
              </a:lnSpc>
              <a:buFont typeface="+mj-lt"/>
              <a:buNone/>
            </a:pPr>
            <a:endParaRPr lang="nl-NL" sz="900" baseline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nl-NL" sz="1000" b="1" kern="1200" cap="all" baseline="0" noProof="1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KOPIËREN VANUIT EEN OUDE PRESENTATIE</a:t>
            </a:r>
          </a:p>
          <a:p>
            <a:pPr marL="0" indent="0">
              <a:lnSpc>
                <a:spcPct val="120000"/>
              </a:lnSpc>
              <a:buFont typeface="+mj-lt"/>
              <a:buNone/>
            </a:pP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kunt geen complete dia’s kopiëren vanuit presentaties met een </a:t>
            </a:r>
            <a:r>
              <a:rPr lang="nl-NL" sz="900" u="sng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andere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opmaak. Voeg in dat geval een nieuwe dia in en kopieer de tekst vanuit de ‘oude’ presentatie naar de nieuwe dia. Gebruik hieroor de knop </a:t>
            </a:r>
            <a:r>
              <a:rPr lang="nl-NL" sz="900" baseline="0" noProof="1">
                <a:solidFill>
                  <a:srgbClr val="515F67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Plakken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kies de optie </a:t>
            </a:r>
            <a:r>
              <a:rPr lang="nl-NL" sz="900" b="1" kern="1200" baseline="0" noProof="1">
                <a:solidFill>
                  <a:srgbClr val="515F67"/>
                </a:solidFill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Alleen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1" kern="1200" baseline="0" noProof="1">
                <a:solidFill>
                  <a:srgbClr val="515F67"/>
                </a:solidFill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tekst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b="1" kern="1200" baseline="0" noProof="1">
                <a:solidFill>
                  <a:srgbClr val="515F67"/>
                </a:solidFill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behouden</a:t>
            </a:r>
            <a:r>
              <a:rPr lang="nl-NL" sz="900" baseline="0" noProof="1">
                <a:solidFill>
                  <a:srgbClr val="515F6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nl-NL" sz="900" kern="1200" baseline="0" noProof="1">
              <a:solidFill>
                <a:srgbClr val="515F67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F7FC3243-A215-4B96-80E1-7A8F51022F7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5503" y="1359789"/>
            <a:ext cx="428625" cy="657225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9145B82A-63CF-4418-B553-F6D182D4133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5503" y="6262927"/>
            <a:ext cx="1457325" cy="523875"/>
          </a:xfrm>
          <a:prstGeom prst="rect">
            <a:avLst/>
          </a:prstGeom>
        </p:spPr>
      </p:pic>
      <p:cxnSp>
        <p:nvCxnSpPr>
          <p:cNvPr id="17" name="Rechte verbindingslijn met pijl 16">
            <a:extLst>
              <a:ext uri="{FF2B5EF4-FFF2-40B4-BE49-F238E27FC236}">
                <a16:creationId xmlns:a16="http://schemas.microsoft.com/office/drawing/2014/main" id="{F0B69D13-0C64-4DE5-AB3D-E65F4DC77D34}"/>
              </a:ext>
            </a:extLst>
          </p:cNvPr>
          <p:cNvCxnSpPr>
            <a:cxnSpLocks/>
          </p:cNvCxnSpPr>
          <p:nvPr/>
        </p:nvCxnSpPr>
        <p:spPr>
          <a:xfrm>
            <a:off x="-1121089" y="6162675"/>
            <a:ext cx="1" cy="318374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C7DD53AD-8525-4F8C-8FB3-F370DA4EA80D}"/>
              </a:ext>
            </a:extLst>
          </p:cNvPr>
          <p:cNvCxnSpPr>
            <a:cxnSpLocks/>
          </p:cNvCxnSpPr>
          <p:nvPr/>
        </p:nvCxnSpPr>
        <p:spPr>
          <a:xfrm flipH="1" flipV="1">
            <a:off x="-1709737" y="1941012"/>
            <a:ext cx="166686" cy="133152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8560EC97-28E4-4A9A-9F83-8C1BE5FCD106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15503" y="235998"/>
            <a:ext cx="1691640" cy="677602"/>
          </a:xfrm>
          <a:prstGeom prst="rect">
            <a:avLst/>
          </a:prstGeom>
        </p:spPr>
      </p:pic>
      <p:cxnSp>
        <p:nvCxnSpPr>
          <p:cNvPr id="23" name="Rechte verbindingslijn met pijl 22">
            <a:extLst>
              <a:ext uri="{FF2B5EF4-FFF2-40B4-BE49-F238E27FC236}">
                <a16:creationId xmlns:a16="http://schemas.microsoft.com/office/drawing/2014/main" id="{AC804CAC-6109-47DC-BF9B-6C26568C72F0}"/>
              </a:ext>
            </a:extLst>
          </p:cNvPr>
          <p:cNvCxnSpPr>
            <a:cxnSpLocks/>
          </p:cNvCxnSpPr>
          <p:nvPr/>
        </p:nvCxnSpPr>
        <p:spPr>
          <a:xfrm>
            <a:off x="-1121089" y="6162675"/>
            <a:ext cx="1" cy="318374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Rechte verbindingslijn met pijl 23">
            <a:extLst>
              <a:ext uri="{FF2B5EF4-FFF2-40B4-BE49-F238E27FC236}">
                <a16:creationId xmlns:a16="http://schemas.microsoft.com/office/drawing/2014/main" id="{11667B06-528D-450B-B054-CD570D304754}"/>
              </a:ext>
            </a:extLst>
          </p:cNvPr>
          <p:cNvCxnSpPr>
            <a:cxnSpLocks/>
          </p:cNvCxnSpPr>
          <p:nvPr/>
        </p:nvCxnSpPr>
        <p:spPr>
          <a:xfrm flipH="1" flipV="1">
            <a:off x="-1709737" y="1941012"/>
            <a:ext cx="166686" cy="133152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Rechte verbindingslijn met pijl 28">
            <a:extLst>
              <a:ext uri="{FF2B5EF4-FFF2-40B4-BE49-F238E27FC236}">
                <a16:creationId xmlns:a16="http://schemas.microsoft.com/office/drawing/2014/main" id="{24492C2B-39AA-43E6-AF2B-8DB99405E983}"/>
              </a:ext>
            </a:extLst>
          </p:cNvPr>
          <p:cNvCxnSpPr>
            <a:cxnSpLocks/>
          </p:cNvCxnSpPr>
          <p:nvPr/>
        </p:nvCxnSpPr>
        <p:spPr>
          <a:xfrm>
            <a:off x="-1121089" y="6162675"/>
            <a:ext cx="1" cy="318374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Rechte verbindingslijn met pijl 29">
            <a:extLst>
              <a:ext uri="{FF2B5EF4-FFF2-40B4-BE49-F238E27FC236}">
                <a16:creationId xmlns:a16="http://schemas.microsoft.com/office/drawing/2014/main" id="{0A400A29-A2B3-477A-96E7-AE601DB050B4}"/>
              </a:ext>
            </a:extLst>
          </p:cNvPr>
          <p:cNvCxnSpPr>
            <a:cxnSpLocks/>
          </p:cNvCxnSpPr>
          <p:nvPr/>
        </p:nvCxnSpPr>
        <p:spPr>
          <a:xfrm flipH="1" flipV="1">
            <a:off x="-1709737" y="1941012"/>
            <a:ext cx="166686" cy="133152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Rechte verbindingslijn met pijl 34">
            <a:extLst>
              <a:ext uri="{FF2B5EF4-FFF2-40B4-BE49-F238E27FC236}">
                <a16:creationId xmlns:a16="http://schemas.microsoft.com/office/drawing/2014/main" id="{A087A102-250D-4D0A-8FAA-3CBE70080871}"/>
              </a:ext>
            </a:extLst>
          </p:cNvPr>
          <p:cNvCxnSpPr>
            <a:cxnSpLocks/>
          </p:cNvCxnSpPr>
          <p:nvPr/>
        </p:nvCxnSpPr>
        <p:spPr>
          <a:xfrm>
            <a:off x="-1121089" y="6162675"/>
            <a:ext cx="1" cy="318374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Rechte verbindingslijn met pijl 35">
            <a:extLst>
              <a:ext uri="{FF2B5EF4-FFF2-40B4-BE49-F238E27FC236}">
                <a16:creationId xmlns:a16="http://schemas.microsoft.com/office/drawing/2014/main" id="{BFD25CAE-7A58-4396-BBBD-B9DBB084F6D9}"/>
              </a:ext>
            </a:extLst>
          </p:cNvPr>
          <p:cNvCxnSpPr>
            <a:cxnSpLocks/>
          </p:cNvCxnSpPr>
          <p:nvPr/>
        </p:nvCxnSpPr>
        <p:spPr>
          <a:xfrm flipH="1" flipV="1">
            <a:off x="-1709737" y="1941012"/>
            <a:ext cx="166686" cy="133152"/>
          </a:xfrm>
          <a:prstGeom prst="straightConnector1">
            <a:avLst/>
          </a:prstGeom>
          <a:ln>
            <a:solidFill>
              <a:srgbClr val="515F67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97B2E086-A9F6-44E6-B37D-A28331CB99EB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68" y="6201364"/>
            <a:ext cx="1152000" cy="44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464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000" indent="-288000" algn="l" defTabSz="914400" rtl="0" eaLnBrk="1" latinLnBrk="0" hangingPunct="1">
        <a:lnSpc>
          <a:spcPct val="100000"/>
        </a:lnSpc>
        <a:spcBef>
          <a:spcPts val="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40000" indent="-288000" algn="l" defTabSz="914400" rtl="0" eaLnBrk="1" latinLnBrk="0" hangingPunct="1">
        <a:lnSpc>
          <a:spcPct val="100000"/>
        </a:lnSpc>
        <a:spcBef>
          <a:spcPts val="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0">
          <p15:clr>
            <a:srgbClr val="F26B43"/>
          </p15:clr>
        </p15:guide>
        <p15:guide id="2" pos="2880">
          <p15:clr>
            <a:srgbClr val="F26B43"/>
          </p15:clr>
        </p15:guide>
        <p15:guide id="3" pos="415">
          <p15:clr>
            <a:srgbClr val="F26B43"/>
          </p15:clr>
        </p15:guide>
        <p15:guide id="4" pos="5239">
          <p15:clr>
            <a:srgbClr val="F26B43"/>
          </p15:clr>
        </p15:guide>
        <p15:guide id="5" orient="horz" pos="3725">
          <p15:clr>
            <a:srgbClr val="F26B43"/>
          </p15:clr>
        </p15:guide>
        <p15:guide id="6" orient="horz" pos="109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1200" y="0"/>
            <a:ext cx="4060800" cy="6858000"/>
          </a:xfr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>
          <a:xfrm>
            <a:off x="478799" y="1296000"/>
            <a:ext cx="7544613" cy="2376000"/>
          </a:xfrm>
        </p:spPr>
        <p:txBody>
          <a:bodyPr/>
          <a:lstStyle/>
          <a:p>
            <a:r>
              <a:rPr lang="nl-NL" sz="2800" dirty="0" smtClean="0"/>
              <a:t>Veranderen </a:t>
            </a:r>
            <a:r>
              <a:rPr lang="nl-NL" sz="2800" dirty="0" smtClean="0"/>
              <a:t>binnen de keten onderwijslogistiek;</a:t>
            </a:r>
            <a:r>
              <a:rPr lang="nl-NL" sz="2800" dirty="0"/>
              <a:t> </a:t>
            </a:r>
            <a:r>
              <a:rPr lang="nl-NL" sz="2800" i="1" dirty="0" smtClean="0">
                <a:solidFill>
                  <a:schemeClr val="tx2"/>
                </a:solidFill>
              </a:rPr>
              <a:t>onze </a:t>
            </a:r>
            <a:r>
              <a:rPr lang="nl-NL" sz="2800" i="1" dirty="0" err="1" smtClean="0">
                <a:solidFill>
                  <a:schemeClr val="tx2"/>
                </a:solidFill>
              </a:rPr>
              <a:t>lessons</a:t>
            </a:r>
            <a:r>
              <a:rPr lang="nl-NL" sz="2800" i="1" dirty="0" smtClean="0">
                <a:solidFill>
                  <a:schemeClr val="tx2"/>
                </a:solidFill>
              </a:rPr>
              <a:t> </a:t>
            </a:r>
            <a:r>
              <a:rPr lang="nl-NL" sz="2800" i="1" dirty="0" err="1" smtClean="0">
                <a:solidFill>
                  <a:schemeClr val="tx2"/>
                </a:solidFill>
              </a:rPr>
              <a:t>learned</a:t>
            </a:r>
            <a:endParaRPr lang="en-US" sz="2800" i="1" dirty="0">
              <a:solidFill>
                <a:schemeClr val="tx2"/>
              </a:solidFill>
            </a:endParaRPr>
          </a:p>
        </p:txBody>
      </p:sp>
      <p:sp>
        <p:nvSpPr>
          <p:cNvPr id="4" name="Ondertitel 3"/>
          <p:cNvSpPr>
            <a:spLocks noGrp="1"/>
          </p:cNvSpPr>
          <p:nvPr>
            <p:ph type="subTitle" idx="1"/>
          </p:nvPr>
        </p:nvSpPr>
        <p:spPr>
          <a:xfrm>
            <a:off x="478800" y="288000"/>
            <a:ext cx="6840000" cy="792000"/>
          </a:xfrm>
        </p:spPr>
        <p:txBody>
          <a:bodyPr>
            <a:normAutofit/>
          </a:bodyPr>
          <a:lstStyle/>
          <a:p>
            <a:endParaRPr lang="nl-NL" b="1" dirty="0"/>
          </a:p>
          <a:p>
            <a:r>
              <a:rPr lang="nl-NL" dirty="0"/>
              <a:t>Webinar</a:t>
            </a:r>
            <a:r>
              <a:rPr lang="nl-NL" i="1" dirty="0"/>
              <a:t> Een kijkje in </a:t>
            </a:r>
            <a:r>
              <a:rPr lang="nl-NL" i="1" dirty="0" err="1"/>
              <a:t>onderwijslogistieke</a:t>
            </a:r>
            <a:r>
              <a:rPr lang="nl-NL" i="1" dirty="0"/>
              <a:t> programma’s</a:t>
            </a:r>
          </a:p>
          <a:p>
            <a:endParaRPr lang="en-US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478800" y="4107320"/>
            <a:ext cx="6840653" cy="509504"/>
          </a:xfrm>
        </p:spPr>
        <p:txBody>
          <a:bodyPr>
            <a:normAutofit/>
          </a:bodyPr>
          <a:lstStyle/>
          <a:p>
            <a:r>
              <a:rPr lang="en-US" dirty="0" smtClean="0"/>
              <a:t>Sandra </a:t>
            </a:r>
            <a:r>
              <a:rPr lang="en-US" dirty="0"/>
              <a:t>van Dieren 	</a:t>
            </a:r>
            <a:endParaRPr lang="en-US" dirty="0" smtClean="0"/>
          </a:p>
          <a:p>
            <a:r>
              <a:rPr lang="en-US" sz="1000" dirty="0" smtClean="0"/>
              <a:t>s.vandieren@saxion.nl</a:t>
            </a:r>
            <a:endParaRPr lang="en-US" sz="1000" dirty="0"/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5"/>
          </p:nvPr>
        </p:nvSpPr>
        <p:spPr>
          <a:xfrm>
            <a:off x="478799" y="4747344"/>
            <a:ext cx="6840000" cy="304800"/>
          </a:xfrm>
        </p:spPr>
        <p:txBody>
          <a:bodyPr/>
          <a:lstStyle/>
          <a:p>
            <a:r>
              <a:rPr lang="en-US" dirty="0" smtClean="0"/>
              <a:t>November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38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persoon, binnen, vrouw, tafel&#10;&#10;Automatisch gegenereerde beschrijving">
            <a:extLst>
              <a:ext uri="{FF2B5EF4-FFF2-40B4-BE49-F238E27FC236}">
                <a16:creationId xmlns:a16="http://schemas.microsoft.com/office/drawing/2014/main" id="{62C7E66A-617F-504D-8609-FD8813B4EF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67891"/>
            <a:ext cx="12192000" cy="6290109"/>
          </a:xfrm>
          <a:prstGeom prst="rect">
            <a:avLst/>
          </a:prstGeom>
        </p:spPr>
      </p:pic>
      <p:sp>
        <p:nvSpPr>
          <p:cNvPr id="8" name="Vijfhoek 7">
            <a:extLst>
              <a:ext uri="{FF2B5EF4-FFF2-40B4-BE49-F238E27FC236}">
                <a16:creationId xmlns:a16="http://schemas.microsoft.com/office/drawing/2014/main" id="{AEBFC068-575E-D24B-90C3-6E8881446612}"/>
              </a:ext>
            </a:extLst>
          </p:cNvPr>
          <p:cNvSpPr/>
          <p:nvPr/>
        </p:nvSpPr>
        <p:spPr>
          <a:xfrm>
            <a:off x="-1" y="3571071"/>
            <a:ext cx="9852213" cy="1882587"/>
          </a:xfrm>
          <a:prstGeom prst="homePlate">
            <a:avLst/>
          </a:prstGeom>
          <a:solidFill>
            <a:schemeClr val="tx2">
              <a:lumMod val="75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719F8549-2F66-A345-9FE4-3B41F13714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68" y="6201364"/>
            <a:ext cx="1152000" cy="44570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478EF76-9B98-984A-9242-2B4E7AEFE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>
                <a:solidFill>
                  <a:schemeClr val="bg1"/>
                </a:solidFill>
              </a:rPr>
              <a:t>Lessons</a:t>
            </a:r>
            <a:r>
              <a:rPr lang="nl-NL" dirty="0" smtClean="0">
                <a:solidFill>
                  <a:schemeClr val="bg1"/>
                </a:solidFill>
              </a:rPr>
              <a:t> </a:t>
            </a:r>
            <a:r>
              <a:rPr lang="nl-NL" dirty="0" err="1" smtClean="0">
                <a:solidFill>
                  <a:schemeClr val="bg1"/>
                </a:solidFill>
              </a:rPr>
              <a:t>Learned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D65EFAB-3697-D74E-92EE-CB79CF047B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Programma onderwijslogistiek in 4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46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717" y="1172488"/>
            <a:ext cx="10416000" cy="666000"/>
          </a:xfrm>
        </p:spPr>
        <p:txBody>
          <a:bodyPr>
            <a:normAutofit/>
          </a:bodyPr>
          <a:lstStyle/>
          <a:p>
            <a:r>
              <a:rPr lang="en-US" sz="2800" b="0" dirty="0" smtClean="0"/>
              <a:t>Consequent </a:t>
            </a:r>
            <a:r>
              <a:rPr lang="en-US" sz="2800" b="0" dirty="0" err="1" smtClean="0"/>
              <a:t>werken</a:t>
            </a:r>
            <a:r>
              <a:rPr lang="en-US" sz="2800" b="0" dirty="0" smtClean="0"/>
              <a:t> </a:t>
            </a:r>
            <a:r>
              <a:rPr lang="en-US" sz="2800" b="0" dirty="0" err="1" smtClean="0"/>
              <a:t>vanuit</a:t>
            </a:r>
            <a:r>
              <a:rPr lang="en-US" sz="2800" b="0" dirty="0" smtClean="0"/>
              <a:t> de 4D’s …..</a:t>
            </a:r>
            <a:r>
              <a:rPr lang="en-US" sz="2800" dirty="0" smtClean="0"/>
              <a:t>WERKT!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563" y="1996801"/>
            <a:ext cx="11582754" cy="4140000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nl-NL" sz="2200" dirty="0"/>
              <a:t>Vanuit proces en keten werken, dwars door hiërarchie</a:t>
            </a:r>
          </a:p>
          <a:p>
            <a:pPr marL="457200" indent="-457200">
              <a:buAutoNum type="arabicPeriod"/>
            </a:pPr>
            <a:r>
              <a:rPr lang="nl-NL" sz="2200" dirty="0"/>
              <a:t>In projecten alle betrokken medewerkers in één kamer en met elkaar aan de slag (gebeurt in de praktijk vaak niet)</a:t>
            </a:r>
          </a:p>
          <a:p>
            <a:pPr marL="457200" indent="-457200">
              <a:buAutoNum type="arabicPeriod"/>
            </a:pPr>
            <a:r>
              <a:rPr lang="nl-NL" sz="2200" dirty="0"/>
              <a:t>Kleine stappen maken in huidig proces, werken met experimenten en testcases, sprints/fase </a:t>
            </a:r>
            <a:r>
              <a:rPr lang="nl-NL" sz="2200" dirty="0" err="1"/>
              <a:t>gewijs</a:t>
            </a:r>
            <a:r>
              <a:rPr lang="nl-NL" sz="2200" dirty="0"/>
              <a:t> werken</a:t>
            </a:r>
          </a:p>
          <a:p>
            <a:pPr marL="457200" indent="-457200">
              <a:buAutoNum type="arabicPeriod"/>
            </a:pPr>
            <a:r>
              <a:rPr lang="nl-NL" sz="2200" dirty="0"/>
              <a:t>Dromen, Denken, Doen, </a:t>
            </a:r>
            <a:r>
              <a:rPr lang="nl-NL" sz="2200" b="1" dirty="0"/>
              <a:t>Durven Besluiten en Bijsturen</a:t>
            </a:r>
            <a:r>
              <a:rPr lang="nl-NL" sz="2200" dirty="0"/>
              <a:t>, en dan weer Denken, </a:t>
            </a:r>
            <a:r>
              <a:rPr lang="nl-NL" sz="2200" dirty="0" smtClean="0"/>
              <a:t>Doen,…</a:t>
            </a:r>
            <a:endParaRPr lang="nl-NL" sz="2200" dirty="0"/>
          </a:p>
          <a:p>
            <a:pPr marL="457200" indent="-457200">
              <a:buFontTx/>
              <a:buAutoNum type="arabicPeriod"/>
            </a:pPr>
            <a:r>
              <a:rPr lang="nl-NL" sz="2200" dirty="0"/>
              <a:t>Regiegroep (managers) als toetssteen en ambassadeurs, Stuurgroep voor randvoorwaarden en scope</a:t>
            </a:r>
          </a:p>
          <a:p>
            <a:pPr marL="457200" indent="-457200">
              <a:buFontTx/>
              <a:buAutoNum type="arabicPeriod"/>
            </a:pPr>
            <a:r>
              <a:rPr lang="nl-NL" sz="2200" dirty="0"/>
              <a:t>Brede betrokkenheid, alle academies aangehaakt op een van de deelprojecten</a:t>
            </a:r>
          </a:p>
          <a:p>
            <a:pPr marL="457200" indent="-457200">
              <a:buFontTx/>
              <a:buAutoNum type="arabicPeriod"/>
            </a:pPr>
            <a:r>
              <a:rPr lang="nl-NL" sz="2200" dirty="0"/>
              <a:t>Ontwikkelplaats voor medewerkers: in- en uitstroom van medewerkers kan, omdat werkwijze staat – zelfregulerend team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43717" y="44824"/>
            <a:ext cx="111524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‘Wat </a:t>
            </a:r>
            <a:r>
              <a:rPr lang="en-US" sz="2400" dirty="0" err="1" smtClean="0">
                <a:solidFill>
                  <a:schemeClr val="bg1"/>
                </a:solidFill>
              </a:rPr>
              <a:t>hebben</a:t>
            </a:r>
            <a:r>
              <a:rPr lang="en-US" sz="2400" dirty="0" smtClean="0">
                <a:solidFill>
                  <a:schemeClr val="bg1"/>
                </a:solidFill>
              </a:rPr>
              <a:t> we </a:t>
            </a:r>
            <a:r>
              <a:rPr lang="en-US" sz="2400" dirty="0" err="1" smtClean="0">
                <a:solidFill>
                  <a:schemeClr val="bg1"/>
                </a:solidFill>
              </a:rPr>
              <a:t>geleerd</a:t>
            </a:r>
            <a:r>
              <a:rPr lang="en-US" sz="2400" dirty="0" smtClean="0">
                <a:solidFill>
                  <a:schemeClr val="bg1"/>
                </a:solidFill>
              </a:rPr>
              <a:t> over </a:t>
            </a:r>
            <a:r>
              <a:rPr lang="en-US" sz="2400" dirty="0" err="1" smtClean="0">
                <a:solidFill>
                  <a:schemeClr val="bg1"/>
                </a:solidFill>
              </a:rPr>
              <a:t>veranderen</a:t>
            </a:r>
            <a:r>
              <a:rPr lang="en-US" sz="2400" dirty="0" smtClean="0">
                <a:solidFill>
                  <a:schemeClr val="bg1"/>
                </a:solidFill>
              </a:rPr>
              <a:t> in de </a:t>
            </a:r>
            <a:r>
              <a:rPr lang="en-US" sz="2400" dirty="0" err="1" smtClean="0">
                <a:solidFill>
                  <a:schemeClr val="bg1"/>
                </a:solidFill>
              </a:rPr>
              <a:t>onderwijslogisieke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keten</a:t>
            </a:r>
            <a:r>
              <a:rPr lang="en-US" sz="2400" dirty="0" smtClean="0">
                <a:solidFill>
                  <a:schemeClr val="bg1"/>
                </a:solidFill>
              </a:rPr>
              <a:t>?’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3074" name="Picture 2" descr="tip-2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9791" y="579733"/>
            <a:ext cx="2822209" cy="118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4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60819" y="2748530"/>
            <a:ext cx="5327728" cy="39957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8" y="1599815"/>
            <a:ext cx="6407426" cy="5074024"/>
          </a:xfrm>
        </p:spPr>
        <p:txBody>
          <a:bodyPr>
            <a:normAutofit/>
          </a:bodyPr>
          <a:lstStyle/>
          <a:p>
            <a:pPr algn="ctr"/>
            <a:r>
              <a:rPr lang="en-US" sz="3600" b="0" dirty="0" err="1" smtClean="0">
                <a:solidFill>
                  <a:schemeClr val="bg1">
                    <a:lumMod val="50000"/>
                  </a:schemeClr>
                </a:solidFill>
              </a:rPr>
              <a:t>Echt</a:t>
            </a:r>
            <a:r>
              <a:rPr lang="en-US" sz="3600" b="0" dirty="0" smtClean="0">
                <a:solidFill>
                  <a:schemeClr val="bg1">
                    <a:lumMod val="50000"/>
                  </a:schemeClr>
                </a:solidFill>
              </a:rPr>
              <a:t> effect </a:t>
            </a:r>
            <a:r>
              <a:rPr lang="en-US" sz="3600" b="0" dirty="0" err="1" smtClean="0">
                <a:solidFill>
                  <a:schemeClr val="bg1">
                    <a:lumMod val="50000"/>
                  </a:schemeClr>
                </a:solidFill>
              </a:rPr>
              <a:t>hebben</a:t>
            </a:r>
            <a:r>
              <a:rPr lang="en-US" sz="3600" b="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3600" b="0" dirty="0" err="1" smtClean="0">
                <a:solidFill>
                  <a:schemeClr val="bg1">
                    <a:lumMod val="50000"/>
                  </a:schemeClr>
                </a:solidFill>
              </a:rPr>
              <a:t>kan</a:t>
            </a:r>
            <a:r>
              <a:rPr lang="en-US" sz="3600" b="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3600" b="0" dirty="0" err="1" smtClean="0">
                <a:solidFill>
                  <a:schemeClr val="bg1">
                    <a:lumMod val="50000"/>
                  </a:schemeClr>
                </a:solidFill>
              </a:rPr>
              <a:t>alleen</a:t>
            </a:r>
            <a:r>
              <a:rPr lang="en-US" sz="3600" b="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3600" b="0" dirty="0" err="1" smtClean="0">
                <a:solidFill>
                  <a:schemeClr val="bg1">
                    <a:lumMod val="50000"/>
                  </a:schemeClr>
                </a:solidFill>
              </a:rPr>
              <a:t>als</a:t>
            </a:r>
            <a:r>
              <a:rPr lang="en-US" sz="3600" b="0" dirty="0" smtClean="0">
                <a:solidFill>
                  <a:schemeClr val="bg1">
                    <a:lumMod val="50000"/>
                  </a:schemeClr>
                </a:solidFill>
              </a:rPr>
              <a:t> je;</a:t>
            </a:r>
            <a:r>
              <a:rPr lang="en-US" sz="3600" b="0" dirty="0" smtClean="0"/>
              <a:t/>
            </a:r>
            <a:br>
              <a:rPr lang="en-US" sz="3600" b="0" dirty="0" smtClean="0"/>
            </a:br>
            <a:r>
              <a:rPr lang="en-US" sz="3600" b="0" dirty="0" smtClean="0"/>
              <a:t>de </a:t>
            </a:r>
            <a:r>
              <a:rPr lang="en-US" sz="3600" b="0" dirty="0" err="1" smtClean="0"/>
              <a:t>prestatie</a:t>
            </a:r>
            <a:r>
              <a:rPr lang="en-US" sz="3600" b="0" dirty="0" smtClean="0"/>
              <a:t> </a:t>
            </a:r>
            <a:r>
              <a:rPr lang="en-US" sz="3600" b="0" dirty="0" err="1" smtClean="0"/>
              <a:t>centraal</a:t>
            </a:r>
            <a:r>
              <a:rPr lang="en-US" sz="3600" b="0" dirty="0" smtClean="0"/>
              <a:t> </a:t>
            </a:r>
            <a:r>
              <a:rPr lang="en-US" sz="3600" b="0" dirty="0" err="1" smtClean="0"/>
              <a:t>zet</a:t>
            </a:r>
            <a:r>
              <a:rPr lang="en-US" sz="3600" b="0" dirty="0" smtClean="0"/>
              <a:t> </a:t>
            </a:r>
            <a:br>
              <a:rPr lang="en-US" sz="3600" b="0" dirty="0" smtClean="0"/>
            </a:br>
            <a:r>
              <a:rPr lang="en-US" sz="3600" b="0" dirty="0" smtClean="0">
                <a:solidFill>
                  <a:schemeClr val="bg1">
                    <a:lumMod val="50000"/>
                  </a:schemeClr>
                </a:solidFill>
              </a:rPr>
              <a:t>&amp;</a:t>
            </a:r>
            <a:r>
              <a:rPr lang="en-US" sz="3600" b="0" dirty="0" smtClean="0"/>
              <a:t/>
            </a:r>
            <a:br>
              <a:rPr lang="en-US" sz="3600" b="0" dirty="0" smtClean="0"/>
            </a:br>
            <a:r>
              <a:rPr lang="en-US" sz="3600" b="0" dirty="0" smtClean="0"/>
              <a:t> </a:t>
            </a:r>
            <a:r>
              <a:rPr lang="en-US" sz="3600" b="0" dirty="0" err="1" smtClean="0"/>
              <a:t>bereid</a:t>
            </a:r>
            <a:r>
              <a:rPr lang="en-US" sz="3600" b="0" dirty="0" smtClean="0"/>
              <a:t> </a:t>
            </a:r>
            <a:r>
              <a:rPr lang="en-US" sz="3600" b="0" dirty="0" smtClean="0"/>
              <a:t>bent om </a:t>
            </a:r>
            <a:r>
              <a:rPr lang="en-US" sz="3600" b="0" dirty="0" err="1" smtClean="0"/>
              <a:t>te</a:t>
            </a:r>
            <a:r>
              <a:rPr lang="en-US" sz="3600" b="0" dirty="0" smtClean="0"/>
              <a:t> </a:t>
            </a:r>
            <a:r>
              <a:rPr lang="en-US" sz="3600" b="0" dirty="0" err="1" smtClean="0"/>
              <a:t>veranderen</a:t>
            </a:r>
            <a:r>
              <a:rPr lang="en-US" sz="3600" b="0" dirty="0" smtClean="0"/>
              <a:t> op </a:t>
            </a:r>
            <a:r>
              <a:rPr lang="en-US" sz="3600" b="0" dirty="0" err="1" smtClean="0"/>
              <a:t>alle</a:t>
            </a:r>
            <a:r>
              <a:rPr lang="en-US" sz="3600" b="0" dirty="0" smtClean="0"/>
              <a:t> </a:t>
            </a:r>
            <a:r>
              <a:rPr lang="en-US" sz="3600" b="0" dirty="0" err="1" smtClean="0"/>
              <a:t>facetten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43717" y="44824"/>
            <a:ext cx="111524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‘Wat </a:t>
            </a:r>
            <a:r>
              <a:rPr lang="en-US" sz="2400" dirty="0" err="1" smtClean="0">
                <a:solidFill>
                  <a:schemeClr val="bg1"/>
                </a:solidFill>
              </a:rPr>
              <a:t>hebben</a:t>
            </a:r>
            <a:r>
              <a:rPr lang="en-US" sz="2400" dirty="0" smtClean="0">
                <a:solidFill>
                  <a:schemeClr val="bg1"/>
                </a:solidFill>
              </a:rPr>
              <a:t> we </a:t>
            </a:r>
            <a:r>
              <a:rPr lang="en-US" sz="2400" dirty="0" err="1" smtClean="0">
                <a:solidFill>
                  <a:schemeClr val="bg1"/>
                </a:solidFill>
              </a:rPr>
              <a:t>geleerd</a:t>
            </a:r>
            <a:r>
              <a:rPr lang="en-US" sz="2400" dirty="0" smtClean="0">
                <a:solidFill>
                  <a:schemeClr val="bg1"/>
                </a:solidFill>
              </a:rPr>
              <a:t> over </a:t>
            </a:r>
            <a:r>
              <a:rPr lang="en-US" sz="2400" dirty="0" err="1" smtClean="0">
                <a:solidFill>
                  <a:schemeClr val="bg1"/>
                </a:solidFill>
              </a:rPr>
              <a:t>veranderen</a:t>
            </a:r>
            <a:r>
              <a:rPr lang="en-US" sz="2400" dirty="0" smtClean="0">
                <a:solidFill>
                  <a:schemeClr val="bg1"/>
                </a:solidFill>
              </a:rPr>
              <a:t> in de </a:t>
            </a:r>
            <a:r>
              <a:rPr lang="en-US" sz="2400" dirty="0" err="1" smtClean="0">
                <a:solidFill>
                  <a:schemeClr val="bg1"/>
                </a:solidFill>
              </a:rPr>
              <a:t>onderwijslogisieke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keten</a:t>
            </a:r>
            <a:r>
              <a:rPr lang="en-US" sz="2400" dirty="0" smtClean="0">
                <a:solidFill>
                  <a:schemeClr val="bg1"/>
                </a:solidFill>
              </a:rPr>
              <a:t>?’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2050" name="Picture 2" descr="tip-2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683" y="734528"/>
            <a:ext cx="2796988" cy="117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55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persoon, binnen, vrouw, tafel&#10;&#10;Automatisch gegenereerde beschrijving">
            <a:extLst>
              <a:ext uri="{FF2B5EF4-FFF2-40B4-BE49-F238E27FC236}">
                <a16:creationId xmlns:a16="http://schemas.microsoft.com/office/drawing/2014/main" id="{DAEF708C-87A0-BD46-8D27-413B41BD1E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6667" y="3469574"/>
            <a:ext cx="3138649" cy="1619295"/>
          </a:xfrm>
          <a:prstGeom prst="rect">
            <a:avLst/>
          </a:prstGeom>
        </p:spPr>
      </p:pic>
      <p:sp>
        <p:nvSpPr>
          <p:cNvPr id="6" name="Vijfhoek 5">
            <a:extLst>
              <a:ext uri="{FF2B5EF4-FFF2-40B4-BE49-F238E27FC236}">
                <a16:creationId xmlns:a16="http://schemas.microsoft.com/office/drawing/2014/main" id="{30FF51D7-FC98-EA42-90AE-2F24C4E74EAE}"/>
              </a:ext>
            </a:extLst>
          </p:cNvPr>
          <p:cNvSpPr/>
          <p:nvPr/>
        </p:nvSpPr>
        <p:spPr>
          <a:xfrm>
            <a:off x="179294" y="1597684"/>
            <a:ext cx="8453718" cy="1619295"/>
          </a:xfrm>
          <a:prstGeom prst="homePlate">
            <a:avLst/>
          </a:prstGeom>
          <a:solidFill>
            <a:schemeClr val="tx2">
              <a:lumMod val="75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nl-NL" b="1" dirty="0" smtClean="0"/>
              <a:t>De scope van het programma onderwijslogistiek in 4D</a:t>
            </a:r>
            <a:endParaRPr lang="nl-NL" b="1" dirty="0"/>
          </a:p>
          <a:p>
            <a:pPr marL="850900" lvl="1" indent="-4032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NL" dirty="0" smtClean="0"/>
              <a:t>Wat hebben we gedaan?</a:t>
            </a:r>
            <a:endParaRPr lang="nl-NL" dirty="0"/>
          </a:p>
          <a:p>
            <a:pPr marL="850900" lvl="1" indent="-4032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NL" dirty="0" smtClean="0"/>
              <a:t>Hoe hebben we het aangepakt?</a:t>
            </a:r>
            <a:endParaRPr lang="nl-NL" dirty="0"/>
          </a:p>
        </p:txBody>
      </p:sp>
      <p:sp>
        <p:nvSpPr>
          <p:cNvPr id="7" name="Vijfhoek 6">
            <a:extLst>
              <a:ext uri="{FF2B5EF4-FFF2-40B4-BE49-F238E27FC236}">
                <a16:creationId xmlns:a16="http://schemas.microsoft.com/office/drawing/2014/main" id="{930047BF-547A-3B40-8101-75806E1F3B67}"/>
              </a:ext>
            </a:extLst>
          </p:cNvPr>
          <p:cNvSpPr/>
          <p:nvPr/>
        </p:nvSpPr>
        <p:spPr>
          <a:xfrm>
            <a:off x="179294" y="3469574"/>
            <a:ext cx="8453718" cy="1614857"/>
          </a:xfrm>
          <a:prstGeom prst="homePlate">
            <a:avLst/>
          </a:prstGeom>
          <a:solidFill>
            <a:schemeClr val="tx2">
              <a:lumMod val="75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7675" lvl="1">
              <a:spcAft>
                <a:spcPts val="600"/>
              </a:spcAft>
            </a:pPr>
            <a:endParaRPr lang="nl-NL" dirty="0"/>
          </a:p>
          <a:p>
            <a:pPr>
              <a:spcAft>
                <a:spcPts val="600"/>
              </a:spcAft>
            </a:pPr>
            <a:r>
              <a:rPr lang="nl-NL" b="1" dirty="0" smtClean="0"/>
              <a:t>2.    Programma onderwijslogistiek in 4D – </a:t>
            </a:r>
            <a:r>
              <a:rPr lang="nl-NL" b="1" dirty="0" err="1" smtClean="0"/>
              <a:t>lessons</a:t>
            </a:r>
            <a:r>
              <a:rPr lang="nl-NL" b="1" dirty="0" smtClean="0"/>
              <a:t> </a:t>
            </a:r>
            <a:r>
              <a:rPr lang="nl-NL" b="1" dirty="0" err="1" smtClean="0"/>
              <a:t>learned</a:t>
            </a:r>
            <a:endParaRPr lang="nl-NL" b="1" dirty="0"/>
          </a:p>
          <a:p>
            <a:pPr marL="850900" lvl="1" indent="-4032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NL" dirty="0" smtClean="0"/>
              <a:t>Wat zijn onze belangrijkste </a:t>
            </a:r>
            <a:r>
              <a:rPr lang="nl-NL" dirty="0" err="1" smtClean="0"/>
              <a:t>lessons</a:t>
            </a:r>
            <a:r>
              <a:rPr lang="nl-NL" dirty="0" smtClean="0"/>
              <a:t> </a:t>
            </a:r>
            <a:r>
              <a:rPr lang="nl-NL" dirty="0" err="1" smtClean="0"/>
              <a:t>learned</a:t>
            </a:r>
            <a:r>
              <a:rPr lang="nl-NL" dirty="0" smtClean="0"/>
              <a:t>?</a:t>
            </a:r>
            <a:endParaRPr lang="nl-NL" dirty="0"/>
          </a:p>
          <a:p>
            <a:pPr marL="850900" lvl="1" indent="-4032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NL" dirty="0" smtClean="0"/>
              <a:t>Wat leren we hiervan voor andere trajecten?</a:t>
            </a:r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221302-A12B-B240-B379-829866823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412" y="805387"/>
            <a:ext cx="10416000" cy="666000"/>
          </a:xfrm>
        </p:spPr>
        <p:txBody>
          <a:bodyPr/>
          <a:lstStyle/>
          <a:p>
            <a:r>
              <a:rPr lang="nl-NL" dirty="0" smtClean="0"/>
              <a:t>Veranderen binnen de keten onderwijslogistiek </a:t>
            </a:r>
            <a:endParaRPr lang="nl-NL" dirty="0"/>
          </a:p>
        </p:txBody>
      </p:sp>
      <p:pic>
        <p:nvPicPr>
          <p:cNvPr id="13" name="Afbeelding 12" descr="Schoolbanken in een leeg klaslokaal">
            <a:extLst>
              <a:ext uri="{FF2B5EF4-FFF2-40B4-BE49-F238E27FC236}">
                <a16:creationId xmlns:a16="http://schemas.microsoft.com/office/drawing/2014/main" id="{138632CD-B414-CC4A-9F8B-A923A207A3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35"/>
          <a:stretch/>
        </p:blipFill>
        <p:spPr>
          <a:xfrm>
            <a:off x="7406667" y="1597684"/>
            <a:ext cx="3173970" cy="161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16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Schoolbanken in een leeg klaslokaal">
            <a:extLst>
              <a:ext uri="{FF2B5EF4-FFF2-40B4-BE49-F238E27FC236}">
                <a16:creationId xmlns:a16="http://schemas.microsoft.com/office/drawing/2014/main" id="{97E23EE5-0F98-6E44-A64A-5AE512D287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6" b="32035"/>
          <a:stretch/>
        </p:blipFill>
        <p:spPr>
          <a:xfrm>
            <a:off x="1" y="562606"/>
            <a:ext cx="12192000" cy="6295394"/>
          </a:xfrm>
          <a:prstGeom prst="rect">
            <a:avLst/>
          </a:prstGeom>
        </p:spPr>
      </p:pic>
      <p:sp>
        <p:nvSpPr>
          <p:cNvPr id="7" name="Vijfhoek 6">
            <a:extLst>
              <a:ext uri="{FF2B5EF4-FFF2-40B4-BE49-F238E27FC236}">
                <a16:creationId xmlns:a16="http://schemas.microsoft.com/office/drawing/2014/main" id="{D3C6E243-18FA-544B-988B-D22FB628139E}"/>
              </a:ext>
            </a:extLst>
          </p:cNvPr>
          <p:cNvSpPr/>
          <p:nvPr/>
        </p:nvSpPr>
        <p:spPr>
          <a:xfrm>
            <a:off x="-1" y="3571071"/>
            <a:ext cx="8982635" cy="1882587"/>
          </a:xfrm>
          <a:prstGeom prst="homePlate">
            <a:avLst/>
          </a:prstGeom>
          <a:solidFill>
            <a:schemeClr val="tx2">
              <a:lumMod val="75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D26ABFB-0EF7-A447-B456-A27821DC4E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De scope van het programma</a:t>
            </a:r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29AF159-DBB3-2342-849C-3041B8DF37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68" y="6201364"/>
            <a:ext cx="1152000" cy="44570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2518A56-6055-2A41-8C5B-72EDCAA2E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Onderwijslogistiek in 4D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97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AA1E252-70F3-0542-AB36-75B6C5A7F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796" y="981176"/>
            <a:ext cx="7223282" cy="4726447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90000"/>
              </a:lnSpc>
              <a:spcAft>
                <a:spcPts val="1800"/>
              </a:spcAft>
              <a:buNone/>
            </a:pPr>
            <a:r>
              <a:rPr lang="nl-NL" sz="2800" dirty="0"/>
              <a:t>We </a:t>
            </a:r>
            <a:r>
              <a:rPr lang="nl-NL" sz="2800" b="1" dirty="0">
                <a:solidFill>
                  <a:schemeClr val="tx2"/>
                </a:solidFill>
              </a:rPr>
              <a:t>Dromen</a:t>
            </a:r>
            <a:r>
              <a:rPr lang="nl-NL" sz="2800" dirty="0"/>
              <a:t> samen met de student en docenten over vernieuwingen, </a:t>
            </a:r>
            <a:endParaRPr lang="nl-NL" sz="2800" dirty="0" smtClean="0"/>
          </a:p>
          <a:p>
            <a:pPr marL="0" indent="0" algn="ctr">
              <a:lnSpc>
                <a:spcPct val="90000"/>
              </a:lnSpc>
              <a:spcAft>
                <a:spcPts val="1800"/>
              </a:spcAft>
              <a:buNone/>
            </a:pPr>
            <a:r>
              <a:rPr lang="nl-NL" sz="2800" b="1" dirty="0" smtClean="0">
                <a:solidFill>
                  <a:schemeClr val="tx2"/>
                </a:solidFill>
              </a:rPr>
              <a:t>Denken</a:t>
            </a:r>
            <a:r>
              <a:rPr lang="nl-NL" sz="2800" dirty="0" smtClean="0"/>
              <a:t> </a:t>
            </a:r>
            <a:r>
              <a:rPr lang="nl-NL" sz="2800" dirty="0"/>
              <a:t>met alle stakeholders na over hoe we die werkelijkheid kunnen maken en we experimenteren door gewoon te gaan </a:t>
            </a:r>
            <a:r>
              <a:rPr lang="nl-NL" sz="2800" b="1" dirty="0">
                <a:solidFill>
                  <a:schemeClr val="tx2"/>
                </a:solidFill>
              </a:rPr>
              <a:t>Doen</a:t>
            </a:r>
            <a:r>
              <a:rPr lang="nl-NL" sz="2800" dirty="0"/>
              <a:t>. </a:t>
            </a:r>
            <a:endParaRPr lang="nl-NL" sz="2800" dirty="0" smtClean="0"/>
          </a:p>
          <a:p>
            <a:pPr marL="0" indent="0" algn="ctr">
              <a:lnSpc>
                <a:spcPct val="90000"/>
              </a:lnSpc>
              <a:spcAft>
                <a:spcPts val="1800"/>
              </a:spcAft>
              <a:buNone/>
            </a:pPr>
            <a:r>
              <a:rPr lang="nl-NL" sz="2800" dirty="0" smtClean="0"/>
              <a:t>Dit </a:t>
            </a:r>
            <a:r>
              <a:rPr lang="nl-NL" sz="2800" dirty="0"/>
              <a:t>alles </a:t>
            </a:r>
            <a:r>
              <a:rPr lang="nl-NL" sz="2800" b="1" dirty="0">
                <a:solidFill>
                  <a:schemeClr val="tx2"/>
                </a:solidFill>
              </a:rPr>
              <a:t>Dichtbij</a:t>
            </a:r>
            <a:r>
              <a:rPr lang="nl-NL" sz="2800" dirty="0"/>
              <a:t> onze studenten en de betrokken medewerkers omdat dit ook ons allen raakt in gedrag, cultuur en leiderschap.</a:t>
            </a:r>
          </a:p>
          <a:p>
            <a:pPr marL="0" indent="0">
              <a:lnSpc>
                <a:spcPct val="90000"/>
              </a:lnSpc>
              <a:spcAft>
                <a:spcPts val="1800"/>
              </a:spcAft>
              <a:buNone/>
            </a:pPr>
            <a:endParaRPr lang="nl-NL" sz="1600" dirty="0"/>
          </a:p>
        </p:txBody>
      </p:sp>
      <p:grpSp>
        <p:nvGrpSpPr>
          <p:cNvPr id="6" name="Groep 8"/>
          <p:cNvGrpSpPr/>
          <p:nvPr/>
        </p:nvGrpSpPr>
        <p:grpSpPr>
          <a:xfrm>
            <a:off x="7921647" y="981176"/>
            <a:ext cx="4270353" cy="4152979"/>
            <a:chOff x="468836" y="1942071"/>
            <a:chExt cx="5023723" cy="4556482"/>
          </a:xfrm>
        </p:grpSpPr>
        <p:sp>
          <p:nvSpPr>
            <p:cNvPr id="7" name="Ovaal 3"/>
            <p:cNvSpPr/>
            <p:nvPr/>
          </p:nvSpPr>
          <p:spPr>
            <a:xfrm>
              <a:off x="1515763" y="3015049"/>
              <a:ext cx="1675059" cy="16982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nl-NL" sz="1400" b="1" dirty="0">
                  <a:solidFill>
                    <a:schemeClr val="tx1"/>
                  </a:solidFill>
                </a:rPr>
                <a:t>Dromen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Ovaal 5"/>
            <p:cNvSpPr/>
            <p:nvPr/>
          </p:nvSpPr>
          <p:spPr>
            <a:xfrm>
              <a:off x="2892822" y="3030486"/>
              <a:ext cx="1675059" cy="16982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nl-NL" sz="1400" b="1" dirty="0" smtClean="0"/>
                <a:t>Denken</a:t>
              </a:r>
              <a:endParaRPr lang="en-US" sz="1400" b="1" dirty="0"/>
            </a:p>
          </p:txBody>
        </p:sp>
        <p:sp>
          <p:nvSpPr>
            <p:cNvPr id="9" name="Ovaal 4"/>
            <p:cNvSpPr/>
            <p:nvPr/>
          </p:nvSpPr>
          <p:spPr>
            <a:xfrm>
              <a:off x="2055295" y="4088869"/>
              <a:ext cx="1675059" cy="1698212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nl-NL" b="1" dirty="0" smtClean="0"/>
                <a:t>Doen</a:t>
              </a:r>
              <a:endParaRPr lang="en-US" b="1" dirty="0"/>
            </a:p>
          </p:txBody>
        </p:sp>
        <p:sp>
          <p:nvSpPr>
            <p:cNvPr id="10" name="Ring 6"/>
            <p:cNvSpPr/>
            <p:nvPr/>
          </p:nvSpPr>
          <p:spPr>
            <a:xfrm>
              <a:off x="468836" y="1942071"/>
              <a:ext cx="5023723" cy="4556482"/>
            </a:xfrm>
            <a:prstGeom prst="donut">
              <a:avLst>
                <a:gd name="adj" fmla="val 114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nl-NL" sz="1400" b="1" dirty="0" smtClean="0"/>
                <a:t>Dichtbij</a:t>
              </a:r>
              <a:endParaRPr lang="nl-NL" dirty="0">
                <a:solidFill>
                  <a:schemeClr val="tx1"/>
                </a:solidFill>
              </a:endParaRPr>
            </a:p>
            <a:p>
              <a:pPr algn="ctr"/>
              <a:endParaRPr lang="nl-NL" dirty="0" smtClean="0">
                <a:solidFill>
                  <a:schemeClr val="tx1"/>
                </a:solidFill>
              </a:endParaRP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endParaRPr lang="nl-NL" dirty="0" smtClean="0">
                <a:solidFill>
                  <a:schemeClr val="tx1"/>
                </a:solidFill>
              </a:endParaRP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endParaRPr lang="nl-NL" dirty="0" smtClean="0">
                <a:solidFill>
                  <a:schemeClr val="tx1"/>
                </a:solidFill>
              </a:endParaRP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endParaRPr lang="nl-NL" dirty="0" smtClean="0">
                <a:solidFill>
                  <a:schemeClr val="tx1"/>
                </a:solidFill>
              </a:endParaRP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endParaRPr lang="nl-NL" dirty="0" smtClean="0">
                <a:solidFill>
                  <a:schemeClr val="tx1"/>
                </a:solidFill>
              </a:endParaRPr>
            </a:p>
            <a:p>
              <a:pPr algn="ctr"/>
              <a:endParaRPr lang="nl-NL" sz="1400" b="1" dirty="0"/>
            </a:p>
            <a:p>
              <a:pPr algn="ctr"/>
              <a:endParaRPr lang="nl-NL" dirty="0" smtClean="0">
                <a:solidFill>
                  <a:schemeClr val="tx1"/>
                </a:solidFill>
              </a:endParaRP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endParaRPr lang="nl-NL" dirty="0" smtClean="0">
                <a:solidFill>
                  <a:schemeClr val="tx1"/>
                </a:solidFill>
              </a:endParaRPr>
            </a:p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220964" y="98612"/>
            <a:ext cx="49785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Vanaf</a:t>
            </a:r>
            <a:r>
              <a:rPr lang="en-US" sz="2400" dirty="0" smtClean="0">
                <a:solidFill>
                  <a:schemeClr val="bg1"/>
                </a:solidFill>
              </a:rPr>
              <a:t> dag </a:t>
            </a:r>
            <a:r>
              <a:rPr lang="en-US" sz="2400" dirty="0" err="1" smtClean="0">
                <a:solidFill>
                  <a:schemeClr val="bg1"/>
                </a:solidFill>
              </a:rPr>
              <a:t>één</a:t>
            </a:r>
            <a:r>
              <a:rPr lang="en-US" sz="2400" dirty="0" smtClean="0">
                <a:solidFill>
                  <a:schemeClr val="bg1"/>
                </a:solidFill>
              </a:rPr>
              <a:t>……. </a:t>
            </a:r>
            <a:r>
              <a:rPr lang="en-US" sz="2400" dirty="0" err="1" smtClean="0">
                <a:solidFill>
                  <a:schemeClr val="bg1"/>
                </a:solidFill>
              </a:rPr>
              <a:t>werken</a:t>
            </a:r>
            <a:r>
              <a:rPr lang="en-US" sz="2400" dirty="0" smtClean="0">
                <a:solidFill>
                  <a:schemeClr val="bg1"/>
                </a:solidFill>
              </a:rPr>
              <a:t> in 4D!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74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1C914107-B297-894A-ADC1-DC7E9FBB9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1820" y="2949388"/>
            <a:ext cx="6063528" cy="3545857"/>
          </a:xfrm>
          <a:prstGeom prst="rect">
            <a:avLst/>
          </a:prstGeom>
          <a:noFill/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DA289833-0DFF-AD4D-8F33-C023D7207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304" y="935870"/>
            <a:ext cx="7122865" cy="666000"/>
          </a:xfrm>
        </p:spPr>
        <p:txBody>
          <a:bodyPr anchor="t">
            <a:noAutofit/>
          </a:bodyPr>
          <a:lstStyle/>
          <a:p>
            <a:r>
              <a:rPr lang="nl-NL" sz="3200" dirty="0" smtClean="0"/>
              <a:t>Ons vertrekpunt; </a:t>
            </a:r>
            <a:r>
              <a:rPr lang="nl-NL" sz="3200" b="0" dirty="0" smtClean="0"/>
              <a:t>de student</a:t>
            </a:r>
            <a:endParaRPr lang="nl-NL" sz="3200" b="0" dirty="0"/>
          </a:p>
        </p:txBody>
      </p:sp>
      <p:sp>
        <p:nvSpPr>
          <p:cNvPr id="3" name="Rectangle 2"/>
          <p:cNvSpPr/>
          <p:nvPr/>
        </p:nvSpPr>
        <p:spPr>
          <a:xfrm>
            <a:off x="498101" y="1719555"/>
            <a:ext cx="11254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r>
              <a:rPr lang="nl-NL" sz="2000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1.</a:t>
            </a:r>
            <a:r>
              <a:rPr lang="nl-NL" sz="2000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 Verbeteren studenttevredenheid </a:t>
            </a:r>
            <a:r>
              <a:rPr lang="nl-NL" sz="20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over roosters </a:t>
            </a:r>
            <a:r>
              <a:rPr lang="nl-NL" sz="2000" i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(NSE-score van 6,6 in 2016 naar 7,3 in 2020) </a:t>
            </a:r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r>
              <a:rPr lang="nl-NL" sz="2000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  <a:p>
            <a:pPr marR="0" lvl="0">
              <a:lnSpc>
                <a:spcPts val="1400"/>
              </a:lnSpc>
              <a:spcBef>
                <a:spcPts val="0"/>
              </a:spcBef>
              <a:spcAft>
                <a:spcPts val="600"/>
              </a:spcAft>
            </a:pPr>
            <a:r>
              <a:rPr lang="nl-NL" sz="2000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2. Realiseren </a:t>
            </a:r>
            <a:r>
              <a:rPr lang="nl-NL" sz="2000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wendbaar </a:t>
            </a:r>
            <a:r>
              <a:rPr lang="nl-NL" sz="2000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en toekomstbestendig proces</a:t>
            </a:r>
            <a:endParaRPr lang="en-US" sz="2000" dirty="0"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03516" y="73484"/>
            <a:ext cx="387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2016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415739" y="3645098"/>
            <a:ext cx="65391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… geconcretiseerd </a:t>
            </a: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in </a:t>
            </a:r>
          </a:p>
          <a:p>
            <a:pPr algn="ctr"/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12 </a:t>
            </a: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Saxion </a:t>
            </a: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studentbeloften</a:t>
            </a:r>
            <a:endParaRPr lang="en-US" sz="3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114798" y="73485"/>
            <a:ext cx="387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‘</a:t>
            </a:r>
            <a:r>
              <a:rPr lang="en-US" sz="2400" b="1" dirty="0" err="1" smtClean="0">
                <a:solidFill>
                  <a:schemeClr val="bg1"/>
                </a:solidFill>
              </a:rPr>
              <a:t>Dromen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</a:rPr>
              <a:t>&amp; </a:t>
            </a:r>
            <a:r>
              <a:rPr lang="en-US" sz="2400" dirty="0" err="1">
                <a:solidFill>
                  <a:schemeClr val="bg1"/>
                </a:solidFill>
              </a:rPr>
              <a:t>D</a:t>
            </a:r>
            <a:r>
              <a:rPr lang="en-US" sz="2400" dirty="0" err="1" smtClean="0">
                <a:solidFill>
                  <a:schemeClr val="bg1"/>
                </a:solidFill>
              </a:rPr>
              <a:t>enken</a:t>
            </a:r>
            <a:r>
              <a:rPr lang="en-US" sz="2400" dirty="0" smtClean="0">
                <a:solidFill>
                  <a:schemeClr val="bg1"/>
                </a:solidFill>
              </a:rPr>
              <a:t>’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60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86" y="4089872"/>
            <a:ext cx="4563713" cy="23502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De </a:t>
            </a:r>
            <a:r>
              <a:rPr lang="en-US" sz="3200" dirty="0" err="1" smtClean="0"/>
              <a:t>verschillende</a:t>
            </a:r>
            <a:r>
              <a:rPr lang="en-US" sz="3200" dirty="0" smtClean="0"/>
              <a:t> </a:t>
            </a:r>
            <a:r>
              <a:rPr lang="en-US" sz="3200" dirty="0" err="1" smtClean="0"/>
              <a:t>perspectieven</a:t>
            </a:r>
            <a:r>
              <a:rPr lang="en-US" sz="3200" dirty="0" smtClean="0"/>
              <a:t> </a:t>
            </a:r>
            <a:r>
              <a:rPr lang="en-US" sz="3200" dirty="0" smtClean="0"/>
              <a:t>&amp; </a:t>
            </a:r>
            <a:r>
              <a:rPr lang="en-US" sz="3200" dirty="0" err="1" smtClean="0"/>
              <a:t>waar</a:t>
            </a:r>
            <a:r>
              <a:rPr lang="en-US" sz="3200" dirty="0" smtClean="0"/>
              <a:t> </a:t>
            </a:r>
            <a:r>
              <a:rPr lang="en-US" sz="3200" dirty="0" err="1" smtClean="0"/>
              <a:t>te</a:t>
            </a:r>
            <a:r>
              <a:rPr lang="en-US" sz="3200" dirty="0" smtClean="0"/>
              <a:t> </a:t>
            </a:r>
            <a:r>
              <a:rPr lang="en-US" sz="3200" dirty="0" err="1" smtClean="0"/>
              <a:t>beginnen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4094" y="1788592"/>
            <a:ext cx="3917577" cy="2013389"/>
          </a:xfrm>
          <a:prstGeom prst="rect">
            <a:avLst/>
          </a:prstGeom>
        </p:spPr>
      </p:pic>
      <p:pic>
        <p:nvPicPr>
          <p:cNvPr id="5" name="Afbeelding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872" y="4022454"/>
            <a:ext cx="4327775" cy="2230246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441" y="1788592"/>
            <a:ext cx="3866649" cy="1993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129" y="1788592"/>
            <a:ext cx="3307036" cy="2006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7856605" y="38871"/>
            <a:ext cx="387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2017/2018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563033" y="38870"/>
            <a:ext cx="387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‘</a:t>
            </a:r>
            <a:r>
              <a:rPr lang="en-US" sz="2400" dirty="0" err="1" smtClean="0">
                <a:solidFill>
                  <a:schemeClr val="bg1"/>
                </a:solidFill>
              </a:rPr>
              <a:t>Denken</a:t>
            </a:r>
            <a:r>
              <a:rPr lang="en-US" sz="2400" dirty="0" smtClean="0">
                <a:solidFill>
                  <a:schemeClr val="bg1"/>
                </a:solidFill>
              </a:rPr>
              <a:t> &amp; </a:t>
            </a:r>
            <a:r>
              <a:rPr lang="en-US" sz="2400" b="1" dirty="0" err="1">
                <a:solidFill>
                  <a:schemeClr val="bg1"/>
                </a:solidFill>
              </a:rPr>
              <a:t>D</a:t>
            </a:r>
            <a:r>
              <a:rPr lang="en-US" sz="2400" b="1" dirty="0" err="1" smtClean="0">
                <a:solidFill>
                  <a:schemeClr val="bg1"/>
                </a:solidFill>
              </a:rPr>
              <a:t>oen</a:t>
            </a:r>
            <a:r>
              <a:rPr lang="en-US" sz="2400" dirty="0" smtClean="0">
                <a:solidFill>
                  <a:schemeClr val="bg1"/>
                </a:solidFill>
              </a:rPr>
              <a:t>’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70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DA289833-0DFF-AD4D-8F33-C023D7207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112" y="935135"/>
            <a:ext cx="7122865" cy="666000"/>
          </a:xfrm>
        </p:spPr>
        <p:txBody>
          <a:bodyPr anchor="t">
            <a:noAutofit/>
          </a:bodyPr>
          <a:lstStyle/>
          <a:p>
            <a:r>
              <a:rPr lang="nl-NL" sz="3200" dirty="0" smtClean="0"/>
              <a:t>Welke factoren zijn beïnvloedbaar?</a:t>
            </a:r>
            <a:endParaRPr lang="nl-NL" sz="3200" b="0" dirty="0"/>
          </a:p>
        </p:txBody>
      </p:sp>
      <p:sp>
        <p:nvSpPr>
          <p:cNvPr id="5" name="Rectangle 4"/>
          <p:cNvSpPr/>
          <p:nvPr/>
        </p:nvSpPr>
        <p:spPr>
          <a:xfrm>
            <a:off x="7856605" y="38871"/>
            <a:ext cx="387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2017 / 2018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625786" y="34719"/>
            <a:ext cx="387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‘</a:t>
            </a:r>
            <a:r>
              <a:rPr lang="en-US" sz="2400" dirty="0" err="1" smtClean="0">
                <a:solidFill>
                  <a:schemeClr val="bg1"/>
                </a:solidFill>
              </a:rPr>
              <a:t>Denken</a:t>
            </a:r>
            <a:r>
              <a:rPr lang="en-US" sz="2400" dirty="0" smtClean="0">
                <a:solidFill>
                  <a:schemeClr val="bg1"/>
                </a:solidFill>
              </a:rPr>
              <a:t> &amp; </a:t>
            </a:r>
            <a:r>
              <a:rPr lang="en-US" sz="2400" b="1" dirty="0" err="1">
                <a:solidFill>
                  <a:schemeClr val="bg1"/>
                </a:solidFill>
              </a:rPr>
              <a:t>D</a:t>
            </a:r>
            <a:r>
              <a:rPr lang="en-US" sz="2400" b="1" dirty="0" err="1" smtClean="0">
                <a:solidFill>
                  <a:schemeClr val="bg1"/>
                </a:solidFill>
              </a:rPr>
              <a:t>oen</a:t>
            </a:r>
            <a:r>
              <a:rPr lang="en-US" sz="2400" dirty="0" smtClean="0">
                <a:solidFill>
                  <a:schemeClr val="bg1"/>
                </a:solidFill>
              </a:rPr>
              <a:t>’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9112" y="1743096"/>
            <a:ext cx="11521013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r>
              <a:rPr lang="nl-NL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Samen met academies experimenteren</a:t>
            </a:r>
            <a:endParaRPr lang="nl-NL" sz="2000" i="1" dirty="0" smtClean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r>
              <a:rPr lang="nl-NL" sz="20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oa</a:t>
            </a:r>
            <a:r>
              <a:rPr lang="nl-NL" sz="2000" i="1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 door; </a:t>
            </a:r>
            <a:r>
              <a:rPr lang="nl-NL" sz="2000" i="1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rollend semesterrooster </a:t>
            </a:r>
            <a:r>
              <a:rPr lang="nl-NL" sz="2000" i="1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/ eerder publiceren, </a:t>
            </a:r>
            <a:r>
              <a:rPr lang="nl-NL" sz="20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roostercoaching</a:t>
            </a:r>
            <a:r>
              <a:rPr lang="nl-NL" sz="2000" i="1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, </a:t>
            </a:r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r>
              <a:rPr lang="nl-NL" sz="2000" i="1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roosterbingo, weekstarts roostermakers &amp; academie</a:t>
            </a:r>
            <a:endParaRPr lang="nl-NL" sz="2000" i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r>
              <a:rPr lang="nl-NL" sz="2000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 </a:t>
            </a:r>
            <a:endParaRPr lang="en-US" sz="2000" b="1" dirty="0"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  <a:p>
            <a:pPr marR="0" lvl="0">
              <a:lnSpc>
                <a:spcPts val="1400"/>
              </a:lnSpc>
              <a:spcBef>
                <a:spcPts val="0"/>
              </a:spcBef>
              <a:spcAft>
                <a:spcPts val="600"/>
              </a:spcAft>
            </a:pPr>
            <a:r>
              <a:rPr lang="nl-NL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Proces in kaart </a:t>
            </a:r>
            <a:r>
              <a:rPr lang="nl-NL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brengen, monitoring en optimaliseren</a:t>
            </a:r>
            <a:endParaRPr lang="nl-NL" sz="2000" dirty="0" smtClean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  <a:p>
            <a:pPr marR="0" lvl="0">
              <a:lnSpc>
                <a:spcPts val="1400"/>
              </a:lnSpc>
              <a:spcBef>
                <a:spcPts val="0"/>
              </a:spcBef>
              <a:spcAft>
                <a:spcPts val="600"/>
              </a:spcAft>
            </a:pPr>
            <a:r>
              <a:rPr lang="nl-NL" sz="2000" i="1" dirty="0" err="1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o</a:t>
            </a:r>
            <a:r>
              <a:rPr lang="nl-NL" sz="20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a</a:t>
            </a:r>
            <a:r>
              <a:rPr lang="nl-NL" sz="2000" i="1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 door; in kaart brengen IST proces, optimalisaties, </a:t>
            </a:r>
            <a:r>
              <a:rPr lang="nl-NL" sz="20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dashboarding</a:t>
            </a:r>
            <a:endParaRPr lang="nl-NL" sz="2000" i="1" dirty="0" smtClean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  <a:p>
            <a:pPr marR="0" lvl="0">
              <a:lnSpc>
                <a:spcPts val="1400"/>
              </a:lnSpc>
              <a:spcBef>
                <a:spcPts val="0"/>
              </a:spcBef>
              <a:spcAft>
                <a:spcPts val="600"/>
              </a:spcAft>
            </a:pPr>
            <a:endParaRPr lang="nl-NL" sz="2000" i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  <a:p>
            <a:pPr marR="0" lvl="0">
              <a:lnSpc>
                <a:spcPts val="1400"/>
              </a:lnSpc>
              <a:spcBef>
                <a:spcPts val="0"/>
              </a:spcBef>
              <a:spcAft>
                <a:spcPts val="600"/>
              </a:spcAft>
            </a:pPr>
            <a:r>
              <a:rPr lang="nl-NL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De student</a:t>
            </a:r>
            <a:r>
              <a:rPr lang="nl-NL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;</a:t>
            </a:r>
          </a:p>
          <a:p>
            <a:pPr>
              <a:lnSpc>
                <a:spcPts val="1400"/>
              </a:lnSpc>
              <a:spcBef>
                <a:spcPts val="600"/>
              </a:spcBef>
            </a:pPr>
            <a:r>
              <a:rPr lang="nl-NL" sz="20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oa</a:t>
            </a:r>
            <a:r>
              <a:rPr lang="nl-NL" sz="2000" i="1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 door; </a:t>
            </a:r>
            <a:r>
              <a:rPr lang="nl-NL" sz="2000" i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inzage geven in het </a:t>
            </a:r>
            <a:endParaRPr lang="nl-NL" sz="2000" i="1" dirty="0" smtClean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  <a:p>
            <a:pPr>
              <a:lnSpc>
                <a:spcPts val="1400"/>
              </a:lnSpc>
              <a:spcBef>
                <a:spcPts val="600"/>
              </a:spcBef>
            </a:pPr>
            <a:r>
              <a:rPr lang="nl-NL" sz="2000" i="1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proces, studentprojecten</a:t>
            </a:r>
            <a:r>
              <a:rPr lang="nl-NL" sz="2000" i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, </a:t>
            </a:r>
            <a:r>
              <a:rPr lang="nl-NL" sz="2000" i="1" dirty="0" err="1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wall</a:t>
            </a:r>
            <a:endParaRPr lang="nl-NL" sz="2000" i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  <a:p>
            <a:pPr marR="0" lvl="0">
              <a:lnSpc>
                <a:spcPts val="1400"/>
              </a:lnSpc>
              <a:spcBef>
                <a:spcPts val="0"/>
              </a:spcBef>
              <a:spcAft>
                <a:spcPts val="600"/>
              </a:spcAft>
            </a:pPr>
            <a:endParaRPr lang="nl-NL" sz="16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  <a:p>
            <a:pPr marR="0" lvl="0">
              <a:lnSpc>
                <a:spcPts val="1400"/>
              </a:lnSpc>
              <a:spcBef>
                <a:spcPts val="0"/>
              </a:spcBef>
              <a:spcAft>
                <a:spcPts val="600"/>
              </a:spcAft>
            </a:pPr>
            <a:endParaRPr lang="en-US" sz="1600" dirty="0"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9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44444" y="768178"/>
            <a:ext cx="3235681" cy="15985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7243" y="3456803"/>
            <a:ext cx="4742330" cy="308048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726" y="2470068"/>
            <a:ext cx="3420558" cy="1973471"/>
          </a:xfrm>
          <a:prstGeom prst="rect">
            <a:avLst/>
          </a:prstGeom>
        </p:spPr>
      </p:pic>
      <p:sp>
        <p:nvSpPr>
          <p:cNvPr id="2" name="5-Point Star 1"/>
          <p:cNvSpPr/>
          <p:nvPr/>
        </p:nvSpPr>
        <p:spPr>
          <a:xfrm>
            <a:off x="8171671" y="3517018"/>
            <a:ext cx="3390086" cy="2955995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NSE 6,9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8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72000" y="1663888"/>
            <a:ext cx="9583624" cy="39480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Van </a:t>
            </a:r>
            <a:r>
              <a:rPr lang="en-US" sz="2800" dirty="0" err="1"/>
              <a:t>veranderen</a:t>
            </a:r>
            <a:r>
              <a:rPr lang="en-US" sz="2800" dirty="0"/>
              <a:t> met </a:t>
            </a:r>
            <a:r>
              <a:rPr lang="en-US" sz="2800" dirty="0" err="1"/>
              <a:t>kleine</a:t>
            </a:r>
            <a:r>
              <a:rPr lang="en-US" sz="2800" dirty="0"/>
              <a:t> </a:t>
            </a:r>
            <a:r>
              <a:rPr lang="en-US" sz="2800" dirty="0" err="1"/>
              <a:t>stapjes</a:t>
            </a:r>
            <a:r>
              <a:rPr lang="en-US" sz="2800" dirty="0"/>
              <a:t> </a:t>
            </a:r>
            <a:r>
              <a:rPr lang="en-US" sz="2800" dirty="0" err="1" smtClean="0"/>
              <a:t>naar</a:t>
            </a:r>
            <a:r>
              <a:rPr lang="en-US" sz="2800" dirty="0" smtClean="0"/>
              <a:t> </a:t>
            </a:r>
          </a:p>
          <a:p>
            <a:pPr marL="0" indent="0">
              <a:buNone/>
            </a:pPr>
            <a:r>
              <a:rPr lang="en-US" sz="2800" dirty="0" err="1" smtClean="0"/>
              <a:t>veranderen</a:t>
            </a:r>
            <a:r>
              <a:rPr lang="en-US" sz="2800" dirty="0" smtClean="0"/>
              <a:t> </a:t>
            </a:r>
            <a:r>
              <a:rPr lang="en-US" sz="2800" dirty="0"/>
              <a:t>met </a:t>
            </a:r>
            <a:r>
              <a:rPr lang="en-US" sz="2800" dirty="0" err="1"/>
              <a:t>een</a:t>
            </a:r>
            <a:r>
              <a:rPr lang="en-US" sz="2800" dirty="0"/>
              <a:t> </a:t>
            </a:r>
            <a:r>
              <a:rPr lang="en-US" sz="2800" dirty="0" err="1"/>
              <a:t>sprong</a:t>
            </a:r>
            <a:r>
              <a:rPr lang="en-US" sz="2800" dirty="0"/>
              <a:t>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err="1">
                <a:solidFill>
                  <a:schemeClr val="tx2"/>
                </a:solidFill>
              </a:rPr>
              <a:t>Tijd</a:t>
            </a:r>
            <a:r>
              <a:rPr lang="en-US" sz="2800" dirty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voor</a:t>
            </a:r>
            <a:r>
              <a:rPr lang="en-US" sz="2800" dirty="0" smtClean="0">
                <a:solidFill>
                  <a:schemeClr val="tx2"/>
                </a:solidFill>
              </a:rPr>
              <a:t>…..</a:t>
            </a:r>
            <a:endParaRPr lang="en-US" sz="2800" dirty="0">
              <a:solidFill>
                <a:schemeClr val="tx2"/>
              </a:solidFill>
            </a:endParaRPr>
          </a:p>
          <a:p>
            <a:pPr>
              <a:buFontTx/>
              <a:buChar char="-"/>
            </a:pPr>
            <a:r>
              <a:rPr lang="en-US" sz="2800" dirty="0" err="1" smtClean="0"/>
              <a:t>een</a:t>
            </a:r>
            <a:r>
              <a:rPr lang="en-US" sz="2800" dirty="0" smtClean="0"/>
              <a:t> </a:t>
            </a:r>
            <a:r>
              <a:rPr lang="en-US" sz="2800" dirty="0" err="1"/>
              <a:t>nieuw</a:t>
            </a:r>
            <a:r>
              <a:rPr lang="en-US" sz="2800" dirty="0"/>
              <a:t> </a:t>
            </a:r>
            <a:r>
              <a:rPr lang="en-US" sz="2800" dirty="0" err="1" smtClean="0"/>
              <a:t>systeem</a:t>
            </a:r>
            <a:r>
              <a:rPr lang="en-US" sz="2800" dirty="0" smtClean="0"/>
              <a:t> </a:t>
            </a:r>
            <a:r>
              <a:rPr lang="en-US" i="1" dirty="0" smtClean="0"/>
              <a:t>(planning, </a:t>
            </a:r>
            <a:r>
              <a:rPr lang="en-US" i="1" dirty="0" err="1" smtClean="0"/>
              <a:t>inzetplanning</a:t>
            </a:r>
            <a:r>
              <a:rPr lang="en-US" i="1" dirty="0" smtClean="0"/>
              <a:t> </a:t>
            </a:r>
            <a:r>
              <a:rPr lang="en-US" i="1" dirty="0" err="1" smtClean="0"/>
              <a:t>en</a:t>
            </a:r>
            <a:r>
              <a:rPr lang="en-US" i="1" dirty="0" smtClean="0"/>
              <a:t> </a:t>
            </a:r>
            <a:r>
              <a:rPr lang="en-US" i="1" dirty="0" err="1" smtClean="0"/>
              <a:t>roosteren</a:t>
            </a:r>
            <a:r>
              <a:rPr lang="en-US" i="1" dirty="0" smtClean="0"/>
              <a:t>)</a:t>
            </a:r>
          </a:p>
          <a:p>
            <a:pPr marL="0" indent="0">
              <a:buNone/>
            </a:pPr>
            <a:r>
              <a:rPr lang="en-US" sz="2800" dirty="0" smtClean="0"/>
              <a:t>- </a:t>
            </a:r>
            <a:r>
              <a:rPr lang="en-US" sz="2800" dirty="0" err="1" smtClean="0"/>
              <a:t>integratie</a:t>
            </a:r>
            <a:r>
              <a:rPr lang="en-US" sz="2800" dirty="0" smtClean="0"/>
              <a:t> van </a:t>
            </a:r>
            <a:r>
              <a:rPr lang="en-US" sz="2800" dirty="0" err="1" smtClean="0"/>
              <a:t>systemen</a:t>
            </a:r>
            <a:r>
              <a:rPr lang="en-US" sz="2800" dirty="0" smtClean="0"/>
              <a:t> &amp; </a:t>
            </a:r>
            <a:r>
              <a:rPr lang="en-US" sz="2800" dirty="0" err="1" smtClean="0"/>
              <a:t>datakwaliteit</a:t>
            </a: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- </a:t>
            </a:r>
            <a:r>
              <a:rPr lang="en-US" sz="2800" dirty="0" err="1" smtClean="0"/>
              <a:t>nieuwe</a:t>
            </a:r>
            <a:r>
              <a:rPr lang="en-US" sz="2800" dirty="0" smtClean="0"/>
              <a:t> </a:t>
            </a:r>
            <a:r>
              <a:rPr lang="en-US" sz="2800" dirty="0" err="1"/>
              <a:t>rollen</a:t>
            </a:r>
            <a:r>
              <a:rPr lang="en-US" sz="2800" dirty="0"/>
              <a:t> </a:t>
            </a:r>
            <a:r>
              <a:rPr lang="en-US" sz="2800" dirty="0" err="1"/>
              <a:t>voor</a:t>
            </a:r>
            <a:r>
              <a:rPr lang="en-US" sz="2800" dirty="0"/>
              <a:t> </a:t>
            </a:r>
            <a:r>
              <a:rPr lang="en-US" sz="2800" dirty="0" err="1"/>
              <a:t>medewerkers</a:t>
            </a: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- </a:t>
            </a:r>
            <a:r>
              <a:rPr lang="en-US" sz="2800" dirty="0" err="1" smtClean="0"/>
              <a:t>regie</a:t>
            </a:r>
            <a:r>
              <a:rPr lang="en-US" sz="2800" dirty="0" smtClean="0"/>
              <a:t> </a:t>
            </a:r>
            <a:r>
              <a:rPr lang="en-US" sz="2800" dirty="0"/>
              <a:t>op het </a:t>
            </a:r>
            <a:r>
              <a:rPr lang="en-US" sz="2800" dirty="0" err="1"/>
              <a:t>proces</a:t>
            </a:r>
            <a:r>
              <a:rPr lang="en-US" sz="2800" dirty="0"/>
              <a:t> </a:t>
            </a:r>
            <a:r>
              <a:rPr lang="en-US" sz="2800" dirty="0" err="1"/>
              <a:t>vanuit</a:t>
            </a:r>
            <a:r>
              <a:rPr lang="en-US" sz="2800" dirty="0"/>
              <a:t> </a:t>
            </a:r>
            <a:r>
              <a:rPr lang="en-US" sz="2800" dirty="0" err="1"/>
              <a:t>een</a:t>
            </a:r>
            <a:r>
              <a:rPr lang="en-US" sz="2800" dirty="0"/>
              <a:t> punt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871821" y="0"/>
            <a:ext cx="387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2019 / 2020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688540" y="1766"/>
            <a:ext cx="387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‘</a:t>
            </a:r>
            <a:r>
              <a:rPr lang="en-US" sz="2400" dirty="0" err="1" smtClean="0">
                <a:solidFill>
                  <a:schemeClr val="bg1"/>
                </a:solidFill>
              </a:rPr>
              <a:t>Doen</a:t>
            </a:r>
            <a:r>
              <a:rPr lang="en-US" sz="2400" dirty="0" smtClean="0">
                <a:solidFill>
                  <a:schemeClr val="bg1"/>
                </a:solidFill>
              </a:rPr>
              <a:t> &amp; </a:t>
            </a:r>
            <a:r>
              <a:rPr lang="en-US" sz="2400" dirty="0" err="1" smtClean="0">
                <a:solidFill>
                  <a:schemeClr val="bg1"/>
                </a:solidFill>
              </a:rPr>
              <a:t>Dichtbij</a:t>
            </a:r>
            <a:r>
              <a:rPr lang="en-US" sz="2400" dirty="0" smtClean="0">
                <a:solidFill>
                  <a:schemeClr val="bg1"/>
                </a:solidFill>
              </a:rPr>
              <a:t>’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DA289833-0DFF-AD4D-8F33-C023D7207AF5}"/>
              </a:ext>
            </a:extLst>
          </p:cNvPr>
          <p:cNvSpPr txBox="1">
            <a:spLocks/>
          </p:cNvSpPr>
          <p:nvPr/>
        </p:nvSpPr>
        <p:spPr>
          <a:xfrm>
            <a:off x="672000" y="899277"/>
            <a:ext cx="9234000" cy="66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200" dirty="0" smtClean="0"/>
              <a:t>Wat is de volgende stap?</a:t>
            </a:r>
            <a:endParaRPr lang="nl-NL" sz="3200" b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3383" y="899277"/>
            <a:ext cx="2632262" cy="2641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614116" y="1563388"/>
            <a:ext cx="22107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solidFill>
                  <a:schemeClr val="tx2"/>
                </a:solidFill>
              </a:rPr>
              <a:t>Een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sprong</a:t>
            </a:r>
            <a:r>
              <a:rPr lang="en-US" dirty="0" smtClean="0">
                <a:solidFill>
                  <a:schemeClr val="tx2"/>
                </a:solidFill>
              </a:rPr>
              <a:t>:</a:t>
            </a:r>
          </a:p>
          <a:p>
            <a:pPr algn="ctr"/>
            <a:r>
              <a:rPr lang="en-US" i="1" dirty="0" err="1" smtClean="0">
                <a:solidFill>
                  <a:schemeClr val="tx2"/>
                </a:solidFill>
              </a:rPr>
              <a:t>Eén</a:t>
            </a:r>
            <a:r>
              <a:rPr lang="en-US" i="1" dirty="0" smtClean="0">
                <a:solidFill>
                  <a:schemeClr val="tx2"/>
                </a:solidFill>
              </a:rPr>
              <a:t> </a:t>
            </a:r>
            <a:r>
              <a:rPr lang="en-US" i="1" dirty="0" err="1" smtClean="0">
                <a:solidFill>
                  <a:schemeClr val="tx2"/>
                </a:solidFill>
              </a:rPr>
              <a:t>stap</a:t>
            </a:r>
            <a:r>
              <a:rPr lang="en-US" i="1" dirty="0" smtClean="0">
                <a:solidFill>
                  <a:schemeClr val="tx2"/>
                </a:solidFill>
              </a:rPr>
              <a:t> </a:t>
            </a:r>
            <a:r>
              <a:rPr lang="en-US" i="1" dirty="0" err="1" smtClean="0">
                <a:solidFill>
                  <a:schemeClr val="tx2"/>
                </a:solidFill>
              </a:rPr>
              <a:t>naar</a:t>
            </a:r>
            <a:r>
              <a:rPr lang="en-US" i="1" dirty="0" smtClean="0">
                <a:solidFill>
                  <a:schemeClr val="tx2"/>
                </a:solidFill>
              </a:rPr>
              <a:t> </a:t>
            </a:r>
            <a:r>
              <a:rPr lang="en-US" i="1" dirty="0" err="1" smtClean="0">
                <a:solidFill>
                  <a:schemeClr val="tx2"/>
                </a:solidFill>
              </a:rPr>
              <a:t>achter</a:t>
            </a:r>
            <a:r>
              <a:rPr lang="en-US" i="1" dirty="0" smtClean="0">
                <a:solidFill>
                  <a:schemeClr val="tx2"/>
                </a:solidFill>
              </a:rPr>
              <a:t>,</a:t>
            </a:r>
          </a:p>
          <a:p>
            <a:pPr algn="ctr"/>
            <a:r>
              <a:rPr lang="en-US" i="1" dirty="0">
                <a:solidFill>
                  <a:schemeClr val="tx2"/>
                </a:solidFill>
              </a:rPr>
              <a:t>t</a:t>
            </a:r>
            <a:r>
              <a:rPr lang="en-US" i="1" dirty="0" smtClean="0">
                <a:solidFill>
                  <a:schemeClr val="tx2"/>
                </a:solidFill>
              </a:rPr>
              <a:t>wee </a:t>
            </a:r>
            <a:r>
              <a:rPr lang="en-US" i="1" dirty="0" err="1" smtClean="0">
                <a:solidFill>
                  <a:schemeClr val="tx2"/>
                </a:solidFill>
              </a:rPr>
              <a:t>vooruit</a:t>
            </a:r>
            <a:endParaRPr lang="en-US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59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871821" y="0"/>
            <a:ext cx="387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2020 </a:t>
            </a:r>
            <a:r>
              <a:rPr lang="en-US" sz="2400" dirty="0" smtClean="0">
                <a:solidFill>
                  <a:schemeClr val="bg1"/>
                </a:solidFill>
              </a:rPr>
              <a:t>/ </a:t>
            </a:r>
            <a:r>
              <a:rPr lang="en-US" sz="2400" dirty="0" smtClean="0">
                <a:solidFill>
                  <a:schemeClr val="bg1"/>
                </a:solidFill>
              </a:rPr>
              <a:t>2021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688540" y="1766"/>
            <a:ext cx="387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‘</a:t>
            </a:r>
            <a:r>
              <a:rPr lang="en-US" sz="2400" dirty="0" err="1" smtClean="0">
                <a:solidFill>
                  <a:schemeClr val="bg1"/>
                </a:solidFill>
              </a:rPr>
              <a:t>Doen</a:t>
            </a:r>
            <a:r>
              <a:rPr lang="en-US" sz="2400" dirty="0" smtClean="0">
                <a:solidFill>
                  <a:schemeClr val="bg1"/>
                </a:solidFill>
              </a:rPr>
              <a:t> &amp; </a:t>
            </a:r>
            <a:r>
              <a:rPr lang="en-US" sz="2400" dirty="0" err="1" smtClean="0">
                <a:solidFill>
                  <a:schemeClr val="bg1"/>
                </a:solidFill>
              </a:rPr>
              <a:t>Dichtbij</a:t>
            </a:r>
            <a:r>
              <a:rPr lang="en-US" sz="2400" dirty="0" smtClean="0">
                <a:solidFill>
                  <a:schemeClr val="bg1"/>
                </a:solidFill>
              </a:rPr>
              <a:t>’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DA289833-0DFF-AD4D-8F33-C023D7207AF5}"/>
              </a:ext>
            </a:extLst>
          </p:cNvPr>
          <p:cNvSpPr txBox="1">
            <a:spLocks/>
          </p:cNvSpPr>
          <p:nvPr/>
        </p:nvSpPr>
        <p:spPr>
          <a:xfrm>
            <a:off x="734753" y="1220980"/>
            <a:ext cx="9234000" cy="66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200" dirty="0" smtClean="0"/>
              <a:t>Waar ligt op dit moment onze focus?</a:t>
            </a:r>
            <a:endParaRPr lang="nl-NL" sz="3200" b="0" dirty="0"/>
          </a:p>
        </p:txBody>
      </p:sp>
      <p:sp>
        <p:nvSpPr>
          <p:cNvPr id="9" name="Rectangle 8"/>
          <p:cNvSpPr/>
          <p:nvPr/>
        </p:nvSpPr>
        <p:spPr>
          <a:xfrm>
            <a:off x="596712" y="3599710"/>
            <a:ext cx="11496675" cy="2580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r>
              <a:rPr lang="nl-NL" sz="2400" dirty="0"/>
              <a:t>Toekomstgericht onderwijs organiseren; </a:t>
            </a:r>
            <a:r>
              <a:rPr lang="nl-NL" sz="2400" dirty="0">
                <a:solidFill>
                  <a:schemeClr val="tx2"/>
                </a:solidFill>
              </a:rPr>
              <a:t>aan de voorkant </a:t>
            </a:r>
            <a:r>
              <a:rPr lang="nl-NL" sz="2400" dirty="0" smtClean="0">
                <a:solidFill>
                  <a:schemeClr val="tx2"/>
                </a:solidFill>
              </a:rPr>
              <a:t>meedenken</a:t>
            </a:r>
            <a:endParaRPr lang="nl-NL" sz="2400" dirty="0">
              <a:solidFill>
                <a:schemeClr val="tx2"/>
              </a:solidFill>
            </a:endParaRPr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endParaRPr lang="nl-NL" sz="2400" dirty="0"/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r>
              <a:rPr lang="nl-NL" sz="2400" dirty="0"/>
              <a:t>Capaciteitsmanagement; </a:t>
            </a:r>
            <a:r>
              <a:rPr lang="nl-NL" sz="2400" dirty="0">
                <a:solidFill>
                  <a:schemeClr val="tx2"/>
                </a:solidFill>
              </a:rPr>
              <a:t>grip </a:t>
            </a:r>
            <a:r>
              <a:rPr lang="nl-NL" sz="2400" dirty="0" smtClean="0">
                <a:solidFill>
                  <a:schemeClr val="tx2"/>
                </a:solidFill>
              </a:rPr>
              <a:t>krijgen en sturen </a:t>
            </a:r>
            <a:r>
              <a:rPr lang="nl-NL" sz="2400" dirty="0">
                <a:solidFill>
                  <a:schemeClr val="tx2"/>
                </a:solidFill>
              </a:rPr>
              <a:t>op het proces &amp; </a:t>
            </a:r>
            <a:r>
              <a:rPr lang="nl-NL" sz="2400" dirty="0" err="1" smtClean="0">
                <a:solidFill>
                  <a:schemeClr val="tx2"/>
                </a:solidFill>
              </a:rPr>
              <a:t>forecasting</a:t>
            </a:r>
            <a:endParaRPr lang="nl-NL" sz="2400" dirty="0" smtClean="0">
              <a:solidFill>
                <a:schemeClr val="tx2"/>
              </a:solidFill>
            </a:endParaRPr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endParaRPr lang="nl-NL" sz="2400" dirty="0"/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r>
              <a:rPr lang="nl-NL" sz="2400" dirty="0"/>
              <a:t>Studentenapp; </a:t>
            </a:r>
            <a:r>
              <a:rPr lang="nl-NL" sz="2400" dirty="0">
                <a:solidFill>
                  <a:schemeClr val="tx2"/>
                </a:solidFill>
              </a:rPr>
              <a:t>betere publicatie en </a:t>
            </a:r>
            <a:r>
              <a:rPr lang="nl-NL" sz="2400" dirty="0" smtClean="0">
                <a:solidFill>
                  <a:schemeClr val="tx2"/>
                </a:solidFill>
              </a:rPr>
              <a:t>communicatie</a:t>
            </a:r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endParaRPr lang="nl-NL" sz="2400" dirty="0"/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r>
              <a:rPr lang="nl-NL" sz="2400" dirty="0" smtClean="0"/>
              <a:t>Dashboards </a:t>
            </a:r>
            <a:r>
              <a:rPr lang="nl-NL" sz="2400" dirty="0"/>
              <a:t>en KPI’s; </a:t>
            </a:r>
            <a:r>
              <a:rPr lang="nl-NL" sz="2400" dirty="0">
                <a:solidFill>
                  <a:schemeClr val="tx2"/>
                </a:solidFill>
              </a:rPr>
              <a:t>meten om te </a:t>
            </a:r>
            <a:r>
              <a:rPr lang="nl-NL" sz="2400" dirty="0" smtClean="0">
                <a:solidFill>
                  <a:schemeClr val="tx2"/>
                </a:solidFill>
              </a:rPr>
              <a:t>verbeteren</a:t>
            </a:r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endParaRPr lang="nl-NL" sz="2400" dirty="0" smtClean="0">
              <a:solidFill>
                <a:schemeClr val="tx2"/>
              </a:solidFill>
            </a:endParaRPr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endParaRPr lang="nl-NL" sz="2400" dirty="0">
              <a:solidFill>
                <a:schemeClr val="tx2"/>
              </a:solidFill>
            </a:endParaRPr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r>
              <a:rPr lang="nl-NL" sz="2400" dirty="0" smtClean="0">
                <a:solidFill>
                  <a:schemeClr val="tx2"/>
                </a:solidFill>
              </a:rPr>
              <a:t>                                                  Verbreden binnen de keten: </a:t>
            </a:r>
            <a:r>
              <a:rPr lang="nl-NL" sz="2400" dirty="0" err="1" smtClean="0">
                <a:solidFill>
                  <a:schemeClr val="tx2"/>
                </a:solidFill>
              </a:rPr>
              <a:t>oa</a:t>
            </a:r>
            <a:r>
              <a:rPr lang="nl-NL" sz="2400" dirty="0" smtClean="0">
                <a:solidFill>
                  <a:schemeClr val="tx2"/>
                </a:solidFill>
              </a:rPr>
              <a:t> toetsing, inschrijving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6713" y="2187686"/>
            <a:ext cx="11254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r>
              <a:rPr lang="nl-NL" sz="2000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1.</a:t>
            </a:r>
            <a:r>
              <a:rPr lang="nl-NL" sz="2000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 Verbeteren studenttevredenheid </a:t>
            </a:r>
            <a:r>
              <a:rPr lang="nl-NL" sz="20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over roosters </a:t>
            </a:r>
            <a:r>
              <a:rPr lang="nl-NL" sz="2000" i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(NSE-score van 6,6 in 2016 naar 7,3 in 2020) </a:t>
            </a:r>
          </a:p>
          <a:p>
            <a:pPr marR="0" lvl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</a:pPr>
            <a:r>
              <a:rPr lang="nl-NL" sz="2000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  <a:p>
            <a:pPr marR="0" lvl="0">
              <a:lnSpc>
                <a:spcPts val="1400"/>
              </a:lnSpc>
              <a:spcBef>
                <a:spcPts val="0"/>
              </a:spcBef>
              <a:spcAft>
                <a:spcPts val="600"/>
              </a:spcAft>
            </a:pPr>
            <a:r>
              <a:rPr lang="nl-NL" sz="2000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2. Realiseren </a:t>
            </a:r>
            <a:r>
              <a:rPr lang="nl-NL" sz="2000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wendbaar </a:t>
            </a:r>
            <a:r>
              <a:rPr lang="nl-NL" sz="2000" dirty="0" smtClean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Lucida Sans Unicode" panose="020B0602030504020204" pitchFamily="34" charset="0"/>
              </a:rPr>
              <a:t>en toekomstbestendig proces</a:t>
            </a:r>
            <a:endParaRPr lang="en-US" sz="2000" dirty="0">
              <a:latin typeface="Arial" panose="020B0604020202020204" pitchFamily="34" charset="0"/>
              <a:ea typeface="Arial" panose="020B0604020202020204" pitchFamily="34" charset="0"/>
              <a:cs typeface="Lucida Sans Unicode" panose="020B0602030504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6423" y="789067"/>
            <a:ext cx="1274918" cy="7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65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xion_16-9-NL">
  <a:themeElements>
    <a:clrScheme name="Saxion">
      <a:dk1>
        <a:sysClr val="windowText" lastClr="000000"/>
      </a:dk1>
      <a:lt1>
        <a:sysClr val="window" lastClr="FFFFFF"/>
      </a:lt1>
      <a:dk2>
        <a:srgbClr val="009C82"/>
      </a:dk2>
      <a:lt2>
        <a:srgbClr val="F2F2F2"/>
      </a:lt2>
      <a:accent1>
        <a:srgbClr val="009C82"/>
      </a:accent1>
      <a:accent2>
        <a:srgbClr val="C6C5BF"/>
      </a:accent2>
      <a:accent3>
        <a:srgbClr val="85CEE4"/>
      </a:accent3>
      <a:accent4>
        <a:srgbClr val="009C82"/>
      </a:accent4>
      <a:accent5>
        <a:srgbClr val="C6C5BF"/>
      </a:accent5>
      <a:accent6>
        <a:srgbClr val="85CEE4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axion_16-9-NL" id="{17DE54D7-A80D-4AAE-8DD4-A580D0B6D6B1}" vid="{AECF0E5E-7D3E-49BD-87A7-20247C51C07C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6664f9864b54a78bdf9e6230de1c78b xmlns="6c73e52c-07d4-4617-ab67-464747257e8d">
      <Terms xmlns="http://schemas.microsoft.com/office/infopath/2007/PartnerControls"/>
    </c6664f9864b54a78bdf9e6230de1c78b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1E34AADEAD10458F2AFFC66494F8E9" ma:contentTypeVersion="14" ma:contentTypeDescription="Een nieuw document maken." ma:contentTypeScope="" ma:versionID="5bfd1efd6514d9d6abce9759ae8785c0">
  <xsd:schema xmlns:xsd="http://www.w3.org/2001/XMLSchema" xmlns:xs="http://www.w3.org/2001/XMLSchema" xmlns:p="http://schemas.microsoft.com/office/2006/metadata/properties" xmlns:ns2="45f6ce90-ba85-4ef2-b43f-c64448cd95eb" xmlns:ns3="28521691-45e4-4f43-9c21-287ceda31173" xmlns:ns4="6c73e52c-07d4-4617-ab67-464747257e8d" xmlns:ns5="78b6c946-d46b-4f99-ad35-555da0005474" targetNamespace="http://schemas.microsoft.com/office/2006/metadata/properties" ma:root="true" ma:fieldsID="38506ad9ec4f65bdb85908986d90553b" ns2:_="" ns3:_="" ns4:_="" ns5:_="">
    <xsd:import namespace="45f6ce90-ba85-4ef2-b43f-c64448cd95eb"/>
    <xsd:import namespace="28521691-45e4-4f43-9c21-287ceda31173"/>
    <xsd:import namespace="6c73e52c-07d4-4617-ab67-464747257e8d"/>
    <xsd:import namespace="78b6c946-d46b-4f99-ad35-555da000547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4:c6664f9864b54a78bdf9e6230de1c78b" minOccurs="0"/>
                <xsd:element ref="ns5:MediaServiceMetadata" minOccurs="0"/>
                <xsd:element ref="ns5:MediaServiceFastMetadata" minOccurs="0"/>
                <xsd:element ref="ns5:MediaServiceDateTaken" minOccurs="0"/>
                <xsd:element ref="ns5:MediaServiceLocation" minOccurs="0"/>
                <xsd:element ref="ns5:MediaServiceGenerationTime" minOccurs="0"/>
                <xsd:element ref="ns5:MediaServiceEventHashCode" minOccurs="0"/>
                <xsd:element ref="ns5:MediaServiceAutoTags" minOccurs="0"/>
                <xsd:element ref="ns5:MediaServiceOCR" minOccurs="0"/>
                <xsd:element ref="ns5:MediaServiceAutoKeyPoints" minOccurs="0"/>
                <xsd:element ref="ns5:MediaServiceKeyPoint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f6ce90-ba85-4ef2-b43f-c64448cd95e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521691-45e4-4f43-9c21-287ceda31173" elementFormDefault="qualified">
    <xsd:import namespace="http://schemas.microsoft.com/office/2006/documentManagement/types"/>
    <xsd:import namespace="http://schemas.microsoft.com/office/infopath/2007/PartnerControls"/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73e52c-07d4-4617-ab67-464747257e8d" elementFormDefault="qualified">
    <xsd:import namespace="http://schemas.microsoft.com/office/2006/documentManagement/types"/>
    <xsd:import namespace="http://schemas.microsoft.com/office/infopath/2007/PartnerControls"/>
    <xsd:element name="c6664f9864b54a78bdf9e6230de1c78b" ma:index="10" nillable="true" ma:taxonomy="true" ma:internalName="c6664f9864b54a78bdf9e6230de1c78b" ma:taxonomyFieldName="Saxion_Organisatie" ma:displayName="Organisatie" ma:fieldId="{c6664f98-64b5-4a78-bdf9-e6230de1c78b}" ma:sspId="ea23b583-fc58-4aef-a739-6987dbfb3358" ma:termSetId="f5ce510c-de11-4010-8708-f2f2dfd0e37c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b6c946-d46b-4f99-ad35-555da000547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CCE4B5-8CFF-4CD0-BF93-7C545FD699E7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45f6ce90-ba85-4ef2-b43f-c64448cd95eb"/>
    <ds:schemaRef ds:uri="http://schemas.openxmlformats.org/package/2006/metadata/core-properties"/>
    <ds:schemaRef ds:uri="6c73e52c-07d4-4617-ab67-464747257e8d"/>
    <ds:schemaRef ds:uri="78b6c946-d46b-4f99-ad35-555da0005474"/>
    <ds:schemaRef ds:uri="http://purl.org/dc/terms/"/>
    <ds:schemaRef ds:uri="28521691-45e4-4f43-9c21-287ceda31173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61F3E18-8454-4FF3-B463-0EDEBDFDDF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338CCA9-6E2E-4937-BE5F-1FC6F0884B02}">
  <ds:schemaRefs>
    <ds:schemaRef ds:uri="28521691-45e4-4f43-9c21-287ceda31173"/>
    <ds:schemaRef ds:uri="45f6ce90-ba85-4ef2-b43f-c64448cd95eb"/>
    <ds:schemaRef ds:uri="6c73e52c-07d4-4617-ab67-464747257e8d"/>
    <ds:schemaRef ds:uri="78b6c946-d46b-4f99-ad35-555da000547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573</Words>
  <Application>Microsoft Office PowerPoint</Application>
  <PresentationFormat>Widescreen</PresentationFormat>
  <Paragraphs>106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Calibri</vt:lpstr>
      <vt:lpstr>Lucida Sans Unicode</vt:lpstr>
      <vt:lpstr>Wingdings</vt:lpstr>
      <vt:lpstr>Saxion_16-9-NL</vt:lpstr>
      <vt:lpstr>Veranderen binnen de keten onderwijslogistiek; onze lessons learned</vt:lpstr>
      <vt:lpstr>Veranderen binnen de keten onderwijslogistiek </vt:lpstr>
      <vt:lpstr>Onderwijslogistiek in 4D</vt:lpstr>
      <vt:lpstr>PowerPoint Presentation</vt:lpstr>
      <vt:lpstr>Ons vertrekpunt; de student</vt:lpstr>
      <vt:lpstr>De verschillende perspectieven &amp; waar te beginnen?</vt:lpstr>
      <vt:lpstr>Welke factoren zijn beïnvloedbaar?</vt:lpstr>
      <vt:lpstr>PowerPoint Presentation</vt:lpstr>
      <vt:lpstr>PowerPoint Presentation</vt:lpstr>
      <vt:lpstr>Lessons Learned</vt:lpstr>
      <vt:lpstr>Consequent werken vanuit de 4D’s …..WERKT!</vt:lpstr>
      <vt:lpstr>Echt effect hebben kan alleen als je; de prestatie centraal zet  &amp;  bereid bent om te veranderen op alle facetten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Voortgang OL4D</dc:title>
  <dc:creator>iris borst</dc:creator>
  <cp:lastModifiedBy>Sandra van Dieren</cp:lastModifiedBy>
  <cp:revision>39</cp:revision>
  <dcterms:created xsi:type="dcterms:W3CDTF">2020-11-17T17:42:41Z</dcterms:created>
  <dcterms:modified xsi:type="dcterms:W3CDTF">2020-11-27T07:12:55Z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0x010100CB1E34AADEAD10458F2AFFC66494F8E9</vt:lpwstr>
  </property>
  <property fmtid="{D5CDD505-2E9C-101B-9397-08002B2CF9AE}" pid="3" name="Saxion_Organisatie">
    <vt:lpwstr/>
  </property>
</Properties>
</file>