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412" r:id="rId2"/>
    <p:sldId id="427" r:id="rId3"/>
    <p:sldId id="1000681" r:id="rId4"/>
    <p:sldId id="1000689" r:id="rId5"/>
    <p:sldId id="1000686" r:id="rId6"/>
    <p:sldId id="1000691" r:id="rId7"/>
    <p:sldId id="1000682" r:id="rId8"/>
    <p:sldId id="1000693" r:id="rId9"/>
    <p:sldId id="1000688" r:id="rId10"/>
    <p:sldId id="1000699" r:id="rId11"/>
    <p:sldId id="1000701" r:id="rId12"/>
    <p:sldId id="1000700" r:id="rId13"/>
    <p:sldId id="329" r:id="rId14"/>
    <p:sldId id="451" r:id="rId15"/>
  </p:sldIdLst>
  <p:sldSz cx="12192000" cy="6858000"/>
  <p:notesSz cx="6858000" cy="9144000"/>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E4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016"/>
    <p:restoredTop sz="86357"/>
  </p:normalViewPr>
  <p:slideViewPr>
    <p:cSldViewPr snapToGrid="0">
      <p:cViewPr>
        <p:scale>
          <a:sx n="100" d="100"/>
          <a:sy n="100" d="100"/>
        </p:scale>
        <p:origin x="392" y="216"/>
      </p:cViewPr>
      <p:guideLst/>
    </p:cSldViewPr>
  </p:slideViewPr>
  <p:notesTextViewPr>
    <p:cViewPr>
      <p:scale>
        <a:sx n="1" d="1"/>
        <a:sy n="1" d="1"/>
      </p:scale>
      <p:origin x="0" y="0"/>
    </p:cViewPr>
  </p:notesTextViewPr>
  <p:notesViewPr>
    <p:cSldViewPr snapToGrid="0">
      <p:cViewPr varScale="1">
        <p:scale>
          <a:sx n="90" d="100"/>
          <a:sy n="90" d="100"/>
        </p:scale>
        <p:origin x="2920" y="8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6CDA3F-2F60-FC4F-A9F0-A20A7EE19642}" type="datetimeFigureOut">
              <a:rPr lang="en-NL" smtClean="0"/>
              <a:t>29/11/2024</a:t>
            </a:fld>
            <a:endParaRPr lang="en-N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D7F8E2-37A8-2040-ABE0-969FF79DA63E}" type="slidenum">
              <a:rPr lang="en-NL" smtClean="0"/>
              <a:t>‹#›</a:t>
            </a:fld>
            <a:endParaRPr lang="en-NL"/>
          </a:p>
        </p:txBody>
      </p:sp>
    </p:spTree>
    <p:extLst>
      <p:ext uri="{BB962C8B-B14F-4D97-AF65-F5344CB8AC3E}">
        <p14:creationId xmlns:p14="http://schemas.microsoft.com/office/powerpoint/2010/main" val="1958524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DMS:</a:t>
            </a:r>
          </a:p>
          <a:p>
            <a:r>
              <a:rPr lang="en-GB" sz="1200" dirty="0"/>
              <a:t>The Data Management Services (DMS) team at SURF is dedicated to supporting researchers and institutions in effectively managing, storing, and sharing research data. They offer expertise in data stewardship, </a:t>
            </a:r>
          </a:p>
          <a:p>
            <a:r>
              <a:rPr lang="en-GB" sz="1200" dirty="0"/>
              <a:t>ensuring that data is handled according to FAIR principles—Findable, Accessible, Interoperable, and Reusable. The DMS team provides tools and services that facilitate secure data storage and seamless collaboration among research partners.</a:t>
            </a:r>
          </a:p>
          <a:p>
            <a:r>
              <a:rPr lang="en-GB" sz="1200" dirty="0"/>
              <a:t> By promoting best practices in data management, they help enhance the quality and reproducibility of scientific research.</a:t>
            </a:r>
          </a:p>
          <a:p>
            <a:r>
              <a:rPr lang="en-NL" dirty="0"/>
              <a:t>At t</a:t>
            </a:r>
            <a:r>
              <a:rPr lang="en-GB" dirty="0"/>
              <a:t>h</a:t>
            </a:r>
            <a:r>
              <a:rPr lang="en-NL" dirty="0"/>
              <a:t>e moment we provide yoda service as a data management tool.</a:t>
            </a:r>
          </a:p>
          <a:p>
            <a:endParaRPr lang="en-NL" dirty="0"/>
          </a:p>
          <a:p>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SRC:SURF Research Cloud is a self-service platform that enables researchers to easily create virtual research environments tailored to their specific project needs. It offers a </a:t>
            </a:r>
            <a:r>
              <a:rPr lang="en-GB" sz="1200" dirty="0" err="1"/>
              <a:t>catalog</a:t>
            </a:r>
            <a:r>
              <a:rPr lang="en-GB" sz="1200" dirty="0"/>
              <a:t> of preconfigured workspaces and datasets, allowing users to build reproducible and shareable environments. The platform integrates various computing and data services, facilitating seamless collaboration across institutions and research communities. By providing secure access and flexible resource management, SURF Research Cloud enhances the efficiency and effectiveness of research workflows. </a:t>
            </a:r>
          </a:p>
          <a:p>
            <a:endParaRPr lang="en-NL" dirty="0"/>
          </a:p>
          <a:p>
            <a:endParaRPr lang="en-GB" sz="1200" dirty="0"/>
          </a:p>
          <a:p>
            <a:r>
              <a:rPr lang="en-GB" sz="1200" dirty="0"/>
              <a:t>SRAM: </a:t>
            </a:r>
            <a:br>
              <a:rPr lang="en-GB" sz="1200" dirty="0"/>
            </a:br>
            <a:r>
              <a:rPr lang="en-GB" sz="1200" dirty="0">
                <a:effectLst/>
                <a:latin typeface="Times"/>
              </a:rPr>
              <a:t>SURF Research Access Management (SRAM) is a platform that enables institutions to delegate access to research services for researchers, facilitating quick, easy, and secure management of research collaborations.</a:t>
            </a:r>
          </a:p>
          <a:p>
            <a:r>
              <a:rPr lang="en-GB" sz="1200" dirty="0">
                <a:effectLst/>
                <a:latin typeface="Times"/>
              </a:rPr>
              <a:t>It provides Authentication and Authorisation as a Service, arranging secure access for web and non-web services using institutional accounts wherever possible.</a:t>
            </a:r>
          </a:p>
          <a:p>
            <a:r>
              <a:rPr lang="en-GB" sz="1200" dirty="0">
                <a:effectLst/>
                <a:latin typeface="Times"/>
              </a:rPr>
              <a:t>SRAM is built on established international agreements for authorization and authentication in education and research, ensuring compliance with global standards.</a:t>
            </a:r>
          </a:p>
          <a:p>
            <a:r>
              <a:rPr lang="en-GB" sz="1200" dirty="0">
                <a:effectLst/>
                <a:latin typeface="Times"/>
              </a:rPr>
              <a:t>By utilizing SRAM, institutions gain insight and control over research collaborations, allowing them to oversee which collaborations exist, who is a member, and which services are used.</a:t>
            </a:r>
          </a:p>
          <a:p>
            <a:r>
              <a:rPr lang="en-GB" sz="1200" dirty="0">
                <a:effectLst/>
                <a:latin typeface="Times"/>
              </a:rPr>
              <a:t>&lt; </a:t>
            </a:r>
            <a:br>
              <a:rPr lang="en-GB" sz="1200" dirty="0">
                <a:effectLst/>
                <a:latin typeface="Times"/>
              </a:rPr>
            </a:br>
            <a:r>
              <a:rPr lang="en-GB" sz="1200" dirty="0">
                <a:effectLst/>
                <a:latin typeface="Times"/>
              </a:rPr>
              <a:t>(not sure. Need double check)This service is particularly beneficial for researchers working with external partners, as it simplifies the process of granting secure access without the need to create guest accounts. &gt;</a:t>
            </a:r>
          </a:p>
          <a:p>
            <a:endParaRPr lang="en-NL" dirty="0"/>
          </a:p>
        </p:txBody>
      </p:sp>
      <p:sp>
        <p:nvSpPr>
          <p:cNvPr id="4" name="Slide Number Placeholder 3"/>
          <p:cNvSpPr>
            <a:spLocks noGrp="1"/>
          </p:cNvSpPr>
          <p:nvPr>
            <p:ph type="sldNum" sz="quarter" idx="5"/>
          </p:nvPr>
        </p:nvSpPr>
        <p:spPr/>
        <p:txBody>
          <a:bodyPr/>
          <a:lstStyle/>
          <a:p>
            <a:fld id="{B3D7F8E2-37A8-2040-ABE0-969FF79DA63E}" type="slidenum">
              <a:rPr lang="en-NL" smtClean="0"/>
              <a:t>2</a:t>
            </a:fld>
            <a:endParaRPr lang="en-NL"/>
          </a:p>
        </p:txBody>
      </p:sp>
    </p:spTree>
    <p:extLst>
      <p:ext uri="{BB962C8B-B14F-4D97-AF65-F5344CB8AC3E}">
        <p14:creationId xmlns:p14="http://schemas.microsoft.com/office/powerpoint/2010/main" val="14090401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1DA9D8-5E50-393A-7C3E-7298BEFB8A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08ADC8-9DE6-81C8-1C26-9B112443D6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578F319-B91F-7772-6233-26738264F7D5}"/>
              </a:ext>
            </a:extLst>
          </p:cNvPr>
          <p:cNvSpPr>
            <a:spLocks noGrp="1"/>
          </p:cNvSpPr>
          <p:nvPr>
            <p:ph type="body" idx="1"/>
          </p:nvPr>
        </p:nvSpPr>
        <p:spPr/>
        <p:txBody>
          <a:bodyPr/>
          <a:lstStyle/>
          <a:p>
            <a:endParaRPr lang="en-NL" dirty="0"/>
          </a:p>
        </p:txBody>
      </p:sp>
      <p:sp>
        <p:nvSpPr>
          <p:cNvPr id="4" name="Slide Number Placeholder 3">
            <a:extLst>
              <a:ext uri="{FF2B5EF4-FFF2-40B4-BE49-F238E27FC236}">
                <a16:creationId xmlns:a16="http://schemas.microsoft.com/office/drawing/2014/main" id="{309412A1-2346-CB8E-F0BF-F1E032A5D57A}"/>
              </a:ext>
            </a:extLst>
          </p:cNvPr>
          <p:cNvSpPr>
            <a:spLocks noGrp="1"/>
          </p:cNvSpPr>
          <p:nvPr>
            <p:ph type="sldNum" sz="quarter" idx="5"/>
          </p:nvPr>
        </p:nvSpPr>
        <p:spPr/>
        <p:txBody>
          <a:bodyPr/>
          <a:lstStyle/>
          <a:p>
            <a:fld id="{B3D7F8E2-37A8-2040-ABE0-969FF79DA63E}" type="slidenum">
              <a:rPr lang="en-NL" smtClean="0"/>
              <a:t>11</a:t>
            </a:fld>
            <a:endParaRPr lang="en-NL"/>
          </a:p>
        </p:txBody>
      </p:sp>
    </p:spTree>
    <p:extLst>
      <p:ext uri="{BB962C8B-B14F-4D97-AF65-F5344CB8AC3E}">
        <p14:creationId xmlns:p14="http://schemas.microsoft.com/office/powerpoint/2010/main" val="7843830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CB9E45-D543-F5B5-C48F-54D1793592B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6A8E53B-61C9-1E2C-B9A2-03004215158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ED6D54C-3D14-C3C9-8E27-05A8777FA6DE}"/>
              </a:ext>
            </a:extLst>
          </p:cNvPr>
          <p:cNvSpPr>
            <a:spLocks noGrp="1"/>
          </p:cNvSpPr>
          <p:nvPr>
            <p:ph type="body" idx="1"/>
          </p:nvPr>
        </p:nvSpPr>
        <p:spPr/>
        <p:txBody>
          <a:bodyPr/>
          <a:lstStyle/>
          <a:p>
            <a:endParaRPr lang="en-NL" dirty="0"/>
          </a:p>
        </p:txBody>
      </p:sp>
      <p:sp>
        <p:nvSpPr>
          <p:cNvPr id="4" name="Slide Number Placeholder 3">
            <a:extLst>
              <a:ext uri="{FF2B5EF4-FFF2-40B4-BE49-F238E27FC236}">
                <a16:creationId xmlns:a16="http://schemas.microsoft.com/office/drawing/2014/main" id="{9AF1DD6A-3C9C-6248-041D-0D6A35A0B6D5}"/>
              </a:ext>
            </a:extLst>
          </p:cNvPr>
          <p:cNvSpPr>
            <a:spLocks noGrp="1"/>
          </p:cNvSpPr>
          <p:nvPr>
            <p:ph type="sldNum" sz="quarter" idx="5"/>
          </p:nvPr>
        </p:nvSpPr>
        <p:spPr/>
        <p:txBody>
          <a:bodyPr/>
          <a:lstStyle/>
          <a:p>
            <a:fld id="{B3D7F8E2-37A8-2040-ABE0-969FF79DA63E}" type="slidenum">
              <a:rPr lang="en-NL" smtClean="0"/>
              <a:t>12</a:t>
            </a:fld>
            <a:endParaRPr lang="en-NL"/>
          </a:p>
        </p:txBody>
      </p:sp>
    </p:spTree>
    <p:extLst>
      <p:ext uri="{BB962C8B-B14F-4D97-AF65-F5344CB8AC3E}">
        <p14:creationId xmlns:p14="http://schemas.microsoft.com/office/powerpoint/2010/main" val="3975501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8C176B4-2F3E-4542-A88B-B482618D0CAA}" type="slidenum">
              <a:rPr kumimoji="0" lang="nl-NL" sz="1200" b="0" i="0" u="none" strike="noStrike" kern="1200" cap="none" spc="0" normalizeH="0" baseline="0" noProof="0" smtClean="0">
                <a:ln>
                  <a:noFill/>
                </a:ln>
                <a:solidFill>
                  <a:prstClr val="black"/>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nl-NL" sz="1200" b="0" i="0" u="none" strike="noStrike" kern="1200" cap="none" spc="0" normalizeH="0" baseline="0" noProof="0" dirty="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36812660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FA273B-A641-696F-2E63-BD5FA7603F3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B9403A-EB56-FBAC-81B3-B36C5519A72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B711BF1-297E-A121-CD44-8913CA1CE0FA}"/>
              </a:ext>
            </a:extLst>
          </p:cNvPr>
          <p:cNvSpPr>
            <a:spLocks noGrp="1"/>
          </p:cNvSpPr>
          <p:nvPr>
            <p:ph type="body" idx="1"/>
          </p:nvPr>
        </p:nvSpPr>
        <p:spPr/>
        <p:txBody>
          <a:bodyPr/>
          <a:lstStyle/>
          <a:p>
            <a:r>
              <a:rPr lang="en-GB" dirty="0"/>
              <a:t>R</a:t>
            </a:r>
            <a:r>
              <a:rPr lang="en-NL" dirty="0"/>
              <a:t>esearch life cycle</a:t>
            </a:r>
          </a:p>
          <a:p>
            <a:r>
              <a:rPr lang="en-GB" dirty="0"/>
              <a:t>O</a:t>
            </a:r>
            <a:r>
              <a:rPr lang="en-NL" dirty="0"/>
              <a:t>ur purpose is to bring data to compute</a:t>
            </a:r>
          </a:p>
          <a:p>
            <a:endParaRPr lang="en-NL" dirty="0"/>
          </a:p>
        </p:txBody>
      </p:sp>
      <p:sp>
        <p:nvSpPr>
          <p:cNvPr id="4" name="Slide Number Placeholder 3">
            <a:extLst>
              <a:ext uri="{FF2B5EF4-FFF2-40B4-BE49-F238E27FC236}">
                <a16:creationId xmlns:a16="http://schemas.microsoft.com/office/drawing/2014/main" id="{46BBD7F5-7046-94B5-C31E-5E5D9D8338B4}"/>
              </a:ext>
            </a:extLst>
          </p:cNvPr>
          <p:cNvSpPr>
            <a:spLocks noGrp="1"/>
          </p:cNvSpPr>
          <p:nvPr>
            <p:ph type="sldNum" sz="quarter" idx="5"/>
          </p:nvPr>
        </p:nvSpPr>
        <p:spPr/>
        <p:txBody>
          <a:bodyPr/>
          <a:lstStyle/>
          <a:p>
            <a:fld id="{B3D7F8E2-37A8-2040-ABE0-969FF79DA63E}" type="slidenum">
              <a:rPr lang="en-NL" smtClean="0"/>
              <a:t>3</a:t>
            </a:fld>
            <a:endParaRPr lang="en-NL"/>
          </a:p>
        </p:txBody>
      </p:sp>
    </p:spTree>
    <p:extLst>
      <p:ext uri="{BB962C8B-B14F-4D97-AF65-F5344CB8AC3E}">
        <p14:creationId xmlns:p14="http://schemas.microsoft.com/office/powerpoint/2010/main" val="23895049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755AF1-92F7-825A-3FE9-2502FD8511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9E0884-E98F-E8B5-7DE4-F22B8A7126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1DE2E2E-B52A-6765-4370-9E2F3CE47F57}"/>
              </a:ext>
            </a:extLst>
          </p:cNvPr>
          <p:cNvSpPr>
            <a:spLocks noGrp="1"/>
          </p:cNvSpPr>
          <p:nvPr>
            <p:ph type="body" idx="1"/>
          </p:nvPr>
        </p:nvSpPr>
        <p:spPr/>
        <p:txBody>
          <a:bodyPr/>
          <a:lstStyle/>
          <a:p>
            <a:r>
              <a:rPr lang="en-GB" dirty="0"/>
              <a:t>R</a:t>
            </a:r>
            <a:r>
              <a:rPr lang="en-NL" dirty="0"/>
              <a:t>esearch life cycle</a:t>
            </a:r>
          </a:p>
          <a:p>
            <a:r>
              <a:rPr lang="en-GB" dirty="0"/>
              <a:t>O</a:t>
            </a:r>
            <a:r>
              <a:rPr lang="en-NL" dirty="0"/>
              <a:t>ur purpose is to bring data to compute</a:t>
            </a:r>
          </a:p>
          <a:p>
            <a:endParaRPr lang="en-NL" dirty="0"/>
          </a:p>
        </p:txBody>
      </p:sp>
      <p:sp>
        <p:nvSpPr>
          <p:cNvPr id="4" name="Slide Number Placeholder 3">
            <a:extLst>
              <a:ext uri="{FF2B5EF4-FFF2-40B4-BE49-F238E27FC236}">
                <a16:creationId xmlns:a16="http://schemas.microsoft.com/office/drawing/2014/main" id="{6552B026-184A-6E8D-51F5-0BA170D4DACC}"/>
              </a:ext>
            </a:extLst>
          </p:cNvPr>
          <p:cNvSpPr>
            <a:spLocks noGrp="1"/>
          </p:cNvSpPr>
          <p:nvPr>
            <p:ph type="sldNum" sz="quarter" idx="5"/>
          </p:nvPr>
        </p:nvSpPr>
        <p:spPr/>
        <p:txBody>
          <a:bodyPr/>
          <a:lstStyle/>
          <a:p>
            <a:fld id="{B3D7F8E2-37A8-2040-ABE0-969FF79DA63E}" type="slidenum">
              <a:rPr lang="en-NL" smtClean="0"/>
              <a:t>4</a:t>
            </a:fld>
            <a:endParaRPr lang="en-NL"/>
          </a:p>
        </p:txBody>
      </p:sp>
    </p:spTree>
    <p:extLst>
      <p:ext uri="{BB962C8B-B14F-4D97-AF65-F5344CB8AC3E}">
        <p14:creationId xmlns:p14="http://schemas.microsoft.com/office/powerpoint/2010/main" val="39306092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28F905-A78D-427A-7081-D623B816B6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B53449-ED16-E6AD-29E6-9D6DD1AE56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23A9E7D-D36C-BBB0-3331-0A11826B84CA}"/>
              </a:ext>
            </a:extLst>
          </p:cNvPr>
          <p:cNvSpPr>
            <a:spLocks noGrp="1"/>
          </p:cNvSpPr>
          <p:nvPr>
            <p:ph type="body" idx="1"/>
          </p:nvPr>
        </p:nvSpPr>
        <p:spPr/>
        <p:txBody>
          <a:bodyPr/>
          <a:lstStyle/>
          <a:p>
            <a:r>
              <a:rPr lang="en-GB" dirty="0"/>
              <a:t>S</a:t>
            </a:r>
            <a:r>
              <a:rPr lang="en-NL" dirty="0"/>
              <a:t>toarge tiering </a:t>
            </a:r>
          </a:p>
          <a:p>
            <a:r>
              <a:rPr lang="en-GB" dirty="0"/>
              <a:t>S</a:t>
            </a:r>
            <a:r>
              <a:rPr lang="en-NL" dirty="0"/>
              <a:t>calability</a:t>
            </a:r>
          </a:p>
          <a:p>
            <a:endParaRPr lang="en-NL" dirty="0"/>
          </a:p>
        </p:txBody>
      </p:sp>
      <p:sp>
        <p:nvSpPr>
          <p:cNvPr id="4" name="Slide Number Placeholder 3">
            <a:extLst>
              <a:ext uri="{FF2B5EF4-FFF2-40B4-BE49-F238E27FC236}">
                <a16:creationId xmlns:a16="http://schemas.microsoft.com/office/drawing/2014/main" id="{AD2CC28A-8184-B97D-D5C2-4B35E8FFE50D}"/>
              </a:ext>
            </a:extLst>
          </p:cNvPr>
          <p:cNvSpPr>
            <a:spLocks noGrp="1"/>
          </p:cNvSpPr>
          <p:nvPr>
            <p:ph type="sldNum" sz="quarter" idx="5"/>
          </p:nvPr>
        </p:nvSpPr>
        <p:spPr/>
        <p:txBody>
          <a:bodyPr/>
          <a:lstStyle/>
          <a:p>
            <a:fld id="{B3D7F8E2-37A8-2040-ABE0-969FF79DA63E}" type="slidenum">
              <a:rPr lang="en-NL" smtClean="0"/>
              <a:t>5</a:t>
            </a:fld>
            <a:endParaRPr lang="en-NL"/>
          </a:p>
        </p:txBody>
      </p:sp>
    </p:spTree>
    <p:extLst>
      <p:ext uri="{BB962C8B-B14F-4D97-AF65-F5344CB8AC3E}">
        <p14:creationId xmlns:p14="http://schemas.microsoft.com/office/powerpoint/2010/main" val="18652101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60F3CF-5819-A0F5-3469-5595937E95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42B4661-9F24-DEEE-EB40-CC028A47BB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91EFD78-AD82-740C-8615-F8F6ECFF8AEA}"/>
              </a:ext>
            </a:extLst>
          </p:cNvPr>
          <p:cNvSpPr>
            <a:spLocks noGrp="1"/>
          </p:cNvSpPr>
          <p:nvPr>
            <p:ph type="body" idx="1"/>
          </p:nvPr>
        </p:nvSpPr>
        <p:spPr/>
        <p:txBody>
          <a:bodyPr/>
          <a:lstStyle/>
          <a:p>
            <a:pPr>
              <a:buFont typeface="Wingdings" pitchFamily="2" charset="2"/>
              <a:buChar char="§"/>
            </a:pPr>
            <a:r>
              <a:rPr lang="en-GB" sz="1200" dirty="0"/>
              <a:t>A community cloud</a:t>
            </a:r>
          </a:p>
          <a:p>
            <a:pPr>
              <a:buFont typeface="Wingdings" pitchFamily="2" charset="2"/>
              <a:buChar char="§"/>
            </a:pPr>
            <a:r>
              <a:rPr lang="en-GB" sz="1200" dirty="0"/>
              <a:t>The community being Dutch educational / academic institutes</a:t>
            </a:r>
          </a:p>
          <a:p>
            <a:pPr>
              <a:buFont typeface="Wingdings" pitchFamily="2" charset="2"/>
              <a:buChar char="§"/>
            </a:pPr>
            <a:r>
              <a:rPr lang="en-GB" sz="1200" dirty="0"/>
              <a:t>Often similar or overlapping concerns in terms of application, security, policy, etc.</a:t>
            </a:r>
          </a:p>
          <a:p>
            <a:pPr>
              <a:buFont typeface="Wingdings" pitchFamily="2" charset="2"/>
              <a:buChar char="§"/>
            </a:pPr>
            <a:r>
              <a:rPr lang="en-GB" sz="1200" dirty="0"/>
              <a:t>Paid for mainly by member institutes and NWO</a:t>
            </a:r>
          </a:p>
          <a:p>
            <a:pPr>
              <a:buFont typeface="Wingdings" pitchFamily="2" charset="2"/>
              <a:buChar char="§"/>
            </a:pPr>
            <a:r>
              <a:rPr lang="en-GB" sz="1200" dirty="0"/>
              <a:t>Cloud resources are hosted at SURF, but also by third party vendors: AWS, Azure, Google</a:t>
            </a:r>
          </a:p>
          <a:p>
            <a:pPr>
              <a:buFont typeface="Wingdings" pitchFamily="2" charset="2"/>
              <a:buChar char="§"/>
            </a:pPr>
            <a:r>
              <a:rPr lang="en-GB" sz="1200" dirty="0"/>
              <a:t>Agreements with third party vendors on data protection</a:t>
            </a:r>
          </a:p>
        </p:txBody>
      </p:sp>
      <p:sp>
        <p:nvSpPr>
          <p:cNvPr id="4" name="Slide Number Placeholder 3">
            <a:extLst>
              <a:ext uri="{FF2B5EF4-FFF2-40B4-BE49-F238E27FC236}">
                <a16:creationId xmlns:a16="http://schemas.microsoft.com/office/drawing/2014/main" id="{BF92F03E-6622-1CF5-91AE-6A0DBB582CAF}"/>
              </a:ext>
            </a:extLst>
          </p:cNvPr>
          <p:cNvSpPr>
            <a:spLocks noGrp="1"/>
          </p:cNvSpPr>
          <p:nvPr>
            <p:ph type="sldNum" sz="quarter" idx="5"/>
          </p:nvPr>
        </p:nvSpPr>
        <p:spPr/>
        <p:txBody>
          <a:bodyPr/>
          <a:lstStyle/>
          <a:p>
            <a:fld id="{B3D7F8E2-37A8-2040-ABE0-969FF79DA63E}" type="slidenum">
              <a:rPr lang="en-NL" smtClean="0"/>
              <a:t>6</a:t>
            </a:fld>
            <a:endParaRPr lang="en-NL"/>
          </a:p>
        </p:txBody>
      </p:sp>
    </p:spTree>
    <p:extLst>
      <p:ext uri="{BB962C8B-B14F-4D97-AF65-F5344CB8AC3E}">
        <p14:creationId xmlns:p14="http://schemas.microsoft.com/office/powerpoint/2010/main" val="2710135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2E4F75-EBFD-D35E-9437-2281EE11169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C75880-273A-2280-FAC4-328AF9C7A6C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35387AC-425C-C159-6FFE-F41FC256C827}"/>
              </a:ext>
            </a:extLst>
          </p:cNvPr>
          <p:cNvSpPr>
            <a:spLocks noGrp="1"/>
          </p:cNvSpPr>
          <p:nvPr>
            <p:ph type="body" idx="1"/>
          </p:nvPr>
        </p:nvSpPr>
        <p:spPr/>
        <p:txBody>
          <a:bodyPr/>
          <a:lstStyle/>
          <a:p>
            <a:endParaRPr lang="en-NL" dirty="0"/>
          </a:p>
        </p:txBody>
      </p:sp>
      <p:sp>
        <p:nvSpPr>
          <p:cNvPr id="4" name="Slide Number Placeholder 3">
            <a:extLst>
              <a:ext uri="{FF2B5EF4-FFF2-40B4-BE49-F238E27FC236}">
                <a16:creationId xmlns:a16="http://schemas.microsoft.com/office/drawing/2014/main" id="{CA911A56-CCAB-636C-1010-39AC279DD22A}"/>
              </a:ext>
            </a:extLst>
          </p:cNvPr>
          <p:cNvSpPr>
            <a:spLocks noGrp="1"/>
          </p:cNvSpPr>
          <p:nvPr>
            <p:ph type="sldNum" sz="quarter" idx="5"/>
          </p:nvPr>
        </p:nvSpPr>
        <p:spPr/>
        <p:txBody>
          <a:bodyPr/>
          <a:lstStyle/>
          <a:p>
            <a:fld id="{B3D7F8E2-37A8-2040-ABE0-969FF79DA63E}" type="slidenum">
              <a:rPr lang="en-NL" smtClean="0"/>
              <a:t>7</a:t>
            </a:fld>
            <a:endParaRPr lang="en-NL"/>
          </a:p>
        </p:txBody>
      </p:sp>
    </p:spTree>
    <p:extLst>
      <p:ext uri="{BB962C8B-B14F-4D97-AF65-F5344CB8AC3E}">
        <p14:creationId xmlns:p14="http://schemas.microsoft.com/office/powerpoint/2010/main" val="1654763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313FAD-99E6-9948-95A8-624653993B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3236BB6-A377-C22F-387C-FF73F771423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266F099-D0EE-D699-C18A-488822465F8C}"/>
              </a:ext>
            </a:extLst>
          </p:cNvPr>
          <p:cNvSpPr>
            <a:spLocks noGrp="1"/>
          </p:cNvSpPr>
          <p:nvPr>
            <p:ph type="body" idx="1"/>
          </p:nvPr>
        </p:nvSpPr>
        <p:spPr/>
        <p:txBody>
          <a:bodyPr/>
          <a:lstStyle/>
          <a:p>
            <a:endParaRPr lang="en-NL" dirty="0"/>
          </a:p>
        </p:txBody>
      </p:sp>
      <p:sp>
        <p:nvSpPr>
          <p:cNvPr id="4" name="Slide Number Placeholder 3">
            <a:extLst>
              <a:ext uri="{FF2B5EF4-FFF2-40B4-BE49-F238E27FC236}">
                <a16:creationId xmlns:a16="http://schemas.microsoft.com/office/drawing/2014/main" id="{446BCEED-0CF5-220C-FA8D-724BF1DB980F}"/>
              </a:ext>
            </a:extLst>
          </p:cNvPr>
          <p:cNvSpPr>
            <a:spLocks noGrp="1"/>
          </p:cNvSpPr>
          <p:nvPr>
            <p:ph type="sldNum" sz="quarter" idx="5"/>
          </p:nvPr>
        </p:nvSpPr>
        <p:spPr/>
        <p:txBody>
          <a:bodyPr/>
          <a:lstStyle/>
          <a:p>
            <a:fld id="{B3D7F8E2-37A8-2040-ABE0-969FF79DA63E}" type="slidenum">
              <a:rPr lang="en-NL" smtClean="0"/>
              <a:t>8</a:t>
            </a:fld>
            <a:endParaRPr lang="en-NL"/>
          </a:p>
        </p:txBody>
      </p:sp>
    </p:spTree>
    <p:extLst>
      <p:ext uri="{BB962C8B-B14F-4D97-AF65-F5344CB8AC3E}">
        <p14:creationId xmlns:p14="http://schemas.microsoft.com/office/powerpoint/2010/main" val="2454686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5CD725-E80D-8EE8-2BB3-4A7D8FEDB2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2E22F1-8600-669C-E124-48BC61CBFBF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201B1A-4755-EF61-5CFA-D906FA42F419}"/>
              </a:ext>
            </a:extLst>
          </p:cNvPr>
          <p:cNvSpPr>
            <a:spLocks noGrp="1"/>
          </p:cNvSpPr>
          <p:nvPr>
            <p:ph type="body" idx="1"/>
          </p:nvPr>
        </p:nvSpPr>
        <p:spPr/>
        <p:txBody>
          <a:bodyPr/>
          <a:lstStyle/>
          <a:p>
            <a:r>
              <a:rPr lang="en-NL" dirty="0"/>
              <a:t>Sharing data among different systtems, (yoda, irods, (can be anywhere on any cloud) allows people to integate data between heterogeneous systems.)</a:t>
            </a:r>
          </a:p>
          <a:p>
            <a:r>
              <a:rPr lang="en-NL" dirty="0"/>
              <a:t>	data can be created on snellius and saved in RDM and then be used ag</a:t>
            </a:r>
            <a:r>
              <a:rPr lang="en-GB" dirty="0"/>
              <a:t>ai</a:t>
            </a:r>
            <a:r>
              <a:rPr lang="en-NL" dirty="0"/>
              <a:t>n in research cloud env.</a:t>
            </a:r>
          </a:p>
          <a:p>
            <a:endParaRPr lang="en-NL" dirty="0"/>
          </a:p>
          <a:p>
            <a:endParaRPr lang="en-NL" dirty="0"/>
          </a:p>
          <a:p>
            <a:r>
              <a:rPr lang="en-GB" dirty="0"/>
              <a:t>P</a:t>
            </a:r>
            <a:r>
              <a:rPr lang="en-NL" dirty="0"/>
              <a:t>ipe lines and orchestration of proceses are also provided by irods . </a:t>
            </a:r>
          </a:p>
          <a:p>
            <a:endParaRPr lang="en-NL" dirty="0"/>
          </a:p>
          <a:p>
            <a:endParaRPr lang="en-NL" dirty="0"/>
          </a:p>
        </p:txBody>
      </p:sp>
      <p:sp>
        <p:nvSpPr>
          <p:cNvPr id="4" name="Slide Number Placeholder 3">
            <a:extLst>
              <a:ext uri="{FF2B5EF4-FFF2-40B4-BE49-F238E27FC236}">
                <a16:creationId xmlns:a16="http://schemas.microsoft.com/office/drawing/2014/main" id="{01BBCBA6-79C4-C3EC-E70E-55CFC557DAC1}"/>
              </a:ext>
            </a:extLst>
          </p:cNvPr>
          <p:cNvSpPr>
            <a:spLocks noGrp="1"/>
          </p:cNvSpPr>
          <p:nvPr>
            <p:ph type="sldNum" sz="quarter" idx="5"/>
          </p:nvPr>
        </p:nvSpPr>
        <p:spPr/>
        <p:txBody>
          <a:bodyPr/>
          <a:lstStyle/>
          <a:p>
            <a:fld id="{B3D7F8E2-37A8-2040-ABE0-969FF79DA63E}" type="slidenum">
              <a:rPr lang="en-NL" smtClean="0"/>
              <a:t>9</a:t>
            </a:fld>
            <a:endParaRPr lang="en-NL"/>
          </a:p>
        </p:txBody>
      </p:sp>
    </p:spTree>
    <p:extLst>
      <p:ext uri="{BB962C8B-B14F-4D97-AF65-F5344CB8AC3E}">
        <p14:creationId xmlns:p14="http://schemas.microsoft.com/office/powerpoint/2010/main" val="4654005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4153E-5DD8-1C66-1775-4E8B389780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FC015F-0F43-6D98-2EAD-F9821FA258F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EE65503-9ADB-A856-5D3A-33D224DFE012}"/>
              </a:ext>
            </a:extLst>
          </p:cNvPr>
          <p:cNvSpPr>
            <a:spLocks noGrp="1"/>
          </p:cNvSpPr>
          <p:nvPr>
            <p:ph type="body" idx="1"/>
          </p:nvPr>
        </p:nvSpPr>
        <p:spPr/>
        <p:txBody>
          <a:bodyPr/>
          <a:lstStyle/>
          <a:p>
            <a:r>
              <a:rPr lang="en-GB" dirty="0"/>
              <a:t>Developed by Utrecht Uni</a:t>
            </a:r>
          </a:p>
          <a:p>
            <a:endParaRPr lang="en-GB" dirty="0"/>
          </a:p>
          <a:p>
            <a:r>
              <a:rPr lang="en-GB" dirty="0" err="1"/>
              <a:t>Davrods</a:t>
            </a:r>
            <a:r>
              <a:rPr lang="en-GB" dirty="0"/>
              <a:t> provides access to </a:t>
            </a:r>
            <a:r>
              <a:rPr lang="en-GB" dirty="0" err="1"/>
              <a:t>iRODS</a:t>
            </a:r>
            <a:r>
              <a:rPr lang="en-GB" dirty="0"/>
              <a:t> servers using the WebDAV protocol. It is a bridge between the WebDAV protocol and the </a:t>
            </a:r>
            <a:r>
              <a:rPr lang="en-GB" dirty="0" err="1"/>
              <a:t>iRODS</a:t>
            </a:r>
            <a:r>
              <a:rPr lang="en-GB" dirty="0"/>
              <a:t> API, implemented as an Apache HTTPD module.</a:t>
            </a:r>
          </a:p>
          <a:p>
            <a:pPr marL="285750" indent="-285750">
              <a:buFont typeface="Arial" panose="020B0604020202020204" pitchFamily="34" charset="0"/>
              <a:buChar char="•"/>
            </a:pPr>
            <a:r>
              <a:rPr lang="en-NL" dirty="0"/>
              <a:t>Mounts iRODS on your vm</a:t>
            </a:r>
          </a:p>
          <a:p>
            <a:pPr marL="285750" indent="-285750">
              <a:buFont typeface="Arial" panose="020B0604020202020204" pitchFamily="34" charset="0"/>
              <a:buChar char="•"/>
            </a:pPr>
            <a:r>
              <a:rPr lang="en-NL" dirty="0"/>
              <a:t>Simplifiies the use of irods for the user </a:t>
            </a:r>
          </a:p>
          <a:p>
            <a:endParaRPr lang="en-NL" dirty="0"/>
          </a:p>
        </p:txBody>
      </p:sp>
      <p:sp>
        <p:nvSpPr>
          <p:cNvPr id="4" name="Slide Number Placeholder 3">
            <a:extLst>
              <a:ext uri="{FF2B5EF4-FFF2-40B4-BE49-F238E27FC236}">
                <a16:creationId xmlns:a16="http://schemas.microsoft.com/office/drawing/2014/main" id="{5661EFF9-0564-60A8-E182-9B788777B613}"/>
              </a:ext>
            </a:extLst>
          </p:cNvPr>
          <p:cNvSpPr>
            <a:spLocks noGrp="1"/>
          </p:cNvSpPr>
          <p:nvPr>
            <p:ph type="sldNum" sz="quarter" idx="5"/>
          </p:nvPr>
        </p:nvSpPr>
        <p:spPr/>
        <p:txBody>
          <a:bodyPr/>
          <a:lstStyle/>
          <a:p>
            <a:fld id="{B3D7F8E2-37A8-2040-ABE0-969FF79DA63E}" type="slidenum">
              <a:rPr lang="en-NL" smtClean="0"/>
              <a:t>10</a:t>
            </a:fld>
            <a:endParaRPr lang="en-NL"/>
          </a:p>
        </p:txBody>
      </p:sp>
    </p:spTree>
    <p:extLst>
      <p:ext uri="{BB962C8B-B14F-4D97-AF65-F5344CB8AC3E}">
        <p14:creationId xmlns:p14="http://schemas.microsoft.com/office/powerpoint/2010/main" val="32287320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D1ED4C-0A58-1442-8C73-2393CF11D92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NL"/>
          </a:p>
        </p:txBody>
      </p:sp>
      <p:sp>
        <p:nvSpPr>
          <p:cNvPr id="3" name="Subtitle 2">
            <a:extLst>
              <a:ext uri="{FF2B5EF4-FFF2-40B4-BE49-F238E27FC236}">
                <a16:creationId xmlns:a16="http://schemas.microsoft.com/office/drawing/2014/main" id="{C43C3A6F-D555-DB38-FA55-3B376C0788E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NL"/>
          </a:p>
        </p:txBody>
      </p:sp>
      <p:sp>
        <p:nvSpPr>
          <p:cNvPr id="4" name="Date Placeholder 3">
            <a:extLst>
              <a:ext uri="{FF2B5EF4-FFF2-40B4-BE49-F238E27FC236}">
                <a16:creationId xmlns:a16="http://schemas.microsoft.com/office/drawing/2014/main" id="{74E61A60-8CD9-39A6-28EE-77C24D3B73CA}"/>
              </a:ext>
            </a:extLst>
          </p:cNvPr>
          <p:cNvSpPr>
            <a:spLocks noGrp="1"/>
          </p:cNvSpPr>
          <p:nvPr>
            <p:ph type="dt" sz="half" idx="10"/>
          </p:nvPr>
        </p:nvSpPr>
        <p:spPr/>
        <p:txBody>
          <a:bodyPr/>
          <a:lstStyle/>
          <a:p>
            <a:fld id="{4CE0751B-F9D6-9B48-80FB-A1A3A9F8AA38}" type="datetimeFigureOut">
              <a:rPr lang="en-NL" smtClean="0"/>
              <a:t>26/11/2024</a:t>
            </a:fld>
            <a:endParaRPr lang="en-NL"/>
          </a:p>
        </p:txBody>
      </p:sp>
      <p:sp>
        <p:nvSpPr>
          <p:cNvPr id="5" name="Footer Placeholder 4">
            <a:extLst>
              <a:ext uri="{FF2B5EF4-FFF2-40B4-BE49-F238E27FC236}">
                <a16:creationId xmlns:a16="http://schemas.microsoft.com/office/drawing/2014/main" id="{1F38199C-F880-40E6-8946-E54B2931163F}"/>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28AAD791-4724-F11D-5245-DC8D0BAAD248}"/>
              </a:ext>
            </a:extLst>
          </p:cNvPr>
          <p:cNvSpPr>
            <a:spLocks noGrp="1"/>
          </p:cNvSpPr>
          <p:nvPr>
            <p:ph type="sldNum" sz="quarter" idx="12"/>
          </p:nvPr>
        </p:nvSpPr>
        <p:spPr/>
        <p:txBody>
          <a:bodyPr/>
          <a:lstStyle/>
          <a:p>
            <a:fld id="{B24639D0-F6DD-234B-95D5-CC3ABE21B8E1}" type="slidenum">
              <a:rPr lang="en-NL" smtClean="0"/>
              <a:t>‹#›</a:t>
            </a:fld>
            <a:endParaRPr lang="en-NL"/>
          </a:p>
        </p:txBody>
      </p:sp>
    </p:spTree>
    <p:extLst>
      <p:ext uri="{BB962C8B-B14F-4D97-AF65-F5344CB8AC3E}">
        <p14:creationId xmlns:p14="http://schemas.microsoft.com/office/powerpoint/2010/main" val="867130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A9B0B-BEA6-3875-4E1C-CAF3FC0A168C}"/>
              </a:ext>
            </a:extLst>
          </p:cNvPr>
          <p:cNvSpPr>
            <a:spLocks noGrp="1"/>
          </p:cNvSpPr>
          <p:nvPr>
            <p:ph type="title"/>
          </p:nvPr>
        </p:nvSpPr>
        <p:spPr/>
        <p:txBody>
          <a:bodyPr/>
          <a:lstStyle/>
          <a:p>
            <a:r>
              <a:rPr lang="en-GB"/>
              <a:t>Click to edit Master title style</a:t>
            </a:r>
            <a:endParaRPr lang="en-NL"/>
          </a:p>
        </p:txBody>
      </p:sp>
      <p:sp>
        <p:nvSpPr>
          <p:cNvPr id="3" name="Vertical Text Placeholder 2">
            <a:extLst>
              <a:ext uri="{FF2B5EF4-FFF2-40B4-BE49-F238E27FC236}">
                <a16:creationId xmlns:a16="http://schemas.microsoft.com/office/drawing/2014/main" id="{18F1ACB2-A6D4-368E-1311-78DB839FBB2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Date Placeholder 3">
            <a:extLst>
              <a:ext uri="{FF2B5EF4-FFF2-40B4-BE49-F238E27FC236}">
                <a16:creationId xmlns:a16="http://schemas.microsoft.com/office/drawing/2014/main" id="{E912679D-EC00-8184-07DD-C793AE806874}"/>
              </a:ext>
            </a:extLst>
          </p:cNvPr>
          <p:cNvSpPr>
            <a:spLocks noGrp="1"/>
          </p:cNvSpPr>
          <p:nvPr>
            <p:ph type="dt" sz="half" idx="10"/>
          </p:nvPr>
        </p:nvSpPr>
        <p:spPr/>
        <p:txBody>
          <a:bodyPr/>
          <a:lstStyle/>
          <a:p>
            <a:fld id="{4CE0751B-F9D6-9B48-80FB-A1A3A9F8AA38}" type="datetimeFigureOut">
              <a:rPr lang="en-NL" smtClean="0"/>
              <a:t>26/11/2024</a:t>
            </a:fld>
            <a:endParaRPr lang="en-NL"/>
          </a:p>
        </p:txBody>
      </p:sp>
      <p:sp>
        <p:nvSpPr>
          <p:cNvPr id="5" name="Footer Placeholder 4">
            <a:extLst>
              <a:ext uri="{FF2B5EF4-FFF2-40B4-BE49-F238E27FC236}">
                <a16:creationId xmlns:a16="http://schemas.microsoft.com/office/drawing/2014/main" id="{671761A5-4556-B932-299E-21A9AA5100B9}"/>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1737A9CF-3968-9996-D1B2-2D00BF851D38}"/>
              </a:ext>
            </a:extLst>
          </p:cNvPr>
          <p:cNvSpPr>
            <a:spLocks noGrp="1"/>
          </p:cNvSpPr>
          <p:nvPr>
            <p:ph type="sldNum" sz="quarter" idx="12"/>
          </p:nvPr>
        </p:nvSpPr>
        <p:spPr/>
        <p:txBody>
          <a:bodyPr/>
          <a:lstStyle/>
          <a:p>
            <a:fld id="{B24639D0-F6DD-234B-95D5-CC3ABE21B8E1}" type="slidenum">
              <a:rPr lang="en-NL" smtClean="0"/>
              <a:t>‹#›</a:t>
            </a:fld>
            <a:endParaRPr lang="en-NL"/>
          </a:p>
        </p:txBody>
      </p:sp>
    </p:spTree>
    <p:extLst>
      <p:ext uri="{BB962C8B-B14F-4D97-AF65-F5344CB8AC3E}">
        <p14:creationId xmlns:p14="http://schemas.microsoft.com/office/powerpoint/2010/main" val="3200154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82A1A84-61B4-8401-58FF-3905DAB84C6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NL"/>
          </a:p>
        </p:txBody>
      </p:sp>
      <p:sp>
        <p:nvSpPr>
          <p:cNvPr id="3" name="Vertical Text Placeholder 2">
            <a:extLst>
              <a:ext uri="{FF2B5EF4-FFF2-40B4-BE49-F238E27FC236}">
                <a16:creationId xmlns:a16="http://schemas.microsoft.com/office/drawing/2014/main" id="{ED90C639-93D1-02A5-A3E5-02F4D8690A6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Date Placeholder 3">
            <a:extLst>
              <a:ext uri="{FF2B5EF4-FFF2-40B4-BE49-F238E27FC236}">
                <a16:creationId xmlns:a16="http://schemas.microsoft.com/office/drawing/2014/main" id="{787C7489-8F03-137B-57B3-23E3F3058F16}"/>
              </a:ext>
            </a:extLst>
          </p:cNvPr>
          <p:cNvSpPr>
            <a:spLocks noGrp="1"/>
          </p:cNvSpPr>
          <p:nvPr>
            <p:ph type="dt" sz="half" idx="10"/>
          </p:nvPr>
        </p:nvSpPr>
        <p:spPr/>
        <p:txBody>
          <a:bodyPr/>
          <a:lstStyle/>
          <a:p>
            <a:fld id="{4CE0751B-F9D6-9B48-80FB-A1A3A9F8AA38}" type="datetimeFigureOut">
              <a:rPr lang="en-NL" smtClean="0"/>
              <a:t>26/11/2024</a:t>
            </a:fld>
            <a:endParaRPr lang="en-NL"/>
          </a:p>
        </p:txBody>
      </p:sp>
      <p:sp>
        <p:nvSpPr>
          <p:cNvPr id="5" name="Footer Placeholder 4">
            <a:extLst>
              <a:ext uri="{FF2B5EF4-FFF2-40B4-BE49-F238E27FC236}">
                <a16:creationId xmlns:a16="http://schemas.microsoft.com/office/drawing/2014/main" id="{CE392502-911D-8CC3-B1A1-FF2D75ED8F09}"/>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06D69FD0-2702-5051-D643-84FDBA967D48}"/>
              </a:ext>
            </a:extLst>
          </p:cNvPr>
          <p:cNvSpPr>
            <a:spLocks noGrp="1"/>
          </p:cNvSpPr>
          <p:nvPr>
            <p:ph type="sldNum" sz="quarter" idx="12"/>
          </p:nvPr>
        </p:nvSpPr>
        <p:spPr/>
        <p:txBody>
          <a:bodyPr/>
          <a:lstStyle/>
          <a:p>
            <a:fld id="{B24639D0-F6DD-234B-95D5-CC3ABE21B8E1}" type="slidenum">
              <a:rPr lang="en-NL" smtClean="0"/>
              <a:t>‹#›</a:t>
            </a:fld>
            <a:endParaRPr lang="en-NL"/>
          </a:p>
        </p:txBody>
      </p:sp>
    </p:spTree>
    <p:extLst>
      <p:ext uri="{BB962C8B-B14F-4D97-AF65-F5344CB8AC3E}">
        <p14:creationId xmlns:p14="http://schemas.microsoft.com/office/powerpoint/2010/main" val="8981326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5" name="Tijdelijke aanduiding voor afbeelding 4">
            <a:extLst>
              <a:ext uri="{FF2B5EF4-FFF2-40B4-BE49-F238E27FC236}">
                <a16:creationId xmlns:a16="http://schemas.microsoft.com/office/drawing/2014/main" id="{900DC432-64D9-DEB8-549D-C08F1A582537}"/>
              </a:ext>
            </a:extLst>
          </p:cNvPr>
          <p:cNvSpPr>
            <a:spLocks noGrp="1"/>
          </p:cNvSpPr>
          <p:nvPr>
            <p:ph type="pic" sz="quarter" idx="13" hasCustomPrompt="1"/>
          </p:nvPr>
        </p:nvSpPr>
        <p:spPr>
          <a:xfrm>
            <a:off x="193040" y="225425"/>
            <a:ext cx="11805920" cy="6424295"/>
          </a:xfrm>
          <a:custGeom>
            <a:avLst/>
            <a:gdLst>
              <a:gd name="connsiteX0" fmla="*/ 228898 w 11805920"/>
              <a:gd name="connsiteY0" fmla="*/ 0 h 6424295"/>
              <a:gd name="connsiteX1" fmla="*/ 11577022 w 11805920"/>
              <a:gd name="connsiteY1" fmla="*/ 0 h 6424295"/>
              <a:gd name="connsiteX2" fmla="*/ 11805920 w 11805920"/>
              <a:gd name="connsiteY2" fmla="*/ 228898 h 6424295"/>
              <a:gd name="connsiteX3" fmla="*/ 11805920 w 11805920"/>
              <a:gd name="connsiteY3" fmla="*/ 6195397 h 6424295"/>
              <a:gd name="connsiteX4" fmla="*/ 11577022 w 11805920"/>
              <a:gd name="connsiteY4" fmla="*/ 6424295 h 6424295"/>
              <a:gd name="connsiteX5" fmla="*/ 228898 w 11805920"/>
              <a:gd name="connsiteY5" fmla="*/ 6424295 h 6424295"/>
              <a:gd name="connsiteX6" fmla="*/ 0 w 11805920"/>
              <a:gd name="connsiteY6" fmla="*/ 6195397 h 6424295"/>
              <a:gd name="connsiteX7" fmla="*/ 0 w 11805920"/>
              <a:gd name="connsiteY7" fmla="*/ 228898 h 6424295"/>
              <a:gd name="connsiteX8" fmla="*/ 228898 w 11805920"/>
              <a:gd name="connsiteY8" fmla="*/ 0 h 6424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05920" h="6424295">
                <a:moveTo>
                  <a:pt x="228898" y="0"/>
                </a:moveTo>
                <a:lnTo>
                  <a:pt x="11577022" y="0"/>
                </a:lnTo>
                <a:cubicBezTo>
                  <a:pt x="11703439" y="0"/>
                  <a:pt x="11805920" y="102481"/>
                  <a:pt x="11805920" y="228898"/>
                </a:cubicBezTo>
                <a:lnTo>
                  <a:pt x="11805920" y="6195397"/>
                </a:lnTo>
                <a:cubicBezTo>
                  <a:pt x="11805920" y="6321814"/>
                  <a:pt x="11703439" y="6424295"/>
                  <a:pt x="11577022" y="6424295"/>
                </a:cubicBezTo>
                <a:lnTo>
                  <a:pt x="228898" y="6424295"/>
                </a:lnTo>
                <a:cubicBezTo>
                  <a:pt x="102481" y="6424295"/>
                  <a:pt x="0" y="6321814"/>
                  <a:pt x="0" y="6195397"/>
                </a:cubicBezTo>
                <a:lnTo>
                  <a:pt x="0" y="228898"/>
                </a:lnTo>
                <a:cubicBezTo>
                  <a:pt x="0" y="102481"/>
                  <a:pt x="102481" y="0"/>
                  <a:pt x="228898" y="0"/>
                </a:cubicBezTo>
                <a:close/>
              </a:path>
            </a:pathLst>
          </a:custGeom>
          <a:solidFill>
            <a:schemeClr val="bg1">
              <a:lumMod val="95000"/>
            </a:schemeClr>
          </a:solidFill>
        </p:spPr>
        <p:txBody>
          <a:bodyPr wrap="square" tIns="0" bIns="1080000" anchor="ctr" anchorCtr="0">
            <a:noAutofit/>
          </a:bodyPr>
          <a:lstStyle>
            <a:lvl1pPr marL="0" indent="0" algn="ctr">
              <a:buNone/>
              <a:defRPr sz="1200" i="1">
                <a:solidFill>
                  <a:schemeClr val="bg1">
                    <a:lumMod val="50000"/>
                  </a:schemeClr>
                </a:solidFill>
              </a:defRPr>
            </a:lvl1pPr>
          </a:lstStyle>
          <a:p>
            <a:r>
              <a:rPr lang="en-GB" dirty="0"/>
              <a:t>Select this placeholder, go to the tab ‘Slidebuilder’, click on ‘Images’, select the preferred image and click on ‘Insert’.</a:t>
            </a:r>
          </a:p>
        </p:txBody>
      </p:sp>
      <p:sp>
        <p:nvSpPr>
          <p:cNvPr id="81" name="Tijdelijke aanduiding voor tekst 18">
            <a:extLst>
              <a:ext uri="{FF2B5EF4-FFF2-40B4-BE49-F238E27FC236}">
                <a16:creationId xmlns:a16="http://schemas.microsoft.com/office/drawing/2014/main" id="{214CE215-5014-EDA2-FDD2-5B4BE6E090AF}"/>
              </a:ext>
            </a:extLst>
          </p:cNvPr>
          <p:cNvSpPr>
            <a:spLocks noGrp="1"/>
          </p:cNvSpPr>
          <p:nvPr>
            <p:ph type="body" sz="quarter" idx="47" hasCustomPrompt="1"/>
          </p:nvPr>
        </p:nvSpPr>
        <p:spPr>
          <a:xfrm rot="5400000">
            <a:off x="8170670" y="2772809"/>
            <a:ext cx="3204000" cy="3888000"/>
          </a:xfrm>
          <a:custGeom>
            <a:avLst/>
            <a:gdLst>
              <a:gd name="connsiteX0" fmla="*/ 171414 w 3204000"/>
              <a:gd name="connsiteY0" fmla="*/ 0 h 3888000"/>
              <a:gd name="connsiteX1" fmla="*/ 3032586 w 3204000"/>
              <a:gd name="connsiteY1" fmla="*/ 0 h 3888000"/>
              <a:gd name="connsiteX2" fmla="*/ 3204000 w 3204000"/>
              <a:gd name="connsiteY2" fmla="*/ 171414 h 3888000"/>
              <a:gd name="connsiteX3" fmla="*/ 3204000 w 3204000"/>
              <a:gd name="connsiteY3" fmla="*/ 3716586 h 3888000"/>
              <a:gd name="connsiteX4" fmla="*/ 3032586 w 3204000"/>
              <a:gd name="connsiteY4" fmla="*/ 3888000 h 3888000"/>
              <a:gd name="connsiteX5" fmla="*/ 171414 w 3204000"/>
              <a:gd name="connsiteY5" fmla="*/ 3888000 h 3888000"/>
              <a:gd name="connsiteX6" fmla="*/ 0 w 3204000"/>
              <a:gd name="connsiteY6" fmla="*/ 3716586 h 3888000"/>
              <a:gd name="connsiteX7" fmla="*/ 0 w 3204000"/>
              <a:gd name="connsiteY7" fmla="*/ 171414 h 3888000"/>
              <a:gd name="connsiteX8" fmla="*/ 171414 w 3204000"/>
              <a:gd name="connsiteY8" fmla="*/ 0 h 388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4000" h="3888000">
                <a:moveTo>
                  <a:pt x="171414" y="0"/>
                </a:moveTo>
                <a:lnTo>
                  <a:pt x="3032586" y="0"/>
                </a:lnTo>
                <a:cubicBezTo>
                  <a:pt x="3127255" y="0"/>
                  <a:pt x="3204000" y="76745"/>
                  <a:pt x="3204000" y="171414"/>
                </a:cubicBezTo>
                <a:lnTo>
                  <a:pt x="3204000" y="3716586"/>
                </a:lnTo>
                <a:cubicBezTo>
                  <a:pt x="3204000" y="3811255"/>
                  <a:pt x="3127255" y="3888000"/>
                  <a:pt x="3032586" y="3888000"/>
                </a:cubicBezTo>
                <a:lnTo>
                  <a:pt x="171414" y="3888000"/>
                </a:lnTo>
                <a:cubicBezTo>
                  <a:pt x="76745" y="3888000"/>
                  <a:pt x="0" y="3811255"/>
                  <a:pt x="0" y="3716586"/>
                </a:cubicBezTo>
                <a:lnTo>
                  <a:pt x="0" y="171414"/>
                </a:lnTo>
                <a:cubicBezTo>
                  <a:pt x="0" y="76745"/>
                  <a:pt x="76745" y="0"/>
                  <a:pt x="171414" y="0"/>
                </a:cubicBezTo>
                <a:close/>
              </a:path>
            </a:pathLst>
          </a:custGeom>
          <a:solidFill>
            <a:schemeClr val="accent4"/>
          </a:solidFill>
        </p:spPr>
        <p:txBody>
          <a:bodyPr wrap="square">
            <a:noAutofit/>
          </a:bodyPr>
          <a:lstStyle>
            <a:lvl1pPr>
              <a:defRPr sz="100"/>
            </a:lvl1pPr>
          </a:lstStyle>
          <a:p>
            <a:pPr lvl="0"/>
            <a:r>
              <a:rPr lang="en-GB" dirty="0"/>
              <a:t>  </a:t>
            </a:r>
          </a:p>
        </p:txBody>
      </p:sp>
      <p:sp>
        <p:nvSpPr>
          <p:cNvPr id="3" name="Ondertitel 2">
            <a:extLst>
              <a:ext uri="{FF2B5EF4-FFF2-40B4-BE49-F238E27FC236}">
                <a16:creationId xmlns:a16="http://schemas.microsoft.com/office/drawing/2014/main" id="{CEA18CD7-32A7-41E4-9DF7-7259FA2187F6}"/>
              </a:ext>
            </a:extLst>
          </p:cNvPr>
          <p:cNvSpPr>
            <a:spLocks noGrp="1"/>
          </p:cNvSpPr>
          <p:nvPr>
            <p:ph type="subTitle" idx="1" hasCustomPrompt="1"/>
          </p:nvPr>
        </p:nvSpPr>
        <p:spPr>
          <a:xfrm>
            <a:off x="8097680" y="5384402"/>
            <a:ext cx="3240000" cy="304029"/>
          </a:xfrm>
        </p:spPr>
        <p:txBody>
          <a:bodyPr anchor="t"/>
          <a:lstStyle>
            <a:lvl1pPr marL="0" indent="0" algn="l">
              <a:buNone/>
              <a:defRPr sz="20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Name of speaker here</a:t>
            </a:r>
          </a:p>
        </p:txBody>
      </p:sp>
      <p:grpSp>
        <p:nvGrpSpPr>
          <p:cNvPr id="15" name="INSTRUCTION">
            <a:extLst>
              <a:ext uri="{FF2B5EF4-FFF2-40B4-BE49-F238E27FC236}">
                <a16:creationId xmlns:a16="http://schemas.microsoft.com/office/drawing/2014/main" id="{8A8B6237-4113-177D-D9C5-A2781EDC0904}"/>
              </a:ext>
            </a:extLst>
          </p:cNvPr>
          <p:cNvGrpSpPr/>
          <p:nvPr userDrawn="1"/>
        </p:nvGrpSpPr>
        <p:grpSpPr>
          <a:xfrm>
            <a:off x="-3786165" y="0"/>
            <a:ext cx="3693114" cy="6236923"/>
            <a:chOff x="-3786165" y="0"/>
            <a:chExt cx="3693114" cy="6236923"/>
          </a:xfrm>
        </p:grpSpPr>
        <p:sp>
          <p:nvSpPr>
            <p:cNvPr id="18" name="Rechthoek 17">
              <a:extLst>
                <a:ext uri="{FF2B5EF4-FFF2-40B4-BE49-F238E27FC236}">
                  <a16:creationId xmlns:a16="http://schemas.microsoft.com/office/drawing/2014/main" id="{8E71D6C9-1504-A8F9-C8F7-67FD44761B23}"/>
                </a:ext>
              </a:extLst>
            </p:cNvPr>
            <p:cNvSpPr/>
            <p:nvPr userDrawn="1"/>
          </p:nvSpPr>
          <p:spPr>
            <a:xfrm>
              <a:off x="-3786165" y="0"/>
              <a:ext cx="3593091" cy="5570621"/>
            </a:xfrm>
            <a:prstGeom prst="rect">
              <a:avLst/>
            </a:prstGeom>
            <a:solidFill>
              <a:srgbClr val="FFFFFF"/>
            </a:solidFill>
            <a:ln w="6350">
              <a:solidFill>
                <a:srgbClr val="ECECEC"/>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t" anchorCtr="0" forceAA="0" compatLnSpc="1">
              <a:prstTxWarp prst="textNoShape">
                <a:avLst/>
              </a:prstTxWarp>
              <a:noAutofit/>
            </a:bodyPr>
            <a:lstStyle/>
            <a:p>
              <a:pPr algn="l">
                <a:lnSpc>
                  <a:spcPct val="90000"/>
                </a:lnSpc>
                <a:spcBef>
                  <a:spcPts val="600"/>
                </a:spcBef>
                <a:spcAft>
                  <a:spcPts val="600"/>
                </a:spcAft>
              </a:pPr>
              <a:r>
                <a:rPr lang="en-GB" sz="1400" b="1" cap="all" baseline="0" noProof="0" dirty="0">
                  <a:solidFill>
                    <a:schemeClr val="tx2"/>
                  </a:solidFill>
                  <a:latin typeface="Calibri" panose="020F0502020204030204" pitchFamily="34" charset="0"/>
                  <a:cs typeface="Calibri" panose="020F0502020204030204" pitchFamily="34" charset="0"/>
                </a:rPr>
                <a:t>Insert/edit an image</a:t>
              </a:r>
            </a:p>
          </p:txBody>
        </p:sp>
        <p:sp>
          <p:nvSpPr>
            <p:cNvPr id="20" name="Ovaal 19">
              <a:extLst>
                <a:ext uri="{FF2B5EF4-FFF2-40B4-BE49-F238E27FC236}">
                  <a16:creationId xmlns:a16="http://schemas.microsoft.com/office/drawing/2014/main" id="{4F642767-12E3-0E43-2FE1-93B74F7483A5}"/>
                </a:ext>
              </a:extLst>
            </p:cNvPr>
            <p:cNvSpPr/>
            <p:nvPr userDrawn="1"/>
          </p:nvSpPr>
          <p:spPr>
            <a:xfrm>
              <a:off x="-3603587" y="465324"/>
              <a:ext cx="180000" cy="180000"/>
            </a:xfrm>
            <a:prstGeom prst="ellipse">
              <a:avLst/>
            </a:prstGeom>
            <a:solidFill>
              <a:schemeClr val="tx2"/>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1</a:t>
              </a:r>
            </a:p>
          </p:txBody>
        </p:sp>
        <p:sp>
          <p:nvSpPr>
            <p:cNvPr id="22" name="Rechthoek 21">
              <a:extLst>
                <a:ext uri="{FF2B5EF4-FFF2-40B4-BE49-F238E27FC236}">
                  <a16:creationId xmlns:a16="http://schemas.microsoft.com/office/drawing/2014/main" id="{06ABA688-151B-A4A5-ABBC-5A2664F05A7B}"/>
                </a:ext>
              </a:extLst>
            </p:cNvPr>
            <p:cNvSpPr/>
            <p:nvPr userDrawn="1"/>
          </p:nvSpPr>
          <p:spPr>
            <a:xfrm>
              <a:off x="-3319415" y="465324"/>
              <a:ext cx="2962706" cy="65802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If necessary, delete the existing image</a:t>
              </a:r>
              <a:br>
                <a:rPr kumimoji="0" lang="en-GB"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by using the </a:t>
              </a:r>
              <a:r>
                <a:rPr kumimoji="0" lang="en-GB" sz="12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‘Backspace key’</a:t>
              </a:r>
              <a:r>
                <a:rPr kumimoji="0" lang="en-GB"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 Select the placeholder, go to the tab </a:t>
              </a:r>
              <a:r>
                <a:rPr kumimoji="0" lang="en-GB" sz="1200" b="1" i="0" u="none" strike="noStrike" kern="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‘Slidebuilder’</a:t>
              </a:r>
              <a:r>
                <a:rPr kumimoji="0" lang="en-GB"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 and click on the button </a:t>
              </a:r>
              <a:r>
                <a:rPr kumimoji="0" lang="en-GB" sz="1200" b="1" i="0" u="none" strike="noStrike" kern="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‘Images’</a:t>
              </a:r>
              <a:r>
                <a:rPr kumimoji="0" lang="en-GB" sz="1200" b="0" i="0" u="none" strike="noStrike" kern="0" cap="none" spc="0" normalizeH="0" baseline="0" noProof="0" dirty="0">
                  <a:ln>
                    <a:noFill/>
                  </a:ln>
                  <a:solidFill>
                    <a:srgbClr val="000000"/>
                  </a:solidFill>
                  <a:effectLst/>
                  <a:uLnTx/>
                  <a:uFillTx/>
                  <a:latin typeface="Calibri" panose="020F0502020204030204" pitchFamily="34" charset="0"/>
                  <a:ea typeface="+mn-ea"/>
                  <a:cs typeface="Calibri" panose="020F0502020204030204" pitchFamily="34" charset="0"/>
                </a:rPr>
                <a:t>.</a:t>
              </a:r>
              <a:endParaRPr kumimoji="0" lang="en-GB"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endParaRPr>
            </a:p>
          </p:txBody>
        </p:sp>
        <p:sp>
          <p:nvSpPr>
            <p:cNvPr id="23" name="Ovaal 22">
              <a:extLst>
                <a:ext uri="{FF2B5EF4-FFF2-40B4-BE49-F238E27FC236}">
                  <a16:creationId xmlns:a16="http://schemas.microsoft.com/office/drawing/2014/main" id="{8F75B989-7096-97B9-3038-2A4493AF9920}"/>
                </a:ext>
              </a:extLst>
            </p:cNvPr>
            <p:cNvSpPr/>
            <p:nvPr userDrawn="1"/>
          </p:nvSpPr>
          <p:spPr>
            <a:xfrm>
              <a:off x="-3603587" y="2638808"/>
              <a:ext cx="180000" cy="180000"/>
            </a:xfrm>
            <a:prstGeom prst="ellipse">
              <a:avLst/>
            </a:prstGeom>
            <a:solidFill>
              <a:schemeClr val="tx2"/>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3</a:t>
              </a:r>
            </a:p>
          </p:txBody>
        </p:sp>
        <p:sp>
          <p:nvSpPr>
            <p:cNvPr id="24" name="Rechthoek 23">
              <a:extLst>
                <a:ext uri="{FF2B5EF4-FFF2-40B4-BE49-F238E27FC236}">
                  <a16:creationId xmlns:a16="http://schemas.microsoft.com/office/drawing/2014/main" id="{C507B2FB-DC3B-FF65-EAFB-C102BFDE5898}"/>
                </a:ext>
              </a:extLst>
            </p:cNvPr>
            <p:cNvSpPr/>
            <p:nvPr userDrawn="1"/>
          </p:nvSpPr>
          <p:spPr>
            <a:xfrm>
              <a:off x="-3319415" y="2638809"/>
              <a:ext cx="2944682" cy="327689"/>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Click with the right mouse button on the image and choose </a:t>
              </a:r>
              <a:r>
                <a:rPr kumimoji="0" lang="en-GB" sz="12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‘Send to back’</a:t>
              </a:r>
              <a:r>
                <a:rPr kumimoji="0" lang="en-GB"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a:t>
              </a:r>
            </a:p>
          </p:txBody>
        </p:sp>
        <p:sp>
          <p:nvSpPr>
            <p:cNvPr id="25" name="Ovaal 24">
              <a:extLst>
                <a:ext uri="{FF2B5EF4-FFF2-40B4-BE49-F238E27FC236}">
                  <a16:creationId xmlns:a16="http://schemas.microsoft.com/office/drawing/2014/main" id="{F1B6D132-CE30-7D55-04B1-7B8AAF73DC9D}"/>
                </a:ext>
              </a:extLst>
            </p:cNvPr>
            <p:cNvSpPr/>
            <p:nvPr userDrawn="1"/>
          </p:nvSpPr>
          <p:spPr>
            <a:xfrm>
              <a:off x="-3603587" y="3817066"/>
              <a:ext cx="180000" cy="180000"/>
            </a:xfrm>
            <a:prstGeom prst="ellipse">
              <a:avLst/>
            </a:prstGeom>
            <a:solidFill>
              <a:schemeClr val="tx2"/>
            </a:solidFill>
            <a:ln w="25400" cap="flat" cmpd="sng" algn="ctr">
              <a:noFill/>
              <a:prstDash val="solid"/>
            </a:ln>
            <a:effectLst/>
          </p:spPr>
          <p:txBody>
            <a:bodyPr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4</a:t>
              </a:r>
            </a:p>
          </p:txBody>
        </p:sp>
        <p:sp>
          <p:nvSpPr>
            <p:cNvPr id="26" name="Rechthoek 25">
              <a:extLst>
                <a:ext uri="{FF2B5EF4-FFF2-40B4-BE49-F238E27FC236}">
                  <a16:creationId xmlns:a16="http://schemas.microsoft.com/office/drawing/2014/main" id="{EF6F9B5C-DE84-BD42-543A-5EF957944CF9}"/>
                </a:ext>
              </a:extLst>
            </p:cNvPr>
            <p:cNvSpPr/>
            <p:nvPr userDrawn="1"/>
          </p:nvSpPr>
          <p:spPr>
            <a:xfrm>
              <a:off x="-3319415" y="3817067"/>
              <a:ext cx="2944086" cy="979796"/>
            </a:xfrm>
            <a:prstGeom prst="rect">
              <a:avLst/>
            </a:prstGeom>
            <a:noFill/>
            <a:ln w="25400" cap="flat" cmpd="sng" algn="ctr">
              <a:noFill/>
              <a:prstDash val="solid"/>
            </a:ln>
            <a:effectLst/>
          </p:spPr>
          <p:txBody>
            <a:bodyPr lIns="0" tIns="0" rIns="0" bIns="0" rtlCol="0" anchor="t">
              <a:noAutofit/>
            </a:bodyPr>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To scale or drag the image, go to the tab </a:t>
              </a:r>
              <a:r>
                <a:rPr kumimoji="0" lang="en-GB" sz="12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‘Picture Tools - Format’</a:t>
              </a:r>
              <a:r>
                <a:rPr kumimoji="0" lang="en-GB"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 and click on</a:t>
              </a:r>
              <a:br>
                <a:rPr kumimoji="0" lang="en-GB"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the button </a:t>
              </a:r>
              <a:r>
                <a:rPr kumimoji="0" lang="en-GB" sz="12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‘Crop’</a:t>
              </a:r>
              <a:r>
                <a:rPr kumimoji="0" lang="en-GB"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 Scale the image itself with</a:t>
              </a:r>
              <a:br>
                <a:rPr kumimoji="0" lang="en-GB"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the spheres and scale the image frame with the brackets.</a:t>
              </a:r>
            </a:p>
          </p:txBody>
        </p:sp>
        <p:grpSp>
          <p:nvGrpSpPr>
            <p:cNvPr id="27" name="Groep 26">
              <a:extLst>
                <a:ext uri="{FF2B5EF4-FFF2-40B4-BE49-F238E27FC236}">
                  <a16:creationId xmlns:a16="http://schemas.microsoft.com/office/drawing/2014/main" id="{C7223F72-3B2F-DDCA-7C2E-028CE1B70918}"/>
                </a:ext>
              </a:extLst>
            </p:cNvPr>
            <p:cNvGrpSpPr/>
            <p:nvPr userDrawn="1"/>
          </p:nvGrpSpPr>
          <p:grpSpPr>
            <a:xfrm>
              <a:off x="-3314821" y="3054865"/>
              <a:ext cx="1558053" cy="563933"/>
              <a:chOff x="-3314821" y="2981448"/>
              <a:chExt cx="1558053" cy="563933"/>
            </a:xfrm>
          </p:grpSpPr>
          <p:sp>
            <p:nvSpPr>
              <p:cNvPr id="65" name="Rechthoek 64">
                <a:extLst>
                  <a:ext uri="{FF2B5EF4-FFF2-40B4-BE49-F238E27FC236}">
                    <a16:creationId xmlns:a16="http://schemas.microsoft.com/office/drawing/2014/main" id="{0E6854CC-AB8D-66AB-52DA-959D29433257}"/>
                  </a:ext>
                </a:extLst>
              </p:cNvPr>
              <p:cNvSpPr/>
              <p:nvPr userDrawn="1"/>
            </p:nvSpPr>
            <p:spPr>
              <a:xfrm>
                <a:off x="-3314821" y="2981448"/>
                <a:ext cx="1558053" cy="504851"/>
              </a:xfrm>
              <a:prstGeom prst="rect">
                <a:avLst/>
              </a:prstGeom>
              <a:solidFill>
                <a:srgbClr val="FFFFFF"/>
              </a:solidFill>
              <a:ln w="12700">
                <a:solidFill>
                  <a:srgbClr val="D1D1D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08000" tIns="0" rIns="0" bIns="0" numCol="1" spcCol="0" rtlCol="0" fromWordArt="0" anchor="ctr" anchorCtr="0" forceAA="0" compatLnSpc="1">
                <a:prstTxWarp prst="textNoShape">
                  <a:avLst/>
                </a:prstTxWarp>
                <a:noAutofit/>
              </a:bodyPr>
              <a:lstStyle/>
              <a:p>
                <a:pPr algn="l">
                  <a:lnSpc>
                    <a:spcPct val="90000"/>
                  </a:lnSpc>
                  <a:spcBef>
                    <a:spcPts val="600"/>
                  </a:spcBef>
                  <a:spcAft>
                    <a:spcPts val="600"/>
                  </a:spcAft>
                </a:pPr>
                <a:endParaRPr lang="en-GB" sz="800" b="0" noProof="0" dirty="0">
                  <a:solidFill>
                    <a:srgbClr val="211F26"/>
                  </a:solidFill>
                  <a:latin typeface="Calibri" panose="020F0502020204030204" pitchFamily="34" charset="0"/>
                  <a:cs typeface="Calibri" panose="020F0502020204030204" pitchFamily="34" charset="0"/>
                </a:endParaRPr>
              </a:p>
            </p:txBody>
          </p:sp>
          <p:sp>
            <p:nvSpPr>
              <p:cNvPr id="66" name="Rechthoek 65">
                <a:extLst>
                  <a:ext uri="{FF2B5EF4-FFF2-40B4-BE49-F238E27FC236}">
                    <a16:creationId xmlns:a16="http://schemas.microsoft.com/office/drawing/2014/main" id="{B9F62523-6246-911F-CD90-2350553EC9CB}"/>
                  </a:ext>
                </a:extLst>
              </p:cNvPr>
              <p:cNvSpPr/>
              <p:nvPr userDrawn="1"/>
            </p:nvSpPr>
            <p:spPr>
              <a:xfrm>
                <a:off x="-3304719" y="3235173"/>
                <a:ext cx="1540313" cy="246608"/>
              </a:xfrm>
              <a:prstGeom prst="rect">
                <a:avLst/>
              </a:prstGeom>
              <a:solidFill>
                <a:srgbClr val="FCE4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dirty="0">
                  <a:solidFill>
                    <a:srgbClr val="211F26"/>
                  </a:solidFill>
                  <a:latin typeface="Calibri" panose="020F0502020204030204" pitchFamily="34" charset="0"/>
                  <a:cs typeface="Calibri" panose="020F0502020204030204" pitchFamily="34" charset="0"/>
                </a:endParaRPr>
              </a:p>
            </p:txBody>
          </p:sp>
          <p:sp>
            <p:nvSpPr>
              <p:cNvPr id="67" name="Tekstvak 66">
                <a:extLst>
                  <a:ext uri="{FF2B5EF4-FFF2-40B4-BE49-F238E27FC236}">
                    <a16:creationId xmlns:a16="http://schemas.microsoft.com/office/drawing/2014/main" id="{C4045DCD-238E-A623-DDDA-803092530914}"/>
                  </a:ext>
                </a:extLst>
              </p:cNvPr>
              <p:cNvSpPr txBox="1"/>
              <p:nvPr userDrawn="1"/>
            </p:nvSpPr>
            <p:spPr>
              <a:xfrm>
                <a:off x="-3069820" y="3038892"/>
                <a:ext cx="1089248" cy="137495"/>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en-GB" sz="900" b="0" kern="1200" noProof="0" dirty="0">
                    <a:solidFill>
                      <a:srgbClr val="211F26"/>
                    </a:solidFill>
                    <a:latin typeface="Calibri" panose="020F0502020204030204" pitchFamily="34" charset="0"/>
                    <a:ea typeface="+mn-ea"/>
                    <a:cs typeface="Calibri" panose="020F0502020204030204" pitchFamily="34" charset="0"/>
                  </a:rPr>
                  <a:t>Send to front</a:t>
                </a:r>
              </a:p>
            </p:txBody>
          </p:sp>
          <p:sp>
            <p:nvSpPr>
              <p:cNvPr id="68" name="Tekstvak 67">
                <a:extLst>
                  <a:ext uri="{FF2B5EF4-FFF2-40B4-BE49-F238E27FC236}">
                    <a16:creationId xmlns:a16="http://schemas.microsoft.com/office/drawing/2014/main" id="{41847825-0A19-76A2-16D6-051911D3A7CC}"/>
                  </a:ext>
                </a:extLst>
              </p:cNvPr>
              <p:cNvSpPr txBox="1"/>
              <p:nvPr userDrawn="1"/>
            </p:nvSpPr>
            <p:spPr>
              <a:xfrm>
                <a:off x="-3069820" y="3295269"/>
                <a:ext cx="1098515" cy="126416"/>
              </a:xfrm>
              <a:prstGeom prst="rect">
                <a:avLst/>
              </a:prstGeom>
              <a:noFill/>
            </p:spPr>
            <p:txBody>
              <a:bodyPr wrap="square" rtlCol="0" anchor="ctr">
                <a:noAutofit/>
              </a:bodyPr>
              <a:lstStyle/>
              <a:p>
                <a:pPr marL="0" algn="l" defTabSz="1217512" rtl="0" eaLnBrk="1" latinLnBrk="0" hangingPunct="1">
                  <a:lnSpc>
                    <a:spcPct val="90000"/>
                  </a:lnSpc>
                  <a:spcBef>
                    <a:spcPts val="600"/>
                  </a:spcBef>
                  <a:spcAft>
                    <a:spcPts val="600"/>
                  </a:spcAft>
                </a:pPr>
                <a:r>
                  <a:rPr lang="en-GB" sz="900" b="0" kern="1200" noProof="0" dirty="0">
                    <a:solidFill>
                      <a:srgbClr val="211F26"/>
                    </a:solidFill>
                    <a:latin typeface="Calibri" panose="020F0502020204030204" pitchFamily="34" charset="0"/>
                    <a:ea typeface="+mn-ea"/>
                    <a:cs typeface="Calibri" panose="020F0502020204030204" pitchFamily="34" charset="0"/>
                  </a:rPr>
                  <a:t>Send to back</a:t>
                </a:r>
              </a:p>
            </p:txBody>
          </p:sp>
          <p:sp>
            <p:nvSpPr>
              <p:cNvPr id="69" name="Vrije vorm: vorm 68">
                <a:extLst>
                  <a:ext uri="{FF2B5EF4-FFF2-40B4-BE49-F238E27FC236}">
                    <a16:creationId xmlns:a16="http://schemas.microsoft.com/office/drawing/2014/main" id="{DEFFC83E-362F-0766-DAC3-5A3D76DEEE7C}"/>
                  </a:ext>
                </a:extLst>
              </p:cNvPr>
              <p:cNvSpPr/>
              <p:nvPr userDrawn="1"/>
            </p:nvSpPr>
            <p:spPr>
              <a:xfrm>
                <a:off x="-2051274" y="3365381"/>
                <a:ext cx="97562" cy="180000"/>
              </a:xfrm>
              <a:custGeom>
                <a:avLst/>
                <a:gdLst>
                  <a:gd name="connsiteX0" fmla="*/ 0 w 880280"/>
                  <a:gd name="connsiteY0" fmla="*/ 0 h 1624084"/>
                  <a:gd name="connsiteX1" fmla="*/ 0 w 880280"/>
                  <a:gd name="connsiteY1" fmla="*/ 1262418 h 1624084"/>
                  <a:gd name="connsiteX2" fmla="*/ 341194 w 880280"/>
                  <a:gd name="connsiteY2" fmla="*/ 96899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27546 w 880280"/>
                  <a:gd name="connsiteY2" fmla="*/ 975815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00250 w 880280"/>
                  <a:gd name="connsiteY2" fmla="*/ 1003111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25438 w 880280"/>
                  <a:gd name="connsiteY5" fmla="*/ 928048 h 1624084"/>
                  <a:gd name="connsiteX6" fmla="*/ 511791 w 880280"/>
                  <a:gd name="connsiteY6" fmla="*/ 900753 h 1624084"/>
                  <a:gd name="connsiteX7" fmla="*/ 880280 w 880280"/>
                  <a:gd name="connsiteY7" fmla="*/ 893929 h 1624084"/>
                  <a:gd name="connsiteX8" fmla="*/ 0 w 880280"/>
                  <a:gd name="connsiteY8"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511791 w 880280"/>
                  <a:gd name="connsiteY5" fmla="*/ 900753 h 1624084"/>
                  <a:gd name="connsiteX6" fmla="*/ 880280 w 880280"/>
                  <a:gd name="connsiteY6" fmla="*/ 893929 h 1624084"/>
                  <a:gd name="connsiteX7" fmla="*/ 0 w 880280"/>
                  <a:gd name="connsiteY7" fmla="*/ 0 h 1624084"/>
                  <a:gd name="connsiteX0" fmla="*/ 0 w 880280"/>
                  <a:gd name="connsiteY0" fmla="*/ 0 h 1624084"/>
                  <a:gd name="connsiteX1" fmla="*/ 0 w 880280"/>
                  <a:gd name="connsiteY1" fmla="*/ 1262418 h 1624084"/>
                  <a:gd name="connsiteX2" fmla="*/ 313898 w 880280"/>
                  <a:gd name="connsiteY2" fmla="*/ 996287 h 1624084"/>
                  <a:gd name="connsiteX3" fmla="*/ 620973 w 880280"/>
                  <a:gd name="connsiteY3" fmla="*/ 1624084 h 1624084"/>
                  <a:gd name="connsiteX4" fmla="*/ 839337 w 880280"/>
                  <a:gd name="connsiteY4" fmla="*/ 1480782 h 1624084"/>
                  <a:gd name="connsiteX5" fmla="*/ 498144 w 880280"/>
                  <a:gd name="connsiteY5" fmla="*/ 900753 h 1624084"/>
                  <a:gd name="connsiteX6" fmla="*/ 880280 w 880280"/>
                  <a:gd name="connsiteY6" fmla="*/ 893929 h 1624084"/>
                  <a:gd name="connsiteX7" fmla="*/ 0 w 880280"/>
                  <a:gd name="connsiteY7" fmla="*/ 0 h 1624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280" h="1624084">
                    <a:moveTo>
                      <a:pt x="0" y="0"/>
                    </a:moveTo>
                    <a:lnTo>
                      <a:pt x="0" y="1262418"/>
                    </a:lnTo>
                    <a:lnTo>
                      <a:pt x="313898" y="996287"/>
                    </a:lnTo>
                    <a:lnTo>
                      <a:pt x="620973" y="1624084"/>
                    </a:lnTo>
                    <a:lnTo>
                      <a:pt x="839337" y="1480782"/>
                    </a:lnTo>
                    <a:lnTo>
                      <a:pt x="498144" y="900753"/>
                    </a:lnTo>
                    <a:lnTo>
                      <a:pt x="880280" y="893929"/>
                    </a:lnTo>
                    <a:lnTo>
                      <a:pt x="0" y="0"/>
                    </a:lnTo>
                    <a:close/>
                  </a:path>
                </a:pathLst>
              </a:cu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dirty="0">
                  <a:latin typeface="Calibri" panose="020F0502020204030204" pitchFamily="34" charset="0"/>
                  <a:cs typeface="Calibri" panose="020F0502020204030204" pitchFamily="34" charset="0"/>
                </a:endParaRPr>
              </a:p>
            </p:txBody>
          </p:sp>
          <p:sp>
            <p:nvSpPr>
              <p:cNvPr id="70" name="Gelijkbenige driehoek 69">
                <a:extLst>
                  <a:ext uri="{FF2B5EF4-FFF2-40B4-BE49-F238E27FC236}">
                    <a16:creationId xmlns:a16="http://schemas.microsoft.com/office/drawing/2014/main" id="{D83215C3-6DAA-FC2E-08AC-59534812FD6D}"/>
                  </a:ext>
                </a:extLst>
              </p:cNvPr>
              <p:cNvSpPr/>
              <p:nvPr userDrawn="1"/>
            </p:nvSpPr>
            <p:spPr>
              <a:xfrm rot="5400000">
                <a:off x="-1900674" y="3332904"/>
                <a:ext cx="86866" cy="51147"/>
              </a:xfrm>
              <a:prstGeom prst="triangl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dirty="0">
                  <a:solidFill>
                    <a:srgbClr val="211F26"/>
                  </a:solidFill>
                  <a:latin typeface="Calibri" panose="020F0502020204030204" pitchFamily="34" charset="0"/>
                  <a:cs typeface="Calibri" panose="020F0502020204030204" pitchFamily="34" charset="0"/>
                </a:endParaRPr>
              </a:p>
            </p:txBody>
          </p:sp>
          <p:grpSp>
            <p:nvGrpSpPr>
              <p:cNvPr id="71" name="Groep 70">
                <a:extLst>
                  <a:ext uri="{FF2B5EF4-FFF2-40B4-BE49-F238E27FC236}">
                    <a16:creationId xmlns:a16="http://schemas.microsoft.com/office/drawing/2014/main" id="{60D0D8D4-4840-6D57-DE97-640E2B71613A}"/>
                  </a:ext>
                </a:extLst>
              </p:cNvPr>
              <p:cNvGrpSpPr/>
              <p:nvPr userDrawn="1"/>
            </p:nvGrpSpPr>
            <p:grpSpPr>
              <a:xfrm>
                <a:off x="-3257052" y="3032066"/>
                <a:ext cx="182309" cy="163794"/>
                <a:chOff x="12832541" y="3162395"/>
                <a:chExt cx="219532" cy="197236"/>
              </a:xfrm>
            </p:grpSpPr>
            <p:sp>
              <p:nvSpPr>
                <p:cNvPr id="76" name="Rechthoek 75">
                  <a:extLst>
                    <a:ext uri="{FF2B5EF4-FFF2-40B4-BE49-F238E27FC236}">
                      <a16:creationId xmlns:a16="http://schemas.microsoft.com/office/drawing/2014/main" id="{438C57B6-4068-F6DB-BE08-DBE37C754AA7}"/>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solidFill>
                      <a:srgbClr val="211F26"/>
                    </a:solidFill>
                    <a:latin typeface="Calibri" panose="020F0502020204030204" pitchFamily="34" charset="0"/>
                    <a:cs typeface="Calibri" panose="020F0502020204030204" pitchFamily="34" charset="0"/>
                  </a:endParaRPr>
                </a:p>
              </p:txBody>
            </p:sp>
            <p:sp>
              <p:nvSpPr>
                <p:cNvPr id="77" name="Rechthoek 76">
                  <a:extLst>
                    <a:ext uri="{FF2B5EF4-FFF2-40B4-BE49-F238E27FC236}">
                      <a16:creationId xmlns:a16="http://schemas.microsoft.com/office/drawing/2014/main" id="{E3B5FAC6-523A-9D2E-F130-64E7BE0F1282}"/>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solidFill>
                      <a:srgbClr val="211F26"/>
                    </a:solidFill>
                    <a:latin typeface="Calibri" panose="020F0502020204030204" pitchFamily="34" charset="0"/>
                    <a:cs typeface="Calibri" panose="020F0502020204030204" pitchFamily="34" charset="0"/>
                  </a:endParaRPr>
                </a:p>
              </p:txBody>
            </p:sp>
            <p:sp>
              <p:nvSpPr>
                <p:cNvPr id="78" name="Rechthoek 77">
                  <a:extLst>
                    <a:ext uri="{FF2B5EF4-FFF2-40B4-BE49-F238E27FC236}">
                      <a16:creationId xmlns:a16="http://schemas.microsoft.com/office/drawing/2014/main" id="{814ED78B-BA23-AE31-2579-FD1B5CEED606}"/>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solidFill>
                      <a:srgbClr val="211F26"/>
                    </a:solidFill>
                    <a:latin typeface="Calibri" panose="020F0502020204030204" pitchFamily="34" charset="0"/>
                    <a:cs typeface="Calibri" panose="020F0502020204030204" pitchFamily="34" charset="0"/>
                  </a:endParaRPr>
                </a:p>
              </p:txBody>
            </p:sp>
          </p:grpSp>
          <p:grpSp>
            <p:nvGrpSpPr>
              <p:cNvPr id="72" name="Groep 71">
                <a:extLst>
                  <a:ext uri="{FF2B5EF4-FFF2-40B4-BE49-F238E27FC236}">
                    <a16:creationId xmlns:a16="http://schemas.microsoft.com/office/drawing/2014/main" id="{91FB530E-6027-A6F6-DCCF-ED1A6BF330D7}"/>
                  </a:ext>
                </a:extLst>
              </p:cNvPr>
              <p:cNvGrpSpPr/>
              <p:nvPr userDrawn="1"/>
            </p:nvGrpSpPr>
            <p:grpSpPr>
              <a:xfrm>
                <a:off x="-3257053" y="3276580"/>
                <a:ext cx="182309" cy="163794"/>
                <a:chOff x="12832541" y="3162395"/>
                <a:chExt cx="219532" cy="197236"/>
              </a:xfrm>
            </p:grpSpPr>
            <p:sp>
              <p:nvSpPr>
                <p:cNvPr id="73" name="Rechthoek 72">
                  <a:extLst>
                    <a:ext uri="{FF2B5EF4-FFF2-40B4-BE49-F238E27FC236}">
                      <a16:creationId xmlns:a16="http://schemas.microsoft.com/office/drawing/2014/main" id="{9308564A-04EF-29B2-6546-558F2DF32AA0}"/>
                    </a:ext>
                  </a:extLst>
                </p:cNvPr>
                <p:cNvSpPr/>
                <p:nvPr userDrawn="1"/>
              </p:nvSpPr>
              <p:spPr>
                <a:xfrm>
                  <a:off x="12873284" y="3191991"/>
                  <a:ext cx="138045" cy="138044"/>
                </a:xfrm>
                <a:prstGeom prst="rect">
                  <a:avLst/>
                </a:prstGeom>
                <a:solidFill>
                  <a:srgbClr val="EABE7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solidFill>
                      <a:srgbClr val="211F26"/>
                    </a:solidFill>
                    <a:latin typeface="Calibri" panose="020F0502020204030204" pitchFamily="34" charset="0"/>
                    <a:cs typeface="Calibri" panose="020F0502020204030204" pitchFamily="34" charset="0"/>
                  </a:endParaRPr>
                </a:p>
              </p:txBody>
            </p:sp>
            <p:sp>
              <p:nvSpPr>
                <p:cNvPr id="74" name="Rechthoek 73">
                  <a:extLst>
                    <a:ext uri="{FF2B5EF4-FFF2-40B4-BE49-F238E27FC236}">
                      <a16:creationId xmlns:a16="http://schemas.microsoft.com/office/drawing/2014/main" id="{A916F82D-2FA9-A220-80EA-5FE020B66C70}"/>
                    </a:ext>
                  </a:extLst>
                </p:cNvPr>
                <p:cNvSpPr/>
                <p:nvPr userDrawn="1"/>
              </p:nvSpPr>
              <p:spPr>
                <a:xfrm>
                  <a:off x="12832541" y="3162395"/>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solidFill>
                      <a:srgbClr val="211F26"/>
                    </a:solidFill>
                    <a:latin typeface="Calibri" panose="020F0502020204030204" pitchFamily="34" charset="0"/>
                    <a:cs typeface="Calibri" panose="020F0502020204030204" pitchFamily="34" charset="0"/>
                  </a:endParaRPr>
                </a:p>
              </p:txBody>
            </p:sp>
            <p:sp>
              <p:nvSpPr>
                <p:cNvPr id="75" name="Rechthoek 74">
                  <a:extLst>
                    <a:ext uri="{FF2B5EF4-FFF2-40B4-BE49-F238E27FC236}">
                      <a16:creationId xmlns:a16="http://schemas.microsoft.com/office/drawing/2014/main" id="{5D896874-187A-61D9-F96B-CA41875D0C48}"/>
                    </a:ext>
                  </a:extLst>
                </p:cNvPr>
                <p:cNvSpPr/>
                <p:nvPr userDrawn="1"/>
              </p:nvSpPr>
              <p:spPr>
                <a:xfrm>
                  <a:off x="12970586" y="3278144"/>
                  <a:ext cx="81487" cy="81487"/>
                </a:xfrm>
                <a:prstGeom prst="rect">
                  <a:avLst/>
                </a:prstGeom>
                <a:solidFill>
                  <a:schemeClr val="bg1"/>
                </a:solidFill>
                <a:ln w="12700">
                  <a:solidFill>
                    <a:srgbClr val="8484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dirty="0">
                    <a:solidFill>
                      <a:srgbClr val="211F26"/>
                    </a:solidFill>
                    <a:latin typeface="Calibri" panose="020F0502020204030204" pitchFamily="34" charset="0"/>
                    <a:cs typeface="Calibri" panose="020F0502020204030204" pitchFamily="34" charset="0"/>
                  </a:endParaRPr>
                </a:p>
              </p:txBody>
            </p:sp>
          </p:grpSp>
        </p:grpSp>
        <p:sp>
          <p:nvSpPr>
            <p:cNvPr id="28" name="Ovaal 27">
              <a:extLst>
                <a:ext uri="{FF2B5EF4-FFF2-40B4-BE49-F238E27FC236}">
                  <a16:creationId xmlns:a16="http://schemas.microsoft.com/office/drawing/2014/main" id="{0E473E70-93CD-22D0-DD9B-43383074D353}"/>
                </a:ext>
              </a:extLst>
            </p:cNvPr>
            <p:cNvSpPr/>
            <p:nvPr userDrawn="1"/>
          </p:nvSpPr>
          <p:spPr>
            <a:xfrm>
              <a:off x="-3603587" y="1811184"/>
              <a:ext cx="180000" cy="180000"/>
            </a:xfrm>
            <a:prstGeom prst="ellipse">
              <a:avLst/>
            </a:prstGeom>
            <a:solidFill>
              <a:schemeClr val="tx2"/>
            </a:solidFill>
            <a:ln w="25400" cap="flat" cmpd="sng" algn="ctr">
              <a:noFill/>
              <a:prstDash val="solid"/>
            </a:ln>
            <a:effectLst/>
          </p:spPr>
          <p:txBody>
            <a:bodyPr wrap="none"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rPr>
                <a:t>2</a:t>
              </a:r>
            </a:p>
          </p:txBody>
        </p:sp>
        <p:sp>
          <p:nvSpPr>
            <p:cNvPr id="29" name="Rechthoek 28">
              <a:extLst>
                <a:ext uri="{FF2B5EF4-FFF2-40B4-BE49-F238E27FC236}">
                  <a16:creationId xmlns:a16="http://schemas.microsoft.com/office/drawing/2014/main" id="{41F2ECBA-8E14-AAB0-975C-9B7DC969CA2B}"/>
                </a:ext>
              </a:extLst>
            </p:cNvPr>
            <p:cNvSpPr/>
            <p:nvPr userDrawn="1"/>
          </p:nvSpPr>
          <p:spPr>
            <a:xfrm>
              <a:off x="-3319415" y="1811185"/>
              <a:ext cx="2944682" cy="326338"/>
            </a:xfrm>
            <a:prstGeom prst="rect">
              <a:avLst/>
            </a:prstGeom>
            <a:noFill/>
            <a:ln w="25400" cap="flat" cmpd="sng" algn="ctr">
              <a:noFill/>
              <a:prstDash val="solid"/>
            </a:ln>
            <a:effectLst/>
          </p:spPr>
          <p:txBody>
            <a:bodyPr lIns="0" tIns="0" rIns="0" bIns="0" rtlCol="0" anchor="t"/>
            <a:lstStyle/>
            <a:p>
              <a:pPr marL="0" marR="0" lvl="0" indent="0" defTabSz="914400" eaLnBrk="1" fontAlgn="auto" latinLnBrk="0" hangingPunct="1">
                <a:lnSpc>
                  <a:spcPct val="90000"/>
                </a:lnSpc>
                <a:spcBef>
                  <a:spcPts val="600"/>
                </a:spcBef>
                <a:spcAft>
                  <a:spcPts val="600"/>
                </a:spcAft>
                <a:buClrTx/>
                <a:buSzTx/>
                <a:buFontTx/>
                <a:buNone/>
                <a:tabLst/>
                <a:defRPr/>
              </a:pPr>
              <a:r>
                <a:rPr kumimoji="0" lang="en-GB"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Select the preferred category and image</a:t>
              </a:r>
              <a:br>
                <a:rPr kumimoji="0" lang="en-GB"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br>
              <a:r>
                <a:rPr kumimoji="0" lang="en-GB"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and click on  </a:t>
              </a:r>
              <a:r>
                <a:rPr kumimoji="0" lang="en-GB" sz="1200" b="1"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‘Insert’</a:t>
              </a:r>
              <a:r>
                <a:rPr kumimoji="0" lang="en-GB" sz="12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a:t>
              </a:r>
            </a:p>
          </p:txBody>
        </p:sp>
        <p:sp>
          <p:nvSpPr>
            <p:cNvPr id="30" name="Rechthoek 29">
              <a:extLst>
                <a:ext uri="{FF2B5EF4-FFF2-40B4-BE49-F238E27FC236}">
                  <a16:creationId xmlns:a16="http://schemas.microsoft.com/office/drawing/2014/main" id="{5EF087F5-D56F-D65C-BDA4-C27AAD662367}"/>
                </a:ext>
              </a:extLst>
            </p:cNvPr>
            <p:cNvSpPr/>
            <p:nvPr userDrawn="1"/>
          </p:nvSpPr>
          <p:spPr>
            <a:xfrm>
              <a:off x="-3319415" y="2245760"/>
              <a:ext cx="825500" cy="209550"/>
            </a:xfrm>
            <a:prstGeom prst="rect">
              <a:avLst/>
            </a:prstGeom>
            <a:solidFill>
              <a:srgbClr val="1FF52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1000" b="1" noProof="0" dirty="0">
                  <a:solidFill>
                    <a:srgbClr val="211F26"/>
                  </a:solidFill>
                  <a:latin typeface="Calibri" panose="020F0502020204030204" pitchFamily="34" charset="0"/>
                  <a:cs typeface="Calibri" panose="020F0502020204030204" pitchFamily="34" charset="0"/>
                </a:rPr>
                <a:t>Insert</a:t>
              </a:r>
            </a:p>
          </p:txBody>
        </p:sp>
        <p:grpSp>
          <p:nvGrpSpPr>
            <p:cNvPr id="31" name="Groep 30">
              <a:extLst>
                <a:ext uri="{FF2B5EF4-FFF2-40B4-BE49-F238E27FC236}">
                  <a16:creationId xmlns:a16="http://schemas.microsoft.com/office/drawing/2014/main" id="{C74B3E2D-9B50-8A3A-0029-2271304AED17}"/>
                </a:ext>
              </a:extLst>
            </p:cNvPr>
            <p:cNvGrpSpPr/>
            <p:nvPr userDrawn="1"/>
          </p:nvGrpSpPr>
          <p:grpSpPr>
            <a:xfrm>
              <a:off x="-3426605" y="4716809"/>
              <a:ext cx="514284" cy="506545"/>
              <a:chOff x="12617641" y="3403239"/>
              <a:chExt cx="752963" cy="741634"/>
            </a:xfrm>
          </p:grpSpPr>
          <p:grpSp>
            <p:nvGrpSpPr>
              <p:cNvPr id="49" name="Groep 48">
                <a:extLst>
                  <a:ext uri="{FF2B5EF4-FFF2-40B4-BE49-F238E27FC236}">
                    <a16:creationId xmlns:a16="http://schemas.microsoft.com/office/drawing/2014/main" id="{C865EA9F-C792-978D-24AE-461B0C27C426}"/>
                  </a:ext>
                </a:extLst>
              </p:cNvPr>
              <p:cNvGrpSpPr/>
              <p:nvPr userDrawn="1"/>
            </p:nvGrpSpPr>
            <p:grpSpPr>
              <a:xfrm>
                <a:off x="12771530" y="3403239"/>
                <a:ext cx="467176" cy="448491"/>
                <a:chOff x="12782157" y="3403239"/>
                <a:chExt cx="467176" cy="448491"/>
              </a:xfrm>
            </p:grpSpPr>
            <p:grpSp>
              <p:nvGrpSpPr>
                <p:cNvPr id="52" name="Groep 51">
                  <a:extLst>
                    <a:ext uri="{FF2B5EF4-FFF2-40B4-BE49-F238E27FC236}">
                      <a16:creationId xmlns:a16="http://schemas.microsoft.com/office/drawing/2014/main" id="{0A845A87-3066-3A03-AEB0-086EF3BD4A02}"/>
                    </a:ext>
                  </a:extLst>
                </p:cNvPr>
                <p:cNvGrpSpPr/>
                <p:nvPr userDrawn="1"/>
              </p:nvGrpSpPr>
              <p:grpSpPr>
                <a:xfrm>
                  <a:off x="12782157" y="3403239"/>
                  <a:ext cx="412976" cy="396132"/>
                  <a:chOff x="13554906" y="3320109"/>
                  <a:chExt cx="443917" cy="425811"/>
                </a:xfrm>
              </p:grpSpPr>
              <p:grpSp>
                <p:nvGrpSpPr>
                  <p:cNvPr id="59" name="Groep 58">
                    <a:extLst>
                      <a:ext uri="{FF2B5EF4-FFF2-40B4-BE49-F238E27FC236}">
                        <a16:creationId xmlns:a16="http://schemas.microsoft.com/office/drawing/2014/main" id="{200BCA4E-942C-B22E-E7DB-F2D855078899}"/>
                      </a:ext>
                    </a:extLst>
                  </p:cNvPr>
                  <p:cNvGrpSpPr/>
                  <p:nvPr userDrawn="1"/>
                </p:nvGrpSpPr>
                <p:grpSpPr>
                  <a:xfrm>
                    <a:off x="13554906" y="3320109"/>
                    <a:ext cx="443917" cy="425811"/>
                    <a:chOff x="12909684" y="1276143"/>
                    <a:chExt cx="443917" cy="425811"/>
                  </a:xfrm>
                </p:grpSpPr>
                <p:sp>
                  <p:nvSpPr>
                    <p:cNvPr id="62" name="Rechthoek 61">
                      <a:extLst>
                        <a:ext uri="{FF2B5EF4-FFF2-40B4-BE49-F238E27FC236}">
                          <a16:creationId xmlns:a16="http://schemas.microsoft.com/office/drawing/2014/main" id="{91D7E52B-2554-9283-527F-A0EBDD6E84EB}"/>
                        </a:ext>
                      </a:extLst>
                    </p:cNvPr>
                    <p:cNvSpPr/>
                    <p:nvPr userDrawn="1"/>
                  </p:nvSpPr>
                  <p:spPr>
                    <a:xfrm>
                      <a:off x="12909689" y="1276143"/>
                      <a:ext cx="443912" cy="425811"/>
                    </a:xfrm>
                    <a:prstGeom prst="rect">
                      <a:avLst/>
                    </a:prstGeom>
                    <a:noFill/>
                    <a:ln w="12700">
                      <a:solidFill>
                        <a:srgbClr val="81818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dirty="0">
                        <a:solidFill>
                          <a:srgbClr val="211F26"/>
                        </a:solidFill>
                        <a:latin typeface="Calibri" panose="020F0502020204030204" pitchFamily="34" charset="0"/>
                        <a:cs typeface="Calibri" panose="020F0502020204030204" pitchFamily="34" charset="0"/>
                      </a:endParaRPr>
                    </a:p>
                  </p:txBody>
                </p:sp>
                <p:sp>
                  <p:nvSpPr>
                    <p:cNvPr id="63" name="Rechthoek 62">
                      <a:extLst>
                        <a:ext uri="{FF2B5EF4-FFF2-40B4-BE49-F238E27FC236}">
                          <a16:creationId xmlns:a16="http://schemas.microsoft.com/office/drawing/2014/main" id="{05AEFB40-7431-FE5A-4725-2760C174E95B}"/>
                        </a:ext>
                      </a:extLst>
                    </p:cNvPr>
                    <p:cNvSpPr/>
                    <p:nvPr userDrawn="1"/>
                  </p:nvSpPr>
                  <p:spPr>
                    <a:xfrm>
                      <a:off x="12909684" y="1276143"/>
                      <a:ext cx="261629" cy="257807"/>
                    </a:xfrm>
                    <a:prstGeom prst="rect">
                      <a:avLst/>
                    </a:prstGeom>
                    <a:solidFill>
                      <a:schemeClr val="bg1"/>
                    </a:solidFill>
                    <a:ln w="12700">
                      <a:solidFill>
                        <a:srgbClr val="81818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prstTxWarp prst="textNoShape">
                        <a:avLst/>
                      </a:prstTxWarp>
                      <a:noAutofit/>
                    </a:bodyPr>
                    <a:lstStyle/>
                    <a:p>
                      <a:pPr lvl="0">
                        <a:lnSpc>
                          <a:spcPct val="90000"/>
                        </a:lnSpc>
                        <a:spcBef>
                          <a:spcPts val="600"/>
                        </a:spcBef>
                        <a:spcAft>
                          <a:spcPts val="600"/>
                        </a:spcAft>
                      </a:pPr>
                      <a:endParaRPr lang="en-GB" sz="800" b="0" noProof="0" dirty="0">
                        <a:solidFill>
                          <a:srgbClr val="211F26"/>
                        </a:solidFill>
                        <a:latin typeface="Calibri" panose="020F0502020204030204" pitchFamily="34" charset="0"/>
                        <a:cs typeface="Calibri" panose="020F0502020204030204" pitchFamily="34" charset="0"/>
                      </a:endParaRPr>
                    </a:p>
                  </p:txBody>
                </p:sp>
                <p:sp>
                  <p:nvSpPr>
                    <p:cNvPr id="64" name="Ovaal 63">
                      <a:extLst>
                        <a:ext uri="{FF2B5EF4-FFF2-40B4-BE49-F238E27FC236}">
                          <a16:creationId xmlns:a16="http://schemas.microsoft.com/office/drawing/2014/main" id="{FAF0F998-6570-36DB-2E26-8A224C9AD038}"/>
                        </a:ext>
                      </a:extLst>
                    </p:cNvPr>
                    <p:cNvSpPr/>
                    <p:nvPr userDrawn="1"/>
                  </p:nvSpPr>
                  <p:spPr>
                    <a:xfrm>
                      <a:off x="13069071" y="1308711"/>
                      <a:ext cx="72188" cy="72188"/>
                    </a:xfrm>
                    <a:prstGeom prst="ellipse">
                      <a:avLst/>
                    </a:prstGeom>
                    <a:solidFill>
                      <a:srgbClr val="ECC6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dirty="0">
                        <a:solidFill>
                          <a:srgbClr val="211F26"/>
                        </a:solidFill>
                        <a:latin typeface="Calibri" panose="020F0502020204030204" pitchFamily="34" charset="0"/>
                        <a:cs typeface="Calibri" panose="020F0502020204030204" pitchFamily="34" charset="0"/>
                      </a:endParaRPr>
                    </a:p>
                  </p:txBody>
                </p:sp>
              </p:grpSp>
              <p:pic>
                <p:nvPicPr>
                  <p:cNvPr id="60" name="Afbeelding 59">
                    <a:extLst>
                      <a:ext uri="{FF2B5EF4-FFF2-40B4-BE49-F238E27FC236}">
                        <a16:creationId xmlns:a16="http://schemas.microsoft.com/office/drawing/2014/main" id="{148053B1-4CB2-132F-A540-EC9A560DB2B2}"/>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a:off x="13567296" y="3424991"/>
                    <a:ext cx="173367" cy="140220"/>
                  </a:xfrm>
                  <a:prstGeom prst="rect">
                    <a:avLst/>
                  </a:prstGeom>
                </p:spPr>
              </p:pic>
              <p:pic>
                <p:nvPicPr>
                  <p:cNvPr id="61" name="Afbeelding 60">
                    <a:extLst>
                      <a:ext uri="{FF2B5EF4-FFF2-40B4-BE49-F238E27FC236}">
                        <a16:creationId xmlns:a16="http://schemas.microsoft.com/office/drawing/2014/main" id="{DC54D653-64A2-B113-CAA2-436585BEBC77}"/>
                      </a:ext>
                    </a:extLst>
                  </p:cNvPr>
                  <p:cNvPicPr>
                    <a:picLocks noChangeAspect="1"/>
                  </p:cNvPicPr>
                  <p:nvPr userDrawn="1"/>
                </p:nvPicPr>
                <p:blipFill>
                  <a:blip r:embed="rId2">
                    <a:duotone>
                      <a:prstClr val="black"/>
                      <a:srgbClr val="4D82B8">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Lst>
                  </a:blip>
                  <a:stretch>
                    <a:fillRect/>
                  </a:stretch>
                </p:blipFill>
                <p:spPr>
                  <a:xfrm flipH="1">
                    <a:off x="13635599" y="3449265"/>
                    <a:ext cx="173367" cy="111424"/>
                  </a:xfrm>
                  <a:prstGeom prst="rect">
                    <a:avLst/>
                  </a:prstGeom>
                </p:spPr>
              </p:pic>
            </p:grpSp>
            <p:grpSp>
              <p:nvGrpSpPr>
                <p:cNvPr id="53" name="Groep 52">
                  <a:extLst>
                    <a:ext uri="{FF2B5EF4-FFF2-40B4-BE49-F238E27FC236}">
                      <a16:creationId xmlns:a16="http://schemas.microsoft.com/office/drawing/2014/main" id="{7E04B4D3-79C8-BAAC-6B56-36D30FC74C4C}"/>
                    </a:ext>
                  </a:extLst>
                </p:cNvPr>
                <p:cNvGrpSpPr/>
                <p:nvPr userDrawn="1"/>
              </p:nvGrpSpPr>
              <p:grpSpPr>
                <a:xfrm>
                  <a:off x="13103513" y="3705268"/>
                  <a:ext cx="145820" cy="146462"/>
                  <a:chOff x="13096169" y="3602278"/>
                  <a:chExt cx="145820" cy="146462"/>
                </a:xfrm>
              </p:grpSpPr>
              <p:sp>
                <p:nvSpPr>
                  <p:cNvPr id="57" name="Rechthoek 56">
                    <a:extLst>
                      <a:ext uri="{FF2B5EF4-FFF2-40B4-BE49-F238E27FC236}">
                        <a16:creationId xmlns:a16="http://schemas.microsoft.com/office/drawing/2014/main" id="{ED1F9E12-10B5-769D-5713-E7CCB0463FCB}"/>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dirty="0">
                      <a:solidFill>
                        <a:srgbClr val="211F26"/>
                      </a:solidFill>
                      <a:latin typeface="Calibri" panose="020F0502020204030204" pitchFamily="34" charset="0"/>
                      <a:cs typeface="Calibri" panose="020F0502020204030204" pitchFamily="34" charset="0"/>
                    </a:endParaRPr>
                  </a:p>
                </p:txBody>
              </p:sp>
              <p:sp>
                <p:nvSpPr>
                  <p:cNvPr id="58" name="Rechthoek 57">
                    <a:extLst>
                      <a:ext uri="{FF2B5EF4-FFF2-40B4-BE49-F238E27FC236}">
                        <a16:creationId xmlns:a16="http://schemas.microsoft.com/office/drawing/2014/main" id="{50D76793-148A-B33A-1359-05D7486E5229}"/>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dirty="0">
                      <a:solidFill>
                        <a:srgbClr val="211F26"/>
                      </a:solidFill>
                      <a:latin typeface="Calibri" panose="020F0502020204030204" pitchFamily="34" charset="0"/>
                      <a:cs typeface="Calibri" panose="020F0502020204030204" pitchFamily="34" charset="0"/>
                    </a:endParaRPr>
                  </a:p>
                </p:txBody>
              </p:sp>
            </p:grpSp>
            <p:grpSp>
              <p:nvGrpSpPr>
                <p:cNvPr id="54" name="Groep 53">
                  <a:extLst>
                    <a:ext uri="{FF2B5EF4-FFF2-40B4-BE49-F238E27FC236}">
                      <a16:creationId xmlns:a16="http://schemas.microsoft.com/office/drawing/2014/main" id="{36ECFE46-FEC1-E69F-A98F-7D75E4F0ABBA}"/>
                    </a:ext>
                  </a:extLst>
                </p:cNvPr>
                <p:cNvGrpSpPr/>
                <p:nvPr userDrawn="1"/>
              </p:nvGrpSpPr>
              <p:grpSpPr>
                <a:xfrm rot="10800000">
                  <a:off x="13061402" y="3665637"/>
                  <a:ext cx="145820" cy="146462"/>
                  <a:chOff x="13096169" y="3602278"/>
                  <a:chExt cx="145820" cy="146462"/>
                </a:xfrm>
              </p:grpSpPr>
              <p:sp>
                <p:nvSpPr>
                  <p:cNvPr id="55" name="Rechthoek 54">
                    <a:extLst>
                      <a:ext uri="{FF2B5EF4-FFF2-40B4-BE49-F238E27FC236}">
                        <a16:creationId xmlns:a16="http://schemas.microsoft.com/office/drawing/2014/main" id="{31D50F45-6BAD-1CD4-DEB3-8C6580F8853C}"/>
                      </a:ext>
                    </a:extLst>
                  </p:cNvPr>
                  <p:cNvSpPr/>
                  <p:nvPr userDrawn="1"/>
                </p:nvSpPr>
                <p:spPr>
                  <a:xfrm>
                    <a:off x="13096169" y="3602278"/>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dirty="0">
                      <a:solidFill>
                        <a:srgbClr val="211F26"/>
                      </a:solidFill>
                      <a:latin typeface="Calibri" panose="020F0502020204030204" pitchFamily="34" charset="0"/>
                      <a:cs typeface="Calibri" panose="020F0502020204030204" pitchFamily="34" charset="0"/>
                    </a:endParaRPr>
                  </a:p>
                </p:txBody>
              </p:sp>
              <p:sp>
                <p:nvSpPr>
                  <p:cNvPr id="56" name="Rechthoek 55">
                    <a:extLst>
                      <a:ext uri="{FF2B5EF4-FFF2-40B4-BE49-F238E27FC236}">
                        <a16:creationId xmlns:a16="http://schemas.microsoft.com/office/drawing/2014/main" id="{3B547143-3269-3065-0FC5-01B8C46B2481}"/>
                      </a:ext>
                    </a:extLst>
                  </p:cNvPr>
                  <p:cNvSpPr/>
                  <p:nvPr userDrawn="1"/>
                </p:nvSpPr>
                <p:spPr>
                  <a:xfrm rot="5400000">
                    <a:off x="13037453" y="3661636"/>
                    <a:ext cx="145820" cy="28388"/>
                  </a:xfrm>
                  <a:prstGeom prst="rect">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dirty="0">
                      <a:solidFill>
                        <a:srgbClr val="211F26"/>
                      </a:solidFill>
                      <a:latin typeface="Calibri" panose="020F0502020204030204" pitchFamily="34" charset="0"/>
                      <a:cs typeface="Calibri" panose="020F0502020204030204" pitchFamily="34" charset="0"/>
                    </a:endParaRPr>
                  </a:p>
                </p:txBody>
              </p:sp>
            </p:grpSp>
          </p:grpSp>
          <p:sp>
            <p:nvSpPr>
              <p:cNvPr id="50" name="Rechthoek 49">
                <a:extLst>
                  <a:ext uri="{FF2B5EF4-FFF2-40B4-BE49-F238E27FC236}">
                    <a16:creationId xmlns:a16="http://schemas.microsoft.com/office/drawing/2014/main" id="{A0313EFD-60A8-6A8D-F430-4439A113E47B}"/>
                  </a:ext>
                </a:extLst>
              </p:cNvPr>
              <p:cNvSpPr/>
              <p:nvPr userDrawn="1"/>
            </p:nvSpPr>
            <p:spPr>
              <a:xfrm>
                <a:off x="12617641" y="3889890"/>
                <a:ext cx="752963" cy="16117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Bef>
                    <a:spcPts val="600"/>
                  </a:spcBef>
                  <a:spcAft>
                    <a:spcPts val="600"/>
                  </a:spcAft>
                </a:pPr>
                <a:r>
                  <a:rPr lang="en-GB" sz="900" b="0" noProof="0" dirty="0">
                    <a:solidFill>
                      <a:srgbClr val="211F26"/>
                    </a:solidFill>
                    <a:latin typeface="Calibri" panose="020F0502020204030204" pitchFamily="34" charset="0"/>
                    <a:cs typeface="Calibri" panose="020F0502020204030204" pitchFamily="34" charset="0"/>
                  </a:rPr>
                  <a:t>Crop</a:t>
                </a:r>
              </a:p>
            </p:txBody>
          </p:sp>
          <p:sp>
            <p:nvSpPr>
              <p:cNvPr id="51" name="Gelijkbenige driehoek 50">
                <a:extLst>
                  <a:ext uri="{FF2B5EF4-FFF2-40B4-BE49-F238E27FC236}">
                    <a16:creationId xmlns:a16="http://schemas.microsoft.com/office/drawing/2014/main" id="{110036C1-0D8E-8B42-361C-174148E3A61F}"/>
                  </a:ext>
                </a:extLst>
              </p:cNvPr>
              <p:cNvSpPr/>
              <p:nvPr userDrawn="1"/>
            </p:nvSpPr>
            <p:spPr>
              <a:xfrm rot="10800000">
                <a:off x="12950688" y="4093726"/>
                <a:ext cx="86866" cy="51147"/>
              </a:xfrm>
              <a:prstGeom prst="triangle">
                <a:avLst/>
              </a:prstGeom>
              <a:solidFill>
                <a:srgbClr val="8181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l"/>
                <a:endParaRPr lang="en-GB" sz="1000" b="1" noProof="0" dirty="0">
                  <a:solidFill>
                    <a:srgbClr val="211F26"/>
                  </a:solidFill>
                  <a:latin typeface="Calibri" panose="020F0502020204030204" pitchFamily="34" charset="0"/>
                  <a:cs typeface="Calibri" panose="020F0502020204030204" pitchFamily="34" charset="0"/>
                </a:endParaRPr>
              </a:p>
            </p:txBody>
          </p:sp>
        </p:grpSp>
        <p:sp>
          <p:nvSpPr>
            <p:cNvPr id="32" name="Rechthoek 31">
              <a:extLst>
                <a:ext uri="{FF2B5EF4-FFF2-40B4-BE49-F238E27FC236}">
                  <a16:creationId xmlns:a16="http://schemas.microsoft.com/office/drawing/2014/main" id="{160A4278-5374-BD21-3578-4FB32517CD6C}"/>
                </a:ext>
              </a:extLst>
            </p:cNvPr>
            <p:cNvSpPr/>
            <p:nvPr userDrawn="1"/>
          </p:nvSpPr>
          <p:spPr>
            <a:xfrm>
              <a:off x="-3786165" y="5408923"/>
              <a:ext cx="3593637" cy="828000"/>
            </a:xfrm>
            <a:prstGeom prst="rect">
              <a:avLst/>
            </a:prstGeom>
            <a:solidFill>
              <a:srgbClr val="ECECEC"/>
            </a:solidFill>
            <a:ln w="6350">
              <a:solidFill>
                <a:srgbClr val="ECECE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44000" rIns="180000" bIns="144000" numCol="1" spcCol="0" rtlCol="0" fromWordArt="0" anchor="ctr" anchorCtr="0" forceAA="0" compatLnSpc="1">
              <a:prstTxWarp prst="textNoShape">
                <a:avLst/>
              </a:prstTxWarp>
              <a:noAutofit/>
            </a:bodyPr>
            <a:lstStyle/>
            <a:p>
              <a:pPr algn="l">
                <a:lnSpc>
                  <a:spcPct val="90000"/>
                </a:lnSpc>
                <a:spcBef>
                  <a:spcPts val="600"/>
                </a:spcBef>
                <a:spcAft>
                  <a:spcPts val="600"/>
                </a:spcAft>
              </a:pPr>
              <a:r>
                <a:rPr lang="en-GB" sz="1200" b="1" cap="all" baseline="0" noProof="0" dirty="0">
                  <a:solidFill>
                    <a:srgbClr val="211F26"/>
                  </a:solidFill>
                  <a:latin typeface="Calibri" panose="020F0502020204030204" pitchFamily="34" charset="0"/>
                  <a:cs typeface="Calibri" panose="020F0502020204030204" pitchFamily="34" charset="0"/>
                </a:rPr>
                <a:t>Want to know more?</a:t>
              </a:r>
              <a:br>
                <a:rPr lang="en-GB" sz="1200" b="1" cap="all" baseline="0" noProof="0" dirty="0">
                  <a:solidFill>
                    <a:srgbClr val="211F26"/>
                  </a:solidFill>
                  <a:latin typeface="Calibri" panose="020F0502020204030204" pitchFamily="34" charset="0"/>
                  <a:cs typeface="Calibri" panose="020F0502020204030204" pitchFamily="34" charset="0"/>
                </a:rPr>
              </a:br>
              <a:r>
                <a:rPr lang="en-GB" sz="1200" cap="none" baseline="0" noProof="0" dirty="0">
                  <a:solidFill>
                    <a:srgbClr val="211F26"/>
                  </a:solidFill>
                  <a:latin typeface="Calibri" panose="020F0502020204030204" pitchFamily="34" charset="0"/>
                  <a:cs typeface="Calibri" panose="020F0502020204030204" pitchFamily="34" charset="0"/>
                </a:rPr>
                <a:t>Go to the </a:t>
              </a:r>
              <a:r>
                <a:rPr lang="en-GB" sz="1200" kern="1200" cap="none" baseline="0" noProof="0" dirty="0">
                  <a:solidFill>
                    <a:srgbClr val="211F26"/>
                  </a:solidFill>
                  <a:latin typeface="Calibri" panose="020F0502020204030204" pitchFamily="34" charset="0"/>
                  <a:ea typeface="+mn-ea"/>
                  <a:cs typeface="Calibri" panose="020F0502020204030204" pitchFamily="34" charset="0"/>
                </a:rPr>
                <a:t>tab</a:t>
              </a:r>
              <a:r>
                <a:rPr lang="en-GB" sz="1200" b="1" cap="all" baseline="0" noProof="0" dirty="0">
                  <a:solidFill>
                    <a:srgbClr val="211F26"/>
                  </a:solidFill>
                  <a:latin typeface="Calibri" panose="020F0502020204030204" pitchFamily="34" charset="0"/>
                  <a:cs typeface="Calibri" panose="020F0502020204030204" pitchFamily="34" charset="0"/>
                </a:rPr>
                <a:t> 'SLIDEBUILDER’ </a:t>
              </a:r>
              <a:r>
                <a:rPr lang="en-GB" sz="1200" kern="1200" cap="none" baseline="0" noProof="0" dirty="0">
                  <a:solidFill>
                    <a:srgbClr val="211F26"/>
                  </a:solidFill>
                  <a:latin typeface="Calibri" panose="020F0502020204030204" pitchFamily="34" charset="0"/>
                  <a:ea typeface="+mn-ea"/>
                  <a:cs typeface="Calibri" panose="020F0502020204030204" pitchFamily="34" charset="0"/>
                </a:rPr>
                <a:t>and click</a:t>
              </a:r>
              <a:br>
                <a:rPr lang="en-GB" sz="1200" kern="1200" cap="none" baseline="0" noProof="0" dirty="0">
                  <a:solidFill>
                    <a:srgbClr val="211F26"/>
                  </a:solidFill>
                  <a:latin typeface="Calibri" panose="020F0502020204030204" pitchFamily="34" charset="0"/>
                  <a:ea typeface="+mn-ea"/>
                  <a:cs typeface="Calibri" panose="020F0502020204030204" pitchFamily="34" charset="0"/>
                </a:rPr>
              </a:br>
              <a:r>
                <a:rPr lang="en-GB" sz="1200" kern="1200" cap="none" baseline="0" noProof="0" dirty="0">
                  <a:solidFill>
                    <a:srgbClr val="211F26"/>
                  </a:solidFill>
                  <a:latin typeface="Calibri" panose="020F0502020204030204" pitchFamily="34" charset="0"/>
                  <a:ea typeface="+mn-ea"/>
                  <a:cs typeface="Calibri" panose="020F0502020204030204" pitchFamily="34" charset="0"/>
                </a:rPr>
                <a:t>on the button </a:t>
              </a:r>
              <a:r>
                <a:rPr lang="en-GB" sz="1200" b="1" cap="all" baseline="0" noProof="0" dirty="0">
                  <a:solidFill>
                    <a:srgbClr val="211F26"/>
                  </a:solidFill>
                  <a:latin typeface="Calibri" panose="020F0502020204030204" pitchFamily="34" charset="0"/>
                  <a:cs typeface="Calibri" panose="020F0502020204030204" pitchFamily="34" charset="0"/>
                </a:rPr>
                <a:t>‘Inspiration'</a:t>
              </a:r>
            </a:p>
          </p:txBody>
        </p:sp>
        <p:grpSp>
          <p:nvGrpSpPr>
            <p:cNvPr id="33" name="ICOON_info">
              <a:extLst>
                <a:ext uri="{FF2B5EF4-FFF2-40B4-BE49-F238E27FC236}">
                  <a16:creationId xmlns:a16="http://schemas.microsoft.com/office/drawing/2014/main" id="{4D96DA13-4DAD-8584-EADF-701ACBAC6761}"/>
                </a:ext>
              </a:extLst>
            </p:cNvPr>
            <p:cNvGrpSpPr/>
            <p:nvPr userDrawn="1"/>
          </p:nvGrpSpPr>
          <p:grpSpPr>
            <a:xfrm>
              <a:off x="-376736" y="5282697"/>
              <a:ext cx="283685" cy="283685"/>
              <a:chOff x="-510741" y="5913713"/>
              <a:chExt cx="267555" cy="267555"/>
            </a:xfrm>
          </p:grpSpPr>
          <p:sp>
            <p:nvSpPr>
              <p:cNvPr id="47" name="Ovaal 46">
                <a:extLst>
                  <a:ext uri="{FF2B5EF4-FFF2-40B4-BE49-F238E27FC236}">
                    <a16:creationId xmlns:a16="http://schemas.microsoft.com/office/drawing/2014/main" id="{8FE3F926-9E65-DE46-68FF-2D39350B4783}"/>
                  </a:ext>
                </a:extLst>
              </p:cNvPr>
              <p:cNvSpPr/>
              <p:nvPr userDrawn="1"/>
            </p:nvSpPr>
            <p:spPr>
              <a:xfrm>
                <a:off x="-491853" y="5932072"/>
                <a:ext cx="230835" cy="230835"/>
              </a:xfrm>
              <a:prstGeom prst="ellipse">
                <a:avLst/>
              </a:prstGeom>
              <a:solidFill>
                <a:srgbClr val="211F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180000" bIns="180000" numCol="1" spcCol="0" rtlCol="0" fromWordArt="0" anchor="ctr" anchorCtr="0" forceAA="0" compatLnSpc="1">
                <a:prstTxWarp prst="textNoShape">
                  <a:avLst/>
                </a:prstTxWarp>
                <a:noAutofit/>
              </a:bodyPr>
              <a:lstStyle/>
              <a:p>
                <a:pPr algn="ctr">
                  <a:lnSpc>
                    <a:spcPct val="90000"/>
                  </a:lnSpc>
                  <a:spcBef>
                    <a:spcPts val="600"/>
                  </a:spcBef>
                  <a:spcAft>
                    <a:spcPts val="600"/>
                  </a:spcAft>
                </a:pPr>
                <a:endParaRPr lang="en-GB" sz="1600" cap="all" baseline="0" noProof="0" dirty="0">
                  <a:latin typeface="Calibri" panose="020F0502020204030204" pitchFamily="34" charset="0"/>
                  <a:cs typeface="Calibri" panose="020F0502020204030204" pitchFamily="34" charset="0"/>
                </a:endParaRPr>
              </a:p>
            </p:txBody>
          </p:sp>
          <p:sp>
            <p:nvSpPr>
              <p:cNvPr id="48" name="Graphic 163" descr="Informatie">
                <a:extLst>
                  <a:ext uri="{FF2B5EF4-FFF2-40B4-BE49-F238E27FC236}">
                    <a16:creationId xmlns:a16="http://schemas.microsoft.com/office/drawing/2014/main" id="{F2E65EF4-CEE6-D145-764F-E57405CF61AC}"/>
                  </a:ext>
                </a:extLst>
              </p:cNvPr>
              <p:cNvSpPr/>
              <p:nvPr/>
            </p:nvSpPr>
            <p:spPr>
              <a:xfrm>
                <a:off x="-510741" y="5913713"/>
                <a:ext cx="267555" cy="267555"/>
              </a:xfrm>
              <a:custGeom>
                <a:avLst/>
                <a:gdLst>
                  <a:gd name="connsiteX0" fmla="*/ 145860 w 291719"/>
                  <a:gd name="connsiteY0" fmla="*/ 0 h 291719"/>
                  <a:gd name="connsiteX1" fmla="*/ 0 w 291719"/>
                  <a:gd name="connsiteY1" fmla="*/ 145860 h 291719"/>
                  <a:gd name="connsiteX2" fmla="*/ 145860 w 291719"/>
                  <a:gd name="connsiteY2" fmla="*/ 291720 h 291719"/>
                  <a:gd name="connsiteX3" fmla="*/ 291720 w 291719"/>
                  <a:gd name="connsiteY3" fmla="*/ 145860 h 291719"/>
                  <a:gd name="connsiteX4" fmla="*/ 145860 w 291719"/>
                  <a:gd name="connsiteY4" fmla="*/ 0 h 291719"/>
                  <a:gd name="connsiteX5" fmla="*/ 138183 w 291719"/>
                  <a:gd name="connsiteY5" fmla="*/ 38384 h 291719"/>
                  <a:gd name="connsiteX6" fmla="*/ 157375 w 291719"/>
                  <a:gd name="connsiteY6" fmla="*/ 57576 h 291719"/>
                  <a:gd name="connsiteX7" fmla="*/ 138183 w 291719"/>
                  <a:gd name="connsiteY7" fmla="*/ 76768 h 291719"/>
                  <a:gd name="connsiteX8" fmla="*/ 118991 w 291719"/>
                  <a:gd name="connsiteY8" fmla="*/ 57576 h 291719"/>
                  <a:gd name="connsiteX9" fmla="*/ 138183 w 291719"/>
                  <a:gd name="connsiteY9" fmla="*/ 38384 h 291719"/>
                  <a:gd name="connsiteX10" fmla="*/ 184244 w 291719"/>
                  <a:gd name="connsiteY10" fmla="*/ 253336 h 291719"/>
                  <a:gd name="connsiteX11" fmla="*/ 107476 w 291719"/>
                  <a:gd name="connsiteY11" fmla="*/ 253336 h 291719"/>
                  <a:gd name="connsiteX12" fmla="*/ 107476 w 291719"/>
                  <a:gd name="connsiteY12" fmla="*/ 230305 h 291719"/>
                  <a:gd name="connsiteX13" fmla="*/ 134345 w 291719"/>
                  <a:gd name="connsiteY13" fmla="*/ 230305 h 291719"/>
                  <a:gd name="connsiteX14" fmla="*/ 134345 w 291719"/>
                  <a:gd name="connsiteY14" fmla="*/ 115153 h 291719"/>
                  <a:gd name="connsiteX15" fmla="*/ 111314 w 291719"/>
                  <a:gd name="connsiteY15" fmla="*/ 115153 h 291719"/>
                  <a:gd name="connsiteX16" fmla="*/ 111314 w 291719"/>
                  <a:gd name="connsiteY16" fmla="*/ 92122 h 291719"/>
                  <a:gd name="connsiteX17" fmla="*/ 157375 w 291719"/>
                  <a:gd name="connsiteY17" fmla="*/ 92122 h 291719"/>
                  <a:gd name="connsiteX18" fmla="*/ 157375 w 291719"/>
                  <a:gd name="connsiteY18" fmla="*/ 115153 h 291719"/>
                  <a:gd name="connsiteX19" fmla="*/ 157375 w 291719"/>
                  <a:gd name="connsiteY19" fmla="*/ 230305 h 291719"/>
                  <a:gd name="connsiteX20" fmla="*/ 184244 w 291719"/>
                  <a:gd name="connsiteY20" fmla="*/ 230305 h 291719"/>
                  <a:gd name="connsiteX21" fmla="*/ 184244 w 291719"/>
                  <a:gd name="connsiteY21" fmla="*/ 253336 h 29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1719" h="291719">
                    <a:moveTo>
                      <a:pt x="145860" y="0"/>
                    </a:moveTo>
                    <a:cubicBezTo>
                      <a:pt x="65253" y="0"/>
                      <a:pt x="0" y="65253"/>
                      <a:pt x="0" y="145860"/>
                    </a:cubicBezTo>
                    <a:cubicBezTo>
                      <a:pt x="0" y="226467"/>
                      <a:pt x="65253" y="291720"/>
                      <a:pt x="145860" y="291720"/>
                    </a:cubicBezTo>
                    <a:cubicBezTo>
                      <a:pt x="226467" y="291720"/>
                      <a:pt x="291720" y="226467"/>
                      <a:pt x="291720" y="145860"/>
                    </a:cubicBezTo>
                    <a:cubicBezTo>
                      <a:pt x="291720" y="65253"/>
                      <a:pt x="226467" y="0"/>
                      <a:pt x="145860" y="0"/>
                    </a:cubicBezTo>
                    <a:close/>
                    <a:moveTo>
                      <a:pt x="138183" y="38384"/>
                    </a:moveTo>
                    <a:cubicBezTo>
                      <a:pt x="148931" y="38384"/>
                      <a:pt x="157375" y="46829"/>
                      <a:pt x="157375" y="57576"/>
                    </a:cubicBezTo>
                    <a:cubicBezTo>
                      <a:pt x="157375" y="68324"/>
                      <a:pt x="148931" y="76768"/>
                      <a:pt x="138183" y="76768"/>
                    </a:cubicBezTo>
                    <a:cubicBezTo>
                      <a:pt x="127435" y="76768"/>
                      <a:pt x="118991" y="68324"/>
                      <a:pt x="118991" y="57576"/>
                    </a:cubicBezTo>
                    <a:cubicBezTo>
                      <a:pt x="118991" y="46829"/>
                      <a:pt x="127435" y="38384"/>
                      <a:pt x="138183" y="38384"/>
                    </a:cubicBezTo>
                    <a:close/>
                    <a:moveTo>
                      <a:pt x="184244" y="253336"/>
                    </a:moveTo>
                    <a:lnTo>
                      <a:pt x="107476" y="253336"/>
                    </a:lnTo>
                    <a:lnTo>
                      <a:pt x="107476" y="230305"/>
                    </a:lnTo>
                    <a:lnTo>
                      <a:pt x="134345" y="230305"/>
                    </a:lnTo>
                    <a:lnTo>
                      <a:pt x="134345" y="115153"/>
                    </a:lnTo>
                    <a:lnTo>
                      <a:pt x="111314" y="115153"/>
                    </a:lnTo>
                    <a:lnTo>
                      <a:pt x="111314" y="92122"/>
                    </a:lnTo>
                    <a:lnTo>
                      <a:pt x="157375" y="92122"/>
                    </a:lnTo>
                    <a:lnTo>
                      <a:pt x="157375" y="115153"/>
                    </a:lnTo>
                    <a:lnTo>
                      <a:pt x="157375" y="230305"/>
                    </a:lnTo>
                    <a:lnTo>
                      <a:pt x="184244" y="230305"/>
                    </a:lnTo>
                    <a:lnTo>
                      <a:pt x="184244" y="253336"/>
                    </a:lnTo>
                    <a:close/>
                  </a:path>
                </a:pathLst>
              </a:custGeom>
              <a:solidFill>
                <a:srgbClr val="1FF524"/>
              </a:solidFill>
              <a:ln w="3770" cap="flat">
                <a:noFill/>
                <a:prstDash val="solid"/>
                <a:miter/>
              </a:ln>
            </p:spPr>
            <p:txBody>
              <a:bodyPr rtlCol="0" anchor="ctr">
                <a:noAutofit/>
              </a:bodyPr>
              <a:lstStyle/>
              <a:p>
                <a:endParaRPr lang="en-GB" sz="2000" noProof="0" dirty="0">
                  <a:solidFill>
                    <a:srgbClr val="211F26"/>
                  </a:solidFill>
                  <a:latin typeface="Calibri" panose="020F0502020204030204" pitchFamily="34" charset="0"/>
                  <a:cs typeface="Calibri" panose="020F0502020204030204" pitchFamily="34" charset="0"/>
                </a:endParaRPr>
              </a:p>
            </p:txBody>
          </p:sp>
        </p:grpSp>
        <p:grpSp>
          <p:nvGrpSpPr>
            <p:cNvPr id="34" name="Groep 33">
              <a:extLst>
                <a:ext uri="{FF2B5EF4-FFF2-40B4-BE49-F238E27FC236}">
                  <a16:creationId xmlns:a16="http://schemas.microsoft.com/office/drawing/2014/main" id="{49DD52A1-898D-9FDA-EF55-1A0086D1B4C3}"/>
                </a:ext>
              </a:extLst>
            </p:cNvPr>
            <p:cNvGrpSpPr/>
            <p:nvPr userDrawn="1"/>
          </p:nvGrpSpPr>
          <p:grpSpPr>
            <a:xfrm>
              <a:off x="-938434" y="5546300"/>
              <a:ext cx="627798" cy="576693"/>
              <a:chOff x="-938434" y="4570310"/>
              <a:chExt cx="627798" cy="576693"/>
            </a:xfrm>
          </p:grpSpPr>
          <p:grpSp>
            <p:nvGrpSpPr>
              <p:cNvPr id="42" name="Inspireren">
                <a:extLst>
                  <a:ext uri="{FF2B5EF4-FFF2-40B4-BE49-F238E27FC236}">
                    <a16:creationId xmlns:a16="http://schemas.microsoft.com/office/drawing/2014/main" id="{A94209F5-2B67-1479-083D-3ADE1755F4AB}"/>
                  </a:ext>
                </a:extLst>
              </p:cNvPr>
              <p:cNvGrpSpPr>
                <a:grpSpLocks noChangeAspect="1"/>
              </p:cNvGrpSpPr>
              <p:nvPr userDrawn="1"/>
            </p:nvGrpSpPr>
            <p:grpSpPr bwMode="auto">
              <a:xfrm>
                <a:off x="-716116" y="4570310"/>
                <a:ext cx="169778" cy="242385"/>
                <a:chOff x="4768" y="2783"/>
                <a:chExt cx="788" cy="1125"/>
              </a:xfrm>
              <a:gradFill>
                <a:gsLst>
                  <a:gs pos="0">
                    <a:srgbClr val="9D9FA1"/>
                  </a:gs>
                  <a:gs pos="70000">
                    <a:srgbClr val="211F26"/>
                  </a:gs>
                </a:gsLst>
                <a:lin ang="2700000" scaled="0"/>
              </a:gradFill>
            </p:grpSpPr>
            <p:sp>
              <p:nvSpPr>
                <p:cNvPr id="44" name="Freeform 12">
                  <a:extLst>
                    <a:ext uri="{FF2B5EF4-FFF2-40B4-BE49-F238E27FC236}">
                      <a16:creationId xmlns:a16="http://schemas.microsoft.com/office/drawing/2014/main" id="{4D877333-47EA-79A1-BF4B-7F4951A1E05F}"/>
                    </a:ext>
                  </a:extLst>
                </p:cNvPr>
                <p:cNvSpPr>
                  <a:spLocks/>
                </p:cNvSpPr>
                <p:nvPr/>
              </p:nvSpPr>
              <p:spPr bwMode="auto">
                <a:xfrm>
                  <a:off x="5001" y="3186"/>
                  <a:ext cx="319" cy="288"/>
                </a:xfrm>
                <a:custGeom>
                  <a:avLst/>
                  <a:gdLst>
                    <a:gd name="T0" fmla="*/ 220 w 319"/>
                    <a:gd name="T1" fmla="*/ 288 h 288"/>
                    <a:gd name="T2" fmla="*/ 107 w 319"/>
                    <a:gd name="T3" fmla="*/ 288 h 288"/>
                    <a:gd name="T4" fmla="*/ 0 w 319"/>
                    <a:gd name="T5" fmla="*/ 0 h 288"/>
                    <a:gd name="T6" fmla="*/ 319 w 319"/>
                    <a:gd name="T7" fmla="*/ 0 h 288"/>
                    <a:gd name="T8" fmla="*/ 220 w 319"/>
                    <a:gd name="T9" fmla="*/ 288 h 288"/>
                  </a:gdLst>
                  <a:ahLst/>
                  <a:cxnLst>
                    <a:cxn ang="0">
                      <a:pos x="T0" y="T1"/>
                    </a:cxn>
                    <a:cxn ang="0">
                      <a:pos x="T2" y="T3"/>
                    </a:cxn>
                    <a:cxn ang="0">
                      <a:pos x="T4" y="T5"/>
                    </a:cxn>
                    <a:cxn ang="0">
                      <a:pos x="T6" y="T7"/>
                    </a:cxn>
                    <a:cxn ang="0">
                      <a:pos x="T8" y="T9"/>
                    </a:cxn>
                  </a:cxnLst>
                  <a:rect l="0" t="0" r="r" b="b"/>
                  <a:pathLst>
                    <a:path w="319" h="288">
                      <a:moveTo>
                        <a:pt x="220" y="288"/>
                      </a:moveTo>
                      <a:lnTo>
                        <a:pt x="107" y="288"/>
                      </a:lnTo>
                      <a:lnTo>
                        <a:pt x="0" y="0"/>
                      </a:lnTo>
                      <a:lnTo>
                        <a:pt x="319" y="0"/>
                      </a:lnTo>
                      <a:lnTo>
                        <a:pt x="220" y="288"/>
                      </a:lnTo>
                      <a:close/>
                    </a:path>
                  </a:pathLst>
                </a:custGeom>
                <a:solidFill>
                  <a:srgbClr val="1FF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dirty="0">
                    <a:ln>
                      <a:noFill/>
                    </a:ln>
                    <a:solidFill>
                      <a:srgbClr val="211F26"/>
                    </a:solidFill>
                    <a:effectLst/>
                    <a:uLnTx/>
                    <a:uFillTx/>
                    <a:latin typeface="Segoe UI Light"/>
                  </a:endParaRPr>
                </a:p>
              </p:txBody>
            </p:sp>
            <p:sp>
              <p:nvSpPr>
                <p:cNvPr id="45" name="Freeform 13">
                  <a:extLst>
                    <a:ext uri="{FF2B5EF4-FFF2-40B4-BE49-F238E27FC236}">
                      <a16:creationId xmlns:a16="http://schemas.microsoft.com/office/drawing/2014/main" id="{C1B8F37B-5CDC-0D0F-90F7-8ACB9FA80D4B}"/>
                    </a:ext>
                  </a:extLst>
                </p:cNvPr>
                <p:cNvSpPr>
                  <a:spLocks/>
                </p:cNvSpPr>
                <p:nvPr/>
              </p:nvSpPr>
              <p:spPr bwMode="auto">
                <a:xfrm>
                  <a:off x="5022" y="3796"/>
                  <a:ext cx="282" cy="112"/>
                </a:xfrm>
                <a:custGeom>
                  <a:avLst/>
                  <a:gdLst>
                    <a:gd name="T0" fmla="*/ 229 w 251"/>
                    <a:gd name="T1" fmla="*/ 70 h 100"/>
                    <a:gd name="T2" fmla="*/ 229 w 251"/>
                    <a:gd name="T3" fmla="*/ 69 h 100"/>
                    <a:gd name="T4" fmla="*/ 251 w 251"/>
                    <a:gd name="T5" fmla="*/ 0 h 100"/>
                    <a:gd name="T6" fmla="*/ 0 w 251"/>
                    <a:gd name="T7" fmla="*/ 0 h 100"/>
                    <a:gd name="T8" fmla="*/ 22 w 251"/>
                    <a:gd name="T9" fmla="*/ 69 h 100"/>
                    <a:gd name="T10" fmla="*/ 63 w 251"/>
                    <a:gd name="T11" fmla="*/ 100 h 100"/>
                    <a:gd name="T12" fmla="*/ 188 w 251"/>
                    <a:gd name="T13" fmla="*/ 100 h 100"/>
                    <a:gd name="T14" fmla="*/ 229 w 251"/>
                    <a:gd name="T15" fmla="*/ 71 h 100"/>
                    <a:gd name="T16" fmla="*/ 229 w 251"/>
                    <a:gd name="T17" fmla="*/ 71 h 100"/>
                    <a:gd name="T18" fmla="*/ 229 w 251"/>
                    <a:gd name="T19" fmla="*/ 7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100">
                      <a:moveTo>
                        <a:pt x="229" y="70"/>
                      </a:moveTo>
                      <a:cubicBezTo>
                        <a:pt x="229" y="70"/>
                        <a:pt x="229" y="69"/>
                        <a:pt x="229" y="69"/>
                      </a:cubicBezTo>
                      <a:cubicBezTo>
                        <a:pt x="251" y="0"/>
                        <a:pt x="251" y="0"/>
                        <a:pt x="251" y="0"/>
                      </a:cubicBezTo>
                      <a:cubicBezTo>
                        <a:pt x="0" y="0"/>
                        <a:pt x="0" y="0"/>
                        <a:pt x="0" y="0"/>
                      </a:cubicBezTo>
                      <a:cubicBezTo>
                        <a:pt x="22" y="69"/>
                        <a:pt x="22" y="69"/>
                        <a:pt x="22" y="69"/>
                      </a:cubicBezTo>
                      <a:cubicBezTo>
                        <a:pt x="27" y="87"/>
                        <a:pt x="44" y="100"/>
                        <a:pt x="63" y="100"/>
                      </a:cubicBezTo>
                      <a:cubicBezTo>
                        <a:pt x="188" y="100"/>
                        <a:pt x="188" y="100"/>
                        <a:pt x="188" y="100"/>
                      </a:cubicBezTo>
                      <a:cubicBezTo>
                        <a:pt x="207" y="100"/>
                        <a:pt x="223" y="88"/>
                        <a:pt x="229" y="71"/>
                      </a:cubicBezTo>
                      <a:cubicBezTo>
                        <a:pt x="229" y="71"/>
                        <a:pt x="229" y="71"/>
                        <a:pt x="229" y="71"/>
                      </a:cubicBezTo>
                      <a:lnTo>
                        <a:pt x="229"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dirty="0">
                    <a:ln>
                      <a:noFill/>
                    </a:ln>
                    <a:solidFill>
                      <a:srgbClr val="211F26"/>
                    </a:solidFill>
                    <a:effectLst/>
                    <a:uLnTx/>
                    <a:uFillTx/>
                    <a:latin typeface="Segoe UI Light"/>
                  </a:endParaRPr>
                </a:p>
              </p:txBody>
            </p:sp>
            <p:sp>
              <p:nvSpPr>
                <p:cNvPr id="46" name="Freeform 14">
                  <a:extLst>
                    <a:ext uri="{FF2B5EF4-FFF2-40B4-BE49-F238E27FC236}">
                      <a16:creationId xmlns:a16="http://schemas.microsoft.com/office/drawing/2014/main" id="{E46EEE15-BC47-E60C-44FC-B6A5D773FBE6}"/>
                    </a:ext>
                  </a:extLst>
                </p:cNvPr>
                <p:cNvSpPr>
                  <a:spLocks noEditPoints="1"/>
                </p:cNvSpPr>
                <p:nvPr/>
              </p:nvSpPr>
              <p:spPr bwMode="auto">
                <a:xfrm>
                  <a:off x="4768" y="2783"/>
                  <a:ext cx="788" cy="966"/>
                </a:xfrm>
                <a:custGeom>
                  <a:avLst/>
                  <a:gdLst>
                    <a:gd name="T0" fmla="*/ 351 w 702"/>
                    <a:gd name="T1" fmla="*/ 0 h 860"/>
                    <a:gd name="T2" fmla="*/ 0 w 702"/>
                    <a:gd name="T3" fmla="*/ 351 h 860"/>
                    <a:gd name="T4" fmla="*/ 134 w 702"/>
                    <a:gd name="T5" fmla="*/ 627 h 860"/>
                    <a:gd name="T6" fmla="*/ 165 w 702"/>
                    <a:gd name="T7" fmla="*/ 718 h 860"/>
                    <a:gd name="T8" fmla="*/ 266 w 702"/>
                    <a:gd name="T9" fmla="*/ 718 h 860"/>
                    <a:gd name="T10" fmla="*/ 266 w 702"/>
                    <a:gd name="T11" fmla="*/ 718 h 860"/>
                    <a:gd name="T12" fmla="*/ 434 w 702"/>
                    <a:gd name="T13" fmla="*/ 718 h 860"/>
                    <a:gd name="T14" fmla="*/ 419 w 702"/>
                    <a:gd name="T15" fmla="*/ 760 h 860"/>
                    <a:gd name="T16" fmla="*/ 284 w 702"/>
                    <a:gd name="T17" fmla="*/ 760 h 860"/>
                    <a:gd name="T18" fmla="*/ 284 w 702"/>
                    <a:gd name="T19" fmla="*/ 760 h 860"/>
                    <a:gd name="T20" fmla="*/ 179 w 702"/>
                    <a:gd name="T21" fmla="*/ 760 h 860"/>
                    <a:gd name="T22" fmla="*/ 212 w 702"/>
                    <a:gd name="T23" fmla="*/ 860 h 860"/>
                    <a:gd name="T24" fmla="*/ 212 w 702"/>
                    <a:gd name="T25" fmla="*/ 860 h 860"/>
                    <a:gd name="T26" fmla="*/ 216 w 702"/>
                    <a:gd name="T27" fmla="*/ 860 h 860"/>
                    <a:gd name="T28" fmla="*/ 488 w 702"/>
                    <a:gd name="T29" fmla="*/ 860 h 860"/>
                    <a:gd name="T30" fmla="*/ 491 w 702"/>
                    <a:gd name="T31" fmla="*/ 860 h 860"/>
                    <a:gd name="T32" fmla="*/ 570 w 702"/>
                    <a:gd name="T33" fmla="*/ 625 h 860"/>
                    <a:gd name="T34" fmla="*/ 702 w 702"/>
                    <a:gd name="T35" fmla="*/ 351 h 860"/>
                    <a:gd name="T36" fmla="*/ 351 w 702"/>
                    <a:gd name="T37" fmla="*/ 0 h 860"/>
                    <a:gd name="T38" fmla="*/ 587 w 702"/>
                    <a:gd name="T39" fmla="*/ 438 h 860"/>
                    <a:gd name="T40" fmla="*/ 485 w 702"/>
                    <a:gd name="T41" fmla="*/ 563 h 860"/>
                    <a:gd name="T42" fmla="*/ 454 w 702"/>
                    <a:gd name="T43" fmla="*/ 658 h 860"/>
                    <a:gd name="T44" fmla="*/ 250 w 702"/>
                    <a:gd name="T45" fmla="*/ 658 h 860"/>
                    <a:gd name="T46" fmla="*/ 219 w 702"/>
                    <a:gd name="T47" fmla="*/ 565 h 860"/>
                    <a:gd name="T48" fmla="*/ 115 w 702"/>
                    <a:gd name="T49" fmla="*/ 439 h 860"/>
                    <a:gd name="T50" fmla="*/ 99 w 702"/>
                    <a:gd name="T51" fmla="*/ 351 h 860"/>
                    <a:gd name="T52" fmla="*/ 351 w 702"/>
                    <a:gd name="T53" fmla="*/ 99 h 860"/>
                    <a:gd name="T54" fmla="*/ 603 w 702"/>
                    <a:gd name="T55" fmla="*/ 351 h 860"/>
                    <a:gd name="T56" fmla="*/ 587 w 702"/>
                    <a:gd name="T57" fmla="*/ 438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2" h="860">
                      <a:moveTo>
                        <a:pt x="351" y="0"/>
                      </a:moveTo>
                      <a:cubicBezTo>
                        <a:pt x="157" y="0"/>
                        <a:pt x="0" y="157"/>
                        <a:pt x="0" y="351"/>
                      </a:cubicBezTo>
                      <a:cubicBezTo>
                        <a:pt x="0" y="463"/>
                        <a:pt x="52" y="562"/>
                        <a:pt x="134" y="627"/>
                      </a:cubicBezTo>
                      <a:cubicBezTo>
                        <a:pt x="165" y="718"/>
                        <a:pt x="165" y="718"/>
                        <a:pt x="165" y="718"/>
                      </a:cubicBezTo>
                      <a:cubicBezTo>
                        <a:pt x="266" y="718"/>
                        <a:pt x="266" y="718"/>
                        <a:pt x="266" y="718"/>
                      </a:cubicBezTo>
                      <a:cubicBezTo>
                        <a:pt x="266" y="718"/>
                        <a:pt x="266" y="718"/>
                        <a:pt x="266" y="718"/>
                      </a:cubicBezTo>
                      <a:cubicBezTo>
                        <a:pt x="434" y="718"/>
                        <a:pt x="434" y="718"/>
                        <a:pt x="434" y="718"/>
                      </a:cubicBezTo>
                      <a:cubicBezTo>
                        <a:pt x="419" y="760"/>
                        <a:pt x="419" y="760"/>
                        <a:pt x="419" y="760"/>
                      </a:cubicBezTo>
                      <a:cubicBezTo>
                        <a:pt x="284" y="760"/>
                        <a:pt x="284" y="760"/>
                        <a:pt x="284" y="760"/>
                      </a:cubicBezTo>
                      <a:cubicBezTo>
                        <a:pt x="284" y="760"/>
                        <a:pt x="284" y="760"/>
                        <a:pt x="284" y="760"/>
                      </a:cubicBezTo>
                      <a:cubicBezTo>
                        <a:pt x="179" y="760"/>
                        <a:pt x="179" y="760"/>
                        <a:pt x="179" y="760"/>
                      </a:cubicBezTo>
                      <a:cubicBezTo>
                        <a:pt x="212" y="860"/>
                        <a:pt x="212" y="860"/>
                        <a:pt x="212" y="860"/>
                      </a:cubicBezTo>
                      <a:cubicBezTo>
                        <a:pt x="212" y="860"/>
                        <a:pt x="212" y="860"/>
                        <a:pt x="212" y="860"/>
                      </a:cubicBezTo>
                      <a:cubicBezTo>
                        <a:pt x="216" y="860"/>
                        <a:pt x="216" y="860"/>
                        <a:pt x="216" y="860"/>
                      </a:cubicBezTo>
                      <a:cubicBezTo>
                        <a:pt x="488" y="860"/>
                        <a:pt x="488" y="860"/>
                        <a:pt x="488" y="860"/>
                      </a:cubicBezTo>
                      <a:cubicBezTo>
                        <a:pt x="491" y="860"/>
                        <a:pt x="491" y="860"/>
                        <a:pt x="491" y="860"/>
                      </a:cubicBezTo>
                      <a:cubicBezTo>
                        <a:pt x="570" y="625"/>
                        <a:pt x="570" y="625"/>
                        <a:pt x="570" y="625"/>
                      </a:cubicBezTo>
                      <a:cubicBezTo>
                        <a:pt x="651" y="560"/>
                        <a:pt x="702" y="461"/>
                        <a:pt x="702" y="351"/>
                      </a:cubicBezTo>
                      <a:cubicBezTo>
                        <a:pt x="702" y="157"/>
                        <a:pt x="545" y="0"/>
                        <a:pt x="351" y="0"/>
                      </a:cubicBezTo>
                      <a:close/>
                      <a:moveTo>
                        <a:pt x="587" y="438"/>
                      </a:moveTo>
                      <a:cubicBezTo>
                        <a:pt x="568" y="490"/>
                        <a:pt x="531" y="534"/>
                        <a:pt x="485" y="563"/>
                      </a:cubicBezTo>
                      <a:cubicBezTo>
                        <a:pt x="454" y="658"/>
                        <a:pt x="454" y="658"/>
                        <a:pt x="454" y="658"/>
                      </a:cubicBezTo>
                      <a:cubicBezTo>
                        <a:pt x="250" y="658"/>
                        <a:pt x="250" y="658"/>
                        <a:pt x="250" y="658"/>
                      </a:cubicBezTo>
                      <a:cubicBezTo>
                        <a:pt x="219" y="565"/>
                        <a:pt x="219" y="565"/>
                        <a:pt x="219" y="565"/>
                      </a:cubicBezTo>
                      <a:cubicBezTo>
                        <a:pt x="172" y="536"/>
                        <a:pt x="135" y="491"/>
                        <a:pt x="115" y="439"/>
                      </a:cubicBezTo>
                      <a:cubicBezTo>
                        <a:pt x="105" y="411"/>
                        <a:pt x="99" y="382"/>
                        <a:pt x="99" y="351"/>
                      </a:cubicBezTo>
                      <a:cubicBezTo>
                        <a:pt x="99" y="212"/>
                        <a:pt x="212" y="99"/>
                        <a:pt x="351" y="99"/>
                      </a:cubicBezTo>
                      <a:cubicBezTo>
                        <a:pt x="490" y="99"/>
                        <a:pt x="603" y="212"/>
                        <a:pt x="603" y="351"/>
                      </a:cubicBezTo>
                      <a:cubicBezTo>
                        <a:pt x="603" y="381"/>
                        <a:pt x="597" y="411"/>
                        <a:pt x="587"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95469" eaLnBrk="1" fontAlgn="auto" latinLnBrk="0" hangingPunct="1">
                    <a:lnSpc>
                      <a:spcPct val="100000"/>
                    </a:lnSpc>
                    <a:spcBef>
                      <a:spcPts val="0"/>
                    </a:spcBef>
                    <a:spcAft>
                      <a:spcPts val="0"/>
                    </a:spcAft>
                    <a:buClrTx/>
                    <a:buSzTx/>
                    <a:buFontTx/>
                    <a:buNone/>
                    <a:tabLst/>
                    <a:defRPr/>
                  </a:pPr>
                  <a:endParaRPr kumimoji="0" lang="en-GB" sz="300" b="0" i="0" u="none" strike="noStrike" kern="0" cap="none" spc="0" normalizeH="0" baseline="0" noProof="0" dirty="0">
                    <a:ln>
                      <a:noFill/>
                    </a:ln>
                    <a:solidFill>
                      <a:srgbClr val="211F26"/>
                    </a:solidFill>
                    <a:effectLst/>
                    <a:uLnTx/>
                    <a:uFillTx/>
                    <a:latin typeface="Segoe UI Light"/>
                  </a:endParaRPr>
                </a:p>
              </p:txBody>
            </p:sp>
          </p:grpSp>
          <p:sp>
            <p:nvSpPr>
              <p:cNvPr id="43" name="Tekstvak 42">
                <a:extLst>
                  <a:ext uri="{FF2B5EF4-FFF2-40B4-BE49-F238E27FC236}">
                    <a16:creationId xmlns:a16="http://schemas.microsoft.com/office/drawing/2014/main" id="{2A8516BF-F109-482E-38A8-64943B9B28DC}"/>
                  </a:ext>
                </a:extLst>
              </p:cNvPr>
              <p:cNvSpPr txBox="1"/>
              <p:nvPr userDrawn="1"/>
            </p:nvSpPr>
            <p:spPr>
              <a:xfrm>
                <a:off x="-938434" y="4824764"/>
                <a:ext cx="627798" cy="322239"/>
              </a:xfrm>
              <a:prstGeom prst="rect">
                <a:avLst/>
              </a:prstGeom>
              <a:noFill/>
            </p:spPr>
            <p:txBody>
              <a:bodyPr wrap="square" lIns="0" tIns="0" rIns="0" bIns="0" rtlCol="0" anchor="ctr">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dirty="0">
                    <a:ln>
                      <a:noFill/>
                    </a:ln>
                    <a:solidFill>
                      <a:srgbClr val="211F26"/>
                    </a:solidFill>
                    <a:effectLst/>
                    <a:uLnTx/>
                    <a:uFillTx/>
                    <a:latin typeface="Calibri" panose="020F0502020204030204" pitchFamily="34" charset="0"/>
                    <a:ea typeface="+mn-ea"/>
                    <a:cs typeface="Calibri" panose="020F0502020204030204" pitchFamily="34" charset="0"/>
                  </a:rPr>
                  <a:t>Inspiration</a:t>
                </a:r>
              </a:p>
            </p:txBody>
          </p:sp>
        </p:grpSp>
        <p:grpSp>
          <p:nvGrpSpPr>
            <p:cNvPr id="35" name="Groep 34">
              <a:extLst>
                <a:ext uri="{FF2B5EF4-FFF2-40B4-BE49-F238E27FC236}">
                  <a16:creationId xmlns:a16="http://schemas.microsoft.com/office/drawing/2014/main" id="{546E12C2-1784-2D44-E6C8-3D1A1BD02624}"/>
                </a:ext>
              </a:extLst>
            </p:cNvPr>
            <p:cNvGrpSpPr/>
            <p:nvPr userDrawn="1"/>
          </p:nvGrpSpPr>
          <p:grpSpPr>
            <a:xfrm>
              <a:off x="-3365484" y="1226982"/>
              <a:ext cx="446937" cy="406485"/>
              <a:chOff x="-3563526" y="1409294"/>
              <a:chExt cx="354190" cy="322133"/>
            </a:xfrm>
          </p:grpSpPr>
          <p:grpSp>
            <p:nvGrpSpPr>
              <p:cNvPr id="36" name="Groep 35">
                <a:extLst>
                  <a:ext uri="{FF2B5EF4-FFF2-40B4-BE49-F238E27FC236}">
                    <a16:creationId xmlns:a16="http://schemas.microsoft.com/office/drawing/2014/main" id="{5E9F53E1-34E0-D268-E24F-F25129899F59}"/>
                  </a:ext>
                </a:extLst>
              </p:cNvPr>
              <p:cNvGrpSpPr/>
              <p:nvPr userDrawn="1"/>
            </p:nvGrpSpPr>
            <p:grpSpPr>
              <a:xfrm>
                <a:off x="-3499992" y="1409294"/>
                <a:ext cx="225195" cy="195499"/>
                <a:chOff x="8987389" y="1361199"/>
                <a:chExt cx="2200275" cy="1914525"/>
              </a:xfrm>
            </p:grpSpPr>
            <p:sp>
              <p:nvSpPr>
                <p:cNvPr id="38" name="Vrije vorm: vorm 37">
                  <a:extLst>
                    <a:ext uri="{FF2B5EF4-FFF2-40B4-BE49-F238E27FC236}">
                      <a16:creationId xmlns:a16="http://schemas.microsoft.com/office/drawing/2014/main" id="{7E234596-2E4E-7F63-E423-65C33D1DAE0C}"/>
                    </a:ext>
                  </a:extLst>
                </p:cNvPr>
                <p:cNvSpPr/>
                <p:nvPr/>
              </p:nvSpPr>
              <p:spPr>
                <a:xfrm>
                  <a:off x="9363620" y="1831738"/>
                  <a:ext cx="371477" cy="371472"/>
                </a:xfrm>
                <a:custGeom>
                  <a:avLst/>
                  <a:gdLst>
                    <a:gd name="connsiteX0" fmla="*/ 369094 w 371475"/>
                    <a:gd name="connsiteY0" fmla="*/ 188119 h 371475"/>
                    <a:gd name="connsiteX1" fmla="*/ 188119 w 371475"/>
                    <a:gd name="connsiteY1" fmla="*/ 369094 h 371475"/>
                    <a:gd name="connsiteX2" fmla="*/ 7144 w 371475"/>
                    <a:gd name="connsiteY2" fmla="*/ 188119 h 371475"/>
                    <a:gd name="connsiteX3" fmla="*/ 188119 w 371475"/>
                    <a:gd name="connsiteY3" fmla="*/ 7144 h 371475"/>
                    <a:gd name="connsiteX4" fmla="*/ 369094 w 371475"/>
                    <a:gd name="connsiteY4" fmla="*/ 188119 h 371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475" h="371475">
                      <a:moveTo>
                        <a:pt x="369094" y="188119"/>
                      </a:moveTo>
                      <a:cubicBezTo>
                        <a:pt x="369094" y="288068"/>
                        <a:pt x="288068" y="369094"/>
                        <a:pt x="188119" y="369094"/>
                      </a:cubicBezTo>
                      <a:cubicBezTo>
                        <a:pt x="88169" y="369094"/>
                        <a:pt x="7144" y="288068"/>
                        <a:pt x="7144" y="188119"/>
                      </a:cubicBezTo>
                      <a:cubicBezTo>
                        <a:pt x="7144" y="88169"/>
                        <a:pt x="88169" y="7144"/>
                        <a:pt x="188119" y="7144"/>
                      </a:cubicBezTo>
                      <a:cubicBezTo>
                        <a:pt x="288068" y="7144"/>
                        <a:pt x="369094" y="88169"/>
                        <a:pt x="369094" y="188119"/>
                      </a:cubicBezTo>
                      <a:close/>
                    </a:path>
                  </a:pathLst>
                </a:custGeom>
                <a:solidFill>
                  <a:srgbClr val="1FF524"/>
                </a:solidFill>
                <a:ln w="9525" cap="flat">
                  <a:noFill/>
                  <a:prstDash val="solid"/>
                  <a:miter/>
                </a:ln>
              </p:spPr>
              <p:txBody>
                <a:bodyPr rtlCol="0" anchor="ctr"/>
                <a:lstStyle/>
                <a:p>
                  <a:pPr defTabSz="995469"/>
                  <a:endParaRPr lang="en-GB" sz="7200" noProof="0" dirty="0">
                    <a:solidFill>
                      <a:srgbClr val="211F26"/>
                    </a:solidFill>
                    <a:latin typeface="Segoe UI Light"/>
                  </a:endParaRPr>
                </a:p>
              </p:txBody>
            </p:sp>
            <p:grpSp>
              <p:nvGrpSpPr>
                <p:cNvPr id="39" name="Groep 38">
                  <a:extLst>
                    <a:ext uri="{FF2B5EF4-FFF2-40B4-BE49-F238E27FC236}">
                      <a16:creationId xmlns:a16="http://schemas.microsoft.com/office/drawing/2014/main" id="{3A33A841-7BE3-9D3E-B3CB-9B92097AA9FC}"/>
                    </a:ext>
                  </a:extLst>
                </p:cNvPr>
                <p:cNvGrpSpPr/>
                <p:nvPr/>
              </p:nvGrpSpPr>
              <p:grpSpPr>
                <a:xfrm>
                  <a:off x="8987389" y="1361199"/>
                  <a:ext cx="2200275" cy="1914525"/>
                  <a:chOff x="8987389" y="1361199"/>
                  <a:chExt cx="2200275" cy="1914525"/>
                </a:xfrm>
                <a:gradFill>
                  <a:gsLst>
                    <a:gs pos="0">
                      <a:srgbClr val="9D9FA1"/>
                    </a:gs>
                    <a:gs pos="70000">
                      <a:srgbClr val="211F26"/>
                    </a:gs>
                  </a:gsLst>
                  <a:lin ang="2700000" scaled="0"/>
                </a:gradFill>
              </p:grpSpPr>
              <p:sp>
                <p:nvSpPr>
                  <p:cNvPr id="40" name="Vrije vorm: vorm 39">
                    <a:extLst>
                      <a:ext uri="{FF2B5EF4-FFF2-40B4-BE49-F238E27FC236}">
                        <a16:creationId xmlns:a16="http://schemas.microsoft.com/office/drawing/2014/main" id="{D6D4C616-FB00-9E26-5E98-5114D4833673}"/>
                      </a:ext>
                    </a:extLst>
                  </p:cNvPr>
                  <p:cNvSpPr/>
                  <p:nvPr/>
                </p:nvSpPr>
                <p:spPr>
                  <a:xfrm>
                    <a:off x="8987389" y="1361199"/>
                    <a:ext cx="2200275" cy="1914525"/>
                  </a:xfrm>
                  <a:custGeom>
                    <a:avLst/>
                    <a:gdLst>
                      <a:gd name="connsiteX0" fmla="*/ 7144 w 2200275"/>
                      <a:gd name="connsiteY0" fmla="*/ 7144 h 1914525"/>
                      <a:gd name="connsiteX1" fmla="*/ 7144 w 2200275"/>
                      <a:gd name="connsiteY1" fmla="*/ 245269 h 1914525"/>
                      <a:gd name="connsiteX2" fmla="*/ 432911 w 2200275"/>
                      <a:gd name="connsiteY2" fmla="*/ 245269 h 1914525"/>
                      <a:gd name="connsiteX3" fmla="*/ 432911 w 2200275"/>
                      <a:gd name="connsiteY3" fmla="*/ 245269 h 1914525"/>
                      <a:gd name="connsiteX4" fmla="*/ 1959769 w 2200275"/>
                      <a:gd name="connsiteY4" fmla="*/ 245269 h 1914525"/>
                      <a:gd name="connsiteX5" fmla="*/ 1959769 w 2200275"/>
                      <a:gd name="connsiteY5" fmla="*/ 1674019 h 1914525"/>
                      <a:gd name="connsiteX6" fmla="*/ 245269 w 2200275"/>
                      <a:gd name="connsiteY6" fmla="*/ 1674019 h 1914525"/>
                      <a:gd name="connsiteX7" fmla="*/ 245269 w 2200275"/>
                      <a:gd name="connsiteY7" fmla="*/ 350044 h 1914525"/>
                      <a:gd name="connsiteX8" fmla="*/ 7144 w 2200275"/>
                      <a:gd name="connsiteY8" fmla="*/ 350044 h 1914525"/>
                      <a:gd name="connsiteX9" fmla="*/ 7144 w 2200275"/>
                      <a:gd name="connsiteY9" fmla="*/ 1912144 h 1914525"/>
                      <a:gd name="connsiteX10" fmla="*/ 2197894 w 2200275"/>
                      <a:gd name="connsiteY10" fmla="*/ 1912144 h 1914525"/>
                      <a:gd name="connsiteX11" fmla="*/ 2197894 w 2200275"/>
                      <a:gd name="connsiteY11" fmla="*/ 7144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0275" h="1914525">
                        <a:moveTo>
                          <a:pt x="7144" y="7144"/>
                        </a:moveTo>
                        <a:lnTo>
                          <a:pt x="7144" y="245269"/>
                        </a:lnTo>
                        <a:lnTo>
                          <a:pt x="432911" y="245269"/>
                        </a:lnTo>
                        <a:lnTo>
                          <a:pt x="432911" y="245269"/>
                        </a:lnTo>
                        <a:lnTo>
                          <a:pt x="1959769" y="245269"/>
                        </a:lnTo>
                        <a:lnTo>
                          <a:pt x="1959769" y="1674019"/>
                        </a:lnTo>
                        <a:lnTo>
                          <a:pt x="245269" y="1674019"/>
                        </a:lnTo>
                        <a:lnTo>
                          <a:pt x="245269" y="350044"/>
                        </a:lnTo>
                        <a:lnTo>
                          <a:pt x="7144" y="350044"/>
                        </a:lnTo>
                        <a:lnTo>
                          <a:pt x="7144" y="1912144"/>
                        </a:lnTo>
                        <a:lnTo>
                          <a:pt x="2197894" y="1912144"/>
                        </a:lnTo>
                        <a:lnTo>
                          <a:pt x="2197894" y="7144"/>
                        </a:lnTo>
                        <a:close/>
                      </a:path>
                    </a:pathLst>
                  </a:custGeom>
                  <a:grpFill/>
                  <a:ln w="9525" cap="flat">
                    <a:noFill/>
                    <a:prstDash val="solid"/>
                    <a:miter/>
                  </a:ln>
                </p:spPr>
                <p:txBody>
                  <a:bodyPr rtlCol="0" anchor="ctr"/>
                  <a:lstStyle/>
                  <a:p>
                    <a:pPr defTabSz="995469"/>
                    <a:endParaRPr lang="en-GB" sz="7200" noProof="0" dirty="0">
                      <a:solidFill>
                        <a:srgbClr val="211F26"/>
                      </a:solidFill>
                      <a:latin typeface="Segoe UI Light"/>
                    </a:endParaRPr>
                  </a:p>
                </p:txBody>
              </p:sp>
              <p:sp>
                <p:nvSpPr>
                  <p:cNvPr id="41" name="Vrije vorm: vorm 40">
                    <a:extLst>
                      <a:ext uri="{FF2B5EF4-FFF2-40B4-BE49-F238E27FC236}">
                        <a16:creationId xmlns:a16="http://schemas.microsoft.com/office/drawing/2014/main" id="{694011EF-18B0-1F74-D456-D3014A567708}"/>
                      </a:ext>
                    </a:extLst>
                  </p:cNvPr>
                  <p:cNvSpPr/>
                  <p:nvPr/>
                </p:nvSpPr>
                <p:spPr>
                  <a:xfrm>
                    <a:off x="9362668" y="1953652"/>
                    <a:ext cx="1438273" cy="885828"/>
                  </a:xfrm>
                  <a:custGeom>
                    <a:avLst/>
                    <a:gdLst>
                      <a:gd name="connsiteX0" fmla="*/ 1070134 w 1438275"/>
                      <a:gd name="connsiteY0" fmla="*/ 7144 h 885825"/>
                      <a:gd name="connsiteX1" fmla="*/ 801529 w 1438275"/>
                      <a:gd name="connsiteY1" fmla="*/ 275749 h 885825"/>
                      <a:gd name="connsiteX2" fmla="*/ 662464 w 1438275"/>
                      <a:gd name="connsiteY2" fmla="*/ 137636 h 885825"/>
                      <a:gd name="connsiteX3" fmla="*/ 7144 w 1438275"/>
                      <a:gd name="connsiteY3" fmla="*/ 784384 h 885825"/>
                      <a:gd name="connsiteX4" fmla="*/ 108109 w 1438275"/>
                      <a:gd name="connsiteY4" fmla="*/ 885349 h 885825"/>
                      <a:gd name="connsiteX5" fmla="*/ 662464 w 1438275"/>
                      <a:gd name="connsiteY5" fmla="*/ 338614 h 885825"/>
                      <a:gd name="connsiteX6" fmla="*/ 928211 w 1438275"/>
                      <a:gd name="connsiteY6" fmla="*/ 605314 h 885825"/>
                      <a:gd name="connsiteX7" fmla="*/ 1029176 w 1438275"/>
                      <a:gd name="connsiteY7" fmla="*/ 503396 h 885825"/>
                      <a:gd name="connsiteX8" fmla="*/ 902494 w 1438275"/>
                      <a:gd name="connsiteY8" fmla="*/ 376714 h 885825"/>
                      <a:gd name="connsiteX9" fmla="*/ 1070134 w 1438275"/>
                      <a:gd name="connsiteY9" fmla="*/ 209074 h 885825"/>
                      <a:gd name="connsiteX10" fmla="*/ 1337786 w 1438275"/>
                      <a:gd name="connsiteY10" fmla="*/ 480536 h 885825"/>
                      <a:gd name="connsiteX11" fmla="*/ 1438751 w 1438275"/>
                      <a:gd name="connsiteY11" fmla="*/ 378619 h 885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38275" h="885825">
                        <a:moveTo>
                          <a:pt x="1070134" y="7144"/>
                        </a:moveTo>
                        <a:lnTo>
                          <a:pt x="801529" y="275749"/>
                        </a:lnTo>
                        <a:lnTo>
                          <a:pt x="662464" y="137636"/>
                        </a:lnTo>
                        <a:lnTo>
                          <a:pt x="7144" y="784384"/>
                        </a:lnTo>
                        <a:lnTo>
                          <a:pt x="108109" y="885349"/>
                        </a:lnTo>
                        <a:lnTo>
                          <a:pt x="662464" y="338614"/>
                        </a:lnTo>
                        <a:lnTo>
                          <a:pt x="928211" y="605314"/>
                        </a:lnTo>
                        <a:lnTo>
                          <a:pt x="1029176" y="503396"/>
                        </a:lnTo>
                        <a:lnTo>
                          <a:pt x="902494" y="376714"/>
                        </a:lnTo>
                        <a:lnTo>
                          <a:pt x="1070134" y="209074"/>
                        </a:lnTo>
                        <a:lnTo>
                          <a:pt x="1337786" y="480536"/>
                        </a:lnTo>
                        <a:lnTo>
                          <a:pt x="1438751" y="378619"/>
                        </a:lnTo>
                        <a:close/>
                      </a:path>
                    </a:pathLst>
                  </a:custGeom>
                  <a:grpFill/>
                  <a:ln w="9525" cap="flat">
                    <a:noFill/>
                    <a:prstDash val="solid"/>
                    <a:miter/>
                  </a:ln>
                </p:spPr>
                <p:txBody>
                  <a:bodyPr rtlCol="0" anchor="ctr"/>
                  <a:lstStyle/>
                  <a:p>
                    <a:pPr defTabSz="995469"/>
                    <a:endParaRPr lang="en-GB" sz="7200" noProof="0" dirty="0">
                      <a:solidFill>
                        <a:srgbClr val="211F26"/>
                      </a:solidFill>
                      <a:latin typeface="Segoe UI Light"/>
                    </a:endParaRPr>
                  </a:p>
                </p:txBody>
              </p:sp>
            </p:grpSp>
          </p:grpSp>
          <p:sp>
            <p:nvSpPr>
              <p:cNvPr id="37" name="Tekstvak 36">
                <a:extLst>
                  <a:ext uri="{FF2B5EF4-FFF2-40B4-BE49-F238E27FC236}">
                    <a16:creationId xmlns:a16="http://schemas.microsoft.com/office/drawing/2014/main" id="{4792C8E4-BBF6-BDAD-4E9E-F58FC9813251}"/>
                  </a:ext>
                </a:extLst>
              </p:cNvPr>
              <p:cNvSpPr txBox="1"/>
              <p:nvPr userDrawn="1"/>
            </p:nvSpPr>
            <p:spPr>
              <a:xfrm>
                <a:off x="-3563526" y="1617700"/>
                <a:ext cx="354190" cy="113727"/>
              </a:xfrm>
              <a:prstGeom prst="rect">
                <a:avLst/>
              </a:prstGeom>
              <a:noFill/>
            </p:spPr>
            <p:txBody>
              <a:bodyPr wrap="square" lIns="0" tIns="1800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defRPr/>
                </a:pPr>
                <a:r>
                  <a:rPr kumimoji="0" lang="en-GB" sz="1000" b="0" i="0" u="none" strike="noStrike" kern="0" cap="none" spc="0" normalizeH="0" baseline="0" noProof="0" dirty="0">
                    <a:ln>
                      <a:noFill/>
                    </a:ln>
                    <a:solidFill>
                      <a:srgbClr val="211F26"/>
                    </a:solidFill>
                    <a:effectLst/>
                    <a:uLnTx/>
                    <a:uFillTx/>
                    <a:latin typeface="Calibri" panose="020F0502020204030204" pitchFamily="34" charset="0"/>
                    <a:ea typeface="+mn-ea"/>
                    <a:cs typeface="Calibri" panose="020F0502020204030204" pitchFamily="34" charset="0"/>
                  </a:rPr>
                  <a:t>Images</a:t>
                </a:r>
              </a:p>
            </p:txBody>
          </p:sp>
        </p:grpSp>
      </p:grpSp>
      <p:sp>
        <p:nvSpPr>
          <p:cNvPr id="88" name="Tijdelijke aanduiding voor tekst 15">
            <a:extLst>
              <a:ext uri="{FF2B5EF4-FFF2-40B4-BE49-F238E27FC236}">
                <a16:creationId xmlns:a16="http://schemas.microsoft.com/office/drawing/2014/main" id="{0023AFB6-1403-A4C1-716C-051E9599D791}"/>
              </a:ext>
            </a:extLst>
          </p:cNvPr>
          <p:cNvSpPr>
            <a:spLocks noGrp="1"/>
          </p:cNvSpPr>
          <p:nvPr>
            <p:ph type="body" sz="quarter" idx="18" hasCustomPrompt="1"/>
          </p:nvPr>
        </p:nvSpPr>
        <p:spPr>
          <a:xfrm>
            <a:off x="718947" y="722313"/>
            <a:ext cx="1594247" cy="812512"/>
          </a:xfrm>
          <a:blipFill>
            <a:blip r:embed="rId4"/>
            <a:stretch>
              <a:fillRect/>
            </a:stretch>
          </a:blipFill>
        </p:spPr>
        <p:txBody>
          <a:bodyPr/>
          <a:lstStyle>
            <a:lvl1pPr marL="0" indent="0">
              <a:buNone/>
              <a:defRPr sz="100"/>
            </a:lvl1pPr>
          </a:lstStyle>
          <a:p>
            <a:pPr lvl="0"/>
            <a:r>
              <a:rPr lang="en-GB" dirty="0"/>
              <a:t> </a:t>
            </a:r>
          </a:p>
        </p:txBody>
      </p:sp>
      <p:sp>
        <p:nvSpPr>
          <p:cNvPr id="80" name="Tijdelijke aanduiding voor datum 3">
            <a:extLst>
              <a:ext uri="{FF2B5EF4-FFF2-40B4-BE49-F238E27FC236}">
                <a16:creationId xmlns:a16="http://schemas.microsoft.com/office/drawing/2014/main" id="{D410F314-1D67-A031-C451-797022B4925A}"/>
              </a:ext>
            </a:extLst>
          </p:cNvPr>
          <p:cNvSpPr>
            <a:spLocks noGrp="1"/>
          </p:cNvSpPr>
          <p:nvPr>
            <p:ph type="dt" sz="half" idx="2"/>
          </p:nvPr>
        </p:nvSpPr>
        <p:spPr>
          <a:xfrm>
            <a:off x="8097679" y="5669589"/>
            <a:ext cx="2338417" cy="395785"/>
          </a:xfrm>
          <a:prstGeom prst="rect">
            <a:avLst/>
          </a:prstGeom>
        </p:spPr>
        <p:txBody>
          <a:bodyPr vert="horz" lIns="0" tIns="0" rIns="0" bIns="0" rtlCol="0" anchor="ctr">
            <a:noAutofit/>
          </a:bodyPr>
          <a:lstStyle>
            <a:lvl1pPr algn="l">
              <a:defRPr sz="1400">
                <a:solidFill>
                  <a:schemeClr val="bg1"/>
                </a:solidFill>
              </a:defRPr>
            </a:lvl1pPr>
          </a:lstStyle>
          <a:p>
            <a:fld id="{1D689034-9EBE-4E64-9111-A20F14D1C2AD}" type="datetime3">
              <a:rPr lang="en-GB" smtClean="0"/>
              <a:t>29 November, 2024</a:t>
            </a:fld>
            <a:endParaRPr lang="en-GB" dirty="0"/>
          </a:p>
        </p:txBody>
      </p:sp>
      <p:sp>
        <p:nvSpPr>
          <p:cNvPr id="7" name="Tijdelijke aanduiding voor titel 1">
            <a:extLst>
              <a:ext uri="{FF2B5EF4-FFF2-40B4-BE49-F238E27FC236}">
                <a16:creationId xmlns:a16="http://schemas.microsoft.com/office/drawing/2014/main" id="{A76CA5E7-D809-E5FC-B167-ECFE95C44EAC}"/>
              </a:ext>
            </a:extLst>
          </p:cNvPr>
          <p:cNvSpPr>
            <a:spLocks noGrp="1"/>
          </p:cNvSpPr>
          <p:nvPr>
            <p:ph type="title" hasCustomPrompt="1"/>
          </p:nvPr>
        </p:nvSpPr>
        <p:spPr>
          <a:xfrm>
            <a:off x="0" y="-367937"/>
            <a:ext cx="2086708" cy="342211"/>
          </a:xfrm>
          <a:prstGeom prst="rect">
            <a:avLst/>
          </a:prstGeom>
        </p:spPr>
        <p:txBody>
          <a:bodyPr vert="horz" lIns="0" tIns="0" rIns="0" bIns="0" rtlCol="0" anchor="t">
            <a:noAutofit/>
          </a:bodyPr>
          <a:lstStyle>
            <a:lvl1pPr>
              <a:defRPr sz="1600">
                <a:solidFill>
                  <a:schemeClr val="accent1"/>
                </a:solidFill>
              </a:defRPr>
            </a:lvl1pPr>
          </a:lstStyle>
          <a:p>
            <a:pPr algn="l"/>
            <a:r>
              <a:rPr lang="en-GB" sz="1600" b="1" cap="none" baseline="0" noProof="0" dirty="0">
                <a:solidFill>
                  <a:schemeClr val="accent1"/>
                </a:solidFill>
                <a:latin typeface="+mj-lt"/>
              </a:rPr>
              <a:t>Title slide #2</a:t>
            </a:r>
          </a:p>
        </p:txBody>
      </p:sp>
      <p:sp>
        <p:nvSpPr>
          <p:cNvPr id="9" name="Tijdelijke aanduiding voor tekst 8">
            <a:extLst>
              <a:ext uri="{FF2B5EF4-FFF2-40B4-BE49-F238E27FC236}">
                <a16:creationId xmlns:a16="http://schemas.microsoft.com/office/drawing/2014/main" id="{770BE926-BB45-F4B8-2FBE-77EFAF075D9C}"/>
              </a:ext>
            </a:extLst>
          </p:cNvPr>
          <p:cNvSpPr>
            <a:spLocks noGrp="1"/>
          </p:cNvSpPr>
          <p:nvPr>
            <p:ph type="body" sz="quarter" idx="19" hasCustomPrompt="1"/>
          </p:nvPr>
        </p:nvSpPr>
        <p:spPr>
          <a:xfrm>
            <a:off x="8097680" y="3446120"/>
            <a:ext cx="3240000" cy="1773202"/>
          </a:xfrm>
        </p:spPr>
        <p:txBody>
          <a:bodyPr anchor="b"/>
          <a:lstStyle>
            <a:lvl1pPr>
              <a:lnSpc>
                <a:spcPct val="80000"/>
              </a:lnSpc>
              <a:defRPr sz="4600" b="1" baseline="0">
                <a:solidFill>
                  <a:schemeClr val="bg1"/>
                </a:solidFill>
                <a:latin typeface="+mj-lt"/>
              </a:defRPr>
            </a:lvl1pPr>
          </a:lstStyle>
          <a:p>
            <a:r>
              <a:rPr lang="en-GB" dirty="0"/>
              <a:t>Place the title of the presentation</a:t>
            </a:r>
          </a:p>
        </p:txBody>
      </p:sp>
    </p:spTree>
    <p:extLst>
      <p:ext uri="{BB962C8B-B14F-4D97-AF65-F5344CB8AC3E}">
        <p14:creationId xmlns:p14="http://schemas.microsoft.com/office/powerpoint/2010/main" val="1918599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81">
                                            <p:bg/>
                                          </p:spTgt>
                                        </p:tgtEl>
                                        <p:attrNameLst>
                                          <p:attrName>style.visibility</p:attrName>
                                        </p:attrNameLst>
                                      </p:cBhvr>
                                      <p:to>
                                        <p:strVal val="visible"/>
                                      </p:to>
                                    </p:set>
                                    <p:anim calcmode="lin" valueType="num">
                                      <p:cBhvr additive="base">
                                        <p:cTn id="7" dur="1250" fill="hold"/>
                                        <p:tgtEl>
                                          <p:spTgt spid="81">
                                            <p:bg/>
                                          </p:spTgt>
                                        </p:tgtEl>
                                        <p:attrNameLst>
                                          <p:attrName>ppt_x</p:attrName>
                                        </p:attrNameLst>
                                      </p:cBhvr>
                                      <p:tavLst>
                                        <p:tav tm="0">
                                          <p:val>
                                            <p:strVal val="1+#ppt_w/2"/>
                                          </p:val>
                                        </p:tav>
                                        <p:tav tm="100000">
                                          <p:val>
                                            <p:strVal val="#ppt_x"/>
                                          </p:val>
                                        </p:tav>
                                      </p:tavLst>
                                    </p:anim>
                                    <p:anim calcmode="lin" valueType="num">
                                      <p:cBhvr additive="base">
                                        <p:cTn id="8" dur="1250" fill="hold"/>
                                        <p:tgtEl>
                                          <p:spTgt spid="81">
                                            <p:bg/>
                                          </p:spTgt>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81">
                                            <p:txEl>
                                              <p:pRg st="0" end="0"/>
                                            </p:txEl>
                                          </p:spTgt>
                                        </p:tgtEl>
                                        <p:attrNameLst>
                                          <p:attrName>style.visibility</p:attrName>
                                        </p:attrNameLst>
                                      </p:cBhvr>
                                      <p:to>
                                        <p:strVal val="visible"/>
                                      </p:to>
                                    </p:set>
                                    <p:anim calcmode="lin" valueType="num">
                                      <p:cBhvr additive="base">
                                        <p:cTn id="11" dur="1250" fill="hold"/>
                                        <p:tgtEl>
                                          <p:spTgt spid="81">
                                            <p:txEl>
                                              <p:pRg st="0" end="0"/>
                                            </p:txEl>
                                          </p:spTgt>
                                        </p:tgtEl>
                                        <p:attrNameLst>
                                          <p:attrName>ppt_x</p:attrName>
                                        </p:attrNameLst>
                                      </p:cBhvr>
                                      <p:tavLst>
                                        <p:tav tm="0">
                                          <p:val>
                                            <p:strVal val="1+#ppt_w/2"/>
                                          </p:val>
                                        </p:tav>
                                        <p:tav tm="100000">
                                          <p:val>
                                            <p:strVal val="#ppt_x"/>
                                          </p:val>
                                        </p:tav>
                                      </p:tavLst>
                                    </p:anim>
                                    <p:anim calcmode="lin" valueType="num">
                                      <p:cBhvr additive="base">
                                        <p:cTn id="12" dur="1250" fill="hold"/>
                                        <p:tgtEl>
                                          <p:spTgt spid="81">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childTnLst>
                                </p:cTn>
                              </p:par>
                            </p:childTnLst>
                          </p:cTn>
                        </p:par>
                        <p:par>
                          <p:cTn id="17" fill="hold">
                            <p:stCondLst>
                              <p:cond delay="2250"/>
                            </p:stCondLst>
                            <p:childTnLst>
                              <p:par>
                                <p:cTn id="18" presetID="10" presetClass="entr" presetSubtype="0" fill="hold" grpId="0" nodeType="after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1000"/>
                                        <p:tgtEl>
                                          <p:spTgt spid="3">
                                            <p:txEl>
                                              <p:pRg st="0" end="0"/>
                                            </p:txEl>
                                          </p:spTgt>
                                        </p:tgtEl>
                                      </p:cBhvr>
                                    </p:animEffect>
                                  </p:childTnLst>
                                </p:cTn>
                              </p:par>
                            </p:childTnLst>
                          </p:cTn>
                        </p:par>
                        <p:par>
                          <p:cTn id="21" fill="hold">
                            <p:stCondLst>
                              <p:cond delay="3250"/>
                            </p:stCondLst>
                            <p:childTnLst>
                              <p:par>
                                <p:cTn id="22" presetID="10" presetClass="entr" presetSubtype="0" fill="hold" grpId="0" nodeType="afterEffect">
                                  <p:stCondLst>
                                    <p:cond delay="0"/>
                                  </p:stCondLst>
                                  <p:childTnLst>
                                    <p:set>
                                      <p:cBhvr>
                                        <p:cTn id="23" dur="1" fill="hold">
                                          <p:stCondLst>
                                            <p:cond delay="0"/>
                                          </p:stCondLst>
                                        </p:cTn>
                                        <p:tgtEl>
                                          <p:spTgt spid="80">
                                            <p:txEl>
                                              <p:pRg st="0" end="0"/>
                                            </p:txEl>
                                          </p:spTgt>
                                        </p:tgtEl>
                                        <p:attrNameLst>
                                          <p:attrName>style.visibility</p:attrName>
                                        </p:attrNameLst>
                                      </p:cBhvr>
                                      <p:to>
                                        <p:strVal val="visible"/>
                                      </p:to>
                                    </p:set>
                                    <p:animEffect transition="in" filter="fade">
                                      <p:cBhvr>
                                        <p:cTn id="24" dur="1000"/>
                                        <p:tgtEl>
                                          <p:spTgt spid="8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uiExpand="1" build="p" animBg="1">
        <p:tmplLst>
          <p:tmpl>
            <p:tnLst>
              <p:par>
                <p:cTn presetID="2" presetClass="entr" presetSubtype="2" decel="100000" fill="hold" nodeType="withEffect">
                  <p:stCondLst>
                    <p:cond delay="0"/>
                  </p:stCondLst>
                  <p:childTnLst>
                    <p:set>
                      <p:cBhvr>
                        <p:cTn dur="1" fill="hold">
                          <p:stCondLst>
                            <p:cond delay="0"/>
                          </p:stCondLst>
                        </p:cTn>
                        <p:tgtEl>
                          <p:spTgt spid="81"/>
                        </p:tgtEl>
                        <p:attrNameLst>
                          <p:attrName>style.visibility</p:attrName>
                        </p:attrNameLst>
                      </p:cBhvr>
                      <p:to>
                        <p:strVal val="visible"/>
                      </p:to>
                    </p:set>
                    <p:anim calcmode="lin" valueType="num">
                      <p:cBhvr additive="base">
                        <p:cTn dur="1250" fill="hold"/>
                        <p:tgtEl>
                          <p:spTgt spid="81"/>
                        </p:tgtEl>
                        <p:attrNameLst>
                          <p:attrName>ppt_x</p:attrName>
                        </p:attrNameLst>
                      </p:cBhvr>
                      <p:tavLst>
                        <p:tav tm="0">
                          <p:val>
                            <p:strVal val="1+#ppt_w/2"/>
                          </p:val>
                        </p:tav>
                        <p:tav tm="100000">
                          <p:val>
                            <p:strVal val="#ppt_x"/>
                          </p:val>
                        </p:tav>
                      </p:tavLst>
                    </p:anim>
                    <p:anim calcmode="lin" valueType="num">
                      <p:cBhvr additive="base">
                        <p:cTn dur="1250" fill="hold"/>
                        <p:tgtEl>
                          <p:spTgt spid="81"/>
                        </p:tgtEl>
                        <p:attrNameLst>
                          <p:attrName>ppt_y</p:attrName>
                        </p:attrNameLst>
                      </p:cBhvr>
                      <p:tavLst>
                        <p:tav tm="0">
                          <p:val>
                            <p:strVal val="#ppt_y"/>
                          </p:val>
                        </p:tav>
                        <p:tav tm="100000">
                          <p:val>
                            <p:strVal val="#ppt_y"/>
                          </p:val>
                        </p:tav>
                      </p:tavLst>
                    </p:anim>
                  </p:childTnLst>
                </p:cTn>
              </p:par>
            </p:tnLst>
          </p:tmpl>
          <p:tmpl lvl="1">
            <p:tnLst>
              <p:par>
                <p:cTn presetID="2" presetClass="entr" presetSubtype="2" decel="100000" fill="hold" nodeType="withEffect">
                  <p:stCondLst>
                    <p:cond delay="0"/>
                  </p:stCondLst>
                  <p:childTnLst>
                    <p:set>
                      <p:cBhvr>
                        <p:cTn dur="1" fill="hold">
                          <p:stCondLst>
                            <p:cond delay="0"/>
                          </p:stCondLst>
                        </p:cTn>
                        <p:tgtEl>
                          <p:spTgt spid="81"/>
                        </p:tgtEl>
                        <p:attrNameLst>
                          <p:attrName>style.visibility</p:attrName>
                        </p:attrNameLst>
                      </p:cBhvr>
                      <p:to>
                        <p:strVal val="visible"/>
                      </p:to>
                    </p:set>
                    <p:anim calcmode="lin" valueType="num">
                      <p:cBhvr additive="base">
                        <p:cTn dur="1250" fill="hold"/>
                        <p:tgtEl>
                          <p:spTgt spid="81"/>
                        </p:tgtEl>
                        <p:attrNameLst>
                          <p:attrName>ppt_x</p:attrName>
                        </p:attrNameLst>
                      </p:cBhvr>
                      <p:tavLst>
                        <p:tav tm="0">
                          <p:val>
                            <p:strVal val="1+#ppt_w/2"/>
                          </p:val>
                        </p:tav>
                        <p:tav tm="100000">
                          <p:val>
                            <p:strVal val="#ppt_x"/>
                          </p:val>
                        </p:tav>
                      </p:tavLst>
                    </p:anim>
                    <p:anim calcmode="lin" valueType="num">
                      <p:cBhvr additive="base">
                        <p:cTn dur="1250" fill="hold"/>
                        <p:tgtEl>
                          <p:spTgt spid="81"/>
                        </p:tgtEl>
                        <p:attrNameLst>
                          <p:attrName>ppt_y</p:attrName>
                        </p:attrNameLst>
                      </p:cBhvr>
                      <p:tavLst>
                        <p:tav tm="0">
                          <p:val>
                            <p:strVal val="#ppt_y"/>
                          </p:val>
                        </p:tav>
                        <p:tav tm="100000">
                          <p:val>
                            <p:strVal val="#ppt_y"/>
                          </p:val>
                        </p:tav>
                      </p:tavLst>
                    </p:anim>
                  </p:childTnLst>
                </p:cTn>
              </p:par>
            </p:tnLst>
          </p:tmpl>
        </p:tmplLst>
      </p:bldP>
      <p:bldP spid="3" grpId="0" build="p">
        <p:tmplLst>
          <p:tmpl lvl="1">
            <p:tnLst>
              <p:par>
                <p:cTn presetID="10"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childTnLst>
                </p:cTn>
              </p:par>
            </p:tnLst>
          </p:tmpl>
        </p:tmplLst>
      </p:bldP>
      <p:bldP spid="80" grpId="0" build="p"/>
      <p:bldP spid="9" grpId="0">
        <p:tmplLst>
          <p:tmpl>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1000"/>
                        <p:tgtEl>
                          <p:spTgt spid="9"/>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Aangepaste indeling - ZI">
    <p:bg>
      <p:bgPr>
        <a:solidFill>
          <a:schemeClr val="bg1"/>
        </a:solidFill>
        <a:effectLst/>
      </p:bgPr>
    </p:bg>
    <p:spTree>
      <p:nvGrpSpPr>
        <p:cNvPr id="1" name=""/>
        <p:cNvGrpSpPr/>
        <p:nvPr/>
      </p:nvGrpSpPr>
      <p:grpSpPr>
        <a:xfrm>
          <a:off x="0" y="0"/>
          <a:ext cx="0" cy="0"/>
          <a:chOff x="0" y="0"/>
          <a:chExt cx="0" cy="0"/>
        </a:xfrm>
      </p:grpSpPr>
      <p:sp>
        <p:nvSpPr>
          <p:cNvPr id="6" name="Tijdelijke aanduiding voor titel 1">
            <a:extLst>
              <a:ext uri="{FF2B5EF4-FFF2-40B4-BE49-F238E27FC236}">
                <a16:creationId xmlns:a16="http://schemas.microsoft.com/office/drawing/2014/main" id="{809A55DC-AA1C-3E07-8B14-81A5F5F8A444}"/>
              </a:ext>
            </a:extLst>
          </p:cNvPr>
          <p:cNvSpPr txBox="1">
            <a:spLocks/>
          </p:cNvSpPr>
          <p:nvPr userDrawn="1"/>
        </p:nvSpPr>
        <p:spPr>
          <a:xfrm>
            <a:off x="0" y="-367937"/>
            <a:ext cx="2086708" cy="342211"/>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1600" b="1" kern="1200">
                <a:solidFill>
                  <a:schemeClr val="accent1"/>
                </a:solidFill>
                <a:latin typeface="+mj-lt"/>
                <a:ea typeface="+mj-ea"/>
                <a:cs typeface="+mj-cs"/>
              </a:defRPr>
            </a:lvl1pPr>
          </a:lstStyle>
          <a:p>
            <a:r>
              <a:rPr lang="en-GB" dirty="0"/>
              <a:t>Title slide #3</a:t>
            </a:r>
          </a:p>
        </p:txBody>
      </p:sp>
      <p:sp>
        <p:nvSpPr>
          <p:cNvPr id="8" name="Ondertitel 2">
            <a:extLst>
              <a:ext uri="{FF2B5EF4-FFF2-40B4-BE49-F238E27FC236}">
                <a16:creationId xmlns:a16="http://schemas.microsoft.com/office/drawing/2014/main" id="{8DB13761-E528-E6EE-A6FC-CE7E5E4690F0}"/>
              </a:ext>
            </a:extLst>
          </p:cNvPr>
          <p:cNvSpPr>
            <a:spLocks noGrp="1"/>
          </p:cNvSpPr>
          <p:nvPr>
            <p:ph type="subTitle" idx="1" hasCustomPrompt="1"/>
          </p:nvPr>
        </p:nvSpPr>
        <p:spPr>
          <a:xfrm>
            <a:off x="718947" y="2589187"/>
            <a:ext cx="3472053" cy="342211"/>
          </a:xfrm>
        </p:spPr>
        <p:txBody>
          <a:bodyPr anchor="b"/>
          <a:lstStyle>
            <a:lvl1pPr marL="0" indent="0" algn="l">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Name of speaker here</a:t>
            </a:r>
          </a:p>
        </p:txBody>
      </p:sp>
      <p:sp>
        <p:nvSpPr>
          <p:cNvPr id="9" name="Tijdelijke aanduiding voor datum 3">
            <a:extLst>
              <a:ext uri="{FF2B5EF4-FFF2-40B4-BE49-F238E27FC236}">
                <a16:creationId xmlns:a16="http://schemas.microsoft.com/office/drawing/2014/main" id="{FDDB9DE4-EE0C-640F-963A-BADD6CE5209D}"/>
              </a:ext>
            </a:extLst>
          </p:cNvPr>
          <p:cNvSpPr>
            <a:spLocks noGrp="1"/>
          </p:cNvSpPr>
          <p:nvPr>
            <p:ph type="dt" sz="half" idx="2"/>
          </p:nvPr>
        </p:nvSpPr>
        <p:spPr>
          <a:xfrm>
            <a:off x="718947" y="3002633"/>
            <a:ext cx="2409331" cy="166942"/>
          </a:xfrm>
          <a:prstGeom prst="rect">
            <a:avLst/>
          </a:prstGeom>
        </p:spPr>
        <p:txBody>
          <a:bodyPr vert="horz" lIns="0" tIns="0" rIns="0" bIns="0" rtlCol="0" anchor="ctr">
            <a:noAutofit/>
          </a:bodyPr>
          <a:lstStyle>
            <a:lvl1pPr algn="l">
              <a:defRPr sz="1200">
                <a:solidFill>
                  <a:schemeClr val="tx1"/>
                </a:solidFill>
              </a:defRPr>
            </a:lvl1pPr>
          </a:lstStyle>
          <a:p>
            <a:fld id="{CF97DA82-84C5-4972-A41D-D2D51EA09891}" type="datetime3">
              <a:rPr lang="en-GB" smtClean="0"/>
              <a:pPr/>
              <a:t>27 November, 2024</a:t>
            </a:fld>
            <a:endParaRPr lang="en-GB" dirty="0"/>
          </a:p>
        </p:txBody>
      </p:sp>
      <p:sp>
        <p:nvSpPr>
          <p:cNvPr id="10" name="Tijdelijke aanduiding voor tekst 8">
            <a:extLst>
              <a:ext uri="{FF2B5EF4-FFF2-40B4-BE49-F238E27FC236}">
                <a16:creationId xmlns:a16="http://schemas.microsoft.com/office/drawing/2014/main" id="{7EEC8868-A337-D072-6DF6-53381DDE0634}"/>
              </a:ext>
            </a:extLst>
          </p:cNvPr>
          <p:cNvSpPr>
            <a:spLocks noGrp="1"/>
          </p:cNvSpPr>
          <p:nvPr>
            <p:ph type="body" sz="quarter" idx="19" hasCustomPrompt="1"/>
          </p:nvPr>
        </p:nvSpPr>
        <p:spPr>
          <a:xfrm>
            <a:off x="721633" y="786160"/>
            <a:ext cx="3786867" cy="1661402"/>
          </a:xfrm>
        </p:spPr>
        <p:txBody>
          <a:bodyPr anchor="ctr"/>
          <a:lstStyle>
            <a:lvl1pPr marL="0" indent="0">
              <a:buNone/>
              <a:defRPr sz="3600" b="1">
                <a:solidFill>
                  <a:schemeClr val="tx1"/>
                </a:solidFill>
                <a:latin typeface="+mj-lt"/>
              </a:defRPr>
            </a:lvl1pPr>
          </a:lstStyle>
          <a:p>
            <a:pPr lvl="0"/>
            <a:r>
              <a:rPr lang="en-US" dirty="0"/>
              <a:t>The title of the presentation can be placed here</a:t>
            </a:r>
          </a:p>
        </p:txBody>
      </p:sp>
      <p:sp>
        <p:nvSpPr>
          <p:cNvPr id="12" name="Tijdelijke aanduiding voor tekst 15">
            <a:extLst>
              <a:ext uri="{FF2B5EF4-FFF2-40B4-BE49-F238E27FC236}">
                <a16:creationId xmlns:a16="http://schemas.microsoft.com/office/drawing/2014/main" id="{BBD68CED-8AAF-EA33-2026-D09DEBE5FA81}"/>
              </a:ext>
            </a:extLst>
          </p:cNvPr>
          <p:cNvSpPr>
            <a:spLocks noGrp="1"/>
          </p:cNvSpPr>
          <p:nvPr>
            <p:ph type="body" sz="quarter" idx="18" hasCustomPrompt="1"/>
          </p:nvPr>
        </p:nvSpPr>
        <p:spPr>
          <a:xfrm>
            <a:off x="718947" y="5597251"/>
            <a:ext cx="1594247" cy="812512"/>
          </a:xfrm>
          <a:blipFill>
            <a:blip r:embed="rId2"/>
            <a:stretch>
              <a:fillRect/>
            </a:stretch>
          </a:blipFill>
        </p:spPr>
        <p:txBody>
          <a:bodyPr/>
          <a:lstStyle>
            <a:lvl1pPr marL="0" indent="0">
              <a:buNone/>
              <a:defRPr sz="100"/>
            </a:lvl1pPr>
          </a:lstStyle>
          <a:p>
            <a:pPr lvl="0"/>
            <a:r>
              <a:rPr lang="en-GB" dirty="0"/>
              <a:t> </a:t>
            </a:r>
          </a:p>
        </p:txBody>
      </p:sp>
      <p:sp>
        <p:nvSpPr>
          <p:cNvPr id="28" name="Tijdelijke aanduiding voor afbeelding 27">
            <a:extLst>
              <a:ext uri="{FF2B5EF4-FFF2-40B4-BE49-F238E27FC236}">
                <a16:creationId xmlns:a16="http://schemas.microsoft.com/office/drawing/2014/main" id="{CE01A23E-D6B8-CA7B-0388-A16045BAB678}"/>
              </a:ext>
            </a:extLst>
          </p:cNvPr>
          <p:cNvSpPr>
            <a:spLocks noGrp="1"/>
          </p:cNvSpPr>
          <p:nvPr>
            <p:ph type="pic" sz="quarter" idx="20" hasCustomPrompt="1"/>
          </p:nvPr>
        </p:nvSpPr>
        <p:spPr>
          <a:xfrm>
            <a:off x="5030510" y="786160"/>
            <a:ext cx="6870700" cy="4640351"/>
          </a:xfrm>
          <a:custGeom>
            <a:avLst/>
            <a:gdLst>
              <a:gd name="connsiteX0" fmla="*/ 1467044 w 5079872"/>
              <a:gd name="connsiteY0" fmla="*/ 0 h 3430857"/>
              <a:gd name="connsiteX1" fmla="*/ 3472581 w 5079872"/>
              <a:gd name="connsiteY1" fmla="*/ 0 h 3430857"/>
              <a:gd name="connsiteX2" fmla="*/ 3684853 w 5079872"/>
              <a:gd name="connsiteY2" fmla="*/ 212272 h 3430857"/>
              <a:gd name="connsiteX3" fmla="*/ 3684853 w 5079872"/>
              <a:gd name="connsiteY3" fmla="*/ 1368393 h 3430857"/>
              <a:gd name="connsiteX4" fmla="*/ 4275134 w 5079872"/>
              <a:gd name="connsiteY4" fmla="*/ 1368393 h 3430857"/>
              <a:gd name="connsiteX5" fmla="*/ 4275134 w 5079872"/>
              <a:gd name="connsiteY5" fmla="*/ 1368149 h 3430857"/>
              <a:gd name="connsiteX6" fmla="*/ 4364407 w 5079872"/>
              <a:gd name="connsiteY6" fmla="*/ 1368149 h 3430857"/>
              <a:gd name="connsiteX7" fmla="*/ 4460889 w 5079872"/>
              <a:gd name="connsiteY7" fmla="*/ 1304196 h 3430857"/>
              <a:gd name="connsiteX8" fmla="*/ 4468627 w 5079872"/>
              <a:gd name="connsiteY8" fmla="*/ 1265870 h 3430857"/>
              <a:gd name="connsiteX9" fmla="*/ 4468627 w 5079872"/>
              <a:gd name="connsiteY9" fmla="*/ 1143803 h 3430857"/>
              <a:gd name="connsiteX10" fmla="*/ 4592933 w 5079872"/>
              <a:gd name="connsiteY10" fmla="*/ 1019497 h 3430857"/>
              <a:gd name="connsiteX11" fmla="*/ 4955566 w 5079872"/>
              <a:gd name="connsiteY11" fmla="*/ 1019497 h 3430857"/>
              <a:gd name="connsiteX12" fmla="*/ 5079872 w 5079872"/>
              <a:gd name="connsiteY12" fmla="*/ 1143803 h 3430857"/>
              <a:gd name="connsiteX13" fmla="*/ 5079872 w 5079872"/>
              <a:gd name="connsiteY13" fmla="*/ 1302203 h 3430857"/>
              <a:gd name="connsiteX14" fmla="*/ 4955566 w 5079872"/>
              <a:gd name="connsiteY14" fmla="*/ 1426509 h 3430857"/>
              <a:gd name="connsiteX15" fmla="*/ 4665893 w 5079872"/>
              <a:gd name="connsiteY15" fmla="*/ 1426509 h 3430857"/>
              <a:gd name="connsiteX16" fmla="*/ 4637471 w 5079872"/>
              <a:gd name="connsiteY16" fmla="*/ 1432247 h 3430857"/>
              <a:gd name="connsiteX17" fmla="*/ 4573518 w 5079872"/>
              <a:gd name="connsiteY17" fmla="*/ 1528730 h 3430857"/>
              <a:gd name="connsiteX18" fmla="*/ 4573518 w 5079872"/>
              <a:gd name="connsiteY18" fmla="*/ 1598461 h 3430857"/>
              <a:gd name="connsiteX19" fmla="*/ 4569461 w 5079872"/>
              <a:gd name="connsiteY19" fmla="*/ 1598461 h 3430857"/>
              <a:gd name="connsiteX20" fmla="*/ 4569461 w 5079872"/>
              <a:gd name="connsiteY20" fmla="*/ 2820808 h 3430857"/>
              <a:gd name="connsiteX21" fmla="*/ 4372154 w 5079872"/>
              <a:gd name="connsiteY21" fmla="*/ 3018115 h 3430857"/>
              <a:gd name="connsiteX22" fmla="*/ 3684853 w 5079872"/>
              <a:gd name="connsiteY22" fmla="*/ 3018115 h 3430857"/>
              <a:gd name="connsiteX23" fmla="*/ 3684853 w 5079872"/>
              <a:gd name="connsiteY23" fmla="*/ 3218585 h 3430857"/>
              <a:gd name="connsiteX24" fmla="*/ 3472581 w 5079872"/>
              <a:gd name="connsiteY24" fmla="*/ 3430857 h 3430857"/>
              <a:gd name="connsiteX25" fmla="*/ 1467044 w 5079872"/>
              <a:gd name="connsiteY25" fmla="*/ 3430857 h 3430857"/>
              <a:gd name="connsiteX26" fmla="*/ 1254772 w 5079872"/>
              <a:gd name="connsiteY26" fmla="*/ 3218585 h 3430857"/>
              <a:gd name="connsiteX27" fmla="*/ 1254772 w 5079872"/>
              <a:gd name="connsiteY27" fmla="*/ 2481848 h 3430857"/>
              <a:gd name="connsiteX28" fmla="*/ 212272 w 5079872"/>
              <a:gd name="connsiteY28" fmla="*/ 2481848 h 3430857"/>
              <a:gd name="connsiteX29" fmla="*/ 0 w 5079872"/>
              <a:gd name="connsiteY29" fmla="*/ 2269576 h 3430857"/>
              <a:gd name="connsiteX30" fmla="*/ 0 w 5079872"/>
              <a:gd name="connsiteY30" fmla="*/ 919267 h 3430857"/>
              <a:gd name="connsiteX31" fmla="*/ 212272 w 5079872"/>
              <a:gd name="connsiteY31" fmla="*/ 706995 h 3430857"/>
              <a:gd name="connsiteX32" fmla="*/ 1254772 w 5079872"/>
              <a:gd name="connsiteY32" fmla="*/ 706995 h 3430857"/>
              <a:gd name="connsiteX33" fmla="*/ 1254772 w 5079872"/>
              <a:gd name="connsiteY33" fmla="*/ 212272 h 3430857"/>
              <a:gd name="connsiteX34" fmla="*/ 1467044 w 5079872"/>
              <a:gd name="connsiteY34" fmla="*/ 0 h 3430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079872" h="3430857">
                <a:moveTo>
                  <a:pt x="1467044" y="0"/>
                </a:moveTo>
                <a:lnTo>
                  <a:pt x="3472581" y="0"/>
                </a:lnTo>
                <a:cubicBezTo>
                  <a:pt x="3589816" y="0"/>
                  <a:pt x="3684853" y="95037"/>
                  <a:pt x="3684853" y="212272"/>
                </a:cubicBezTo>
                <a:lnTo>
                  <a:pt x="3684853" y="1368393"/>
                </a:lnTo>
                <a:lnTo>
                  <a:pt x="4275134" y="1368393"/>
                </a:lnTo>
                <a:lnTo>
                  <a:pt x="4275134" y="1368149"/>
                </a:lnTo>
                <a:lnTo>
                  <a:pt x="4364407" y="1368149"/>
                </a:lnTo>
                <a:cubicBezTo>
                  <a:pt x="4407780" y="1368149"/>
                  <a:pt x="4444994" y="1341779"/>
                  <a:pt x="4460889" y="1304196"/>
                </a:cubicBezTo>
                <a:lnTo>
                  <a:pt x="4468627" y="1265870"/>
                </a:lnTo>
                <a:lnTo>
                  <a:pt x="4468627" y="1143803"/>
                </a:lnTo>
                <a:cubicBezTo>
                  <a:pt x="4468627" y="1075151"/>
                  <a:pt x="4524281" y="1019497"/>
                  <a:pt x="4592933" y="1019497"/>
                </a:cubicBezTo>
                <a:lnTo>
                  <a:pt x="4955566" y="1019497"/>
                </a:lnTo>
                <a:cubicBezTo>
                  <a:pt x="5024218" y="1019497"/>
                  <a:pt x="5079872" y="1075151"/>
                  <a:pt x="5079872" y="1143803"/>
                </a:cubicBezTo>
                <a:lnTo>
                  <a:pt x="5079872" y="1302203"/>
                </a:lnTo>
                <a:cubicBezTo>
                  <a:pt x="5079872" y="1370855"/>
                  <a:pt x="5024218" y="1426509"/>
                  <a:pt x="4955566" y="1426509"/>
                </a:cubicBezTo>
                <a:lnTo>
                  <a:pt x="4665893" y="1426509"/>
                </a:lnTo>
                <a:lnTo>
                  <a:pt x="4637471" y="1432247"/>
                </a:lnTo>
                <a:cubicBezTo>
                  <a:pt x="4599889" y="1448143"/>
                  <a:pt x="4573518" y="1485357"/>
                  <a:pt x="4573518" y="1528730"/>
                </a:cubicBezTo>
                <a:lnTo>
                  <a:pt x="4573518" y="1598461"/>
                </a:lnTo>
                <a:lnTo>
                  <a:pt x="4569461" y="1598461"/>
                </a:lnTo>
                <a:lnTo>
                  <a:pt x="4569461" y="2820808"/>
                </a:lnTo>
                <a:cubicBezTo>
                  <a:pt x="4569461" y="2929778"/>
                  <a:pt x="4481124" y="3018115"/>
                  <a:pt x="4372154" y="3018115"/>
                </a:cubicBezTo>
                <a:lnTo>
                  <a:pt x="3684853" y="3018115"/>
                </a:lnTo>
                <a:lnTo>
                  <a:pt x="3684853" y="3218585"/>
                </a:lnTo>
                <a:cubicBezTo>
                  <a:pt x="3684853" y="3335820"/>
                  <a:pt x="3589816" y="3430857"/>
                  <a:pt x="3472581" y="3430857"/>
                </a:cubicBezTo>
                <a:lnTo>
                  <a:pt x="1467044" y="3430857"/>
                </a:lnTo>
                <a:cubicBezTo>
                  <a:pt x="1349809" y="3430857"/>
                  <a:pt x="1254772" y="3335820"/>
                  <a:pt x="1254772" y="3218585"/>
                </a:cubicBezTo>
                <a:lnTo>
                  <a:pt x="1254772" y="2481848"/>
                </a:lnTo>
                <a:lnTo>
                  <a:pt x="212272" y="2481848"/>
                </a:lnTo>
                <a:cubicBezTo>
                  <a:pt x="95037" y="2481848"/>
                  <a:pt x="0" y="2386811"/>
                  <a:pt x="0" y="2269576"/>
                </a:cubicBezTo>
                <a:lnTo>
                  <a:pt x="0" y="919267"/>
                </a:lnTo>
                <a:cubicBezTo>
                  <a:pt x="0" y="802032"/>
                  <a:pt x="95037" y="706995"/>
                  <a:pt x="212272" y="706995"/>
                </a:cubicBezTo>
                <a:lnTo>
                  <a:pt x="1254772" y="706995"/>
                </a:lnTo>
                <a:lnTo>
                  <a:pt x="1254772" y="212272"/>
                </a:lnTo>
                <a:cubicBezTo>
                  <a:pt x="1254772" y="95037"/>
                  <a:pt x="1349809" y="0"/>
                  <a:pt x="1467044" y="0"/>
                </a:cubicBezTo>
                <a:close/>
              </a:path>
            </a:pathLst>
          </a:custGeom>
          <a:solidFill>
            <a:schemeClr val="bg1">
              <a:lumMod val="95000"/>
            </a:schemeClr>
          </a:solidFill>
        </p:spPr>
        <p:txBody>
          <a:bodyPr wrap="square">
            <a:noAutofit/>
          </a:bodyPr>
          <a:lstStyle>
            <a:lvl1pPr marL="0" indent="0">
              <a:buNone/>
              <a:defRPr/>
            </a:lvl1pPr>
          </a:lstStyle>
          <a:p>
            <a:r>
              <a:rPr lang="nl-NL" dirty="0"/>
              <a:t> </a:t>
            </a:r>
          </a:p>
        </p:txBody>
      </p:sp>
      <p:sp>
        <p:nvSpPr>
          <p:cNvPr id="34" name="Tijdelijke aanduiding voor tekst 33">
            <a:extLst>
              <a:ext uri="{FF2B5EF4-FFF2-40B4-BE49-F238E27FC236}">
                <a16:creationId xmlns:a16="http://schemas.microsoft.com/office/drawing/2014/main" id="{0229BCD2-4B05-F977-3CE3-3A4EB5C2C3C7}"/>
              </a:ext>
            </a:extLst>
          </p:cNvPr>
          <p:cNvSpPr>
            <a:spLocks noGrp="1"/>
          </p:cNvSpPr>
          <p:nvPr>
            <p:ph type="body" sz="quarter" idx="22" hasCustomPrompt="1"/>
          </p:nvPr>
        </p:nvSpPr>
        <p:spPr>
          <a:xfrm>
            <a:off x="6293522" y="1163197"/>
            <a:ext cx="938007" cy="1284365"/>
          </a:xfrm>
          <a:prstGeom prst="roundRect">
            <a:avLst>
              <a:gd name="adj" fmla="val 18021"/>
            </a:avLst>
          </a:prstGeom>
          <a:solidFill>
            <a:schemeClr val="accent3">
              <a:alpha val="75000"/>
            </a:schemeClr>
          </a:solidFill>
        </p:spPr>
        <p:txBody>
          <a:bodyPr wrap="square">
            <a:noAutofit/>
          </a:bodyPr>
          <a:lstStyle>
            <a:lvl1pPr marL="0" indent="0">
              <a:buNone/>
              <a:defRPr/>
            </a:lvl1pPr>
          </a:lstStyle>
          <a:p>
            <a:pPr lvl="0"/>
            <a:r>
              <a:rPr lang="nl-NL" dirty="0"/>
              <a:t> </a:t>
            </a:r>
          </a:p>
        </p:txBody>
      </p:sp>
      <p:sp>
        <p:nvSpPr>
          <p:cNvPr id="35" name="Tijdelijke aanduiding voor tekst 34">
            <a:extLst>
              <a:ext uri="{FF2B5EF4-FFF2-40B4-BE49-F238E27FC236}">
                <a16:creationId xmlns:a16="http://schemas.microsoft.com/office/drawing/2014/main" id="{5D58449C-5EE6-14AA-6909-4DCD7E63B124}"/>
              </a:ext>
            </a:extLst>
          </p:cNvPr>
          <p:cNvSpPr>
            <a:spLocks noGrp="1"/>
          </p:cNvSpPr>
          <p:nvPr>
            <p:ph type="body" sz="quarter" idx="23" hasCustomPrompt="1"/>
          </p:nvPr>
        </p:nvSpPr>
        <p:spPr>
          <a:xfrm>
            <a:off x="10662322" y="4142146"/>
            <a:ext cx="938007" cy="1929694"/>
          </a:xfrm>
          <a:prstGeom prst="roundRect">
            <a:avLst>
              <a:gd name="adj" fmla="val 18021"/>
            </a:avLst>
          </a:prstGeom>
          <a:solidFill>
            <a:srgbClr val="F5AD7E">
              <a:alpha val="75000"/>
            </a:srgbClr>
          </a:solidFill>
        </p:spPr>
        <p:txBody>
          <a:bodyPr wrap="square">
            <a:noAutofit/>
          </a:bodyPr>
          <a:lstStyle>
            <a:lvl1pPr marL="0" indent="0">
              <a:buNone/>
              <a:defRPr/>
            </a:lvl1pPr>
          </a:lstStyle>
          <a:p>
            <a:pPr lvl="0"/>
            <a:r>
              <a:rPr lang="nl-NL" dirty="0"/>
              <a:t> </a:t>
            </a:r>
          </a:p>
        </p:txBody>
      </p:sp>
      <p:sp>
        <p:nvSpPr>
          <p:cNvPr id="36" name="Tijdelijke aanduiding voor tekst 35">
            <a:extLst>
              <a:ext uri="{FF2B5EF4-FFF2-40B4-BE49-F238E27FC236}">
                <a16:creationId xmlns:a16="http://schemas.microsoft.com/office/drawing/2014/main" id="{8EE3C824-4997-DAA6-07F7-0616C6AE286D}"/>
              </a:ext>
            </a:extLst>
          </p:cNvPr>
          <p:cNvSpPr>
            <a:spLocks noGrp="1"/>
          </p:cNvSpPr>
          <p:nvPr>
            <p:ph type="body" sz="quarter" idx="24" hasCustomPrompt="1"/>
          </p:nvPr>
        </p:nvSpPr>
        <p:spPr>
          <a:xfrm rot="16200000">
            <a:off x="6109176" y="4559772"/>
            <a:ext cx="897219" cy="1616435"/>
          </a:xfrm>
          <a:prstGeom prst="roundRect">
            <a:avLst>
              <a:gd name="adj" fmla="val 18021"/>
            </a:avLst>
          </a:prstGeom>
          <a:solidFill>
            <a:schemeClr val="accent4">
              <a:alpha val="75000"/>
            </a:schemeClr>
          </a:solidFill>
        </p:spPr>
        <p:txBody>
          <a:bodyPr wrap="square">
            <a:noAutofit/>
          </a:bodyPr>
          <a:lstStyle>
            <a:lvl1pPr marL="0" indent="0">
              <a:buNone/>
              <a:defRPr/>
            </a:lvl1pPr>
          </a:lstStyle>
          <a:p>
            <a:pPr lvl="0"/>
            <a:r>
              <a:rPr lang="nl-NL" dirty="0"/>
              <a:t> </a:t>
            </a:r>
          </a:p>
        </p:txBody>
      </p:sp>
      <p:sp>
        <p:nvSpPr>
          <p:cNvPr id="37" name="Tijdelijke aanduiding voor tekst 57">
            <a:extLst>
              <a:ext uri="{FF2B5EF4-FFF2-40B4-BE49-F238E27FC236}">
                <a16:creationId xmlns:a16="http://schemas.microsoft.com/office/drawing/2014/main" id="{0CCA808C-E2BC-C898-DBCA-4705B97CF1D9}"/>
              </a:ext>
            </a:extLst>
          </p:cNvPr>
          <p:cNvSpPr>
            <a:spLocks noGrp="1"/>
          </p:cNvSpPr>
          <p:nvPr>
            <p:ph type="body" sz="quarter" idx="32" hasCustomPrompt="1"/>
          </p:nvPr>
        </p:nvSpPr>
        <p:spPr>
          <a:xfrm>
            <a:off x="6577077" y="568423"/>
            <a:ext cx="847721" cy="812512"/>
          </a:xfrm>
          <a:prstGeom prst="roundRect">
            <a:avLst>
              <a:gd name="adj" fmla="val 18246"/>
            </a:avLst>
          </a:prstGeom>
          <a:noFill/>
          <a:ln w="15875">
            <a:solidFill>
              <a:schemeClr val="bg2"/>
            </a:solidFill>
          </a:ln>
        </p:spPr>
        <p:txBody>
          <a:bodyPr/>
          <a:lstStyle>
            <a:lvl1pPr marL="0" indent="0">
              <a:buNone/>
              <a:defRPr/>
            </a:lvl1pPr>
          </a:lstStyle>
          <a:p>
            <a:pPr lvl="0"/>
            <a:r>
              <a:rPr lang="nl-NL" dirty="0"/>
              <a:t> </a:t>
            </a:r>
          </a:p>
        </p:txBody>
      </p:sp>
      <p:sp>
        <p:nvSpPr>
          <p:cNvPr id="38" name="Tijdelijke aanduiding voor tekst 57">
            <a:extLst>
              <a:ext uri="{FF2B5EF4-FFF2-40B4-BE49-F238E27FC236}">
                <a16:creationId xmlns:a16="http://schemas.microsoft.com/office/drawing/2014/main" id="{3B7A4FA5-386E-461C-F9AB-3049F1DAD62F}"/>
              </a:ext>
            </a:extLst>
          </p:cNvPr>
          <p:cNvSpPr>
            <a:spLocks noGrp="1"/>
          </p:cNvSpPr>
          <p:nvPr>
            <p:ph type="body" sz="quarter" idx="33" hasCustomPrompt="1"/>
          </p:nvPr>
        </p:nvSpPr>
        <p:spPr>
          <a:xfrm>
            <a:off x="4697477" y="3022744"/>
            <a:ext cx="847721" cy="812512"/>
          </a:xfrm>
          <a:prstGeom prst="roundRect">
            <a:avLst>
              <a:gd name="adj" fmla="val 18246"/>
            </a:avLst>
          </a:prstGeom>
          <a:noFill/>
          <a:ln w="15875">
            <a:solidFill>
              <a:schemeClr val="accent3"/>
            </a:solidFill>
          </a:ln>
        </p:spPr>
        <p:txBody>
          <a:bodyPr/>
          <a:lstStyle>
            <a:lvl1pPr marL="0" indent="0">
              <a:buNone/>
              <a:defRPr/>
            </a:lvl1pPr>
          </a:lstStyle>
          <a:p>
            <a:pPr lvl="0"/>
            <a:r>
              <a:rPr lang="nl-NL" dirty="0"/>
              <a:t> </a:t>
            </a:r>
          </a:p>
        </p:txBody>
      </p:sp>
      <p:sp>
        <p:nvSpPr>
          <p:cNvPr id="39" name="Tijdelijke aanduiding voor tekst 57">
            <a:extLst>
              <a:ext uri="{FF2B5EF4-FFF2-40B4-BE49-F238E27FC236}">
                <a16:creationId xmlns:a16="http://schemas.microsoft.com/office/drawing/2014/main" id="{9B97111E-C749-04EE-8813-6C69317285AB}"/>
              </a:ext>
            </a:extLst>
          </p:cNvPr>
          <p:cNvSpPr>
            <a:spLocks noGrp="1"/>
          </p:cNvSpPr>
          <p:nvPr>
            <p:ph type="body" sz="quarter" idx="34" hasCustomPrompt="1"/>
          </p:nvPr>
        </p:nvSpPr>
        <p:spPr>
          <a:xfrm>
            <a:off x="7040293" y="5199038"/>
            <a:ext cx="658744" cy="812512"/>
          </a:xfrm>
          <a:prstGeom prst="roundRect">
            <a:avLst>
              <a:gd name="adj" fmla="val 18246"/>
            </a:avLst>
          </a:prstGeom>
          <a:noFill/>
          <a:ln w="15875">
            <a:solidFill>
              <a:schemeClr val="bg2"/>
            </a:solidFill>
          </a:ln>
        </p:spPr>
        <p:txBody>
          <a:bodyPr/>
          <a:lstStyle>
            <a:lvl1pPr marL="0" indent="0">
              <a:buNone/>
              <a:defRPr/>
            </a:lvl1pPr>
          </a:lstStyle>
          <a:p>
            <a:pPr lvl="0"/>
            <a:r>
              <a:rPr lang="nl-NL" dirty="0"/>
              <a:t> </a:t>
            </a:r>
          </a:p>
        </p:txBody>
      </p:sp>
      <p:sp>
        <p:nvSpPr>
          <p:cNvPr id="40" name="Tijdelijke aanduiding voor tekst 57">
            <a:extLst>
              <a:ext uri="{FF2B5EF4-FFF2-40B4-BE49-F238E27FC236}">
                <a16:creationId xmlns:a16="http://schemas.microsoft.com/office/drawing/2014/main" id="{7A9BA711-C408-B0C0-28F2-C3CEA1FA12DC}"/>
              </a:ext>
            </a:extLst>
          </p:cNvPr>
          <p:cNvSpPr>
            <a:spLocks noGrp="1"/>
          </p:cNvSpPr>
          <p:nvPr>
            <p:ph type="body" sz="quarter" idx="35" hasCustomPrompt="1"/>
          </p:nvPr>
        </p:nvSpPr>
        <p:spPr>
          <a:xfrm>
            <a:off x="9656493" y="1930610"/>
            <a:ext cx="694008" cy="960570"/>
          </a:xfrm>
          <a:prstGeom prst="roundRect">
            <a:avLst>
              <a:gd name="adj" fmla="val 18246"/>
            </a:avLst>
          </a:prstGeom>
          <a:noFill/>
          <a:ln w="15875">
            <a:solidFill>
              <a:schemeClr val="bg2"/>
            </a:solidFill>
          </a:ln>
        </p:spPr>
        <p:txBody>
          <a:bodyPr/>
          <a:lstStyle>
            <a:lvl1pPr marL="0" indent="0">
              <a:buNone/>
              <a:defRPr/>
            </a:lvl1pPr>
          </a:lstStyle>
          <a:p>
            <a:pPr lvl="0"/>
            <a:r>
              <a:rPr lang="nl-NL" dirty="0"/>
              <a:t> </a:t>
            </a:r>
          </a:p>
        </p:txBody>
      </p:sp>
      <p:sp>
        <p:nvSpPr>
          <p:cNvPr id="42" name="Tijdelijke aanduiding voor tekst 41">
            <a:extLst>
              <a:ext uri="{FF2B5EF4-FFF2-40B4-BE49-F238E27FC236}">
                <a16:creationId xmlns:a16="http://schemas.microsoft.com/office/drawing/2014/main" id="{E7AFD3B6-53D8-431C-4C90-8E6C4D987C1D}"/>
              </a:ext>
            </a:extLst>
          </p:cNvPr>
          <p:cNvSpPr>
            <a:spLocks noGrp="1"/>
          </p:cNvSpPr>
          <p:nvPr>
            <p:ph type="body" sz="quarter" idx="37" hasCustomPrompt="1"/>
          </p:nvPr>
        </p:nvSpPr>
        <p:spPr>
          <a:xfrm>
            <a:off x="8971365" y="182947"/>
            <a:ext cx="1896881" cy="1206426"/>
          </a:xfrm>
          <a:custGeom>
            <a:avLst/>
            <a:gdLst>
              <a:gd name="connsiteX0" fmla="*/ 1496647 w 1896881"/>
              <a:gd name="connsiteY0" fmla="*/ 0 h 1206426"/>
              <a:gd name="connsiteX1" fmla="*/ 1763942 w 1896881"/>
              <a:gd name="connsiteY1" fmla="*/ 0 h 1206426"/>
              <a:gd name="connsiteX2" fmla="*/ 1896881 w 1896881"/>
              <a:gd name="connsiteY2" fmla="*/ 132939 h 1206426"/>
              <a:gd name="connsiteX3" fmla="*/ 1896881 w 1896881"/>
              <a:gd name="connsiteY3" fmla="*/ 241614 h 1206426"/>
              <a:gd name="connsiteX4" fmla="*/ 1763942 w 1896881"/>
              <a:gd name="connsiteY4" fmla="*/ 374554 h 1206426"/>
              <a:gd name="connsiteX5" fmla="*/ 1496647 w 1896881"/>
              <a:gd name="connsiteY5" fmla="*/ 374554 h 1206426"/>
              <a:gd name="connsiteX6" fmla="*/ 1490176 w 1896881"/>
              <a:gd name="connsiteY6" fmla="*/ 373248 h 1206426"/>
              <a:gd name="connsiteX7" fmla="*/ 1463822 w 1896881"/>
              <a:gd name="connsiteY7" fmla="*/ 378569 h 1206426"/>
              <a:gd name="connsiteX8" fmla="*/ 1382628 w 1896881"/>
              <a:gd name="connsiteY8" fmla="*/ 501060 h 1206426"/>
              <a:gd name="connsiteX9" fmla="*/ 1382628 w 1896881"/>
              <a:gd name="connsiteY9" fmla="*/ 555398 h 1206426"/>
              <a:gd name="connsiteX10" fmla="*/ 1380808 w 1896881"/>
              <a:gd name="connsiteY10" fmla="*/ 555398 h 1206426"/>
              <a:gd name="connsiteX11" fmla="*/ 1380808 w 1896881"/>
              <a:gd name="connsiteY11" fmla="*/ 1088113 h 1206426"/>
              <a:gd name="connsiteX12" fmla="*/ 1262494 w 1896881"/>
              <a:gd name="connsiteY12" fmla="*/ 1206426 h 1206426"/>
              <a:gd name="connsiteX13" fmla="*/ 118313 w 1896881"/>
              <a:gd name="connsiteY13" fmla="*/ 1206426 h 1206426"/>
              <a:gd name="connsiteX14" fmla="*/ 0 w 1896881"/>
              <a:gd name="connsiteY14" fmla="*/ 1088113 h 1206426"/>
              <a:gd name="connsiteX15" fmla="*/ 0 w 1896881"/>
              <a:gd name="connsiteY15" fmla="*/ 486940 h 1206426"/>
              <a:gd name="connsiteX16" fmla="*/ 118313 w 1896881"/>
              <a:gd name="connsiteY16" fmla="*/ 368625 h 1206426"/>
              <a:gd name="connsiteX17" fmla="*/ 1098029 w 1896881"/>
              <a:gd name="connsiteY17" fmla="*/ 368625 h 1206426"/>
              <a:gd name="connsiteX18" fmla="*/ 1098029 w 1896881"/>
              <a:gd name="connsiteY18" fmla="*/ 368122 h 1206426"/>
              <a:gd name="connsiteX19" fmla="*/ 1202409 w 1896881"/>
              <a:gd name="connsiteY19" fmla="*/ 368122 h 1206426"/>
              <a:gd name="connsiteX20" fmla="*/ 1360167 w 1896881"/>
              <a:gd name="connsiteY20" fmla="*/ 263554 h 1206426"/>
              <a:gd name="connsiteX21" fmla="*/ 1364152 w 1896881"/>
              <a:gd name="connsiteY21" fmla="*/ 243819 h 1206426"/>
              <a:gd name="connsiteX22" fmla="*/ 1363706 w 1896881"/>
              <a:gd name="connsiteY22" fmla="*/ 241614 h 1206426"/>
              <a:gd name="connsiteX23" fmla="*/ 1363706 w 1896881"/>
              <a:gd name="connsiteY23" fmla="*/ 132939 h 1206426"/>
              <a:gd name="connsiteX24" fmla="*/ 1496647 w 1896881"/>
              <a:gd name="connsiteY24" fmla="*/ 0 h 1206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896881" h="1206426">
                <a:moveTo>
                  <a:pt x="1496647" y="0"/>
                </a:moveTo>
                <a:lnTo>
                  <a:pt x="1763942" y="0"/>
                </a:lnTo>
                <a:cubicBezTo>
                  <a:pt x="1837362" y="0"/>
                  <a:pt x="1896881" y="59519"/>
                  <a:pt x="1896881" y="132939"/>
                </a:cubicBezTo>
                <a:lnTo>
                  <a:pt x="1896881" y="241614"/>
                </a:lnTo>
                <a:cubicBezTo>
                  <a:pt x="1896881" y="315035"/>
                  <a:pt x="1837362" y="374554"/>
                  <a:pt x="1763942" y="374554"/>
                </a:cubicBezTo>
                <a:lnTo>
                  <a:pt x="1496647" y="374554"/>
                </a:lnTo>
                <a:lnTo>
                  <a:pt x="1490176" y="373248"/>
                </a:lnTo>
                <a:lnTo>
                  <a:pt x="1463822" y="378569"/>
                </a:lnTo>
                <a:cubicBezTo>
                  <a:pt x="1416107" y="398749"/>
                  <a:pt x="1382628" y="445996"/>
                  <a:pt x="1382628" y="501060"/>
                </a:cubicBezTo>
                <a:lnTo>
                  <a:pt x="1382628" y="555398"/>
                </a:lnTo>
                <a:lnTo>
                  <a:pt x="1380808" y="555398"/>
                </a:lnTo>
                <a:lnTo>
                  <a:pt x="1380808" y="1088113"/>
                </a:lnTo>
                <a:cubicBezTo>
                  <a:pt x="1380808" y="1153455"/>
                  <a:pt x="1327837" y="1206426"/>
                  <a:pt x="1262494" y="1206426"/>
                </a:cubicBezTo>
                <a:lnTo>
                  <a:pt x="118313" y="1206426"/>
                </a:lnTo>
                <a:cubicBezTo>
                  <a:pt x="52971" y="1206426"/>
                  <a:pt x="0" y="1153455"/>
                  <a:pt x="0" y="1088113"/>
                </a:cubicBezTo>
                <a:lnTo>
                  <a:pt x="0" y="486940"/>
                </a:lnTo>
                <a:cubicBezTo>
                  <a:pt x="0" y="421596"/>
                  <a:pt x="52971" y="368625"/>
                  <a:pt x="118313" y="368625"/>
                </a:cubicBezTo>
                <a:lnTo>
                  <a:pt x="1098029" y="368625"/>
                </a:lnTo>
                <a:lnTo>
                  <a:pt x="1098029" y="368122"/>
                </a:lnTo>
                <a:lnTo>
                  <a:pt x="1202409" y="368122"/>
                </a:lnTo>
                <a:cubicBezTo>
                  <a:pt x="1273328" y="368122"/>
                  <a:pt x="1334176" y="325004"/>
                  <a:pt x="1360167" y="263554"/>
                </a:cubicBezTo>
                <a:lnTo>
                  <a:pt x="1364152" y="243819"/>
                </a:lnTo>
                <a:lnTo>
                  <a:pt x="1363706" y="241614"/>
                </a:lnTo>
                <a:lnTo>
                  <a:pt x="1363706" y="132939"/>
                </a:lnTo>
                <a:cubicBezTo>
                  <a:pt x="1363706" y="59519"/>
                  <a:pt x="1423225" y="0"/>
                  <a:pt x="1496647" y="0"/>
                </a:cubicBezTo>
                <a:close/>
              </a:path>
            </a:pathLst>
          </a:custGeom>
          <a:solidFill>
            <a:schemeClr val="accent2">
              <a:alpha val="85000"/>
            </a:schemeClr>
          </a:solidFill>
        </p:spPr>
        <p:txBody>
          <a:bodyPr wrap="square">
            <a:noAutofit/>
          </a:bodyPr>
          <a:lstStyle>
            <a:lvl1pPr marL="0" indent="0">
              <a:buNone/>
              <a:defRPr/>
            </a:lvl1pPr>
          </a:lstStyle>
          <a:p>
            <a:pPr lvl="0"/>
            <a:r>
              <a:rPr lang="nl-NL" dirty="0"/>
              <a:t> </a:t>
            </a:r>
          </a:p>
        </p:txBody>
      </p:sp>
      <p:sp>
        <p:nvSpPr>
          <p:cNvPr id="43" name="Tijdelijke aanduiding voor tekst 42">
            <a:extLst>
              <a:ext uri="{FF2B5EF4-FFF2-40B4-BE49-F238E27FC236}">
                <a16:creationId xmlns:a16="http://schemas.microsoft.com/office/drawing/2014/main" id="{DB3FF11D-55B3-370E-6D07-ACFBC6E3ADC7}"/>
              </a:ext>
            </a:extLst>
          </p:cNvPr>
          <p:cNvSpPr>
            <a:spLocks noGrp="1"/>
          </p:cNvSpPr>
          <p:nvPr>
            <p:ph type="body" sz="quarter" idx="26" hasCustomPrompt="1"/>
          </p:nvPr>
        </p:nvSpPr>
        <p:spPr>
          <a:xfrm>
            <a:off x="8992168" y="5046312"/>
            <a:ext cx="523048" cy="760397"/>
          </a:xfrm>
          <a:prstGeom prst="roundRect">
            <a:avLst>
              <a:gd name="adj" fmla="val 21523"/>
            </a:avLst>
          </a:prstGeom>
          <a:solidFill>
            <a:srgbClr val="EE7628">
              <a:lumMod val="20000"/>
              <a:lumOff val="80000"/>
              <a:alpha val="85000"/>
            </a:srgbClr>
          </a:solidFill>
        </p:spPr>
        <p:txBody>
          <a:bodyPr wrap="square">
            <a:noAutofit/>
          </a:bodyPr>
          <a:lstStyle>
            <a:lvl1pPr marL="0" indent="0">
              <a:buNone/>
              <a:defRPr/>
            </a:lvl1pPr>
          </a:lstStyle>
          <a:p>
            <a:pPr lvl="0"/>
            <a:r>
              <a:rPr lang="nl-NL" dirty="0"/>
              <a:t> </a:t>
            </a:r>
          </a:p>
        </p:txBody>
      </p:sp>
    </p:spTree>
    <p:extLst>
      <p:ext uri="{BB962C8B-B14F-4D97-AF65-F5344CB8AC3E}">
        <p14:creationId xmlns:p14="http://schemas.microsoft.com/office/powerpoint/2010/main" val="2002479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fade">
                                      <p:cBhvr>
                                        <p:cTn id="11" dur="750"/>
                                        <p:tgtEl>
                                          <p:spTgt spid="8">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75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childTnLst>
                </p:cTn>
              </p:par>
            </p:tnLst>
          </p:tmpl>
        </p:tmplLst>
      </p:bldP>
      <p:bldP spid="9" grpId="0" build="p"/>
      <p:bldP spid="10" grpId="0">
        <p:tmplLst>
          <p:tmpl>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750"/>
                        <p:tgtEl>
                          <p:spTgt spid="10"/>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only Background light orange - ZI">
    <p:spTree>
      <p:nvGrpSpPr>
        <p:cNvPr id="1" name=""/>
        <p:cNvGrpSpPr/>
        <p:nvPr/>
      </p:nvGrpSpPr>
      <p:grpSpPr>
        <a:xfrm>
          <a:off x="0" y="0"/>
          <a:ext cx="0" cy="0"/>
          <a:chOff x="0" y="0"/>
          <a:chExt cx="0" cy="0"/>
        </a:xfrm>
      </p:grpSpPr>
      <p:sp>
        <p:nvSpPr>
          <p:cNvPr id="2" name="Tijdelijke aanduiding voor tekst 10">
            <a:extLst>
              <a:ext uri="{FF2B5EF4-FFF2-40B4-BE49-F238E27FC236}">
                <a16:creationId xmlns:a16="http://schemas.microsoft.com/office/drawing/2014/main" id="{EC75E586-75E4-9F58-629C-42972F2C3D7A}"/>
              </a:ext>
            </a:extLst>
          </p:cNvPr>
          <p:cNvSpPr txBox="1">
            <a:spLocks/>
          </p:cNvSpPr>
          <p:nvPr userDrawn="1"/>
        </p:nvSpPr>
        <p:spPr>
          <a:xfrm>
            <a:off x="193040" y="225424"/>
            <a:ext cx="11805920" cy="6424295"/>
          </a:xfrm>
          <a:prstGeom prst="roundRect">
            <a:avLst>
              <a:gd name="adj" fmla="val 3563"/>
            </a:avLst>
          </a:prstGeom>
          <a:solidFill>
            <a:srgbClr val="FCE4D4"/>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r>
              <a:rPr lang="en-GB" dirty="0"/>
              <a:t> </a:t>
            </a:r>
          </a:p>
        </p:txBody>
      </p:sp>
      <p:sp>
        <p:nvSpPr>
          <p:cNvPr id="7" name="Rechthoek: afgeronde hoeken 6">
            <a:extLst>
              <a:ext uri="{FF2B5EF4-FFF2-40B4-BE49-F238E27FC236}">
                <a16:creationId xmlns:a16="http://schemas.microsoft.com/office/drawing/2014/main" id="{EE82F239-2B35-4039-9A61-4FB8C953EA19}"/>
              </a:ext>
            </a:extLst>
          </p:cNvPr>
          <p:cNvSpPr/>
          <p:nvPr userDrawn="1"/>
        </p:nvSpPr>
        <p:spPr>
          <a:xfrm>
            <a:off x="0" y="-367937"/>
            <a:ext cx="3178884"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cap="none" baseline="0" noProof="0" dirty="0">
                <a:solidFill>
                  <a:schemeClr val="accent1"/>
                </a:solidFill>
                <a:latin typeface="+mj-lt"/>
              </a:rPr>
              <a:t>Title only Background light orange V2</a:t>
            </a:r>
          </a:p>
        </p:txBody>
      </p:sp>
      <p:sp>
        <p:nvSpPr>
          <p:cNvPr id="5" name="Tijdelijke aanduiding voor tekst 15">
            <a:extLst>
              <a:ext uri="{FF2B5EF4-FFF2-40B4-BE49-F238E27FC236}">
                <a16:creationId xmlns:a16="http://schemas.microsoft.com/office/drawing/2014/main" id="{1573DD9B-8FD8-C1EC-787F-42558CEE97FA}"/>
              </a:ext>
            </a:extLst>
          </p:cNvPr>
          <p:cNvSpPr>
            <a:spLocks noGrp="1"/>
          </p:cNvSpPr>
          <p:nvPr>
            <p:ph type="body" sz="quarter" idx="14" hasCustomPrompt="1"/>
          </p:nvPr>
        </p:nvSpPr>
        <p:spPr>
          <a:xfrm>
            <a:off x="720000" y="6060536"/>
            <a:ext cx="932400" cy="475200"/>
          </a:xfrm>
          <a:blipFill>
            <a:blip r:embed="rId2"/>
            <a:stretch>
              <a:fillRect/>
            </a:stretch>
          </a:blipFill>
        </p:spPr>
        <p:txBody>
          <a:bodyPr/>
          <a:lstStyle>
            <a:lvl1pPr marL="0" indent="0">
              <a:buNone/>
              <a:defRPr sz="100"/>
            </a:lvl1pPr>
          </a:lstStyle>
          <a:p>
            <a:pPr lvl="0"/>
            <a:r>
              <a:rPr lang="en-GB" dirty="0"/>
              <a:t> </a:t>
            </a:r>
          </a:p>
        </p:txBody>
      </p:sp>
      <p:sp>
        <p:nvSpPr>
          <p:cNvPr id="8" name="Tijdelijke aanduiding voor tekst 12">
            <a:extLst>
              <a:ext uri="{FF2B5EF4-FFF2-40B4-BE49-F238E27FC236}">
                <a16:creationId xmlns:a16="http://schemas.microsoft.com/office/drawing/2014/main" id="{FBA7C0EF-C85B-4505-8107-015B15633D93}"/>
              </a:ext>
            </a:extLst>
          </p:cNvPr>
          <p:cNvSpPr>
            <a:spLocks noGrp="1"/>
          </p:cNvSpPr>
          <p:nvPr>
            <p:ph type="body" sz="quarter" idx="18" hasCustomPrompt="1"/>
          </p:nvPr>
        </p:nvSpPr>
        <p:spPr>
          <a:xfrm>
            <a:off x="708207" y="2404980"/>
            <a:ext cx="36000" cy="1368000"/>
          </a:xfrm>
          <a:prstGeom prst="rect">
            <a:avLst/>
          </a:prstGeom>
          <a:solidFill>
            <a:schemeClr val="accent1"/>
          </a:solidFill>
        </p:spPr>
        <p:txBody>
          <a:bodyPr wrap="square">
            <a:noAutofit/>
          </a:bodyPr>
          <a:lstStyle>
            <a:lvl1pPr marL="0" indent="0">
              <a:buNone/>
              <a:defRPr sz="100"/>
            </a:lvl1pPr>
          </a:lstStyle>
          <a:p>
            <a:pPr lvl="0"/>
            <a:r>
              <a:rPr lang="en-GB" dirty="0"/>
              <a:t> </a:t>
            </a:r>
          </a:p>
        </p:txBody>
      </p:sp>
      <p:sp>
        <p:nvSpPr>
          <p:cNvPr id="10" name="Tijdelijke aanduiding voor titel 1">
            <a:extLst>
              <a:ext uri="{FF2B5EF4-FFF2-40B4-BE49-F238E27FC236}">
                <a16:creationId xmlns:a16="http://schemas.microsoft.com/office/drawing/2014/main" id="{66DDD4FA-5C0A-526B-A5D0-BD4D9C52DA68}"/>
              </a:ext>
            </a:extLst>
          </p:cNvPr>
          <p:cNvSpPr>
            <a:spLocks noGrp="1"/>
          </p:cNvSpPr>
          <p:nvPr>
            <p:ph type="title" hasCustomPrompt="1"/>
          </p:nvPr>
        </p:nvSpPr>
        <p:spPr>
          <a:xfrm>
            <a:off x="865163" y="2419499"/>
            <a:ext cx="4712137" cy="1333352"/>
          </a:xfrm>
          <a:prstGeom prst="rect">
            <a:avLst/>
          </a:prstGeom>
        </p:spPr>
        <p:txBody>
          <a:bodyPr vert="horz" lIns="0" tIns="0" rIns="0" bIns="0" rtlCol="0" anchor="t">
            <a:noAutofit/>
          </a:bodyPr>
          <a:lstStyle/>
          <a:p>
            <a:r>
              <a:rPr lang="nl-NL" noProof="0" dirty="0"/>
              <a:t>De drie rollen van SURF die elkaar versterken om samen te groeien.</a:t>
            </a:r>
          </a:p>
        </p:txBody>
      </p:sp>
    </p:spTree>
    <p:extLst>
      <p:ext uri="{BB962C8B-B14F-4D97-AF65-F5344CB8AC3E}">
        <p14:creationId xmlns:p14="http://schemas.microsoft.com/office/powerpoint/2010/main" val="3590152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User testimonials - ZI">
    <p:spTree>
      <p:nvGrpSpPr>
        <p:cNvPr id="1" name=""/>
        <p:cNvGrpSpPr/>
        <p:nvPr/>
      </p:nvGrpSpPr>
      <p:grpSpPr>
        <a:xfrm>
          <a:off x="0" y="0"/>
          <a:ext cx="0" cy="0"/>
          <a:chOff x="0" y="0"/>
          <a:chExt cx="0" cy="0"/>
        </a:xfrm>
      </p:grpSpPr>
      <p:sp>
        <p:nvSpPr>
          <p:cNvPr id="35" name="Tijdelijke aanduiding voor afbeelding 13">
            <a:extLst>
              <a:ext uri="{FF2B5EF4-FFF2-40B4-BE49-F238E27FC236}">
                <a16:creationId xmlns:a16="http://schemas.microsoft.com/office/drawing/2014/main" id="{9C467D83-E70D-E39E-3202-45C0F4B7C8A5}"/>
              </a:ext>
            </a:extLst>
          </p:cNvPr>
          <p:cNvSpPr>
            <a:spLocks noGrp="1"/>
          </p:cNvSpPr>
          <p:nvPr>
            <p:ph type="pic" sz="quarter" idx="13" hasCustomPrompt="1"/>
          </p:nvPr>
        </p:nvSpPr>
        <p:spPr>
          <a:xfrm>
            <a:off x="193040" y="208280"/>
            <a:ext cx="11805920" cy="6441440"/>
          </a:xfrm>
          <a:custGeom>
            <a:avLst/>
            <a:gdLst>
              <a:gd name="connsiteX0" fmla="*/ 301459 w 11805920"/>
              <a:gd name="connsiteY0" fmla="*/ 0 h 6441440"/>
              <a:gd name="connsiteX1" fmla="*/ 11504461 w 11805920"/>
              <a:gd name="connsiteY1" fmla="*/ 0 h 6441440"/>
              <a:gd name="connsiteX2" fmla="*/ 11805920 w 11805920"/>
              <a:gd name="connsiteY2" fmla="*/ 301459 h 6441440"/>
              <a:gd name="connsiteX3" fmla="*/ 11805920 w 11805920"/>
              <a:gd name="connsiteY3" fmla="*/ 6139981 h 6441440"/>
              <a:gd name="connsiteX4" fmla="*/ 11504461 w 11805920"/>
              <a:gd name="connsiteY4" fmla="*/ 6441440 h 6441440"/>
              <a:gd name="connsiteX5" fmla="*/ 301459 w 11805920"/>
              <a:gd name="connsiteY5" fmla="*/ 6441440 h 6441440"/>
              <a:gd name="connsiteX6" fmla="*/ 0 w 11805920"/>
              <a:gd name="connsiteY6" fmla="*/ 6139981 h 6441440"/>
              <a:gd name="connsiteX7" fmla="*/ 0 w 11805920"/>
              <a:gd name="connsiteY7" fmla="*/ 301459 h 6441440"/>
              <a:gd name="connsiteX8" fmla="*/ 301459 w 11805920"/>
              <a:gd name="connsiteY8" fmla="*/ 0 h 644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05920" h="6441440">
                <a:moveTo>
                  <a:pt x="301459" y="0"/>
                </a:moveTo>
                <a:lnTo>
                  <a:pt x="11504461" y="0"/>
                </a:lnTo>
                <a:cubicBezTo>
                  <a:pt x="11670952" y="0"/>
                  <a:pt x="11805920" y="134968"/>
                  <a:pt x="11805920" y="301459"/>
                </a:cubicBezTo>
                <a:lnTo>
                  <a:pt x="11805920" y="6139981"/>
                </a:lnTo>
                <a:cubicBezTo>
                  <a:pt x="11805920" y="6306472"/>
                  <a:pt x="11670952" y="6441440"/>
                  <a:pt x="11504461" y="6441440"/>
                </a:cubicBezTo>
                <a:lnTo>
                  <a:pt x="301459" y="6441440"/>
                </a:lnTo>
                <a:cubicBezTo>
                  <a:pt x="134968" y="6441440"/>
                  <a:pt x="0" y="6306472"/>
                  <a:pt x="0" y="6139981"/>
                </a:cubicBezTo>
                <a:lnTo>
                  <a:pt x="0" y="301459"/>
                </a:lnTo>
                <a:cubicBezTo>
                  <a:pt x="0" y="134968"/>
                  <a:pt x="134968" y="0"/>
                  <a:pt x="301459" y="0"/>
                </a:cubicBezTo>
                <a:close/>
              </a:path>
            </a:pathLst>
          </a:custGeom>
          <a:solidFill>
            <a:schemeClr val="bg1">
              <a:lumMod val="95000"/>
            </a:schemeClr>
          </a:solidFill>
        </p:spPr>
        <p:txBody>
          <a:bodyPr wrap="square" tIns="0" bIns="1080000" anchor="ctr" anchorCtr="0">
            <a:noAutofit/>
          </a:bodyPr>
          <a:lstStyle>
            <a:lvl1pPr marL="0" indent="0" algn="ctr">
              <a:buNone/>
              <a:defRPr sz="1200" i="1">
                <a:solidFill>
                  <a:schemeClr val="bg1">
                    <a:lumMod val="50000"/>
                  </a:schemeClr>
                </a:solidFill>
              </a:defRPr>
            </a:lvl1pPr>
          </a:lstStyle>
          <a:p>
            <a:r>
              <a:rPr lang="en-GB" noProof="0" dirty="0"/>
              <a:t>Select this placeholder, go to the tab ‘Slidebuilder’, click on ‘Images’, select the preferred image and click on ‘Insert’.</a:t>
            </a:r>
          </a:p>
        </p:txBody>
      </p:sp>
      <p:sp>
        <p:nvSpPr>
          <p:cNvPr id="19" name="Tijdelijke aanduiding voor tekst 18">
            <a:extLst>
              <a:ext uri="{FF2B5EF4-FFF2-40B4-BE49-F238E27FC236}">
                <a16:creationId xmlns:a16="http://schemas.microsoft.com/office/drawing/2014/main" id="{5DD48F05-A63D-7255-AD22-725455CA8A02}"/>
              </a:ext>
            </a:extLst>
          </p:cNvPr>
          <p:cNvSpPr>
            <a:spLocks noGrp="1"/>
          </p:cNvSpPr>
          <p:nvPr>
            <p:ph type="body" sz="quarter" idx="47" hasCustomPrompt="1"/>
          </p:nvPr>
        </p:nvSpPr>
        <p:spPr>
          <a:xfrm>
            <a:off x="714375" y="1592263"/>
            <a:ext cx="3204000" cy="3888000"/>
          </a:xfrm>
          <a:custGeom>
            <a:avLst/>
            <a:gdLst>
              <a:gd name="connsiteX0" fmla="*/ 171414 w 3204000"/>
              <a:gd name="connsiteY0" fmla="*/ 0 h 3888000"/>
              <a:gd name="connsiteX1" fmla="*/ 3032586 w 3204000"/>
              <a:gd name="connsiteY1" fmla="*/ 0 h 3888000"/>
              <a:gd name="connsiteX2" fmla="*/ 3204000 w 3204000"/>
              <a:gd name="connsiteY2" fmla="*/ 171414 h 3888000"/>
              <a:gd name="connsiteX3" fmla="*/ 3204000 w 3204000"/>
              <a:gd name="connsiteY3" fmla="*/ 3716586 h 3888000"/>
              <a:gd name="connsiteX4" fmla="*/ 3032586 w 3204000"/>
              <a:gd name="connsiteY4" fmla="*/ 3888000 h 3888000"/>
              <a:gd name="connsiteX5" fmla="*/ 171414 w 3204000"/>
              <a:gd name="connsiteY5" fmla="*/ 3888000 h 3888000"/>
              <a:gd name="connsiteX6" fmla="*/ 0 w 3204000"/>
              <a:gd name="connsiteY6" fmla="*/ 3716586 h 3888000"/>
              <a:gd name="connsiteX7" fmla="*/ 0 w 3204000"/>
              <a:gd name="connsiteY7" fmla="*/ 171414 h 3888000"/>
              <a:gd name="connsiteX8" fmla="*/ 171414 w 3204000"/>
              <a:gd name="connsiteY8" fmla="*/ 0 h 388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4000" h="3888000">
                <a:moveTo>
                  <a:pt x="171414" y="0"/>
                </a:moveTo>
                <a:lnTo>
                  <a:pt x="3032586" y="0"/>
                </a:lnTo>
                <a:cubicBezTo>
                  <a:pt x="3127255" y="0"/>
                  <a:pt x="3204000" y="76745"/>
                  <a:pt x="3204000" y="171414"/>
                </a:cubicBezTo>
                <a:lnTo>
                  <a:pt x="3204000" y="3716586"/>
                </a:lnTo>
                <a:cubicBezTo>
                  <a:pt x="3204000" y="3811255"/>
                  <a:pt x="3127255" y="3888000"/>
                  <a:pt x="3032586" y="3888000"/>
                </a:cubicBezTo>
                <a:lnTo>
                  <a:pt x="171414" y="3888000"/>
                </a:lnTo>
                <a:cubicBezTo>
                  <a:pt x="76745" y="3888000"/>
                  <a:pt x="0" y="3811255"/>
                  <a:pt x="0" y="3716586"/>
                </a:cubicBezTo>
                <a:lnTo>
                  <a:pt x="0" y="171414"/>
                </a:lnTo>
                <a:cubicBezTo>
                  <a:pt x="0" y="76745"/>
                  <a:pt x="76745" y="0"/>
                  <a:pt x="171414" y="0"/>
                </a:cubicBezTo>
                <a:close/>
              </a:path>
            </a:pathLst>
          </a:custGeom>
          <a:solidFill>
            <a:schemeClr val="bg2"/>
          </a:solidFill>
        </p:spPr>
        <p:txBody>
          <a:bodyPr wrap="square">
            <a:noAutofit/>
          </a:bodyPr>
          <a:lstStyle>
            <a:lvl1pPr>
              <a:defRPr sz="100"/>
            </a:lvl1pPr>
          </a:lstStyle>
          <a:p>
            <a:pPr lvl="0"/>
            <a:r>
              <a:rPr lang="en-GB" dirty="0"/>
              <a:t>  </a:t>
            </a:r>
          </a:p>
        </p:txBody>
      </p:sp>
      <p:sp>
        <p:nvSpPr>
          <p:cNvPr id="3" name="Tijdelijke aanduiding voor voettekst 2">
            <a:extLst>
              <a:ext uri="{FF2B5EF4-FFF2-40B4-BE49-F238E27FC236}">
                <a16:creationId xmlns:a16="http://schemas.microsoft.com/office/drawing/2014/main" id="{66C846AB-3C86-0857-5AB2-EA84685F35F8}"/>
              </a:ext>
            </a:extLst>
          </p:cNvPr>
          <p:cNvSpPr>
            <a:spLocks noGrp="1"/>
          </p:cNvSpPr>
          <p:nvPr>
            <p:ph type="ftr" sz="quarter" idx="10"/>
          </p:nvPr>
        </p:nvSpPr>
        <p:spPr/>
        <p:txBody>
          <a:bodyPr/>
          <a:lstStyle/>
          <a:p>
            <a:r>
              <a:rPr lang="en-GB"/>
              <a:t>|  Published under cc-by licence</a:t>
            </a:r>
            <a:endParaRPr lang="en-GB" dirty="0"/>
          </a:p>
        </p:txBody>
      </p:sp>
      <p:sp>
        <p:nvSpPr>
          <p:cNvPr id="4" name="Tijdelijke aanduiding voor dianummer 3">
            <a:extLst>
              <a:ext uri="{FF2B5EF4-FFF2-40B4-BE49-F238E27FC236}">
                <a16:creationId xmlns:a16="http://schemas.microsoft.com/office/drawing/2014/main" id="{F9099001-6957-40AB-CC4E-8A239A79F421}"/>
              </a:ext>
            </a:extLst>
          </p:cNvPr>
          <p:cNvSpPr>
            <a:spLocks noGrp="1"/>
          </p:cNvSpPr>
          <p:nvPr>
            <p:ph type="sldNum" sz="quarter" idx="11"/>
          </p:nvPr>
        </p:nvSpPr>
        <p:spPr/>
        <p:txBody>
          <a:bodyPr/>
          <a:lstStyle/>
          <a:p>
            <a:fld id="{D7B5DC5B-6873-43DB-ADC7-B15ACCE0DFDB}" type="slidenum">
              <a:rPr lang="en-GB" smtClean="0"/>
              <a:pPr/>
              <a:t>‹#›</a:t>
            </a:fld>
            <a:endParaRPr lang="en-GB" dirty="0"/>
          </a:p>
        </p:txBody>
      </p:sp>
      <p:sp>
        <p:nvSpPr>
          <p:cNvPr id="36" name="Tijdelijke aanduiding voor tekst 15">
            <a:extLst>
              <a:ext uri="{FF2B5EF4-FFF2-40B4-BE49-F238E27FC236}">
                <a16:creationId xmlns:a16="http://schemas.microsoft.com/office/drawing/2014/main" id="{789E3ED4-F9D7-1F3D-08A6-E8D80BEC99D0}"/>
              </a:ext>
            </a:extLst>
          </p:cNvPr>
          <p:cNvSpPr>
            <a:spLocks noGrp="1"/>
          </p:cNvSpPr>
          <p:nvPr>
            <p:ph type="body" sz="quarter" idx="14" hasCustomPrompt="1"/>
          </p:nvPr>
        </p:nvSpPr>
        <p:spPr>
          <a:xfrm>
            <a:off x="720000" y="6060536"/>
            <a:ext cx="932400" cy="475200"/>
          </a:xfrm>
          <a:blipFill>
            <a:blip r:embed="rId2"/>
            <a:stretch>
              <a:fillRect/>
            </a:stretch>
          </a:blipFill>
        </p:spPr>
        <p:txBody>
          <a:bodyPr/>
          <a:lstStyle>
            <a:lvl1pPr marL="0" indent="0">
              <a:buNone/>
              <a:defRPr sz="100"/>
            </a:lvl1pPr>
          </a:lstStyle>
          <a:p>
            <a:pPr lvl="0"/>
            <a:r>
              <a:rPr lang="en-GB" dirty="0"/>
              <a:t> </a:t>
            </a:r>
          </a:p>
        </p:txBody>
      </p:sp>
      <p:sp>
        <p:nvSpPr>
          <p:cNvPr id="6" name="Rechthoek: afgeronde hoeken 5">
            <a:extLst>
              <a:ext uri="{FF2B5EF4-FFF2-40B4-BE49-F238E27FC236}">
                <a16:creationId xmlns:a16="http://schemas.microsoft.com/office/drawing/2014/main" id="{B40DCEBA-30D9-9111-3D9C-D3B8741CE9DF}"/>
              </a:ext>
            </a:extLst>
          </p:cNvPr>
          <p:cNvSpPr/>
          <p:nvPr userDrawn="1"/>
        </p:nvSpPr>
        <p:spPr>
          <a:xfrm>
            <a:off x="0" y="-367937"/>
            <a:ext cx="1479572" cy="24622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lang="en-GB" sz="1600" b="1" cap="none" baseline="0" noProof="0" dirty="0">
                <a:solidFill>
                  <a:schemeClr val="accent1"/>
                </a:solidFill>
                <a:latin typeface="+mj-lt"/>
              </a:rPr>
              <a:t>User testimonials</a:t>
            </a:r>
          </a:p>
        </p:txBody>
      </p:sp>
      <p:sp>
        <p:nvSpPr>
          <p:cNvPr id="7" name="Tijdelijke aanduiding voor tekst 12">
            <a:extLst>
              <a:ext uri="{FF2B5EF4-FFF2-40B4-BE49-F238E27FC236}">
                <a16:creationId xmlns:a16="http://schemas.microsoft.com/office/drawing/2014/main" id="{54E166D5-5BFA-53A7-8ABF-63B79C5FF7DB}"/>
              </a:ext>
            </a:extLst>
          </p:cNvPr>
          <p:cNvSpPr>
            <a:spLocks noGrp="1"/>
          </p:cNvSpPr>
          <p:nvPr>
            <p:ph type="body" sz="quarter" idx="18" hasCustomPrompt="1"/>
          </p:nvPr>
        </p:nvSpPr>
        <p:spPr>
          <a:xfrm>
            <a:off x="708207" y="707795"/>
            <a:ext cx="36000" cy="396000"/>
          </a:xfrm>
          <a:custGeom>
            <a:avLst/>
            <a:gdLst>
              <a:gd name="connsiteX0" fmla="*/ 18000 w 36000"/>
              <a:gd name="connsiteY0" fmla="*/ 0 h 396000"/>
              <a:gd name="connsiteX1" fmla="*/ 36000 w 36000"/>
              <a:gd name="connsiteY1" fmla="*/ 18000 h 396000"/>
              <a:gd name="connsiteX2" fmla="*/ 36000 w 36000"/>
              <a:gd name="connsiteY2" fmla="*/ 378000 h 396000"/>
              <a:gd name="connsiteX3" fmla="*/ 18000 w 36000"/>
              <a:gd name="connsiteY3" fmla="*/ 396000 h 396000"/>
              <a:gd name="connsiteX4" fmla="*/ 0 w 36000"/>
              <a:gd name="connsiteY4" fmla="*/ 378000 h 396000"/>
              <a:gd name="connsiteX5" fmla="*/ 0 w 36000"/>
              <a:gd name="connsiteY5" fmla="*/ 18000 h 396000"/>
              <a:gd name="connsiteX6" fmla="*/ 18000 w 36000"/>
              <a:gd name="connsiteY6" fmla="*/ 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000" h="396000">
                <a:moveTo>
                  <a:pt x="18000" y="0"/>
                </a:moveTo>
                <a:cubicBezTo>
                  <a:pt x="27941" y="0"/>
                  <a:pt x="36000" y="8059"/>
                  <a:pt x="36000" y="18000"/>
                </a:cubicBezTo>
                <a:lnTo>
                  <a:pt x="36000" y="378000"/>
                </a:lnTo>
                <a:cubicBezTo>
                  <a:pt x="36000" y="387941"/>
                  <a:pt x="27941" y="396000"/>
                  <a:pt x="18000" y="396000"/>
                </a:cubicBezTo>
                <a:cubicBezTo>
                  <a:pt x="8059" y="396000"/>
                  <a:pt x="0" y="387941"/>
                  <a:pt x="0" y="378000"/>
                </a:cubicBezTo>
                <a:lnTo>
                  <a:pt x="0" y="18000"/>
                </a:lnTo>
                <a:cubicBezTo>
                  <a:pt x="0" y="8059"/>
                  <a:pt x="8059" y="0"/>
                  <a:pt x="18000" y="0"/>
                </a:cubicBezTo>
                <a:close/>
              </a:path>
            </a:pathLst>
          </a:custGeom>
          <a:solidFill>
            <a:schemeClr val="accent1"/>
          </a:solidFill>
        </p:spPr>
        <p:txBody>
          <a:bodyPr wrap="square">
            <a:noAutofit/>
          </a:bodyPr>
          <a:lstStyle>
            <a:lvl1pPr marL="0" indent="0">
              <a:buNone/>
              <a:defRPr sz="100"/>
            </a:lvl1pPr>
          </a:lstStyle>
          <a:p>
            <a:pPr lvl="0"/>
            <a:r>
              <a:rPr lang="en-GB" dirty="0"/>
              <a:t> </a:t>
            </a:r>
          </a:p>
        </p:txBody>
      </p:sp>
      <p:sp>
        <p:nvSpPr>
          <p:cNvPr id="8" name="Tijdelijke aanduiding voor titel 1">
            <a:extLst>
              <a:ext uri="{FF2B5EF4-FFF2-40B4-BE49-F238E27FC236}">
                <a16:creationId xmlns:a16="http://schemas.microsoft.com/office/drawing/2014/main" id="{13CCA5FC-164A-2F42-807E-ECA620F04F4C}"/>
              </a:ext>
            </a:extLst>
          </p:cNvPr>
          <p:cNvSpPr>
            <a:spLocks noGrp="1"/>
          </p:cNvSpPr>
          <p:nvPr>
            <p:ph type="title" hasCustomPrompt="1"/>
          </p:nvPr>
        </p:nvSpPr>
        <p:spPr>
          <a:xfrm>
            <a:off x="865163" y="722313"/>
            <a:ext cx="10606838" cy="342211"/>
          </a:xfrm>
          <a:prstGeom prst="rect">
            <a:avLst/>
          </a:prstGeom>
        </p:spPr>
        <p:txBody>
          <a:bodyPr vert="horz" lIns="0" tIns="0" rIns="0" bIns="0" rtlCol="0" anchor="t">
            <a:noAutofit/>
          </a:bodyPr>
          <a:lstStyle>
            <a:lvl1pPr>
              <a:defRPr>
                <a:solidFill>
                  <a:schemeClr val="bg1"/>
                </a:solidFill>
              </a:defRPr>
            </a:lvl1pPr>
          </a:lstStyle>
          <a:p>
            <a:r>
              <a:rPr lang="en-GB" noProof="0" dirty="0"/>
              <a:t>Place the title of the slide here</a:t>
            </a:r>
          </a:p>
        </p:txBody>
      </p:sp>
      <p:sp>
        <p:nvSpPr>
          <p:cNvPr id="9" name="Tijdelijke aanduiding voor afbeelding 16">
            <a:extLst>
              <a:ext uri="{FF2B5EF4-FFF2-40B4-BE49-F238E27FC236}">
                <a16:creationId xmlns:a16="http://schemas.microsoft.com/office/drawing/2014/main" id="{CF8E8E39-9C5A-4BE6-EC72-A1944DA602F4}"/>
              </a:ext>
            </a:extLst>
          </p:cNvPr>
          <p:cNvSpPr>
            <a:spLocks noGrp="1"/>
          </p:cNvSpPr>
          <p:nvPr>
            <p:ph type="pic" sz="quarter" idx="19" hasCustomPrompt="1"/>
          </p:nvPr>
        </p:nvSpPr>
        <p:spPr>
          <a:xfrm>
            <a:off x="1668375" y="1913122"/>
            <a:ext cx="1296000" cy="1296000"/>
          </a:xfrm>
          <a:prstGeom prst="roundRect">
            <a:avLst>
              <a:gd name="adj" fmla="val 13654"/>
            </a:avLst>
          </a:prstGeom>
          <a:solidFill>
            <a:schemeClr val="bg1">
              <a:lumMod val="95000"/>
            </a:schemeClr>
          </a:solidFill>
          <a:ln w="15875">
            <a:noFill/>
          </a:ln>
        </p:spPr>
        <p:txBody>
          <a:bodyPr lIns="180000" tIns="0" rIns="180000" bIns="720000" anchor="ctr" anchorCtr="0"/>
          <a:lstStyle>
            <a:lvl1pPr marL="0" indent="0" algn="ctr">
              <a:spcBef>
                <a:spcPts val="0"/>
              </a:spcBef>
              <a:spcAft>
                <a:spcPts val="0"/>
              </a:spcAft>
              <a:buNone/>
              <a:defRPr sz="1100" i="1">
                <a:solidFill>
                  <a:schemeClr val="bg1">
                    <a:lumMod val="50000"/>
                  </a:schemeClr>
                </a:solidFill>
              </a:defRPr>
            </a:lvl1pPr>
          </a:lstStyle>
          <a:p>
            <a:r>
              <a:rPr lang="en-GB" noProof="0" dirty="0"/>
              <a:t>Insert </a:t>
            </a:r>
            <a:br>
              <a:rPr lang="en-GB" noProof="0" dirty="0"/>
            </a:br>
            <a:r>
              <a:rPr lang="en-GB" noProof="0" dirty="0"/>
              <a:t>Image here</a:t>
            </a:r>
          </a:p>
        </p:txBody>
      </p:sp>
      <p:sp>
        <p:nvSpPr>
          <p:cNvPr id="60" name="Tijdelijke aanduiding voor tekst 59">
            <a:extLst>
              <a:ext uri="{FF2B5EF4-FFF2-40B4-BE49-F238E27FC236}">
                <a16:creationId xmlns:a16="http://schemas.microsoft.com/office/drawing/2014/main" id="{551D0AD0-594F-3767-E570-B7E2F793BBAF}"/>
              </a:ext>
            </a:extLst>
          </p:cNvPr>
          <p:cNvSpPr>
            <a:spLocks noGrp="1"/>
          </p:cNvSpPr>
          <p:nvPr>
            <p:ph type="body" sz="quarter" idx="52" hasCustomPrompt="1"/>
          </p:nvPr>
        </p:nvSpPr>
        <p:spPr>
          <a:xfrm>
            <a:off x="806760" y="3168148"/>
            <a:ext cx="539827" cy="477636"/>
          </a:xfrm>
          <a:custGeom>
            <a:avLst/>
            <a:gdLst>
              <a:gd name="connsiteX0" fmla="*/ 0 w 539827"/>
              <a:gd name="connsiteY0" fmla="*/ 0 h 477636"/>
              <a:gd name="connsiteX1" fmla="*/ 539827 w 539827"/>
              <a:gd name="connsiteY1" fmla="*/ 0 h 477636"/>
              <a:gd name="connsiteX2" fmla="*/ 539827 w 539827"/>
              <a:gd name="connsiteY2" fmla="*/ 477636 h 477636"/>
              <a:gd name="connsiteX3" fmla="*/ 0 w 539827"/>
              <a:gd name="connsiteY3" fmla="*/ 477636 h 477636"/>
            </a:gdLst>
            <a:ahLst/>
            <a:cxnLst>
              <a:cxn ang="0">
                <a:pos x="connsiteX0" y="connsiteY0"/>
              </a:cxn>
              <a:cxn ang="0">
                <a:pos x="connsiteX1" y="connsiteY1"/>
              </a:cxn>
              <a:cxn ang="0">
                <a:pos x="connsiteX2" y="connsiteY2"/>
              </a:cxn>
              <a:cxn ang="0">
                <a:pos x="connsiteX3" y="connsiteY3"/>
              </a:cxn>
            </a:cxnLst>
            <a:rect l="l" t="t" r="r" b="b"/>
            <a:pathLst>
              <a:path w="539827" h="477636">
                <a:moveTo>
                  <a:pt x="0" y="0"/>
                </a:moveTo>
                <a:lnTo>
                  <a:pt x="539827" y="0"/>
                </a:lnTo>
                <a:lnTo>
                  <a:pt x="539827" y="477636"/>
                </a:lnTo>
                <a:lnTo>
                  <a:pt x="0" y="477636"/>
                </a:lnTo>
                <a:close/>
              </a:path>
            </a:pathLst>
          </a:custGeom>
          <a:blipFill dpi="0" rotWithShape="1">
            <a:blip r:embed="rId3">
              <a:duotone>
                <a:prstClr val="black"/>
                <a:schemeClr val="accent1">
                  <a:tint val="45000"/>
                  <a:satMod val="400000"/>
                </a:schemeClr>
              </a:duotone>
            </a:blip>
            <a:srcRect/>
            <a:stretch>
              <a:fillRect l="-122123" t="-281210" r="-115087" b="-108589"/>
            </a:stretch>
          </a:blipFill>
        </p:spPr>
        <p:txBody>
          <a:bodyPr wrap="square">
            <a:noAutofit/>
          </a:bodyPr>
          <a:lstStyle>
            <a:lvl1pPr>
              <a:defRPr sz="100"/>
            </a:lvl1pPr>
          </a:lstStyle>
          <a:p>
            <a:pPr lvl="0"/>
            <a:r>
              <a:rPr lang="en-GB" dirty="0"/>
              <a:t> </a:t>
            </a:r>
          </a:p>
        </p:txBody>
      </p:sp>
      <p:sp>
        <p:nvSpPr>
          <p:cNvPr id="61" name="Tijdelijke aanduiding voor tekst 60">
            <a:extLst>
              <a:ext uri="{FF2B5EF4-FFF2-40B4-BE49-F238E27FC236}">
                <a16:creationId xmlns:a16="http://schemas.microsoft.com/office/drawing/2014/main" id="{B437F40A-DFB8-96D4-3F17-E7642EA014D2}"/>
              </a:ext>
            </a:extLst>
          </p:cNvPr>
          <p:cNvSpPr>
            <a:spLocks noGrp="1"/>
          </p:cNvSpPr>
          <p:nvPr>
            <p:ph type="body" sz="quarter" idx="53" hasCustomPrompt="1"/>
          </p:nvPr>
        </p:nvSpPr>
        <p:spPr>
          <a:xfrm flipH="1" flipV="1">
            <a:off x="3294786" y="4493372"/>
            <a:ext cx="539827" cy="477636"/>
          </a:xfrm>
          <a:custGeom>
            <a:avLst/>
            <a:gdLst>
              <a:gd name="connsiteX0" fmla="*/ 0 w 539827"/>
              <a:gd name="connsiteY0" fmla="*/ 0 h 477636"/>
              <a:gd name="connsiteX1" fmla="*/ 539827 w 539827"/>
              <a:gd name="connsiteY1" fmla="*/ 0 h 477636"/>
              <a:gd name="connsiteX2" fmla="*/ 539827 w 539827"/>
              <a:gd name="connsiteY2" fmla="*/ 477636 h 477636"/>
              <a:gd name="connsiteX3" fmla="*/ 0 w 539827"/>
              <a:gd name="connsiteY3" fmla="*/ 477636 h 477636"/>
            </a:gdLst>
            <a:ahLst/>
            <a:cxnLst>
              <a:cxn ang="0">
                <a:pos x="connsiteX0" y="connsiteY0"/>
              </a:cxn>
              <a:cxn ang="0">
                <a:pos x="connsiteX1" y="connsiteY1"/>
              </a:cxn>
              <a:cxn ang="0">
                <a:pos x="connsiteX2" y="connsiteY2"/>
              </a:cxn>
              <a:cxn ang="0">
                <a:pos x="connsiteX3" y="connsiteY3"/>
              </a:cxn>
            </a:cxnLst>
            <a:rect l="l" t="t" r="r" b="b"/>
            <a:pathLst>
              <a:path w="539827" h="477636">
                <a:moveTo>
                  <a:pt x="0" y="0"/>
                </a:moveTo>
                <a:lnTo>
                  <a:pt x="539827" y="0"/>
                </a:lnTo>
                <a:lnTo>
                  <a:pt x="539827" y="477636"/>
                </a:lnTo>
                <a:lnTo>
                  <a:pt x="0" y="477636"/>
                </a:lnTo>
                <a:close/>
              </a:path>
            </a:pathLst>
          </a:custGeom>
          <a:blipFill dpi="0" rotWithShape="1">
            <a:blip r:embed="rId3">
              <a:duotone>
                <a:prstClr val="black"/>
                <a:schemeClr val="accent1">
                  <a:tint val="45000"/>
                  <a:satMod val="400000"/>
                </a:schemeClr>
              </a:duotone>
            </a:blip>
            <a:srcRect/>
            <a:stretch>
              <a:fillRect l="-122123" t="-281210" r="-115087" b="-108589"/>
            </a:stretch>
          </a:blipFill>
        </p:spPr>
        <p:txBody>
          <a:bodyPr wrap="square">
            <a:noAutofit/>
          </a:bodyPr>
          <a:lstStyle>
            <a:lvl1pPr>
              <a:defRPr sz="100"/>
            </a:lvl1pPr>
          </a:lstStyle>
          <a:p>
            <a:pPr lvl="0"/>
            <a:r>
              <a:rPr lang="en-GB" dirty="0"/>
              <a:t> </a:t>
            </a:r>
          </a:p>
        </p:txBody>
      </p:sp>
      <p:sp>
        <p:nvSpPr>
          <p:cNvPr id="62" name="Tijdelijke aanduiding voor tekst 61">
            <a:extLst>
              <a:ext uri="{FF2B5EF4-FFF2-40B4-BE49-F238E27FC236}">
                <a16:creationId xmlns:a16="http://schemas.microsoft.com/office/drawing/2014/main" id="{7ACC7B36-9675-0695-94FB-AE230B549464}"/>
              </a:ext>
            </a:extLst>
          </p:cNvPr>
          <p:cNvSpPr>
            <a:spLocks noGrp="1"/>
          </p:cNvSpPr>
          <p:nvPr>
            <p:ph type="body" sz="quarter" idx="54" hasCustomPrompt="1"/>
          </p:nvPr>
        </p:nvSpPr>
        <p:spPr>
          <a:xfrm>
            <a:off x="4494000" y="1592263"/>
            <a:ext cx="3204000" cy="3888000"/>
          </a:xfrm>
          <a:custGeom>
            <a:avLst/>
            <a:gdLst>
              <a:gd name="connsiteX0" fmla="*/ 171414 w 3204000"/>
              <a:gd name="connsiteY0" fmla="*/ 0 h 3888000"/>
              <a:gd name="connsiteX1" fmla="*/ 3032586 w 3204000"/>
              <a:gd name="connsiteY1" fmla="*/ 0 h 3888000"/>
              <a:gd name="connsiteX2" fmla="*/ 3204000 w 3204000"/>
              <a:gd name="connsiteY2" fmla="*/ 171414 h 3888000"/>
              <a:gd name="connsiteX3" fmla="*/ 3204000 w 3204000"/>
              <a:gd name="connsiteY3" fmla="*/ 3716586 h 3888000"/>
              <a:gd name="connsiteX4" fmla="*/ 3032586 w 3204000"/>
              <a:gd name="connsiteY4" fmla="*/ 3888000 h 3888000"/>
              <a:gd name="connsiteX5" fmla="*/ 171414 w 3204000"/>
              <a:gd name="connsiteY5" fmla="*/ 3888000 h 3888000"/>
              <a:gd name="connsiteX6" fmla="*/ 0 w 3204000"/>
              <a:gd name="connsiteY6" fmla="*/ 3716586 h 3888000"/>
              <a:gd name="connsiteX7" fmla="*/ 0 w 3204000"/>
              <a:gd name="connsiteY7" fmla="*/ 171414 h 3888000"/>
              <a:gd name="connsiteX8" fmla="*/ 171414 w 3204000"/>
              <a:gd name="connsiteY8" fmla="*/ 0 h 388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4000" h="3888000">
                <a:moveTo>
                  <a:pt x="171414" y="0"/>
                </a:moveTo>
                <a:lnTo>
                  <a:pt x="3032586" y="0"/>
                </a:lnTo>
                <a:cubicBezTo>
                  <a:pt x="3127255" y="0"/>
                  <a:pt x="3204000" y="76745"/>
                  <a:pt x="3204000" y="171414"/>
                </a:cubicBezTo>
                <a:lnTo>
                  <a:pt x="3204000" y="3716586"/>
                </a:lnTo>
                <a:cubicBezTo>
                  <a:pt x="3204000" y="3811255"/>
                  <a:pt x="3127255" y="3888000"/>
                  <a:pt x="3032586" y="3888000"/>
                </a:cubicBezTo>
                <a:lnTo>
                  <a:pt x="171414" y="3888000"/>
                </a:lnTo>
                <a:cubicBezTo>
                  <a:pt x="76745" y="3888000"/>
                  <a:pt x="0" y="3811255"/>
                  <a:pt x="0" y="3716586"/>
                </a:cubicBezTo>
                <a:lnTo>
                  <a:pt x="0" y="171414"/>
                </a:lnTo>
                <a:cubicBezTo>
                  <a:pt x="0" y="76745"/>
                  <a:pt x="76745" y="0"/>
                  <a:pt x="171414" y="0"/>
                </a:cubicBezTo>
                <a:close/>
              </a:path>
            </a:pathLst>
          </a:custGeom>
          <a:solidFill>
            <a:schemeClr val="bg2"/>
          </a:solidFill>
        </p:spPr>
        <p:txBody>
          <a:bodyPr wrap="square">
            <a:noAutofit/>
          </a:bodyPr>
          <a:lstStyle>
            <a:lvl1pPr>
              <a:defRPr sz="100"/>
            </a:lvl1pPr>
          </a:lstStyle>
          <a:p>
            <a:pPr lvl="0"/>
            <a:r>
              <a:rPr lang="en-GB" dirty="0"/>
              <a:t>  </a:t>
            </a:r>
          </a:p>
        </p:txBody>
      </p:sp>
      <p:sp>
        <p:nvSpPr>
          <p:cNvPr id="63" name="Tijdelijke aanduiding voor afbeelding 16">
            <a:extLst>
              <a:ext uri="{FF2B5EF4-FFF2-40B4-BE49-F238E27FC236}">
                <a16:creationId xmlns:a16="http://schemas.microsoft.com/office/drawing/2014/main" id="{C0E714FD-D032-C33F-15AA-EE1ACF28B33E}"/>
              </a:ext>
            </a:extLst>
          </p:cNvPr>
          <p:cNvSpPr>
            <a:spLocks noGrp="1"/>
          </p:cNvSpPr>
          <p:nvPr>
            <p:ph type="pic" sz="quarter" idx="55" hasCustomPrompt="1"/>
          </p:nvPr>
        </p:nvSpPr>
        <p:spPr>
          <a:xfrm>
            <a:off x="5448000" y="1913122"/>
            <a:ext cx="1296000" cy="1296000"/>
          </a:xfrm>
          <a:prstGeom prst="roundRect">
            <a:avLst>
              <a:gd name="adj" fmla="val 13654"/>
            </a:avLst>
          </a:prstGeom>
          <a:solidFill>
            <a:schemeClr val="bg1">
              <a:lumMod val="95000"/>
            </a:schemeClr>
          </a:solidFill>
          <a:ln w="15875">
            <a:noFill/>
          </a:ln>
        </p:spPr>
        <p:txBody>
          <a:bodyPr lIns="180000" tIns="0" rIns="180000" bIns="720000" anchor="ctr" anchorCtr="0"/>
          <a:lstStyle>
            <a:lvl1pPr marL="0" indent="0" algn="ctr">
              <a:spcBef>
                <a:spcPts val="0"/>
              </a:spcBef>
              <a:spcAft>
                <a:spcPts val="0"/>
              </a:spcAft>
              <a:buNone/>
              <a:defRPr sz="1100" i="1">
                <a:solidFill>
                  <a:schemeClr val="bg1">
                    <a:lumMod val="50000"/>
                  </a:schemeClr>
                </a:solidFill>
              </a:defRPr>
            </a:lvl1pPr>
          </a:lstStyle>
          <a:p>
            <a:r>
              <a:rPr lang="en-GB" noProof="0" dirty="0"/>
              <a:t>Insert </a:t>
            </a:r>
            <a:br>
              <a:rPr lang="en-GB" noProof="0" dirty="0"/>
            </a:br>
            <a:r>
              <a:rPr lang="en-GB" noProof="0" dirty="0"/>
              <a:t>Image here</a:t>
            </a:r>
          </a:p>
        </p:txBody>
      </p:sp>
      <p:sp>
        <p:nvSpPr>
          <p:cNvPr id="64" name="Tijdelijke aanduiding voor tekst 63">
            <a:extLst>
              <a:ext uri="{FF2B5EF4-FFF2-40B4-BE49-F238E27FC236}">
                <a16:creationId xmlns:a16="http://schemas.microsoft.com/office/drawing/2014/main" id="{2AFFB893-6A33-2AAD-0696-30BAB462DF1B}"/>
              </a:ext>
            </a:extLst>
          </p:cNvPr>
          <p:cNvSpPr>
            <a:spLocks noGrp="1"/>
          </p:cNvSpPr>
          <p:nvPr>
            <p:ph type="body" sz="quarter" idx="56" hasCustomPrompt="1"/>
          </p:nvPr>
        </p:nvSpPr>
        <p:spPr>
          <a:xfrm>
            <a:off x="4586385" y="3168148"/>
            <a:ext cx="539827" cy="477636"/>
          </a:xfrm>
          <a:custGeom>
            <a:avLst/>
            <a:gdLst>
              <a:gd name="connsiteX0" fmla="*/ 0 w 539827"/>
              <a:gd name="connsiteY0" fmla="*/ 0 h 477636"/>
              <a:gd name="connsiteX1" fmla="*/ 539827 w 539827"/>
              <a:gd name="connsiteY1" fmla="*/ 0 h 477636"/>
              <a:gd name="connsiteX2" fmla="*/ 539827 w 539827"/>
              <a:gd name="connsiteY2" fmla="*/ 477636 h 477636"/>
              <a:gd name="connsiteX3" fmla="*/ 0 w 539827"/>
              <a:gd name="connsiteY3" fmla="*/ 477636 h 477636"/>
            </a:gdLst>
            <a:ahLst/>
            <a:cxnLst>
              <a:cxn ang="0">
                <a:pos x="connsiteX0" y="connsiteY0"/>
              </a:cxn>
              <a:cxn ang="0">
                <a:pos x="connsiteX1" y="connsiteY1"/>
              </a:cxn>
              <a:cxn ang="0">
                <a:pos x="connsiteX2" y="connsiteY2"/>
              </a:cxn>
              <a:cxn ang="0">
                <a:pos x="connsiteX3" y="connsiteY3"/>
              </a:cxn>
            </a:cxnLst>
            <a:rect l="l" t="t" r="r" b="b"/>
            <a:pathLst>
              <a:path w="539827" h="477636">
                <a:moveTo>
                  <a:pt x="0" y="0"/>
                </a:moveTo>
                <a:lnTo>
                  <a:pt x="539827" y="0"/>
                </a:lnTo>
                <a:lnTo>
                  <a:pt x="539827" y="477636"/>
                </a:lnTo>
                <a:lnTo>
                  <a:pt x="0" y="477636"/>
                </a:lnTo>
                <a:close/>
              </a:path>
            </a:pathLst>
          </a:custGeom>
          <a:blipFill>
            <a:blip r:embed="rId3">
              <a:duotone>
                <a:prstClr val="black"/>
                <a:schemeClr val="accent1">
                  <a:tint val="45000"/>
                  <a:satMod val="400000"/>
                </a:schemeClr>
              </a:duotone>
            </a:blip>
            <a:srcRect/>
            <a:stretch>
              <a:fillRect l="-122123" t="-281210" r="-115087" b="-108589"/>
            </a:stretch>
          </a:blipFill>
        </p:spPr>
        <p:txBody>
          <a:bodyPr wrap="square">
            <a:noAutofit/>
          </a:bodyPr>
          <a:lstStyle>
            <a:lvl1pPr>
              <a:defRPr sz="100"/>
            </a:lvl1pPr>
          </a:lstStyle>
          <a:p>
            <a:pPr lvl="0"/>
            <a:r>
              <a:rPr lang="en-GB" dirty="0"/>
              <a:t> </a:t>
            </a:r>
          </a:p>
        </p:txBody>
      </p:sp>
      <p:sp>
        <p:nvSpPr>
          <p:cNvPr id="65" name="Tijdelijke aanduiding voor tekst 64">
            <a:extLst>
              <a:ext uri="{FF2B5EF4-FFF2-40B4-BE49-F238E27FC236}">
                <a16:creationId xmlns:a16="http://schemas.microsoft.com/office/drawing/2014/main" id="{D975AFD7-9535-2E3D-B87A-0775F5B8A353}"/>
              </a:ext>
            </a:extLst>
          </p:cNvPr>
          <p:cNvSpPr>
            <a:spLocks noGrp="1"/>
          </p:cNvSpPr>
          <p:nvPr>
            <p:ph type="body" sz="quarter" idx="57" hasCustomPrompt="1"/>
          </p:nvPr>
        </p:nvSpPr>
        <p:spPr>
          <a:xfrm flipH="1" flipV="1">
            <a:off x="7074411" y="4493372"/>
            <a:ext cx="539827" cy="477636"/>
          </a:xfrm>
          <a:custGeom>
            <a:avLst/>
            <a:gdLst>
              <a:gd name="connsiteX0" fmla="*/ 0 w 539827"/>
              <a:gd name="connsiteY0" fmla="*/ 0 h 477636"/>
              <a:gd name="connsiteX1" fmla="*/ 539827 w 539827"/>
              <a:gd name="connsiteY1" fmla="*/ 0 h 477636"/>
              <a:gd name="connsiteX2" fmla="*/ 539827 w 539827"/>
              <a:gd name="connsiteY2" fmla="*/ 477636 h 477636"/>
              <a:gd name="connsiteX3" fmla="*/ 0 w 539827"/>
              <a:gd name="connsiteY3" fmla="*/ 477636 h 477636"/>
            </a:gdLst>
            <a:ahLst/>
            <a:cxnLst>
              <a:cxn ang="0">
                <a:pos x="connsiteX0" y="connsiteY0"/>
              </a:cxn>
              <a:cxn ang="0">
                <a:pos x="connsiteX1" y="connsiteY1"/>
              </a:cxn>
              <a:cxn ang="0">
                <a:pos x="connsiteX2" y="connsiteY2"/>
              </a:cxn>
              <a:cxn ang="0">
                <a:pos x="connsiteX3" y="connsiteY3"/>
              </a:cxn>
            </a:cxnLst>
            <a:rect l="l" t="t" r="r" b="b"/>
            <a:pathLst>
              <a:path w="539827" h="477636">
                <a:moveTo>
                  <a:pt x="0" y="0"/>
                </a:moveTo>
                <a:lnTo>
                  <a:pt x="539827" y="0"/>
                </a:lnTo>
                <a:lnTo>
                  <a:pt x="539827" y="477636"/>
                </a:lnTo>
                <a:lnTo>
                  <a:pt x="0" y="477636"/>
                </a:lnTo>
                <a:close/>
              </a:path>
            </a:pathLst>
          </a:custGeom>
          <a:blipFill>
            <a:blip r:embed="rId3">
              <a:duotone>
                <a:prstClr val="black"/>
                <a:schemeClr val="accent1">
                  <a:tint val="45000"/>
                  <a:satMod val="400000"/>
                </a:schemeClr>
              </a:duotone>
            </a:blip>
            <a:srcRect/>
            <a:stretch>
              <a:fillRect l="-122123" t="-281210" r="-115087" b="-108589"/>
            </a:stretch>
          </a:blipFill>
        </p:spPr>
        <p:txBody>
          <a:bodyPr wrap="square">
            <a:noAutofit/>
          </a:bodyPr>
          <a:lstStyle>
            <a:lvl1pPr>
              <a:defRPr sz="100"/>
            </a:lvl1pPr>
          </a:lstStyle>
          <a:p>
            <a:pPr lvl="0"/>
            <a:r>
              <a:rPr lang="en-GB" dirty="0"/>
              <a:t> </a:t>
            </a:r>
          </a:p>
        </p:txBody>
      </p:sp>
      <p:sp>
        <p:nvSpPr>
          <p:cNvPr id="66" name="Tijdelijke aanduiding voor tekst 65">
            <a:extLst>
              <a:ext uri="{FF2B5EF4-FFF2-40B4-BE49-F238E27FC236}">
                <a16:creationId xmlns:a16="http://schemas.microsoft.com/office/drawing/2014/main" id="{4560C005-39CE-A6AF-0131-9AC3AF131FD6}"/>
              </a:ext>
            </a:extLst>
          </p:cNvPr>
          <p:cNvSpPr>
            <a:spLocks noGrp="1"/>
          </p:cNvSpPr>
          <p:nvPr>
            <p:ph type="body" sz="quarter" idx="58" hasCustomPrompt="1"/>
          </p:nvPr>
        </p:nvSpPr>
        <p:spPr>
          <a:xfrm>
            <a:off x="8268514" y="1592263"/>
            <a:ext cx="3204000" cy="3888000"/>
          </a:xfrm>
          <a:custGeom>
            <a:avLst/>
            <a:gdLst>
              <a:gd name="connsiteX0" fmla="*/ 171414 w 3204000"/>
              <a:gd name="connsiteY0" fmla="*/ 0 h 3888000"/>
              <a:gd name="connsiteX1" fmla="*/ 3032586 w 3204000"/>
              <a:gd name="connsiteY1" fmla="*/ 0 h 3888000"/>
              <a:gd name="connsiteX2" fmla="*/ 3204000 w 3204000"/>
              <a:gd name="connsiteY2" fmla="*/ 171414 h 3888000"/>
              <a:gd name="connsiteX3" fmla="*/ 3204000 w 3204000"/>
              <a:gd name="connsiteY3" fmla="*/ 3716586 h 3888000"/>
              <a:gd name="connsiteX4" fmla="*/ 3032586 w 3204000"/>
              <a:gd name="connsiteY4" fmla="*/ 3888000 h 3888000"/>
              <a:gd name="connsiteX5" fmla="*/ 171414 w 3204000"/>
              <a:gd name="connsiteY5" fmla="*/ 3888000 h 3888000"/>
              <a:gd name="connsiteX6" fmla="*/ 0 w 3204000"/>
              <a:gd name="connsiteY6" fmla="*/ 3716586 h 3888000"/>
              <a:gd name="connsiteX7" fmla="*/ 0 w 3204000"/>
              <a:gd name="connsiteY7" fmla="*/ 171414 h 3888000"/>
              <a:gd name="connsiteX8" fmla="*/ 171414 w 3204000"/>
              <a:gd name="connsiteY8" fmla="*/ 0 h 388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4000" h="3888000">
                <a:moveTo>
                  <a:pt x="171414" y="0"/>
                </a:moveTo>
                <a:lnTo>
                  <a:pt x="3032586" y="0"/>
                </a:lnTo>
                <a:cubicBezTo>
                  <a:pt x="3127255" y="0"/>
                  <a:pt x="3204000" y="76745"/>
                  <a:pt x="3204000" y="171414"/>
                </a:cubicBezTo>
                <a:lnTo>
                  <a:pt x="3204000" y="3716586"/>
                </a:lnTo>
                <a:cubicBezTo>
                  <a:pt x="3204000" y="3811255"/>
                  <a:pt x="3127255" y="3888000"/>
                  <a:pt x="3032586" y="3888000"/>
                </a:cubicBezTo>
                <a:lnTo>
                  <a:pt x="171414" y="3888000"/>
                </a:lnTo>
                <a:cubicBezTo>
                  <a:pt x="76745" y="3888000"/>
                  <a:pt x="0" y="3811255"/>
                  <a:pt x="0" y="3716586"/>
                </a:cubicBezTo>
                <a:lnTo>
                  <a:pt x="0" y="171414"/>
                </a:lnTo>
                <a:cubicBezTo>
                  <a:pt x="0" y="76745"/>
                  <a:pt x="76745" y="0"/>
                  <a:pt x="171414" y="0"/>
                </a:cubicBezTo>
                <a:close/>
              </a:path>
            </a:pathLst>
          </a:custGeom>
          <a:solidFill>
            <a:schemeClr val="bg2"/>
          </a:solidFill>
        </p:spPr>
        <p:txBody>
          <a:bodyPr wrap="square">
            <a:noAutofit/>
          </a:bodyPr>
          <a:lstStyle>
            <a:lvl1pPr>
              <a:defRPr sz="100"/>
            </a:lvl1pPr>
          </a:lstStyle>
          <a:p>
            <a:pPr lvl="0"/>
            <a:r>
              <a:rPr lang="en-GB" dirty="0"/>
              <a:t>  </a:t>
            </a:r>
          </a:p>
        </p:txBody>
      </p:sp>
      <p:sp>
        <p:nvSpPr>
          <p:cNvPr id="67" name="Tijdelijke aanduiding voor afbeelding 16">
            <a:extLst>
              <a:ext uri="{FF2B5EF4-FFF2-40B4-BE49-F238E27FC236}">
                <a16:creationId xmlns:a16="http://schemas.microsoft.com/office/drawing/2014/main" id="{FE7F9BF9-BD66-DCCA-CE35-69265568001D}"/>
              </a:ext>
            </a:extLst>
          </p:cNvPr>
          <p:cNvSpPr>
            <a:spLocks noGrp="1"/>
          </p:cNvSpPr>
          <p:nvPr>
            <p:ph type="pic" sz="quarter" idx="59" hasCustomPrompt="1"/>
          </p:nvPr>
        </p:nvSpPr>
        <p:spPr>
          <a:xfrm>
            <a:off x="9222514" y="1913122"/>
            <a:ext cx="1296000" cy="1296000"/>
          </a:xfrm>
          <a:prstGeom prst="roundRect">
            <a:avLst>
              <a:gd name="adj" fmla="val 13654"/>
            </a:avLst>
          </a:prstGeom>
          <a:solidFill>
            <a:schemeClr val="bg1">
              <a:lumMod val="95000"/>
            </a:schemeClr>
          </a:solidFill>
          <a:ln w="15875">
            <a:noFill/>
          </a:ln>
        </p:spPr>
        <p:txBody>
          <a:bodyPr lIns="180000" tIns="0" rIns="180000" bIns="720000" anchor="ctr" anchorCtr="0"/>
          <a:lstStyle>
            <a:lvl1pPr marL="0" indent="0" algn="ctr">
              <a:spcBef>
                <a:spcPts val="0"/>
              </a:spcBef>
              <a:spcAft>
                <a:spcPts val="0"/>
              </a:spcAft>
              <a:buNone/>
              <a:defRPr sz="1100" i="1">
                <a:solidFill>
                  <a:schemeClr val="bg1">
                    <a:lumMod val="50000"/>
                  </a:schemeClr>
                </a:solidFill>
              </a:defRPr>
            </a:lvl1pPr>
          </a:lstStyle>
          <a:p>
            <a:r>
              <a:rPr lang="en-GB" noProof="0" dirty="0"/>
              <a:t>Insert </a:t>
            </a:r>
            <a:br>
              <a:rPr lang="en-GB" noProof="0" dirty="0"/>
            </a:br>
            <a:r>
              <a:rPr lang="en-GB" noProof="0" dirty="0"/>
              <a:t>Image here</a:t>
            </a:r>
          </a:p>
        </p:txBody>
      </p:sp>
      <p:sp>
        <p:nvSpPr>
          <p:cNvPr id="68" name="Tijdelijke aanduiding voor tekst 67">
            <a:extLst>
              <a:ext uri="{FF2B5EF4-FFF2-40B4-BE49-F238E27FC236}">
                <a16:creationId xmlns:a16="http://schemas.microsoft.com/office/drawing/2014/main" id="{227C9941-1671-68AD-557A-96DB51DC9987}"/>
              </a:ext>
            </a:extLst>
          </p:cNvPr>
          <p:cNvSpPr>
            <a:spLocks noGrp="1"/>
          </p:cNvSpPr>
          <p:nvPr>
            <p:ph type="body" sz="quarter" idx="60" hasCustomPrompt="1"/>
          </p:nvPr>
        </p:nvSpPr>
        <p:spPr>
          <a:xfrm>
            <a:off x="8360899" y="3168148"/>
            <a:ext cx="539827" cy="477636"/>
          </a:xfrm>
          <a:custGeom>
            <a:avLst/>
            <a:gdLst>
              <a:gd name="connsiteX0" fmla="*/ 0 w 539827"/>
              <a:gd name="connsiteY0" fmla="*/ 0 h 477636"/>
              <a:gd name="connsiteX1" fmla="*/ 539827 w 539827"/>
              <a:gd name="connsiteY1" fmla="*/ 0 h 477636"/>
              <a:gd name="connsiteX2" fmla="*/ 539827 w 539827"/>
              <a:gd name="connsiteY2" fmla="*/ 477636 h 477636"/>
              <a:gd name="connsiteX3" fmla="*/ 0 w 539827"/>
              <a:gd name="connsiteY3" fmla="*/ 477636 h 477636"/>
            </a:gdLst>
            <a:ahLst/>
            <a:cxnLst>
              <a:cxn ang="0">
                <a:pos x="connsiteX0" y="connsiteY0"/>
              </a:cxn>
              <a:cxn ang="0">
                <a:pos x="connsiteX1" y="connsiteY1"/>
              </a:cxn>
              <a:cxn ang="0">
                <a:pos x="connsiteX2" y="connsiteY2"/>
              </a:cxn>
              <a:cxn ang="0">
                <a:pos x="connsiteX3" y="connsiteY3"/>
              </a:cxn>
            </a:cxnLst>
            <a:rect l="l" t="t" r="r" b="b"/>
            <a:pathLst>
              <a:path w="539827" h="477636">
                <a:moveTo>
                  <a:pt x="0" y="0"/>
                </a:moveTo>
                <a:lnTo>
                  <a:pt x="539827" y="0"/>
                </a:lnTo>
                <a:lnTo>
                  <a:pt x="539827" y="477636"/>
                </a:lnTo>
                <a:lnTo>
                  <a:pt x="0" y="477636"/>
                </a:lnTo>
                <a:close/>
              </a:path>
            </a:pathLst>
          </a:custGeom>
          <a:blipFill>
            <a:blip r:embed="rId3">
              <a:duotone>
                <a:prstClr val="black"/>
                <a:schemeClr val="accent1">
                  <a:tint val="45000"/>
                  <a:satMod val="400000"/>
                </a:schemeClr>
              </a:duotone>
            </a:blip>
            <a:srcRect/>
            <a:stretch>
              <a:fillRect l="-122123" t="-281210" r="-115087" b="-108589"/>
            </a:stretch>
          </a:blipFill>
        </p:spPr>
        <p:txBody>
          <a:bodyPr wrap="square">
            <a:noAutofit/>
          </a:bodyPr>
          <a:lstStyle>
            <a:lvl1pPr>
              <a:defRPr sz="100"/>
            </a:lvl1pPr>
          </a:lstStyle>
          <a:p>
            <a:pPr lvl="0"/>
            <a:r>
              <a:rPr lang="en-GB" dirty="0"/>
              <a:t> </a:t>
            </a:r>
          </a:p>
        </p:txBody>
      </p:sp>
      <p:sp>
        <p:nvSpPr>
          <p:cNvPr id="69" name="Tijdelijke aanduiding voor tekst 68">
            <a:extLst>
              <a:ext uri="{FF2B5EF4-FFF2-40B4-BE49-F238E27FC236}">
                <a16:creationId xmlns:a16="http://schemas.microsoft.com/office/drawing/2014/main" id="{A92D422C-6ABD-6007-1A56-C7605CC362FF}"/>
              </a:ext>
            </a:extLst>
          </p:cNvPr>
          <p:cNvSpPr>
            <a:spLocks noGrp="1"/>
          </p:cNvSpPr>
          <p:nvPr>
            <p:ph type="body" sz="quarter" idx="61" hasCustomPrompt="1"/>
          </p:nvPr>
        </p:nvSpPr>
        <p:spPr>
          <a:xfrm flipH="1" flipV="1">
            <a:off x="10848925" y="4493372"/>
            <a:ext cx="539827" cy="477636"/>
          </a:xfrm>
          <a:custGeom>
            <a:avLst/>
            <a:gdLst>
              <a:gd name="connsiteX0" fmla="*/ 0 w 539827"/>
              <a:gd name="connsiteY0" fmla="*/ 0 h 477636"/>
              <a:gd name="connsiteX1" fmla="*/ 539827 w 539827"/>
              <a:gd name="connsiteY1" fmla="*/ 0 h 477636"/>
              <a:gd name="connsiteX2" fmla="*/ 539827 w 539827"/>
              <a:gd name="connsiteY2" fmla="*/ 477636 h 477636"/>
              <a:gd name="connsiteX3" fmla="*/ 0 w 539827"/>
              <a:gd name="connsiteY3" fmla="*/ 477636 h 477636"/>
            </a:gdLst>
            <a:ahLst/>
            <a:cxnLst>
              <a:cxn ang="0">
                <a:pos x="connsiteX0" y="connsiteY0"/>
              </a:cxn>
              <a:cxn ang="0">
                <a:pos x="connsiteX1" y="connsiteY1"/>
              </a:cxn>
              <a:cxn ang="0">
                <a:pos x="connsiteX2" y="connsiteY2"/>
              </a:cxn>
              <a:cxn ang="0">
                <a:pos x="connsiteX3" y="connsiteY3"/>
              </a:cxn>
            </a:cxnLst>
            <a:rect l="l" t="t" r="r" b="b"/>
            <a:pathLst>
              <a:path w="539827" h="477636">
                <a:moveTo>
                  <a:pt x="0" y="0"/>
                </a:moveTo>
                <a:lnTo>
                  <a:pt x="539827" y="0"/>
                </a:lnTo>
                <a:lnTo>
                  <a:pt x="539827" y="477636"/>
                </a:lnTo>
                <a:lnTo>
                  <a:pt x="0" y="477636"/>
                </a:lnTo>
                <a:close/>
              </a:path>
            </a:pathLst>
          </a:custGeom>
          <a:blipFill>
            <a:blip r:embed="rId3">
              <a:duotone>
                <a:prstClr val="black"/>
                <a:schemeClr val="accent1">
                  <a:tint val="45000"/>
                  <a:satMod val="400000"/>
                </a:schemeClr>
              </a:duotone>
            </a:blip>
            <a:srcRect/>
            <a:stretch>
              <a:fillRect l="-122123" t="-281210" r="-115087" b="-108589"/>
            </a:stretch>
          </a:blipFill>
        </p:spPr>
        <p:txBody>
          <a:bodyPr wrap="square">
            <a:noAutofit/>
          </a:bodyPr>
          <a:lstStyle>
            <a:lvl1pPr>
              <a:defRPr sz="100"/>
            </a:lvl1pPr>
          </a:lstStyle>
          <a:p>
            <a:pPr lvl="0"/>
            <a:r>
              <a:rPr lang="en-GB" dirty="0"/>
              <a:t> </a:t>
            </a:r>
          </a:p>
        </p:txBody>
      </p:sp>
    </p:spTree>
    <p:extLst>
      <p:ext uri="{BB962C8B-B14F-4D97-AF65-F5344CB8AC3E}">
        <p14:creationId xmlns:p14="http://schemas.microsoft.com/office/powerpoint/2010/main" val="3322915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9434F7-672A-6D92-A0D7-97FA8967D701}"/>
              </a:ext>
            </a:extLst>
          </p:cNvPr>
          <p:cNvSpPr>
            <a:spLocks noGrp="1"/>
          </p:cNvSpPr>
          <p:nvPr>
            <p:ph type="title"/>
          </p:nvPr>
        </p:nvSpPr>
        <p:spPr/>
        <p:txBody>
          <a:bodyPr/>
          <a:lstStyle/>
          <a:p>
            <a:r>
              <a:rPr lang="en-GB"/>
              <a:t>Click to edit Master title style</a:t>
            </a:r>
            <a:endParaRPr lang="en-NL"/>
          </a:p>
        </p:txBody>
      </p:sp>
      <p:sp>
        <p:nvSpPr>
          <p:cNvPr id="3" name="Content Placeholder 2">
            <a:extLst>
              <a:ext uri="{FF2B5EF4-FFF2-40B4-BE49-F238E27FC236}">
                <a16:creationId xmlns:a16="http://schemas.microsoft.com/office/drawing/2014/main" id="{9DFFAA91-ABB1-3BB2-D77A-AD78A7B53CA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Date Placeholder 3">
            <a:extLst>
              <a:ext uri="{FF2B5EF4-FFF2-40B4-BE49-F238E27FC236}">
                <a16:creationId xmlns:a16="http://schemas.microsoft.com/office/drawing/2014/main" id="{6A283364-749B-BDCB-D9D9-09CF9FED6BB8}"/>
              </a:ext>
            </a:extLst>
          </p:cNvPr>
          <p:cNvSpPr>
            <a:spLocks noGrp="1"/>
          </p:cNvSpPr>
          <p:nvPr>
            <p:ph type="dt" sz="half" idx="10"/>
          </p:nvPr>
        </p:nvSpPr>
        <p:spPr/>
        <p:txBody>
          <a:bodyPr/>
          <a:lstStyle/>
          <a:p>
            <a:fld id="{4CE0751B-F9D6-9B48-80FB-A1A3A9F8AA38}" type="datetimeFigureOut">
              <a:rPr lang="en-NL" smtClean="0"/>
              <a:t>26/11/2024</a:t>
            </a:fld>
            <a:endParaRPr lang="en-NL"/>
          </a:p>
        </p:txBody>
      </p:sp>
      <p:sp>
        <p:nvSpPr>
          <p:cNvPr id="5" name="Footer Placeholder 4">
            <a:extLst>
              <a:ext uri="{FF2B5EF4-FFF2-40B4-BE49-F238E27FC236}">
                <a16:creationId xmlns:a16="http://schemas.microsoft.com/office/drawing/2014/main" id="{34175C9B-7DB6-94AB-1DB6-82A02E033007}"/>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11DB114D-2514-DBA4-7BA4-EA7991CFDAC9}"/>
              </a:ext>
            </a:extLst>
          </p:cNvPr>
          <p:cNvSpPr>
            <a:spLocks noGrp="1"/>
          </p:cNvSpPr>
          <p:nvPr>
            <p:ph type="sldNum" sz="quarter" idx="12"/>
          </p:nvPr>
        </p:nvSpPr>
        <p:spPr/>
        <p:txBody>
          <a:bodyPr/>
          <a:lstStyle/>
          <a:p>
            <a:fld id="{B24639D0-F6DD-234B-95D5-CC3ABE21B8E1}" type="slidenum">
              <a:rPr lang="en-NL" smtClean="0"/>
              <a:t>‹#›</a:t>
            </a:fld>
            <a:endParaRPr lang="en-NL"/>
          </a:p>
        </p:txBody>
      </p:sp>
    </p:spTree>
    <p:extLst>
      <p:ext uri="{BB962C8B-B14F-4D97-AF65-F5344CB8AC3E}">
        <p14:creationId xmlns:p14="http://schemas.microsoft.com/office/powerpoint/2010/main" val="3893393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D4B7D-028E-935E-4DDB-A22FE43DB01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NL"/>
          </a:p>
        </p:txBody>
      </p:sp>
      <p:sp>
        <p:nvSpPr>
          <p:cNvPr id="3" name="Text Placeholder 2">
            <a:extLst>
              <a:ext uri="{FF2B5EF4-FFF2-40B4-BE49-F238E27FC236}">
                <a16:creationId xmlns:a16="http://schemas.microsoft.com/office/drawing/2014/main" id="{DDC6C160-59E8-DD46-F114-21E04EF052C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93A01CA-67A4-2383-F790-C5F5A43AA708}"/>
              </a:ext>
            </a:extLst>
          </p:cNvPr>
          <p:cNvSpPr>
            <a:spLocks noGrp="1"/>
          </p:cNvSpPr>
          <p:nvPr>
            <p:ph type="dt" sz="half" idx="10"/>
          </p:nvPr>
        </p:nvSpPr>
        <p:spPr/>
        <p:txBody>
          <a:bodyPr/>
          <a:lstStyle/>
          <a:p>
            <a:fld id="{4CE0751B-F9D6-9B48-80FB-A1A3A9F8AA38}" type="datetimeFigureOut">
              <a:rPr lang="en-NL" smtClean="0"/>
              <a:t>26/11/2024</a:t>
            </a:fld>
            <a:endParaRPr lang="en-NL"/>
          </a:p>
        </p:txBody>
      </p:sp>
      <p:sp>
        <p:nvSpPr>
          <p:cNvPr id="5" name="Footer Placeholder 4">
            <a:extLst>
              <a:ext uri="{FF2B5EF4-FFF2-40B4-BE49-F238E27FC236}">
                <a16:creationId xmlns:a16="http://schemas.microsoft.com/office/drawing/2014/main" id="{D718D218-4781-CFA9-E4B4-5B115622FD5A}"/>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4A0B8A90-08C5-4227-49D7-BE8B79BC3865}"/>
              </a:ext>
            </a:extLst>
          </p:cNvPr>
          <p:cNvSpPr>
            <a:spLocks noGrp="1"/>
          </p:cNvSpPr>
          <p:nvPr>
            <p:ph type="sldNum" sz="quarter" idx="12"/>
          </p:nvPr>
        </p:nvSpPr>
        <p:spPr/>
        <p:txBody>
          <a:bodyPr/>
          <a:lstStyle/>
          <a:p>
            <a:fld id="{B24639D0-F6DD-234B-95D5-CC3ABE21B8E1}" type="slidenum">
              <a:rPr lang="en-NL" smtClean="0"/>
              <a:t>‹#›</a:t>
            </a:fld>
            <a:endParaRPr lang="en-NL"/>
          </a:p>
        </p:txBody>
      </p:sp>
    </p:spTree>
    <p:extLst>
      <p:ext uri="{BB962C8B-B14F-4D97-AF65-F5344CB8AC3E}">
        <p14:creationId xmlns:p14="http://schemas.microsoft.com/office/powerpoint/2010/main" val="1510868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B140F-F3FB-6CBB-3B20-13C9787F3FF4}"/>
              </a:ext>
            </a:extLst>
          </p:cNvPr>
          <p:cNvSpPr>
            <a:spLocks noGrp="1"/>
          </p:cNvSpPr>
          <p:nvPr>
            <p:ph type="title"/>
          </p:nvPr>
        </p:nvSpPr>
        <p:spPr/>
        <p:txBody>
          <a:bodyPr/>
          <a:lstStyle/>
          <a:p>
            <a:r>
              <a:rPr lang="en-GB"/>
              <a:t>Click to edit Master title style</a:t>
            </a:r>
            <a:endParaRPr lang="en-NL"/>
          </a:p>
        </p:txBody>
      </p:sp>
      <p:sp>
        <p:nvSpPr>
          <p:cNvPr id="3" name="Content Placeholder 2">
            <a:extLst>
              <a:ext uri="{FF2B5EF4-FFF2-40B4-BE49-F238E27FC236}">
                <a16:creationId xmlns:a16="http://schemas.microsoft.com/office/drawing/2014/main" id="{A27D1003-11D1-44B5-F1A7-FC3150F2353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Content Placeholder 3">
            <a:extLst>
              <a:ext uri="{FF2B5EF4-FFF2-40B4-BE49-F238E27FC236}">
                <a16:creationId xmlns:a16="http://schemas.microsoft.com/office/drawing/2014/main" id="{1421C1BF-1897-BA4A-9945-8B11BB742A0F}"/>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5" name="Date Placeholder 4">
            <a:extLst>
              <a:ext uri="{FF2B5EF4-FFF2-40B4-BE49-F238E27FC236}">
                <a16:creationId xmlns:a16="http://schemas.microsoft.com/office/drawing/2014/main" id="{E400AA86-0540-59E6-466E-C4B73CD45E68}"/>
              </a:ext>
            </a:extLst>
          </p:cNvPr>
          <p:cNvSpPr>
            <a:spLocks noGrp="1"/>
          </p:cNvSpPr>
          <p:nvPr>
            <p:ph type="dt" sz="half" idx="10"/>
          </p:nvPr>
        </p:nvSpPr>
        <p:spPr/>
        <p:txBody>
          <a:bodyPr/>
          <a:lstStyle/>
          <a:p>
            <a:fld id="{4CE0751B-F9D6-9B48-80FB-A1A3A9F8AA38}" type="datetimeFigureOut">
              <a:rPr lang="en-NL" smtClean="0"/>
              <a:t>26/11/2024</a:t>
            </a:fld>
            <a:endParaRPr lang="en-NL"/>
          </a:p>
        </p:txBody>
      </p:sp>
      <p:sp>
        <p:nvSpPr>
          <p:cNvPr id="6" name="Footer Placeholder 5">
            <a:extLst>
              <a:ext uri="{FF2B5EF4-FFF2-40B4-BE49-F238E27FC236}">
                <a16:creationId xmlns:a16="http://schemas.microsoft.com/office/drawing/2014/main" id="{B6200693-B9CE-506B-A21A-4BD93E627217}"/>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C1203493-F49F-57E7-5B6F-AA49D67FD4A9}"/>
              </a:ext>
            </a:extLst>
          </p:cNvPr>
          <p:cNvSpPr>
            <a:spLocks noGrp="1"/>
          </p:cNvSpPr>
          <p:nvPr>
            <p:ph type="sldNum" sz="quarter" idx="12"/>
          </p:nvPr>
        </p:nvSpPr>
        <p:spPr/>
        <p:txBody>
          <a:bodyPr/>
          <a:lstStyle/>
          <a:p>
            <a:fld id="{B24639D0-F6DD-234B-95D5-CC3ABE21B8E1}" type="slidenum">
              <a:rPr lang="en-NL" smtClean="0"/>
              <a:t>‹#›</a:t>
            </a:fld>
            <a:endParaRPr lang="en-NL"/>
          </a:p>
        </p:txBody>
      </p:sp>
    </p:spTree>
    <p:extLst>
      <p:ext uri="{BB962C8B-B14F-4D97-AF65-F5344CB8AC3E}">
        <p14:creationId xmlns:p14="http://schemas.microsoft.com/office/powerpoint/2010/main" val="443038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48BB5-6702-9EFA-4AF7-2AB3E13033AB}"/>
              </a:ext>
            </a:extLst>
          </p:cNvPr>
          <p:cNvSpPr>
            <a:spLocks noGrp="1"/>
          </p:cNvSpPr>
          <p:nvPr>
            <p:ph type="title"/>
          </p:nvPr>
        </p:nvSpPr>
        <p:spPr>
          <a:xfrm>
            <a:off x="839788" y="365125"/>
            <a:ext cx="10515600" cy="1325563"/>
          </a:xfrm>
        </p:spPr>
        <p:txBody>
          <a:bodyPr/>
          <a:lstStyle/>
          <a:p>
            <a:r>
              <a:rPr lang="en-GB"/>
              <a:t>Click to edit Master title style</a:t>
            </a:r>
            <a:endParaRPr lang="en-NL"/>
          </a:p>
        </p:txBody>
      </p:sp>
      <p:sp>
        <p:nvSpPr>
          <p:cNvPr id="3" name="Text Placeholder 2">
            <a:extLst>
              <a:ext uri="{FF2B5EF4-FFF2-40B4-BE49-F238E27FC236}">
                <a16:creationId xmlns:a16="http://schemas.microsoft.com/office/drawing/2014/main" id="{DC20C3B1-5A22-12CD-0534-900583DF96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27CED36-1118-EED9-C97C-89BA1C31DF5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5" name="Text Placeholder 4">
            <a:extLst>
              <a:ext uri="{FF2B5EF4-FFF2-40B4-BE49-F238E27FC236}">
                <a16:creationId xmlns:a16="http://schemas.microsoft.com/office/drawing/2014/main" id="{E529D361-46E5-9AFA-E7BE-C36AADF4C76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421D683-B431-2630-4ABD-8C960F702023}"/>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7" name="Date Placeholder 6">
            <a:extLst>
              <a:ext uri="{FF2B5EF4-FFF2-40B4-BE49-F238E27FC236}">
                <a16:creationId xmlns:a16="http://schemas.microsoft.com/office/drawing/2014/main" id="{7189F45C-49AE-4624-0903-3744D63FD253}"/>
              </a:ext>
            </a:extLst>
          </p:cNvPr>
          <p:cNvSpPr>
            <a:spLocks noGrp="1"/>
          </p:cNvSpPr>
          <p:nvPr>
            <p:ph type="dt" sz="half" idx="10"/>
          </p:nvPr>
        </p:nvSpPr>
        <p:spPr/>
        <p:txBody>
          <a:bodyPr/>
          <a:lstStyle/>
          <a:p>
            <a:fld id="{4CE0751B-F9D6-9B48-80FB-A1A3A9F8AA38}" type="datetimeFigureOut">
              <a:rPr lang="en-NL" smtClean="0"/>
              <a:t>26/11/2024</a:t>
            </a:fld>
            <a:endParaRPr lang="en-NL"/>
          </a:p>
        </p:txBody>
      </p:sp>
      <p:sp>
        <p:nvSpPr>
          <p:cNvPr id="8" name="Footer Placeholder 7">
            <a:extLst>
              <a:ext uri="{FF2B5EF4-FFF2-40B4-BE49-F238E27FC236}">
                <a16:creationId xmlns:a16="http://schemas.microsoft.com/office/drawing/2014/main" id="{D7644CE0-6A33-A0A6-340D-786A3346762F}"/>
              </a:ext>
            </a:extLst>
          </p:cNvPr>
          <p:cNvSpPr>
            <a:spLocks noGrp="1"/>
          </p:cNvSpPr>
          <p:nvPr>
            <p:ph type="ftr" sz="quarter" idx="11"/>
          </p:nvPr>
        </p:nvSpPr>
        <p:spPr/>
        <p:txBody>
          <a:bodyPr/>
          <a:lstStyle/>
          <a:p>
            <a:endParaRPr lang="en-NL"/>
          </a:p>
        </p:txBody>
      </p:sp>
      <p:sp>
        <p:nvSpPr>
          <p:cNvPr id="9" name="Slide Number Placeholder 8">
            <a:extLst>
              <a:ext uri="{FF2B5EF4-FFF2-40B4-BE49-F238E27FC236}">
                <a16:creationId xmlns:a16="http://schemas.microsoft.com/office/drawing/2014/main" id="{204FC23B-6A95-1789-24FB-2ED2422D0DE9}"/>
              </a:ext>
            </a:extLst>
          </p:cNvPr>
          <p:cNvSpPr>
            <a:spLocks noGrp="1"/>
          </p:cNvSpPr>
          <p:nvPr>
            <p:ph type="sldNum" sz="quarter" idx="12"/>
          </p:nvPr>
        </p:nvSpPr>
        <p:spPr/>
        <p:txBody>
          <a:bodyPr/>
          <a:lstStyle/>
          <a:p>
            <a:fld id="{B24639D0-F6DD-234B-95D5-CC3ABE21B8E1}" type="slidenum">
              <a:rPr lang="en-NL" smtClean="0"/>
              <a:t>‹#›</a:t>
            </a:fld>
            <a:endParaRPr lang="en-NL"/>
          </a:p>
        </p:txBody>
      </p:sp>
    </p:spTree>
    <p:extLst>
      <p:ext uri="{BB962C8B-B14F-4D97-AF65-F5344CB8AC3E}">
        <p14:creationId xmlns:p14="http://schemas.microsoft.com/office/powerpoint/2010/main" val="1224026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8213E-F7C6-1194-026D-DC34A8CF0C7D}"/>
              </a:ext>
            </a:extLst>
          </p:cNvPr>
          <p:cNvSpPr>
            <a:spLocks noGrp="1"/>
          </p:cNvSpPr>
          <p:nvPr>
            <p:ph type="title"/>
          </p:nvPr>
        </p:nvSpPr>
        <p:spPr/>
        <p:txBody>
          <a:bodyPr/>
          <a:lstStyle/>
          <a:p>
            <a:r>
              <a:rPr lang="en-GB"/>
              <a:t>Click to edit Master title style</a:t>
            </a:r>
            <a:endParaRPr lang="en-NL"/>
          </a:p>
        </p:txBody>
      </p:sp>
      <p:sp>
        <p:nvSpPr>
          <p:cNvPr id="3" name="Date Placeholder 2">
            <a:extLst>
              <a:ext uri="{FF2B5EF4-FFF2-40B4-BE49-F238E27FC236}">
                <a16:creationId xmlns:a16="http://schemas.microsoft.com/office/drawing/2014/main" id="{45789A10-AA50-9E6B-639F-7E14E6D9C985}"/>
              </a:ext>
            </a:extLst>
          </p:cNvPr>
          <p:cNvSpPr>
            <a:spLocks noGrp="1"/>
          </p:cNvSpPr>
          <p:nvPr>
            <p:ph type="dt" sz="half" idx="10"/>
          </p:nvPr>
        </p:nvSpPr>
        <p:spPr/>
        <p:txBody>
          <a:bodyPr/>
          <a:lstStyle/>
          <a:p>
            <a:fld id="{4CE0751B-F9D6-9B48-80FB-A1A3A9F8AA38}" type="datetimeFigureOut">
              <a:rPr lang="en-NL" smtClean="0"/>
              <a:t>26/11/2024</a:t>
            </a:fld>
            <a:endParaRPr lang="en-NL"/>
          </a:p>
        </p:txBody>
      </p:sp>
      <p:sp>
        <p:nvSpPr>
          <p:cNvPr id="4" name="Footer Placeholder 3">
            <a:extLst>
              <a:ext uri="{FF2B5EF4-FFF2-40B4-BE49-F238E27FC236}">
                <a16:creationId xmlns:a16="http://schemas.microsoft.com/office/drawing/2014/main" id="{59CDA059-D23C-3102-597F-098772399D56}"/>
              </a:ext>
            </a:extLst>
          </p:cNvPr>
          <p:cNvSpPr>
            <a:spLocks noGrp="1"/>
          </p:cNvSpPr>
          <p:nvPr>
            <p:ph type="ftr" sz="quarter" idx="11"/>
          </p:nvPr>
        </p:nvSpPr>
        <p:spPr/>
        <p:txBody>
          <a:bodyPr/>
          <a:lstStyle/>
          <a:p>
            <a:endParaRPr lang="en-NL"/>
          </a:p>
        </p:txBody>
      </p:sp>
      <p:sp>
        <p:nvSpPr>
          <p:cNvPr id="5" name="Slide Number Placeholder 4">
            <a:extLst>
              <a:ext uri="{FF2B5EF4-FFF2-40B4-BE49-F238E27FC236}">
                <a16:creationId xmlns:a16="http://schemas.microsoft.com/office/drawing/2014/main" id="{F7CBF57D-854A-A2FB-3C01-D3CCC7D86DFA}"/>
              </a:ext>
            </a:extLst>
          </p:cNvPr>
          <p:cNvSpPr>
            <a:spLocks noGrp="1"/>
          </p:cNvSpPr>
          <p:nvPr>
            <p:ph type="sldNum" sz="quarter" idx="12"/>
          </p:nvPr>
        </p:nvSpPr>
        <p:spPr/>
        <p:txBody>
          <a:bodyPr/>
          <a:lstStyle/>
          <a:p>
            <a:fld id="{B24639D0-F6DD-234B-95D5-CC3ABE21B8E1}" type="slidenum">
              <a:rPr lang="en-NL" smtClean="0"/>
              <a:t>‹#›</a:t>
            </a:fld>
            <a:endParaRPr lang="en-NL"/>
          </a:p>
        </p:txBody>
      </p:sp>
    </p:spTree>
    <p:extLst>
      <p:ext uri="{BB962C8B-B14F-4D97-AF65-F5344CB8AC3E}">
        <p14:creationId xmlns:p14="http://schemas.microsoft.com/office/powerpoint/2010/main" val="1518124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26EE87-447B-A131-67E7-FDCC416B81E1}"/>
              </a:ext>
            </a:extLst>
          </p:cNvPr>
          <p:cNvSpPr>
            <a:spLocks noGrp="1"/>
          </p:cNvSpPr>
          <p:nvPr>
            <p:ph type="dt" sz="half" idx="10"/>
          </p:nvPr>
        </p:nvSpPr>
        <p:spPr/>
        <p:txBody>
          <a:bodyPr/>
          <a:lstStyle/>
          <a:p>
            <a:fld id="{4CE0751B-F9D6-9B48-80FB-A1A3A9F8AA38}" type="datetimeFigureOut">
              <a:rPr lang="en-NL" smtClean="0"/>
              <a:t>26/11/2024</a:t>
            </a:fld>
            <a:endParaRPr lang="en-NL"/>
          </a:p>
        </p:txBody>
      </p:sp>
      <p:sp>
        <p:nvSpPr>
          <p:cNvPr id="3" name="Footer Placeholder 2">
            <a:extLst>
              <a:ext uri="{FF2B5EF4-FFF2-40B4-BE49-F238E27FC236}">
                <a16:creationId xmlns:a16="http://schemas.microsoft.com/office/drawing/2014/main" id="{3471800D-706E-A46B-6F27-DF266D14BE21}"/>
              </a:ext>
            </a:extLst>
          </p:cNvPr>
          <p:cNvSpPr>
            <a:spLocks noGrp="1"/>
          </p:cNvSpPr>
          <p:nvPr>
            <p:ph type="ftr" sz="quarter" idx="11"/>
          </p:nvPr>
        </p:nvSpPr>
        <p:spPr/>
        <p:txBody>
          <a:bodyPr/>
          <a:lstStyle/>
          <a:p>
            <a:endParaRPr lang="en-NL"/>
          </a:p>
        </p:txBody>
      </p:sp>
      <p:sp>
        <p:nvSpPr>
          <p:cNvPr id="4" name="Slide Number Placeholder 3">
            <a:extLst>
              <a:ext uri="{FF2B5EF4-FFF2-40B4-BE49-F238E27FC236}">
                <a16:creationId xmlns:a16="http://schemas.microsoft.com/office/drawing/2014/main" id="{D3DA1081-02B5-B4D3-EFEF-A3D3ABCB1752}"/>
              </a:ext>
            </a:extLst>
          </p:cNvPr>
          <p:cNvSpPr>
            <a:spLocks noGrp="1"/>
          </p:cNvSpPr>
          <p:nvPr>
            <p:ph type="sldNum" sz="quarter" idx="12"/>
          </p:nvPr>
        </p:nvSpPr>
        <p:spPr/>
        <p:txBody>
          <a:bodyPr/>
          <a:lstStyle/>
          <a:p>
            <a:fld id="{B24639D0-F6DD-234B-95D5-CC3ABE21B8E1}" type="slidenum">
              <a:rPr lang="en-NL" smtClean="0"/>
              <a:t>‹#›</a:t>
            </a:fld>
            <a:endParaRPr lang="en-NL"/>
          </a:p>
        </p:txBody>
      </p:sp>
    </p:spTree>
    <p:extLst>
      <p:ext uri="{BB962C8B-B14F-4D97-AF65-F5344CB8AC3E}">
        <p14:creationId xmlns:p14="http://schemas.microsoft.com/office/powerpoint/2010/main" val="3268151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26850-F584-3CA3-86B3-AFBD9FAD97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NL"/>
          </a:p>
        </p:txBody>
      </p:sp>
      <p:sp>
        <p:nvSpPr>
          <p:cNvPr id="3" name="Content Placeholder 2">
            <a:extLst>
              <a:ext uri="{FF2B5EF4-FFF2-40B4-BE49-F238E27FC236}">
                <a16:creationId xmlns:a16="http://schemas.microsoft.com/office/drawing/2014/main" id="{6CCC3C54-6E19-A1A5-B13F-0694CFF3BF7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Text Placeholder 3">
            <a:extLst>
              <a:ext uri="{FF2B5EF4-FFF2-40B4-BE49-F238E27FC236}">
                <a16:creationId xmlns:a16="http://schemas.microsoft.com/office/drawing/2014/main" id="{7EE4D569-56F4-4ED5-816A-7CA5ACB616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9C45E9D-3842-82C3-2DAD-39C5096A287D}"/>
              </a:ext>
            </a:extLst>
          </p:cNvPr>
          <p:cNvSpPr>
            <a:spLocks noGrp="1"/>
          </p:cNvSpPr>
          <p:nvPr>
            <p:ph type="dt" sz="half" idx="10"/>
          </p:nvPr>
        </p:nvSpPr>
        <p:spPr/>
        <p:txBody>
          <a:bodyPr/>
          <a:lstStyle/>
          <a:p>
            <a:fld id="{4CE0751B-F9D6-9B48-80FB-A1A3A9F8AA38}" type="datetimeFigureOut">
              <a:rPr lang="en-NL" smtClean="0"/>
              <a:t>26/11/2024</a:t>
            </a:fld>
            <a:endParaRPr lang="en-NL"/>
          </a:p>
        </p:txBody>
      </p:sp>
      <p:sp>
        <p:nvSpPr>
          <p:cNvPr id="6" name="Footer Placeholder 5">
            <a:extLst>
              <a:ext uri="{FF2B5EF4-FFF2-40B4-BE49-F238E27FC236}">
                <a16:creationId xmlns:a16="http://schemas.microsoft.com/office/drawing/2014/main" id="{1C42F414-8FA5-5926-94D9-AA9705913D80}"/>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977FEEDD-0D17-A0B8-29BC-DEBA3C9A101C}"/>
              </a:ext>
            </a:extLst>
          </p:cNvPr>
          <p:cNvSpPr>
            <a:spLocks noGrp="1"/>
          </p:cNvSpPr>
          <p:nvPr>
            <p:ph type="sldNum" sz="quarter" idx="12"/>
          </p:nvPr>
        </p:nvSpPr>
        <p:spPr/>
        <p:txBody>
          <a:bodyPr/>
          <a:lstStyle/>
          <a:p>
            <a:fld id="{B24639D0-F6DD-234B-95D5-CC3ABE21B8E1}" type="slidenum">
              <a:rPr lang="en-NL" smtClean="0"/>
              <a:t>‹#›</a:t>
            </a:fld>
            <a:endParaRPr lang="en-NL"/>
          </a:p>
        </p:txBody>
      </p:sp>
    </p:spTree>
    <p:extLst>
      <p:ext uri="{BB962C8B-B14F-4D97-AF65-F5344CB8AC3E}">
        <p14:creationId xmlns:p14="http://schemas.microsoft.com/office/powerpoint/2010/main" val="24286673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30E49-AD9D-581A-2705-D7709A3A202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NL"/>
          </a:p>
        </p:txBody>
      </p:sp>
      <p:sp>
        <p:nvSpPr>
          <p:cNvPr id="3" name="Picture Placeholder 2">
            <a:extLst>
              <a:ext uri="{FF2B5EF4-FFF2-40B4-BE49-F238E27FC236}">
                <a16:creationId xmlns:a16="http://schemas.microsoft.com/office/drawing/2014/main" id="{8163EDB0-7FE5-8F01-61EC-59C50F0CBC8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L"/>
          </a:p>
        </p:txBody>
      </p:sp>
      <p:sp>
        <p:nvSpPr>
          <p:cNvPr id="4" name="Text Placeholder 3">
            <a:extLst>
              <a:ext uri="{FF2B5EF4-FFF2-40B4-BE49-F238E27FC236}">
                <a16:creationId xmlns:a16="http://schemas.microsoft.com/office/drawing/2014/main" id="{4F07E873-FD6E-0532-09EB-8146E3D0B2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E6F90EB-F404-3867-6EFB-68CBBF325A68}"/>
              </a:ext>
            </a:extLst>
          </p:cNvPr>
          <p:cNvSpPr>
            <a:spLocks noGrp="1"/>
          </p:cNvSpPr>
          <p:nvPr>
            <p:ph type="dt" sz="half" idx="10"/>
          </p:nvPr>
        </p:nvSpPr>
        <p:spPr/>
        <p:txBody>
          <a:bodyPr/>
          <a:lstStyle/>
          <a:p>
            <a:fld id="{4CE0751B-F9D6-9B48-80FB-A1A3A9F8AA38}" type="datetimeFigureOut">
              <a:rPr lang="en-NL" smtClean="0"/>
              <a:t>26/11/2024</a:t>
            </a:fld>
            <a:endParaRPr lang="en-NL"/>
          </a:p>
        </p:txBody>
      </p:sp>
      <p:sp>
        <p:nvSpPr>
          <p:cNvPr id="6" name="Footer Placeholder 5">
            <a:extLst>
              <a:ext uri="{FF2B5EF4-FFF2-40B4-BE49-F238E27FC236}">
                <a16:creationId xmlns:a16="http://schemas.microsoft.com/office/drawing/2014/main" id="{FAFEAF81-BCB8-AFA0-FE77-2A249407499C}"/>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66F58982-5135-0E9B-9F9D-7751BE2E29A8}"/>
              </a:ext>
            </a:extLst>
          </p:cNvPr>
          <p:cNvSpPr>
            <a:spLocks noGrp="1"/>
          </p:cNvSpPr>
          <p:nvPr>
            <p:ph type="sldNum" sz="quarter" idx="12"/>
          </p:nvPr>
        </p:nvSpPr>
        <p:spPr/>
        <p:txBody>
          <a:bodyPr/>
          <a:lstStyle/>
          <a:p>
            <a:fld id="{B24639D0-F6DD-234B-95D5-CC3ABE21B8E1}" type="slidenum">
              <a:rPr lang="en-NL" smtClean="0"/>
              <a:t>‹#›</a:t>
            </a:fld>
            <a:endParaRPr lang="en-NL"/>
          </a:p>
        </p:txBody>
      </p:sp>
    </p:spTree>
    <p:extLst>
      <p:ext uri="{BB962C8B-B14F-4D97-AF65-F5344CB8AC3E}">
        <p14:creationId xmlns:p14="http://schemas.microsoft.com/office/powerpoint/2010/main" val="1376111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415445-AFB9-B4BC-D299-AEF01372370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NL"/>
          </a:p>
        </p:txBody>
      </p:sp>
      <p:sp>
        <p:nvSpPr>
          <p:cNvPr id="3" name="Text Placeholder 2">
            <a:extLst>
              <a:ext uri="{FF2B5EF4-FFF2-40B4-BE49-F238E27FC236}">
                <a16:creationId xmlns:a16="http://schemas.microsoft.com/office/drawing/2014/main" id="{EE7694EC-C1F2-26DC-F6DF-CD55AEBC61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Date Placeholder 3">
            <a:extLst>
              <a:ext uri="{FF2B5EF4-FFF2-40B4-BE49-F238E27FC236}">
                <a16:creationId xmlns:a16="http://schemas.microsoft.com/office/drawing/2014/main" id="{1E891953-0950-EF74-4F7E-AC884B6E0C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CE0751B-F9D6-9B48-80FB-A1A3A9F8AA38}" type="datetimeFigureOut">
              <a:rPr lang="en-NL" smtClean="0"/>
              <a:t>26/11/2024</a:t>
            </a:fld>
            <a:endParaRPr lang="en-NL"/>
          </a:p>
        </p:txBody>
      </p:sp>
      <p:sp>
        <p:nvSpPr>
          <p:cNvPr id="5" name="Footer Placeholder 4">
            <a:extLst>
              <a:ext uri="{FF2B5EF4-FFF2-40B4-BE49-F238E27FC236}">
                <a16:creationId xmlns:a16="http://schemas.microsoft.com/office/drawing/2014/main" id="{DE73D30D-37B2-1514-43AB-AB673CDF05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NL"/>
          </a:p>
        </p:txBody>
      </p:sp>
      <p:sp>
        <p:nvSpPr>
          <p:cNvPr id="6" name="Slide Number Placeholder 5">
            <a:extLst>
              <a:ext uri="{FF2B5EF4-FFF2-40B4-BE49-F238E27FC236}">
                <a16:creationId xmlns:a16="http://schemas.microsoft.com/office/drawing/2014/main" id="{7AE9206B-F417-5B30-134E-0AF3F1BF469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24639D0-F6DD-234B-95D5-CC3ABE21B8E1}" type="slidenum">
              <a:rPr lang="en-NL" smtClean="0"/>
              <a:t>‹#›</a:t>
            </a:fld>
            <a:endParaRPr lang="en-NL"/>
          </a:p>
        </p:txBody>
      </p:sp>
    </p:spTree>
    <p:extLst>
      <p:ext uri="{BB962C8B-B14F-4D97-AF65-F5344CB8AC3E}">
        <p14:creationId xmlns:p14="http://schemas.microsoft.com/office/powerpoint/2010/main" val="29496311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4" r:id="rId14"/>
    <p:sldLayoutId id="2147483670"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8" Type="http://schemas.openxmlformats.org/officeDocument/2006/relationships/image" Target="../media/image84.svg"/><Relationship Id="rId13" Type="http://schemas.openxmlformats.org/officeDocument/2006/relationships/image" Target="../media/image87.svg"/><Relationship Id="rId18" Type="http://schemas.openxmlformats.org/officeDocument/2006/relationships/image" Target="../media/image92.png"/><Relationship Id="rId26" Type="http://schemas.openxmlformats.org/officeDocument/2006/relationships/image" Target="../media/image100.jpeg"/><Relationship Id="rId3" Type="http://schemas.openxmlformats.org/officeDocument/2006/relationships/image" Target="../media/image79.png"/><Relationship Id="rId21" Type="http://schemas.openxmlformats.org/officeDocument/2006/relationships/image" Target="../media/image95.svg"/><Relationship Id="rId7" Type="http://schemas.openxmlformats.org/officeDocument/2006/relationships/image" Target="../media/image83.png"/><Relationship Id="rId12" Type="http://schemas.openxmlformats.org/officeDocument/2006/relationships/image" Target="../media/image86.svg"/><Relationship Id="rId17" Type="http://schemas.openxmlformats.org/officeDocument/2006/relationships/image" Target="../media/image91.svg"/><Relationship Id="rId25" Type="http://schemas.openxmlformats.org/officeDocument/2006/relationships/image" Target="../media/image99.svg"/><Relationship Id="rId2" Type="http://schemas.openxmlformats.org/officeDocument/2006/relationships/notesSlide" Target="../notesSlides/notesSlide9.xml"/><Relationship Id="rId16" Type="http://schemas.openxmlformats.org/officeDocument/2006/relationships/image" Target="../media/image90.png"/><Relationship Id="rId20" Type="http://schemas.openxmlformats.org/officeDocument/2006/relationships/image" Target="../media/image94.png"/><Relationship Id="rId1" Type="http://schemas.openxmlformats.org/officeDocument/2006/relationships/slideLayout" Target="../slideLayouts/slideLayout14.xml"/><Relationship Id="rId6" Type="http://schemas.openxmlformats.org/officeDocument/2006/relationships/image" Target="../media/image82.svg"/><Relationship Id="rId11" Type="http://schemas.openxmlformats.org/officeDocument/2006/relationships/image" Target="../media/image85.png"/><Relationship Id="rId24" Type="http://schemas.openxmlformats.org/officeDocument/2006/relationships/image" Target="../media/image98.png"/><Relationship Id="rId5" Type="http://schemas.openxmlformats.org/officeDocument/2006/relationships/image" Target="../media/image81.png"/><Relationship Id="rId15" Type="http://schemas.openxmlformats.org/officeDocument/2006/relationships/image" Target="../media/image89.svg"/><Relationship Id="rId23" Type="http://schemas.openxmlformats.org/officeDocument/2006/relationships/image" Target="../media/image97.svg"/><Relationship Id="rId10" Type="http://schemas.openxmlformats.org/officeDocument/2006/relationships/image" Target="../media/image44.svg"/><Relationship Id="rId19" Type="http://schemas.openxmlformats.org/officeDocument/2006/relationships/image" Target="../media/image93.svg"/><Relationship Id="rId4" Type="http://schemas.openxmlformats.org/officeDocument/2006/relationships/image" Target="../media/image80.svg"/><Relationship Id="rId9" Type="http://schemas.openxmlformats.org/officeDocument/2006/relationships/image" Target="../media/image43.png"/><Relationship Id="rId14" Type="http://schemas.openxmlformats.org/officeDocument/2006/relationships/image" Target="../media/image88.png"/><Relationship Id="rId22" Type="http://schemas.openxmlformats.org/officeDocument/2006/relationships/image" Target="../media/image9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01.jpg"/><Relationship Id="rId2" Type="http://schemas.openxmlformats.org/officeDocument/2006/relationships/notesSlide" Target="../notesSlides/notesSlide12.xml"/><Relationship Id="rId1" Type="http://schemas.openxmlformats.org/officeDocument/2006/relationships/slideLayout" Target="../slideLayouts/slideLayout15.xml"/><Relationship Id="rId6" Type="http://schemas.openxmlformats.org/officeDocument/2006/relationships/image" Target="../media/image104.jpg"/><Relationship Id="rId5" Type="http://schemas.openxmlformats.org/officeDocument/2006/relationships/image" Target="../media/image103.jpg"/><Relationship Id="rId4" Type="http://schemas.openxmlformats.org/officeDocument/2006/relationships/image" Target="../media/image102.jpg"/></Relationships>
</file>

<file path=ppt/slides/_rels/slide14.xml.rels><?xml version="1.0" encoding="UTF-8" standalone="yes"?>
<Relationships xmlns="http://schemas.openxmlformats.org/package/2006/relationships"><Relationship Id="rId2" Type="http://schemas.openxmlformats.org/officeDocument/2006/relationships/image" Target="../media/image105.jp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svg"/><Relationship Id="rId18" Type="http://schemas.openxmlformats.org/officeDocument/2006/relationships/image" Target="../media/image20.png"/><Relationship Id="rId3" Type="http://schemas.openxmlformats.org/officeDocument/2006/relationships/image" Target="../media/image5.png"/><Relationship Id="rId7" Type="http://schemas.openxmlformats.org/officeDocument/2006/relationships/image" Target="../media/image9.svg"/><Relationship Id="rId12" Type="http://schemas.openxmlformats.org/officeDocument/2006/relationships/image" Target="../media/image14.png"/><Relationship Id="rId17" Type="http://schemas.openxmlformats.org/officeDocument/2006/relationships/image" Target="../media/image19.svg"/><Relationship Id="rId2" Type="http://schemas.openxmlformats.org/officeDocument/2006/relationships/notesSlide" Target="../notesSlides/notesSlide2.xml"/><Relationship Id="rId16" Type="http://schemas.openxmlformats.org/officeDocument/2006/relationships/image" Target="../media/image18.png"/><Relationship Id="rId1" Type="http://schemas.openxmlformats.org/officeDocument/2006/relationships/slideLayout" Target="../slideLayouts/slideLayout14.xml"/><Relationship Id="rId6" Type="http://schemas.openxmlformats.org/officeDocument/2006/relationships/image" Target="../media/image8.svg"/><Relationship Id="rId11" Type="http://schemas.openxmlformats.org/officeDocument/2006/relationships/image" Target="../media/image13.svg"/><Relationship Id="rId5" Type="http://schemas.openxmlformats.org/officeDocument/2006/relationships/image" Target="../media/image7.png"/><Relationship Id="rId15" Type="http://schemas.openxmlformats.org/officeDocument/2006/relationships/image" Target="../media/image17.svg"/><Relationship Id="rId10" Type="http://schemas.openxmlformats.org/officeDocument/2006/relationships/image" Target="../media/image12.png"/><Relationship Id="rId19" Type="http://schemas.openxmlformats.org/officeDocument/2006/relationships/image" Target="../media/image21.svg"/><Relationship Id="rId4" Type="http://schemas.openxmlformats.org/officeDocument/2006/relationships/image" Target="../media/image6.png"/><Relationship Id="rId9" Type="http://schemas.openxmlformats.org/officeDocument/2006/relationships/image" Target="../media/image11.svg"/><Relationship Id="rId14" Type="http://schemas.openxmlformats.org/officeDocument/2006/relationships/image" Target="../media/image16.pn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svg"/><Relationship Id="rId18" Type="http://schemas.openxmlformats.org/officeDocument/2006/relationships/image" Target="../media/image20.png"/><Relationship Id="rId3" Type="http://schemas.openxmlformats.org/officeDocument/2006/relationships/image" Target="../media/image5.png"/><Relationship Id="rId7" Type="http://schemas.openxmlformats.org/officeDocument/2006/relationships/image" Target="../media/image9.svg"/><Relationship Id="rId12" Type="http://schemas.openxmlformats.org/officeDocument/2006/relationships/image" Target="../media/image14.png"/><Relationship Id="rId17" Type="http://schemas.openxmlformats.org/officeDocument/2006/relationships/image" Target="../media/image19.svg"/><Relationship Id="rId2" Type="http://schemas.openxmlformats.org/officeDocument/2006/relationships/notesSlide" Target="../notesSlides/notesSlide3.xml"/><Relationship Id="rId16" Type="http://schemas.openxmlformats.org/officeDocument/2006/relationships/image" Target="../media/image18.png"/><Relationship Id="rId1" Type="http://schemas.openxmlformats.org/officeDocument/2006/relationships/slideLayout" Target="../slideLayouts/slideLayout14.xml"/><Relationship Id="rId6" Type="http://schemas.openxmlformats.org/officeDocument/2006/relationships/image" Target="../media/image8.svg"/><Relationship Id="rId11" Type="http://schemas.openxmlformats.org/officeDocument/2006/relationships/image" Target="../media/image13.svg"/><Relationship Id="rId5" Type="http://schemas.openxmlformats.org/officeDocument/2006/relationships/image" Target="../media/image7.png"/><Relationship Id="rId15" Type="http://schemas.openxmlformats.org/officeDocument/2006/relationships/image" Target="../media/image17.svg"/><Relationship Id="rId10" Type="http://schemas.openxmlformats.org/officeDocument/2006/relationships/image" Target="../media/image12.png"/><Relationship Id="rId19" Type="http://schemas.openxmlformats.org/officeDocument/2006/relationships/image" Target="../media/image21.svg"/><Relationship Id="rId4" Type="http://schemas.openxmlformats.org/officeDocument/2006/relationships/image" Target="../media/image6.png"/><Relationship Id="rId9" Type="http://schemas.openxmlformats.org/officeDocument/2006/relationships/image" Target="../media/image11.svg"/><Relationship Id="rId14" Type="http://schemas.openxmlformats.org/officeDocument/2006/relationships/image" Target="../media/image16.png"/></Relationships>
</file>

<file path=ppt/slides/_rels/slide5.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svg"/><Relationship Id="rId18" Type="http://schemas.openxmlformats.org/officeDocument/2006/relationships/image" Target="../media/image35.png"/><Relationship Id="rId3" Type="http://schemas.openxmlformats.org/officeDocument/2006/relationships/image" Target="../media/image22.png"/><Relationship Id="rId21" Type="http://schemas.openxmlformats.org/officeDocument/2006/relationships/image" Target="../media/image8.svg"/><Relationship Id="rId7" Type="http://schemas.openxmlformats.org/officeDocument/2006/relationships/image" Target="../media/image24.png"/><Relationship Id="rId12" Type="http://schemas.openxmlformats.org/officeDocument/2006/relationships/image" Target="../media/image29.png"/><Relationship Id="rId17" Type="http://schemas.openxmlformats.org/officeDocument/2006/relationships/image" Target="../media/image34.svg"/><Relationship Id="rId2" Type="http://schemas.openxmlformats.org/officeDocument/2006/relationships/notesSlide" Target="../notesSlides/notesSlide4.xml"/><Relationship Id="rId16" Type="http://schemas.openxmlformats.org/officeDocument/2006/relationships/image" Target="../media/image33.png"/><Relationship Id="rId20" Type="http://schemas.openxmlformats.org/officeDocument/2006/relationships/image" Target="../media/image7.png"/><Relationship Id="rId1" Type="http://schemas.openxmlformats.org/officeDocument/2006/relationships/slideLayout" Target="../slideLayouts/slideLayout14.xml"/><Relationship Id="rId6" Type="http://schemas.openxmlformats.org/officeDocument/2006/relationships/image" Target="../media/image11.svg"/><Relationship Id="rId11" Type="http://schemas.openxmlformats.org/officeDocument/2006/relationships/image" Target="../media/image28.svg"/><Relationship Id="rId5" Type="http://schemas.openxmlformats.org/officeDocument/2006/relationships/image" Target="../media/image10.png"/><Relationship Id="rId15" Type="http://schemas.openxmlformats.org/officeDocument/2006/relationships/image" Target="../media/image32.svg"/><Relationship Id="rId10" Type="http://schemas.openxmlformats.org/officeDocument/2006/relationships/image" Target="../media/image27.png"/><Relationship Id="rId19" Type="http://schemas.openxmlformats.org/officeDocument/2006/relationships/image" Target="../media/image36.svg"/><Relationship Id="rId4" Type="http://schemas.openxmlformats.org/officeDocument/2006/relationships/image" Target="../media/image23.svg"/><Relationship Id="rId9" Type="http://schemas.openxmlformats.org/officeDocument/2006/relationships/image" Target="../media/image26.svg"/><Relationship Id="rId14" Type="http://schemas.openxmlformats.org/officeDocument/2006/relationships/image" Target="../media/image31.png"/></Relationships>
</file>

<file path=ppt/slides/_rels/slide6.xml.rels><?xml version="1.0" encoding="UTF-8" standalone="yes"?>
<Relationships xmlns="http://schemas.openxmlformats.org/package/2006/relationships"><Relationship Id="rId8" Type="http://schemas.openxmlformats.org/officeDocument/2006/relationships/image" Target="../media/image42.svg"/><Relationship Id="rId13" Type="http://schemas.openxmlformats.org/officeDocument/2006/relationships/image" Target="../media/image47.png"/><Relationship Id="rId18" Type="http://schemas.openxmlformats.org/officeDocument/2006/relationships/image" Target="../media/image52.svg"/><Relationship Id="rId26" Type="http://schemas.openxmlformats.org/officeDocument/2006/relationships/image" Target="../media/image60.svg"/><Relationship Id="rId3" Type="http://schemas.openxmlformats.org/officeDocument/2006/relationships/image" Target="../media/image37.png"/><Relationship Id="rId21" Type="http://schemas.openxmlformats.org/officeDocument/2006/relationships/image" Target="../media/image55.png"/><Relationship Id="rId7" Type="http://schemas.openxmlformats.org/officeDocument/2006/relationships/image" Target="../media/image41.png"/><Relationship Id="rId12" Type="http://schemas.openxmlformats.org/officeDocument/2006/relationships/image" Target="../media/image46.svg"/><Relationship Id="rId17" Type="http://schemas.openxmlformats.org/officeDocument/2006/relationships/image" Target="../media/image51.png"/><Relationship Id="rId25" Type="http://schemas.openxmlformats.org/officeDocument/2006/relationships/image" Target="../media/image59.png"/><Relationship Id="rId2" Type="http://schemas.openxmlformats.org/officeDocument/2006/relationships/notesSlide" Target="../notesSlides/notesSlide5.xml"/><Relationship Id="rId16" Type="http://schemas.openxmlformats.org/officeDocument/2006/relationships/image" Target="../media/image50.svg"/><Relationship Id="rId20" Type="http://schemas.openxmlformats.org/officeDocument/2006/relationships/image" Target="../media/image54.svg"/><Relationship Id="rId1" Type="http://schemas.openxmlformats.org/officeDocument/2006/relationships/slideLayout" Target="../slideLayouts/slideLayout14.xml"/><Relationship Id="rId6" Type="http://schemas.openxmlformats.org/officeDocument/2006/relationships/image" Target="../media/image40.svg"/><Relationship Id="rId11" Type="http://schemas.openxmlformats.org/officeDocument/2006/relationships/image" Target="../media/image45.png"/><Relationship Id="rId24" Type="http://schemas.openxmlformats.org/officeDocument/2006/relationships/image" Target="../media/image58.svg"/><Relationship Id="rId5" Type="http://schemas.openxmlformats.org/officeDocument/2006/relationships/image" Target="../media/image39.png"/><Relationship Id="rId15" Type="http://schemas.openxmlformats.org/officeDocument/2006/relationships/image" Target="../media/image49.png"/><Relationship Id="rId23" Type="http://schemas.openxmlformats.org/officeDocument/2006/relationships/image" Target="../media/image57.png"/><Relationship Id="rId28" Type="http://schemas.openxmlformats.org/officeDocument/2006/relationships/image" Target="../media/image62.svg"/><Relationship Id="rId10" Type="http://schemas.openxmlformats.org/officeDocument/2006/relationships/image" Target="../media/image44.svg"/><Relationship Id="rId19" Type="http://schemas.openxmlformats.org/officeDocument/2006/relationships/image" Target="../media/image53.png"/><Relationship Id="rId4" Type="http://schemas.openxmlformats.org/officeDocument/2006/relationships/image" Target="../media/image38.svg"/><Relationship Id="rId9" Type="http://schemas.openxmlformats.org/officeDocument/2006/relationships/image" Target="../media/image43.png"/><Relationship Id="rId14" Type="http://schemas.openxmlformats.org/officeDocument/2006/relationships/image" Target="../media/image48.svg"/><Relationship Id="rId22" Type="http://schemas.openxmlformats.org/officeDocument/2006/relationships/image" Target="../media/image56.svg"/><Relationship Id="rId27" Type="http://schemas.openxmlformats.org/officeDocument/2006/relationships/image" Target="../media/image61.png"/></Relationships>
</file>

<file path=ppt/slides/_rels/slide7.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2.png"/><Relationship Id="rId7" Type="http://schemas.openxmlformats.org/officeDocument/2006/relationships/image" Target="../media/image66.svg"/><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image" Target="../media/image65.png"/><Relationship Id="rId11" Type="http://schemas.openxmlformats.org/officeDocument/2006/relationships/image" Target="../media/image70.svg"/><Relationship Id="rId5" Type="http://schemas.openxmlformats.org/officeDocument/2006/relationships/image" Target="../media/image64.svg"/><Relationship Id="rId10" Type="http://schemas.openxmlformats.org/officeDocument/2006/relationships/image" Target="../media/image69.png"/><Relationship Id="rId4" Type="http://schemas.openxmlformats.org/officeDocument/2006/relationships/image" Target="../media/image63.png"/><Relationship Id="rId9" Type="http://schemas.openxmlformats.org/officeDocument/2006/relationships/image" Target="../media/image68.sv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4.sv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73.png"/><Relationship Id="rId5" Type="http://schemas.openxmlformats.org/officeDocument/2006/relationships/image" Target="../media/image72.svg"/><Relationship Id="rId4" Type="http://schemas.openxmlformats.org/officeDocument/2006/relationships/image" Target="../media/image71.png"/></Relationships>
</file>

<file path=ppt/slides/_rels/slide9.xml.rels><?xml version="1.0" encoding="UTF-8" standalone="yes"?>
<Relationships xmlns="http://schemas.openxmlformats.org/package/2006/relationships"><Relationship Id="rId8" Type="http://schemas.openxmlformats.org/officeDocument/2006/relationships/image" Target="../media/image78.svg"/><Relationship Id="rId3" Type="http://schemas.openxmlformats.org/officeDocument/2006/relationships/image" Target="../media/image71.png"/><Relationship Id="rId7" Type="http://schemas.openxmlformats.org/officeDocument/2006/relationships/image" Target="../media/image77.png"/><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76.svg"/><Relationship Id="rId5" Type="http://schemas.openxmlformats.org/officeDocument/2006/relationships/image" Target="../media/image75.png"/><Relationship Id="rId4" Type="http://schemas.openxmlformats.org/officeDocument/2006/relationships/image" Target="../media/image7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ndertitel 16">
            <a:extLst>
              <a:ext uri="{FF2B5EF4-FFF2-40B4-BE49-F238E27FC236}">
                <a16:creationId xmlns:a16="http://schemas.microsoft.com/office/drawing/2014/main" id="{C9553605-D2DC-3675-BEA0-F2AA7711C81B}"/>
              </a:ext>
            </a:extLst>
          </p:cNvPr>
          <p:cNvSpPr>
            <a:spLocks noGrp="1"/>
          </p:cNvSpPr>
          <p:nvPr>
            <p:ph type="subTitle" idx="1"/>
          </p:nvPr>
        </p:nvSpPr>
        <p:spPr>
          <a:xfrm>
            <a:off x="718947" y="4524005"/>
            <a:ext cx="3472053" cy="342211"/>
          </a:xfrm>
        </p:spPr>
        <p:txBody>
          <a:bodyPr/>
          <a:lstStyle/>
          <a:p>
            <a:r>
              <a:rPr lang="nl-NL" dirty="0" err="1"/>
              <a:t>Maryam</a:t>
            </a:r>
            <a:r>
              <a:rPr lang="nl-NL" dirty="0"/>
              <a:t> </a:t>
            </a:r>
            <a:r>
              <a:rPr lang="nl-NL" dirty="0" err="1"/>
              <a:t>Soleimani</a:t>
            </a:r>
            <a:r>
              <a:rPr lang="nl-NL" dirty="0"/>
              <a:t> </a:t>
            </a:r>
            <a:r>
              <a:rPr lang="nl-NL" dirty="0" err="1"/>
              <a:t>Dodaran</a:t>
            </a:r>
            <a:endParaRPr lang="nl-NL" dirty="0"/>
          </a:p>
        </p:txBody>
      </p:sp>
      <p:sp>
        <p:nvSpPr>
          <p:cNvPr id="3" name="Tijdelijke aanduiding voor datum 2">
            <a:extLst>
              <a:ext uri="{FF2B5EF4-FFF2-40B4-BE49-F238E27FC236}">
                <a16:creationId xmlns:a16="http://schemas.microsoft.com/office/drawing/2014/main" id="{472DDE3B-FE03-15D0-D47A-15764BEC7937}"/>
              </a:ext>
            </a:extLst>
          </p:cNvPr>
          <p:cNvSpPr>
            <a:spLocks noGrp="1"/>
          </p:cNvSpPr>
          <p:nvPr>
            <p:ph type="dt" sz="half" idx="2"/>
          </p:nvPr>
        </p:nvSpPr>
        <p:spPr>
          <a:xfrm>
            <a:off x="804010" y="4937451"/>
            <a:ext cx="2409331" cy="166942"/>
          </a:xfrm>
        </p:spPr>
        <p:txBody>
          <a:bodyPr/>
          <a:lstStyle/>
          <a:p>
            <a:r>
              <a:rPr lang="en-GB" dirty="0"/>
              <a:t>12 December 2024</a:t>
            </a:r>
          </a:p>
        </p:txBody>
      </p:sp>
      <p:sp>
        <p:nvSpPr>
          <p:cNvPr id="19" name="Tijdelijke aanduiding voor tekst 18">
            <a:extLst>
              <a:ext uri="{FF2B5EF4-FFF2-40B4-BE49-F238E27FC236}">
                <a16:creationId xmlns:a16="http://schemas.microsoft.com/office/drawing/2014/main" id="{92430AB9-EAD4-3B09-CCE0-BD15D9414C57}"/>
              </a:ext>
            </a:extLst>
          </p:cNvPr>
          <p:cNvSpPr>
            <a:spLocks noGrp="1"/>
          </p:cNvSpPr>
          <p:nvPr>
            <p:ph type="body" sz="quarter" idx="19"/>
          </p:nvPr>
        </p:nvSpPr>
        <p:spPr>
          <a:xfrm>
            <a:off x="531132" y="977884"/>
            <a:ext cx="4822481" cy="3156034"/>
          </a:xfrm>
        </p:spPr>
        <p:txBody>
          <a:bodyPr>
            <a:normAutofit/>
          </a:bodyPr>
          <a:lstStyle/>
          <a:p>
            <a:r>
              <a:rPr lang="en-GB" dirty="0"/>
              <a:t>Integrating Data Management Services with SURF Research Cloud using SRAM</a:t>
            </a:r>
          </a:p>
          <a:p>
            <a:endParaRPr lang="nl-NL" dirty="0"/>
          </a:p>
        </p:txBody>
      </p:sp>
      <p:sp>
        <p:nvSpPr>
          <p:cNvPr id="40" name="Tijdelijke aanduiding voor tekst 39">
            <a:extLst>
              <a:ext uri="{FF2B5EF4-FFF2-40B4-BE49-F238E27FC236}">
                <a16:creationId xmlns:a16="http://schemas.microsoft.com/office/drawing/2014/main" id="{EE49449A-46C4-B01B-BF33-1172F6885704}"/>
              </a:ext>
            </a:extLst>
          </p:cNvPr>
          <p:cNvSpPr>
            <a:spLocks noGrp="1"/>
          </p:cNvSpPr>
          <p:nvPr>
            <p:ph type="body" sz="quarter" idx="18"/>
          </p:nvPr>
        </p:nvSpPr>
        <p:spPr/>
        <p:txBody>
          <a:bodyPr/>
          <a:lstStyle/>
          <a:p>
            <a:r>
              <a:rPr lang="nl-NL" dirty="0"/>
              <a:t> </a:t>
            </a:r>
          </a:p>
        </p:txBody>
      </p:sp>
      <p:pic>
        <p:nvPicPr>
          <p:cNvPr id="30" name="Tijdelijke aanduiding voor afbeelding 11" descr="Afbeelding met Kleurrijkheid, kunst&#10;&#10;Automatisch gegenereerde beschrijving">
            <a:extLst>
              <a:ext uri="{FF2B5EF4-FFF2-40B4-BE49-F238E27FC236}">
                <a16:creationId xmlns:a16="http://schemas.microsoft.com/office/drawing/2014/main" id="{075B6DA5-D1E8-122F-4271-B7D47326255A}"/>
              </a:ext>
            </a:extLst>
          </p:cNvPr>
          <p:cNvPicPr>
            <a:picLocks noGrp="1" noChangeAspect="1"/>
          </p:cNvPicPr>
          <p:nvPr>
            <p:ph type="pic" sz="quarter" idx="20"/>
          </p:nvPr>
        </p:nvPicPr>
        <p:blipFill>
          <a:blip r:embed="rId2">
            <a:extLst>
              <a:ext uri="{28A0092B-C50C-407E-A947-70E740481C1C}">
                <a14:useLocalDpi xmlns:a14="http://schemas.microsoft.com/office/drawing/2010/main" val="0"/>
              </a:ext>
            </a:extLst>
          </a:blip>
          <a:srcRect t="6" b="6"/>
          <a:stretch/>
        </p:blipFill>
        <p:spPr>
          <a:xfrm>
            <a:off x="5030510" y="786160"/>
            <a:ext cx="6870700" cy="4640351"/>
          </a:xfrm>
        </p:spPr>
      </p:pic>
      <p:sp>
        <p:nvSpPr>
          <p:cNvPr id="21" name="Tijdelijke aanduiding voor tekst 20">
            <a:extLst>
              <a:ext uri="{FF2B5EF4-FFF2-40B4-BE49-F238E27FC236}">
                <a16:creationId xmlns:a16="http://schemas.microsoft.com/office/drawing/2014/main" id="{641E1E33-5925-7BE5-703C-E0EF8F342B00}"/>
              </a:ext>
            </a:extLst>
          </p:cNvPr>
          <p:cNvSpPr>
            <a:spLocks noGrp="1"/>
          </p:cNvSpPr>
          <p:nvPr>
            <p:ph type="body" sz="quarter" idx="22"/>
          </p:nvPr>
        </p:nvSpPr>
        <p:spPr>
          <a:xfrm>
            <a:off x="6293522" y="1163197"/>
            <a:ext cx="938007" cy="1284365"/>
          </a:xfrm>
        </p:spPr>
        <p:txBody>
          <a:bodyPr/>
          <a:lstStyle/>
          <a:p>
            <a:r>
              <a:rPr lang="nl-NL" dirty="0"/>
              <a:t> </a:t>
            </a:r>
          </a:p>
        </p:txBody>
      </p:sp>
      <p:sp>
        <p:nvSpPr>
          <p:cNvPr id="22" name="Tijdelijke aanduiding voor tekst 21">
            <a:extLst>
              <a:ext uri="{FF2B5EF4-FFF2-40B4-BE49-F238E27FC236}">
                <a16:creationId xmlns:a16="http://schemas.microsoft.com/office/drawing/2014/main" id="{160291A8-273A-EBF9-3BA9-EEC8F5A17AFB}"/>
              </a:ext>
            </a:extLst>
          </p:cNvPr>
          <p:cNvSpPr>
            <a:spLocks noGrp="1"/>
          </p:cNvSpPr>
          <p:nvPr>
            <p:ph type="body" sz="quarter" idx="23"/>
          </p:nvPr>
        </p:nvSpPr>
        <p:spPr>
          <a:xfrm>
            <a:off x="10662322" y="4142146"/>
            <a:ext cx="938007" cy="1929694"/>
          </a:xfrm>
        </p:spPr>
        <p:txBody>
          <a:bodyPr/>
          <a:lstStyle/>
          <a:p>
            <a:r>
              <a:rPr lang="nl-NL" dirty="0"/>
              <a:t> </a:t>
            </a:r>
          </a:p>
        </p:txBody>
      </p:sp>
      <p:sp>
        <p:nvSpPr>
          <p:cNvPr id="23" name="Tijdelijke aanduiding voor tekst 22">
            <a:extLst>
              <a:ext uri="{FF2B5EF4-FFF2-40B4-BE49-F238E27FC236}">
                <a16:creationId xmlns:a16="http://schemas.microsoft.com/office/drawing/2014/main" id="{BFAD3BA2-3016-4DEA-7CC4-90EC8D065F15}"/>
              </a:ext>
            </a:extLst>
          </p:cNvPr>
          <p:cNvSpPr>
            <a:spLocks noGrp="1"/>
          </p:cNvSpPr>
          <p:nvPr>
            <p:ph type="body" sz="quarter" idx="24"/>
          </p:nvPr>
        </p:nvSpPr>
        <p:spPr>
          <a:xfrm rot="16200000">
            <a:off x="6109176" y="4559772"/>
            <a:ext cx="897219" cy="1616435"/>
          </a:xfrm>
        </p:spPr>
        <p:txBody>
          <a:bodyPr/>
          <a:lstStyle/>
          <a:p>
            <a:r>
              <a:rPr lang="nl-NL" dirty="0"/>
              <a:t> </a:t>
            </a:r>
          </a:p>
        </p:txBody>
      </p:sp>
      <p:sp>
        <p:nvSpPr>
          <p:cNvPr id="41" name="Tijdelijke aanduiding voor tekst 40">
            <a:extLst>
              <a:ext uri="{FF2B5EF4-FFF2-40B4-BE49-F238E27FC236}">
                <a16:creationId xmlns:a16="http://schemas.microsoft.com/office/drawing/2014/main" id="{A5D990F1-FE30-080F-532E-FB5A0ED97265}"/>
              </a:ext>
            </a:extLst>
          </p:cNvPr>
          <p:cNvSpPr>
            <a:spLocks noGrp="1"/>
          </p:cNvSpPr>
          <p:nvPr>
            <p:ph type="body" sz="quarter" idx="32"/>
          </p:nvPr>
        </p:nvSpPr>
        <p:spPr/>
        <p:txBody>
          <a:bodyPr/>
          <a:lstStyle/>
          <a:p>
            <a:endParaRPr lang="nl-NL"/>
          </a:p>
        </p:txBody>
      </p:sp>
      <p:sp>
        <p:nvSpPr>
          <p:cNvPr id="26" name="Tijdelijke aanduiding voor tekst 25">
            <a:extLst>
              <a:ext uri="{FF2B5EF4-FFF2-40B4-BE49-F238E27FC236}">
                <a16:creationId xmlns:a16="http://schemas.microsoft.com/office/drawing/2014/main" id="{FEF43103-4F8F-B58C-4E99-B081694B4B2F}"/>
              </a:ext>
            </a:extLst>
          </p:cNvPr>
          <p:cNvSpPr>
            <a:spLocks noGrp="1"/>
          </p:cNvSpPr>
          <p:nvPr>
            <p:ph type="body" sz="quarter" idx="33"/>
          </p:nvPr>
        </p:nvSpPr>
        <p:spPr>
          <a:xfrm>
            <a:off x="4697477" y="3022744"/>
            <a:ext cx="847721" cy="812512"/>
          </a:xfrm>
        </p:spPr>
        <p:txBody>
          <a:bodyPr/>
          <a:lstStyle/>
          <a:p>
            <a:r>
              <a:rPr lang="nl-NL" dirty="0"/>
              <a:t> </a:t>
            </a:r>
          </a:p>
        </p:txBody>
      </p:sp>
      <p:sp>
        <p:nvSpPr>
          <p:cNvPr id="42" name="Tijdelijke aanduiding voor tekst 41">
            <a:extLst>
              <a:ext uri="{FF2B5EF4-FFF2-40B4-BE49-F238E27FC236}">
                <a16:creationId xmlns:a16="http://schemas.microsoft.com/office/drawing/2014/main" id="{97B1CA24-679F-62A8-4552-F680281EE962}"/>
              </a:ext>
            </a:extLst>
          </p:cNvPr>
          <p:cNvSpPr>
            <a:spLocks noGrp="1"/>
          </p:cNvSpPr>
          <p:nvPr>
            <p:ph type="body" sz="quarter" idx="34"/>
          </p:nvPr>
        </p:nvSpPr>
        <p:spPr/>
        <p:txBody>
          <a:bodyPr/>
          <a:lstStyle/>
          <a:p>
            <a:endParaRPr lang="nl-NL"/>
          </a:p>
        </p:txBody>
      </p:sp>
      <p:sp>
        <p:nvSpPr>
          <p:cNvPr id="43" name="Tijdelijke aanduiding voor tekst 42">
            <a:extLst>
              <a:ext uri="{FF2B5EF4-FFF2-40B4-BE49-F238E27FC236}">
                <a16:creationId xmlns:a16="http://schemas.microsoft.com/office/drawing/2014/main" id="{0E250BE0-28AD-23FC-ED2A-A47486D174CA}"/>
              </a:ext>
            </a:extLst>
          </p:cNvPr>
          <p:cNvSpPr>
            <a:spLocks noGrp="1"/>
          </p:cNvSpPr>
          <p:nvPr>
            <p:ph type="body" sz="quarter" idx="35"/>
          </p:nvPr>
        </p:nvSpPr>
        <p:spPr/>
        <p:txBody>
          <a:bodyPr/>
          <a:lstStyle/>
          <a:p>
            <a:endParaRPr lang="nl-NL"/>
          </a:p>
        </p:txBody>
      </p:sp>
      <p:sp>
        <p:nvSpPr>
          <p:cNvPr id="29" name="Tijdelijke aanduiding voor tekst 28">
            <a:extLst>
              <a:ext uri="{FF2B5EF4-FFF2-40B4-BE49-F238E27FC236}">
                <a16:creationId xmlns:a16="http://schemas.microsoft.com/office/drawing/2014/main" id="{46B62DE5-8D9B-A4C5-367B-B0E5BB87AFD2}"/>
              </a:ext>
            </a:extLst>
          </p:cNvPr>
          <p:cNvSpPr>
            <a:spLocks noGrp="1"/>
          </p:cNvSpPr>
          <p:nvPr>
            <p:ph type="body" sz="quarter" idx="37"/>
          </p:nvPr>
        </p:nvSpPr>
        <p:spPr>
          <a:xfrm>
            <a:off x="8971365" y="182947"/>
            <a:ext cx="1896881" cy="1206426"/>
          </a:xfrm>
        </p:spPr>
        <p:txBody>
          <a:bodyPr/>
          <a:lstStyle/>
          <a:p>
            <a:r>
              <a:rPr lang="nl-NL" dirty="0"/>
              <a:t> </a:t>
            </a:r>
          </a:p>
        </p:txBody>
      </p:sp>
      <p:sp>
        <p:nvSpPr>
          <p:cNvPr id="24" name="Tijdelijke aanduiding voor tekst 23">
            <a:extLst>
              <a:ext uri="{FF2B5EF4-FFF2-40B4-BE49-F238E27FC236}">
                <a16:creationId xmlns:a16="http://schemas.microsoft.com/office/drawing/2014/main" id="{5283E05D-C444-6841-565D-2D1D31C5C040}"/>
              </a:ext>
            </a:extLst>
          </p:cNvPr>
          <p:cNvSpPr>
            <a:spLocks noGrp="1"/>
          </p:cNvSpPr>
          <p:nvPr>
            <p:ph type="body" sz="quarter" idx="26"/>
          </p:nvPr>
        </p:nvSpPr>
        <p:spPr>
          <a:xfrm>
            <a:off x="8992168" y="5046312"/>
            <a:ext cx="523048" cy="760397"/>
          </a:xfrm>
        </p:spPr>
        <p:txBody>
          <a:bodyPr/>
          <a:lstStyle/>
          <a:p>
            <a:r>
              <a:rPr lang="nl-NL" dirty="0"/>
              <a:t> </a:t>
            </a:r>
          </a:p>
        </p:txBody>
      </p:sp>
    </p:spTree>
    <p:extLst>
      <p:ext uri="{BB962C8B-B14F-4D97-AF65-F5344CB8AC3E}">
        <p14:creationId xmlns:p14="http://schemas.microsoft.com/office/powerpoint/2010/main" val="38086230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49CC99-AA7F-379E-3C27-7E1C2C513437}"/>
            </a:ext>
          </a:extLst>
        </p:cNvPr>
        <p:cNvGrpSpPr/>
        <p:nvPr/>
      </p:nvGrpSpPr>
      <p:grpSpPr>
        <a:xfrm>
          <a:off x="0" y="0"/>
          <a:ext cx="0" cy="0"/>
          <a:chOff x="0" y="0"/>
          <a:chExt cx="0" cy="0"/>
        </a:xfrm>
      </p:grpSpPr>
      <p:sp>
        <p:nvSpPr>
          <p:cNvPr id="14" name="TextBox 13">
            <a:extLst>
              <a:ext uri="{FF2B5EF4-FFF2-40B4-BE49-F238E27FC236}">
                <a16:creationId xmlns:a16="http://schemas.microsoft.com/office/drawing/2014/main" id="{C54C8FE2-C6CE-88AB-DE08-ACA15E3BDDB9}"/>
              </a:ext>
            </a:extLst>
          </p:cNvPr>
          <p:cNvSpPr txBox="1"/>
          <p:nvPr/>
        </p:nvSpPr>
        <p:spPr>
          <a:xfrm>
            <a:off x="3717192" y="1808883"/>
            <a:ext cx="615233" cy="276999"/>
          </a:xfrm>
          <a:prstGeom prst="rect">
            <a:avLst/>
          </a:prstGeom>
          <a:noFill/>
        </p:spPr>
        <p:txBody>
          <a:bodyPr wrap="none" lIns="0" tIns="0" rIns="0" bIns="0" rtlCol="0">
            <a:spAutoFit/>
          </a:bodyPr>
          <a:lstStyle/>
          <a:p>
            <a:pPr algn="l"/>
            <a:r>
              <a:rPr lang="en-US" b="1" dirty="0">
                <a:solidFill>
                  <a:schemeClr val="accent6"/>
                </a:solidFill>
              </a:rPr>
              <a:t>SRAM</a:t>
            </a:r>
          </a:p>
        </p:txBody>
      </p:sp>
      <p:sp>
        <p:nvSpPr>
          <p:cNvPr id="15" name="Rounded Rectangle 14">
            <a:extLst>
              <a:ext uri="{FF2B5EF4-FFF2-40B4-BE49-F238E27FC236}">
                <a16:creationId xmlns:a16="http://schemas.microsoft.com/office/drawing/2014/main" id="{ED4F06D9-E85B-6BDE-8FA8-F1E75DD6B475}"/>
              </a:ext>
            </a:extLst>
          </p:cNvPr>
          <p:cNvSpPr/>
          <p:nvPr/>
        </p:nvSpPr>
        <p:spPr>
          <a:xfrm>
            <a:off x="3499778" y="1733596"/>
            <a:ext cx="1796122" cy="1325932"/>
          </a:xfrm>
          <a:prstGeom prst="roundRect">
            <a:avLst/>
          </a:prstGeom>
          <a:noFill/>
          <a:ln w="4445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Graphic 15" descr="Lightbulb and pencil">
            <a:extLst>
              <a:ext uri="{FF2B5EF4-FFF2-40B4-BE49-F238E27FC236}">
                <a16:creationId xmlns:a16="http://schemas.microsoft.com/office/drawing/2014/main" id="{87E11DA9-DA68-A235-0218-24C77921E92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580633" y="2101478"/>
            <a:ext cx="1036124" cy="863414"/>
          </a:xfrm>
          <a:prstGeom prst="rect">
            <a:avLst/>
          </a:prstGeom>
        </p:spPr>
      </p:pic>
      <p:pic>
        <p:nvPicPr>
          <p:cNvPr id="17" name="Graphic 16" descr="Unlock">
            <a:extLst>
              <a:ext uri="{FF2B5EF4-FFF2-40B4-BE49-F238E27FC236}">
                <a16:creationId xmlns:a16="http://schemas.microsoft.com/office/drawing/2014/main" id="{407D6980-B099-BC2D-ABB1-9BDE342BD9C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428812" y="1815342"/>
            <a:ext cx="795686" cy="663054"/>
          </a:xfrm>
          <a:prstGeom prst="rect">
            <a:avLst/>
          </a:prstGeom>
        </p:spPr>
      </p:pic>
      <p:pic>
        <p:nvPicPr>
          <p:cNvPr id="18" name="Graphic 17" descr="Key">
            <a:extLst>
              <a:ext uri="{FF2B5EF4-FFF2-40B4-BE49-F238E27FC236}">
                <a16:creationId xmlns:a16="http://schemas.microsoft.com/office/drawing/2014/main" id="{840F0F3C-BC6A-D7F5-5F85-D6B33E6EA68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375834" y="2499097"/>
            <a:ext cx="795686" cy="663054"/>
          </a:xfrm>
          <a:prstGeom prst="rect">
            <a:avLst/>
          </a:prstGeom>
        </p:spPr>
      </p:pic>
      <p:sp>
        <p:nvSpPr>
          <p:cNvPr id="2" name="Title 1">
            <a:extLst>
              <a:ext uri="{FF2B5EF4-FFF2-40B4-BE49-F238E27FC236}">
                <a16:creationId xmlns:a16="http://schemas.microsoft.com/office/drawing/2014/main" id="{1558B22A-CDCE-28E6-9D7A-03BB33053CE3}"/>
              </a:ext>
            </a:extLst>
          </p:cNvPr>
          <p:cNvSpPr>
            <a:spLocks noGrp="1"/>
          </p:cNvSpPr>
          <p:nvPr>
            <p:ph type="title"/>
          </p:nvPr>
        </p:nvSpPr>
        <p:spPr>
          <a:xfrm>
            <a:off x="838200" y="365125"/>
            <a:ext cx="10515600" cy="1325563"/>
          </a:xfrm>
        </p:spPr>
        <p:txBody>
          <a:bodyPr/>
          <a:lstStyle/>
          <a:p>
            <a:r>
              <a:rPr lang="en-GB" dirty="0"/>
              <a:t>Hidden Steps in Integrating RDM with VRE</a:t>
            </a:r>
            <a:endParaRPr lang="en-NL" dirty="0"/>
          </a:p>
        </p:txBody>
      </p:sp>
      <p:grpSp>
        <p:nvGrpSpPr>
          <p:cNvPr id="3" name="Group 2">
            <a:extLst>
              <a:ext uri="{FF2B5EF4-FFF2-40B4-BE49-F238E27FC236}">
                <a16:creationId xmlns:a16="http://schemas.microsoft.com/office/drawing/2014/main" id="{D9B76FA6-B1CC-CADE-C304-BEEA448F29C1}"/>
              </a:ext>
            </a:extLst>
          </p:cNvPr>
          <p:cNvGrpSpPr/>
          <p:nvPr/>
        </p:nvGrpSpPr>
        <p:grpSpPr>
          <a:xfrm>
            <a:off x="5544931" y="4783565"/>
            <a:ext cx="1305870" cy="1103111"/>
            <a:chOff x="2287508" y="4879933"/>
            <a:chExt cx="1305870" cy="1103111"/>
          </a:xfrm>
        </p:grpSpPr>
        <p:pic>
          <p:nvPicPr>
            <p:cNvPr id="4" name="Graphic 3">
              <a:extLst>
                <a:ext uri="{FF2B5EF4-FFF2-40B4-BE49-F238E27FC236}">
                  <a16:creationId xmlns:a16="http://schemas.microsoft.com/office/drawing/2014/main" id="{196BE33F-94DE-77BF-903E-0372CC7CAEE5}"/>
                </a:ext>
              </a:extLst>
            </p:cNvPr>
            <p:cNvPicPr>
              <a:picLocks noChangeAspect="1"/>
            </p:cNvPicPr>
            <p:nvPr/>
          </p:nvPicPr>
          <p:blipFill>
            <a:blip r:embed="rId9">
              <a:alphaModFix/>
              <a:duotone>
                <a:prstClr val="black"/>
                <a:schemeClr val="accent3">
                  <a:tint val="45000"/>
                  <a:satMod val="400000"/>
                </a:schemeClr>
              </a:duotone>
              <a:extLst>
                <a:ext uri="{96DAC541-7B7A-43D3-8B79-37D633B846F1}">
                  <asvg:svgBlip xmlns:asvg="http://schemas.microsoft.com/office/drawing/2016/SVG/main" r:embed="rId10"/>
                </a:ext>
              </a:extLst>
            </a:blip>
            <a:srcRect/>
            <a:stretch>
              <a:fillRect/>
            </a:stretch>
          </p:blipFill>
          <p:spPr>
            <a:xfrm>
              <a:off x="2410276" y="4879933"/>
              <a:ext cx="855877" cy="840220"/>
            </a:xfrm>
            <a:prstGeom prst="rect">
              <a:avLst/>
            </a:prstGeom>
            <a:noFill/>
            <a:ln>
              <a:noFill/>
            </a:ln>
          </p:spPr>
        </p:pic>
        <p:sp>
          <p:nvSpPr>
            <p:cNvPr id="6" name="TextBox 5">
              <a:extLst>
                <a:ext uri="{FF2B5EF4-FFF2-40B4-BE49-F238E27FC236}">
                  <a16:creationId xmlns:a16="http://schemas.microsoft.com/office/drawing/2014/main" id="{75ACAA80-DE98-173F-79D4-8BC7C77846E7}"/>
                </a:ext>
              </a:extLst>
            </p:cNvPr>
            <p:cNvSpPr txBox="1"/>
            <p:nvPr/>
          </p:nvSpPr>
          <p:spPr>
            <a:xfrm>
              <a:off x="2287508" y="5644490"/>
              <a:ext cx="1305870" cy="338554"/>
            </a:xfrm>
            <a:prstGeom prst="rect">
              <a:avLst/>
            </a:prstGeom>
            <a:noFill/>
          </p:spPr>
          <p:txBody>
            <a:bodyPr wrap="square" rtlCol="0">
              <a:spAutoFit/>
            </a:bodyPr>
            <a:lstStyle/>
            <a:p>
              <a:r>
                <a:rPr lang="en-NL" sz="1600" dirty="0">
                  <a:solidFill>
                    <a:schemeClr val="accent3"/>
                  </a:solidFill>
                </a:rPr>
                <a:t>Workspace</a:t>
              </a:r>
            </a:p>
          </p:txBody>
        </p:sp>
      </p:grpSp>
      <p:grpSp>
        <p:nvGrpSpPr>
          <p:cNvPr id="7" name="Group 6">
            <a:extLst>
              <a:ext uri="{FF2B5EF4-FFF2-40B4-BE49-F238E27FC236}">
                <a16:creationId xmlns:a16="http://schemas.microsoft.com/office/drawing/2014/main" id="{1B7B6141-98E1-C2D3-3F59-36BE311B4E92}"/>
              </a:ext>
            </a:extLst>
          </p:cNvPr>
          <p:cNvGrpSpPr/>
          <p:nvPr/>
        </p:nvGrpSpPr>
        <p:grpSpPr>
          <a:xfrm>
            <a:off x="4213523" y="4898873"/>
            <a:ext cx="726930" cy="823273"/>
            <a:chOff x="3265591" y="3638036"/>
            <a:chExt cx="726930" cy="823273"/>
          </a:xfrm>
          <a:solidFill>
            <a:srgbClr val="000000"/>
          </a:solidFill>
        </p:grpSpPr>
        <p:grpSp>
          <p:nvGrpSpPr>
            <p:cNvPr id="8" name="Icoon_1_6">
              <a:extLst>
                <a:ext uri="{FF2B5EF4-FFF2-40B4-BE49-F238E27FC236}">
                  <a16:creationId xmlns:a16="http://schemas.microsoft.com/office/drawing/2014/main" id="{576D3D97-A57C-5299-02DF-303E28AEE435}"/>
                </a:ext>
              </a:extLst>
            </p:cNvPr>
            <p:cNvGrpSpPr>
              <a:grpSpLocks noChangeAspect="1"/>
            </p:cNvGrpSpPr>
            <p:nvPr/>
          </p:nvGrpSpPr>
          <p:grpSpPr>
            <a:xfrm>
              <a:off x="3383910" y="3638036"/>
              <a:ext cx="397012" cy="453745"/>
              <a:chOff x="7814872" y="2457809"/>
              <a:chExt cx="397021" cy="453755"/>
            </a:xfrm>
            <a:grpFill/>
          </p:grpSpPr>
          <p:sp>
            <p:nvSpPr>
              <p:cNvPr id="10" name="Vrije vorm: vorm 592">
                <a:extLst>
                  <a:ext uri="{FF2B5EF4-FFF2-40B4-BE49-F238E27FC236}">
                    <a16:creationId xmlns:a16="http://schemas.microsoft.com/office/drawing/2014/main" id="{16E19F98-2783-55F5-06B6-0FE92C77AD17}"/>
                  </a:ext>
                </a:extLst>
              </p:cNvPr>
              <p:cNvSpPr/>
              <p:nvPr/>
            </p:nvSpPr>
            <p:spPr>
              <a:xfrm>
                <a:off x="7814872" y="2457809"/>
                <a:ext cx="397021" cy="453755"/>
              </a:xfrm>
              <a:custGeom>
                <a:avLst/>
                <a:gdLst>
                  <a:gd name="connsiteX0" fmla="*/ 198511 w 397021"/>
                  <a:gd name="connsiteY0" fmla="*/ 453756 h 453755"/>
                  <a:gd name="connsiteX1" fmla="*/ 173064 w 397021"/>
                  <a:gd name="connsiteY1" fmla="*/ 449029 h 453755"/>
                  <a:gd name="connsiteX2" fmla="*/ 153383 w 397021"/>
                  <a:gd name="connsiteY2" fmla="*/ 441467 h 453755"/>
                  <a:gd name="connsiteX3" fmla="*/ 1 w 397021"/>
                  <a:gd name="connsiteY3" fmla="*/ 218134 h 453755"/>
                  <a:gd name="connsiteX4" fmla="*/ 1 w 397021"/>
                  <a:gd name="connsiteY4" fmla="*/ 74186 h 453755"/>
                  <a:gd name="connsiteX5" fmla="*/ 24692 w 397021"/>
                  <a:gd name="connsiteY5" fmla="*/ 35543 h 453755"/>
                  <a:gd name="connsiteX6" fmla="*/ 194503 w 397021"/>
                  <a:gd name="connsiteY6" fmla="*/ 0 h 453755"/>
                  <a:gd name="connsiteX7" fmla="*/ 198643 w 397021"/>
                  <a:gd name="connsiteY7" fmla="*/ 19 h 453755"/>
                  <a:gd name="connsiteX8" fmla="*/ 202159 w 397021"/>
                  <a:gd name="connsiteY8" fmla="*/ 0 h 453755"/>
                  <a:gd name="connsiteX9" fmla="*/ 372103 w 397021"/>
                  <a:gd name="connsiteY9" fmla="*/ 35448 h 453755"/>
                  <a:gd name="connsiteX10" fmla="*/ 397021 w 397021"/>
                  <a:gd name="connsiteY10" fmla="*/ 74281 h 453755"/>
                  <a:gd name="connsiteX11" fmla="*/ 397021 w 397021"/>
                  <a:gd name="connsiteY11" fmla="*/ 218134 h 453755"/>
                  <a:gd name="connsiteX12" fmla="*/ 243639 w 397021"/>
                  <a:gd name="connsiteY12" fmla="*/ 441467 h 453755"/>
                  <a:gd name="connsiteX13" fmla="*/ 223958 w 397021"/>
                  <a:gd name="connsiteY13" fmla="*/ 449029 h 453755"/>
                  <a:gd name="connsiteX14" fmla="*/ 198511 w 397021"/>
                  <a:gd name="connsiteY14" fmla="*/ 453756 h 453755"/>
                  <a:gd name="connsiteX15" fmla="*/ 194729 w 397021"/>
                  <a:gd name="connsiteY15" fmla="*/ 28359 h 453755"/>
                  <a:gd name="connsiteX16" fmla="*/ 36262 w 397021"/>
                  <a:gd name="connsiteY16" fmla="*/ 61425 h 453755"/>
                  <a:gd name="connsiteX17" fmla="*/ 28359 w 397021"/>
                  <a:gd name="connsiteY17" fmla="*/ 74091 h 453755"/>
                  <a:gd name="connsiteX18" fmla="*/ 28359 w 397021"/>
                  <a:gd name="connsiteY18" fmla="*/ 218134 h 453755"/>
                  <a:gd name="connsiteX19" fmla="*/ 163554 w 397021"/>
                  <a:gd name="connsiteY19" fmla="*/ 414999 h 453755"/>
                  <a:gd name="connsiteX20" fmla="*/ 183235 w 397021"/>
                  <a:gd name="connsiteY20" fmla="*/ 422561 h 453755"/>
                  <a:gd name="connsiteX21" fmla="*/ 198511 w 397021"/>
                  <a:gd name="connsiteY21" fmla="*/ 425416 h 453755"/>
                  <a:gd name="connsiteX22" fmla="*/ 213786 w 397021"/>
                  <a:gd name="connsiteY22" fmla="*/ 422580 h 453755"/>
                  <a:gd name="connsiteX23" fmla="*/ 233467 w 397021"/>
                  <a:gd name="connsiteY23" fmla="*/ 415018 h 453755"/>
                  <a:gd name="connsiteX24" fmla="*/ 368662 w 397021"/>
                  <a:gd name="connsiteY24" fmla="*/ 218134 h 453755"/>
                  <a:gd name="connsiteX25" fmla="*/ 368662 w 397021"/>
                  <a:gd name="connsiteY25" fmla="*/ 74186 h 453755"/>
                  <a:gd name="connsiteX26" fmla="*/ 360533 w 397021"/>
                  <a:gd name="connsiteY26" fmla="*/ 61330 h 453755"/>
                  <a:gd name="connsiteX27" fmla="*/ 202178 w 397021"/>
                  <a:gd name="connsiteY27" fmla="*/ 28359 h 453755"/>
                  <a:gd name="connsiteX28" fmla="*/ 198643 w 397021"/>
                  <a:gd name="connsiteY28" fmla="*/ 28377 h 453755"/>
                  <a:gd name="connsiteX29" fmla="*/ 194729 w 397021"/>
                  <a:gd name="connsiteY29" fmla="*/ 28359 h 453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7021" h="453755">
                    <a:moveTo>
                      <a:pt x="198511" y="453756"/>
                    </a:moveTo>
                    <a:cubicBezTo>
                      <a:pt x="189795" y="453756"/>
                      <a:pt x="181231" y="452168"/>
                      <a:pt x="173064" y="449029"/>
                    </a:cubicBezTo>
                    <a:lnTo>
                      <a:pt x="153383" y="441467"/>
                    </a:lnTo>
                    <a:cubicBezTo>
                      <a:pt x="61633" y="406170"/>
                      <a:pt x="1" y="316425"/>
                      <a:pt x="1" y="218134"/>
                    </a:cubicBezTo>
                    <a:lnTo>
                      <a:pt x="1" y="74186"/>
                    </a:lnTo>
                    <a:cubicBezTo>
                      <a:pt x="-94" y="57625"/>
                      <a:pt x="9605" y="42443"/>
                      <a:pt x="24692" y="35543"/>
                    </a:cubicBezTo>
                    <a:cubicBezTo>
                      <a:pt x="78762" y="11930"/>
                      <a:pt x="135857" y="0"/>
                      <a:pt x="194503" y="0"/>
                    </a:cubicBezTo>
                    <a:lnTo>
                      <a:pt x="198643" y="19"/>
                    </a:lnTo>
                    <a:lnTo>
                      <a:pt x="202159" y="0"/>
                    </a:lnTo>
                    <a:cubicBezTo>
                      <a:pt x="261051" y="0"/>
                      <a:pt x="318240" y="11930"/>
                      <a:pt x="372103" y="35448"/>
                    </a:cubicBezTo>
                    <a:cubicBezTo>
                      <a:pt x="387398" y="42443"/>
                      <a:pt x="397134" y="57662"/>
                      <a:pt x="397021" y="74281"/>
                    </a:cubicBezTo>
                    <a:lnTo>
                      <a:pt x="397021" y="218134"/>
                    </a:lnTo>
                    <a:cubicBezTo>
                      <a:pt x="397021" y="316425"/>
                      <a:pt x="335388" y="406170"/>
                      <a:pt x="243639" y="441467"/>
                    </a:cubicBezTo>
                    <a:lnTo>
                      <a:pt x="223958" y="449029"/>
                    </a:lnTo>
                    <a:cubicBezTo>
                      <a:pt x="215790" y="452168"/>
                      <a:pt x="207226" y="453756"/>
                      <a:pt x="198511" y="453756"/>
                    </a:cubicBezTo>
                    <a:close/>
                    <a:moveTo>
                      <a:pt x="194729" y="28359"/>
                    </a:moveTo>
                    <a:cubicBezTo>
                      <a:pt x="139846" y="28359"/>
                      <a:pt x="86532" y="39494"/>
                      <a:pt x="36262" y="61425"/>
                    </a:cubicBezTo>
                    <a:cubicBezTo>
                      <a:pt x="31479" y="63618"/>
                      <a:pt x="28321" y="68609"/>
                      <a:pt x="28359" y="74091"/>
                    </a:cubicBezTo>
                    <a:lnTo>
                      <a:pt x="28359" y="218134"/>
                    </a:lnTo>
                    <a:cubicBezTo>
                      <a:pt x="28359" y="304779"/>
                      <a:pt x="82694" y="383899"/>
                      <a:pt x="163554" y="414999"/>
                    </a:cubicBezTo>
                    <a:lnTo>
                      <a:pt x="183235" y="422561"/>
                    </a:lnTo>
                    <a:cubicBezTo>
                      <a:pt x="188150" y="424452"/>
                      <a:pt x="193274" y="425416"/>
                      <a:pt x="198511" y="425416"/>
                    </a:cubicBezTo>
                    <a:cubicBezTo>
                      <a:pt x="203748" y="425416"/>
                      <a:pt x="208871" y="424452"/>
                      <a:pt x="213786" y="422580"/>
                    </a:cubicBezTo>
                    <a:lnTo>
                      <a:pt x="233467" y="415018"/>
                    </a:lnTo>
                    <a:cubicBezTo>
                      <a:pt x="314327" y="383880"/>
                      <a:pt x="368662" y="304779"/>
                      <a:pt x="368662" y="218134"/>
                    </a:cubicBezTo>
                    <a:lnTo>
                      <a:pt x="368662" y="74186"/>
                    </a:lnTo>
                    <a:cubicBezTo>
                      <a:pt x="368700" y="68647"/>
                      <a:pt x="365505" y="63618"/>
                      <a:pt x="360533" y="61330"/>
                    </a:cubicBezTo>
                    <a:cubicBezTo>
                      <a:pt x="310451" y="39456"/>
                      <a:pt x="257137" y="28359"/>
                      <a:pt x="202178" y="28359"/>
                    </a:cubicBezTo>
                    <a:lnTo>
                      <a:pt x="198643" y="28377"/>
                    </a:lnTo>
                    <a:lnTo>
                      <a:pt x="194729" y="28359"/>
                    </a:lnTo>
                    <a:close/>
                  </a:path>
                </a:pathLst>
              </a:custGeom>
              <a:solidFill>
                <a:schemeClr val="accent3"/>
              </a:solidFill>
              <a:ln w="18653" cap="flat">
                <a:noFill/>
                <a:prstDash val="solid"/>
                <a:miter/>
              </a:ln>
            </p:spPr>
            <p:txBody>
              <a:bodyPr rtlCol="0" anchor="ctr"/>
              <a:lstStyle/>
              <a:p>
                <a:endParaRPr lang="nl-NL">
                  <a:solidFill>
                    <a:schemeClr val="accent3"/>
                  </a:solidFill>
                </a:endParaRPr>
              </a:p>
            </p:txBody>
          </p:sp>
          <p:sp>
            <p:nvSpPr>
              <p:cNvPr id="11" name="Vrije vorm: vorm 593">
                <a:extLst>
                  <a:ext uri="{FF2B5EF4-FFF2-40B4-BE49-F238E27FC236}">
                    <a16:creationId xmlns:a16="http://schemas.microsoft.com/office/drawing/2014/main" id="{1DF8C927-15E1-4732-ED7B-A472F4ADD682}"/>
                  </a:ext>
                </a:extLst>
              </p:cNvPr>
              <p:cNvSpPr/>
              <p:nvPr/>
            </p:nvSpPr>
            <p:spPr>
              <a:xfrm>
                <a:off x="7914128" y="2542903"/>
                <a:ext cx="198509" cy="255227"/>
              </a:xfrm>
              <a:custGeom>
                <a:avLst/>
                <a:gdLst>
                  <a:gd name="connsiteX0" fmla="*/ 42538 w 198509"/>
                  <a:gd name="connsiteY0" fmla="*/ 255208 h 255227"/>
                  <a:gd name="connsiteX1" fmla="*/ 0 w 198509"/>
                  <a:gd name="connsiteY1" fmla="*/ 212670 h 255227"/>
                  <a:gd name="connsiteX2" fmla="*/ 0 w 198509"/>
                  <a:gd name="connsiteY2" fmla="*/ 127595 h 255227"/>
                  <a:gd name="connsiteX3" fmla="*/ 28359 w 198509"/>
                  <a:gd name="connsiteY3" fmla="*/ 87496 h 255227"/>
                  <a:gd name="connsiteX4" fmla="*/ 28359 w 198509"/>
                  <a:gd name="connsiteY4" fmla="*/ 70896 h 255227"/>
                  <a:gd name="connsiteX5" fmla="*/ 99255 w 198509"/>
                  <a:gd name="connsiteY5" fmla="*/ 0 h 255227"/>
                  <a:gd name="connsiteX6" fmla="*/ 170151 w 198509"/>
                  <a:gd name="connsiteY6" fmla="*/ 70896 h 255227"/>
                  <a:gd name="connsiteX7" fmla="*/ 170151 w 198509"/>
                  <a:gd name="connsiteY7" fmla="*/ 87515 h 255227"/>
                  <a:gd name="connsiteX8" fmla="*/ 198510 w 198509"/>
                  <a:gd name="connsiteY8" fmla="*/ 127614 h 255227"/>
                  <a:gd name="connsiteX9" fmla="*/ 198510 w 198509"/>
                  <a:gd name="connsiteY9" fmla="*/ 212689 h 255227"/>
                  <a:gd name="connsiteX10" fmla="*/ 155972 w 198509"/>
                  <a:gd name="connsiteY10" fmla="*/ 255227 h 255227"/>
                  <a:gd name="connsiteX11" fmla="*/ 42538 w 198509"/>
                  <a:gd name="connsiteY11" fmla="*/ 255227 h 255227"/>
                  <a:gd name="connsiteX12" fmla="*/ 42538 w 198509"/>
                  <a:gd name="connsiteY12" fmla="*/ 113434 h 255227"/>
                  <a:gd name="connsiteX13" fmla="*/ 28359 w 198509"/>
                  <a:gd name="connsiteY13" fmla="*/ 127614 h 255227"/>
                  <a:gd name="connsiteX14" fmla="*/ 28359 w 198509"/>
                  <a:gd name="connsiteY14" fmla="*/ 212689 h 255227"/>
                  <a:gd name="connsiteX15" fmla="*/ 42538 w 198509"/>
                  <a:gd name="connsiteY15" fmla="*/ 226868 h 255227"/>
                  <a:gd name="connsiteX16" fmla="*/ 155972 w 198509"/>
                  <a:gd name="connsiteY16" fmla="*/ 226868 h 255227"/>
                  <a:gd name="connsiteX17" fmla="*/ 170151 w 198509"/>
                  <a:gd name="connsiteY17" fmla="*/ 212689 h 255227"/>
                  <a:gd name="connsiteX18" fmla="*/ 170151 w 198509"/>
                  <a:gd name="connsiteY18" fmla="*/ 127614 h 255227"/>
                  <a:gd name="connsiteX19" fmla="*/ 155972 w 198509"/>
                  <a:gd name="connsiteY19" fmla="*/ 113434 h 255227"/>
                  <a:gd name="connsiteX20" fmla="*/ 42538 w 198509"/>
                  <a:gd name="connsiteY20" fmla="*/ 113434 h 255227"/>
                  <a:gd name="connsiteX21" fmla="*/ 141793 w 198509"/>
                  <a:gd name="connsiteY21" fmla="*/ 85076 h 255227"/>
                  <a:gd name="connsiteX22" fmla="*/ 141793 w 198509"/>
                  <a:gd name="connsiteY22" fmla="*/ 70896 h 255227"/>
                  <a:gd name="connsiteX23" fmla="*/ 99255 w 198509"/>
                  <a:gd name="connsiteY23" fmla="*/ 28359 h 255227"/>
                  <a:gd name="connsiteX24" fmla="*/ 56717 w 198509"/>
                  <a:gd name="connsiteY24" fmla="*/ 70896 h 255227"/>
                  <a:gd name="connsiteX25" fmla="*/ 56717 w 198509"/>
                  <a:gd name="connsiteY25" fmla="*/ 85076 h 255227"/>
                  <a:gd name="connsiteX26" fmla="*/ 141793 w 198509"/>
                  <a:gd name="connsiteY26" fmla="*/ 85076 h 255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98509" h="255227">
                    <a:moveTo>
                      <a:pt x="42538" y="255208"/>
                    </a:moveTo>
                    <a:cubicBezTo>
                      <a:pt x="19076" y="255208"/>
                      <a:pt x="0" y="236132"/>
                      <a:pt x="0" y="212670"/>
                    </a:cubicBezTo>
                    <a:lnTo>
                      <a:pt x="0" y="127595"/>
                    </a:lnTo>
                    <a:cubicBezTo>
                      <a:pt x="0" y="109445"/>
                      <a:pt x="11627" y="93413"/>
                      <a:pt x="28359" y="87496"/>
                    </a:cubicBezTo>
                    <a:lnTo>
                      <a:pt x="28359" y="70896"/>
                    </a:lnTo>
                    <a:cubicBezTo>
                      <a:pt x="28359" y="31799"/>
                      <a:pt x="60158" y="0"/>
                      <a:pt x="99255" y="0"/>
                    </a:cubicBezTo>
                    <a:cubicBezTo>
                      <a:pt x="138352" y="0"/>
                      <a:pt x="170151" y="31799"/>
                      <a:pt x="170151" y="70896"/>
                    </a:cubicBezTo>
                    <a:lnTo>
                      <a:pt x="170151" y="87515"/>
                    </a:lnTo>
                    <a:cubicBezTo>
                      <a:pt x="186883" y="93451"/>
                      <a:pt x="198510" y="109483"/>
                      <a:pt x="198510" y="127614"/>
                    </a:cubicBezTo>
                    <a:lnTo>
                      <a:pt x="198510" y="212689"/>
                    </a:lnTo>
                    <a:cubicBezTo>
                      <a:pt x="198510" y="236151"/>
                      <a:pt x="179434" y="255227"/>
                      <a:pt x="155972" y="255227"/>
                    </a:cubicBezTo>
                    <a:lnTo>
                      <a:pt x="42538" y="255227"/>
                    </a:lnTo>
                    <a:close/>
                    <a:moveTo>
                      <a:pt x="42538" y="113434"/>
                    </a:moveTo>
                    <a:cubicBezTo>
                      <a:pt x="34711" y="113434"/>
                      <a:pt x="28359" y="119787"/>
                      <a:pt x="28359" y="127614"/>
                    </a:cubicBezTo>
                    <a:lnTo>
                      <a:pt x="28359" y="212689"/>
                    </a:lnTo>
                    <a:cubicBezTo>
                      <a:pt x="28359" y="220516"/>
                      <a:pt x="34711" y="226868"/>
                      <a:pt x="42538" y="226868"/>
                    </a:cubicBezTo>
                    <a:lnTo>
                      <a:pt x="155972" y="226868"/>
                    </a:lnTo>
                    <a:cubicBezTo>
                      <a:pt x="163799" y="226868"/>
                      <a:pt x="170151" y="220516"/>
                      <a:pt x="170151" y="212689"/>
                    </a:cubicBezTo>
                    <a:lnTo>
                      <a:pt x="170151" y="127614"/>
                    </a:lnTo>
                    <a:cubicBezTo>
                      <a:pt x="170151" y="119787"/>
                      <a:pt x="163799" y="113434"/>
                      <a:pt x="155972" y="113434"/>
                    </a:cubicBezTo>
                    <a:lnTo>
                      <a:pt x="42538" y="113434"/>
                    </a:lnTo>
                    <a:close/>
                    <a:moveTo>
                      <a:pt x="141793" y="85076"/>
                    </a:moveTo>
                    <a:lnTo>
                      <a:pt x="141793" y="70896"/>
                    </a:lnTo>
                    <a:cubicBezTo>
                      <a:pt x="141793" y="47434"/>
                      <a:pt x="122717" y="28359"/>
                      <a:pt x="99255" y="28359"/>
                    </a:cubicBezTo>
                    <a:cubicBezTo>
                      <a:pt x="75793" y="28359"/>
                      <a:pt x="56717" y="47434"/>
                      <a:pt x="56717" y="70896"/>
                    </a:cubicBezTo>
                    <a:lnTo>
                      <a:pt x="56717" y="85076"/>
                    </a:lnTo>
                    <a:lnTo>
                      <a:pt x="141793" y="85076"/>
                    </a:lnTo>
                    <a:close/>
                  </a:path>
                </a:pathLst>
              </a:custGeom>
              <a:solidFill>
                <a:schemeClr val="accent3"/>
              </a:solidFill>
              <a:ln w="18653" cap="flat">
                <a:noFill/>
                <a:prstDash val="solid"/>
                <a:miter/>
              </a:ln>
            </p:spPr>
            <p:txBody>
              <a:bodyPr rtlCol="0" anchor="ctr"/>
              <a:lstStyle/>
              <a:p>
                <a:endParaRPr lang="nl-NL"/>
              </a:p>
            </p:txBody>
          </p:sp>
          <p:sp>
            <p:nvSpPr>
              <p:cNvPr id="12" name="Vrije vorm: vorm 594">
                <a:extLst>
                  <a:ext uri="{FF2B5EF4-FFF2-40B4-BE49-F238E27FC236}">
                    <a16:creationId xmlns:a16="http://schemas.microsoft.com/office/drawing/2014/main" id="{103E7B18-886E-6253-4D35-6B8334645DFA}"/>
                  </a:ext>
                </a:extLst>
              </p:cNvPr>
              <p:cNvSpPr/>
              <p:nvPr/>
            </p:nvSpPr>
            <p:spPr>
              <a:xfrm>
                <a:off x="7992114" y="2692315"/>
                <a:ext cx="42537" cy="42537"/>
              </a:xfrm>
              <a:custGeom>
                <a:avLst/>
                <a:gdLst>
                  <a:gd name="connsiteX0" fmla="*/ 42538 w 42537"/>
                  <a:gd name="connsiteY0" fmla="*/ 21269 h 42537"/>
                  <a:gd name="connsiteX1" fmla="*/ 21269 w 42537"/>
                  <a:gd name="connsiteY1" fmla="*/ 42538 h 42537"/>
                  <a:gd name="connsiteX2" fmla="*/ 0 w 42537"/>
                  <a:gd name="connsiteY2" fmla="*/ 21269 h 42537"/>
                  <a:gd name="connsiteX3" fmla="*/ 21269 w 42537"/>
                  <a:gd name="connsiteY3" fmla="*/ 0 h 42537"/>
                  <a:gd name="connsiteX4" fmla="*/ 42538 w 42537"/>
                  <a:gd name="connsiteY4" fmla="*/ 21269 h 42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537" h="42537">
                    <a:moveTo>
                      <a:pt x="42538" y="21269"/>
                    </a:moveTo>
                    <a:cubicBezTo>
                      <a:pt x="42538" y="33015"/>
                      <a:pt x="33015" y="42538"/>
                      <a:pt x="21269" y="42538"/>
                    </a:cubicBezTo>
                    <a:cubicBezTo>
                      <a:pt x="9522" y="42538"/>
                      <a:pt x="0" y="33015"/>
                      <a:pt x="0" y="21269"/>
                    </a:cubicBezTo>
                    <a:cubicBezTo>
                      <a:pt x="0" y="9522"/>
                      <a:pt x="9522" y="0"/>
                      <a:pt x="21269" y="0"/>
                    </a:cubicBezTo>
                    <a:cubicBezTo>
                      <a:pt x="33015" y="0"/>
                      <a:pt x="42538" y="9522"/>
                      <a:pt x="42538" y="21269"/>
                    </a:cubicBezTo>
                    <a:close/>
                  </a:path>
                </a:pathLst>
              </a:custGeom>
              <a:grpFill/>
              <a:ln w="18653" cap="flat">
                <a:noFill/>
                <a:prstDash val="solid"/>
                <a:miter/>
              </a:ln>
            </p:spPr>
            <p:txBody>
              <a:bodyPr rtlCol="0" anchor="ctr"/>
              <a:lstStyle/>
              <a:p>
                <a:endParaRPr lang="nl-NL"/>
              </a:p>
            </p:txBody>
          </p:sp>
        </p:grpSp>
        <p:sp>
          <p:nvSpPr>
            <p:cNvPr id="9" name="TextBox 8">
              <a:extLst>
                <a:ext uri="{FF2B5EF4-FFF2-40B4-BE49-F238E27FC236}">
                  <a16:creationId xmlns:a16="http://schemas.microsoft.com/office/drawing/2014/main" id="{2554E198-E7D4-7D49-1178-EA3C84A38EB0}"/>
                </a:ext>
              </a:extLst>
            </p:cNvPr>
            <p:cNvSpPr txBox="1"/>
            <p:nvPr/>
          </p:nvSpPr>
          <p:spPr>
            <a:xfrm>
              <a:off x="3265591" y="4091977"/>
              <a:ext cx="726930" cy="369332"/>
            </a:xfrm>
            <a:prstGeom prst="rect">
              <a:avLst/>
            </a:prstGeom>
            <a:solidFill>
              <a:srgbClr val="FDE4D4"/>
            </a:solidFill>
          </p:spPr>
          <p:txBody>
            <a:bodyPr wrap="none" rtlCol="0">
              <a:spAutoFit/>
            </a:bodyPr>
            <a:lstStyle/>
            <a:p>
              <a:r>
                <a:rPr lang="en-NL" b="1" dirty="0">
                  <a:solidFill>
                    <a:schemeClr val="accent3"/>
                  </a:solidFill>
                </a:rPr>
                <a:t>Vault</a:t>
              </a:r>
            </a:p>
          </p:txBody>
        </p:sp>
      </p:grpSp>
      <p:sp>
        <p:nvSpPr>
          <p:cNvPr id="19" name="Rounded Rectangle 18">
            <a:extLst>
              <a:ext uri="{FF2B5EF4-FFF2-40B4-BE49-F238E27FC236}">
                <a16:creationId xmlns:a16="http://schemas.microsoft.com/office/drawing/2014/main" id="{871F5707-50BC-6F73-5AE0-6CDBAA1501E8}"/>
              </a:ext>
            </a:extLst>
          </p:cNvPr>
          <p:cNvSpPr/>
          <p:nvPr/>
        </p:nvSpPr>
        <p:spPr>
          <a:xfrm>
            <a:off x="1586992" y="4633200"/>
            <a:ext cx="629197" cy="1382068"/>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t>
            </a:r>
          </a:p>
        </p:txBody>
      </p:sp>
      <p:grpSp>
        <p:nvGrpSpPr>
          <p:cNvPr id="20" name="Group 19">
            <a:extLst>
              <a:ext uri="{FF2B5EF4-FFF2-40B4-BE49-F238E27FC236}">
                <a16:creationId xmlns:a16="http://schemas.microsoft.com/office/drawing/2014/main" id="{F6A40832-E851-FCB7-AFB3-2F3B94393A0E}"/>
              </a:ext>
            </a:extLst>
          </p:cNvPr>
          <p:cNvGrpSpPr/>
          <p:nvPr/>
        </p:nvGrpSpPr>
        <p:grpSpPr>
          <a:xfrm>
            <a:off x="1742049" y="4779462"/>
            <a:ext cx="319085" cy="616661"/>
            <a:chOff x="7660979" y="4917113"/>
            <a:chExt cx="224725" cy="434300"/>
          </a:xfrm>
        </p:grpSpPr>
        <p:sp>
          <p:nvSpPr>
            <p:cNvPr id="21" name="Rounded Rectangle 20">
              <a:extLst>
                <a:ext uri="{FF2B5EF4-FFF2-40B4-BE49-F238E27FC236}">
                  <a16:creationId xmlns:a16="http://schemas.microsoft.com/office/drawing/2014/main" id="{D24A4B69-4038-5A50-F284-6FE5A457931B}"/>
                </a:ext>
              </a:extLst>
            </p:cNvPr>
            <p:cNvSpPr/>
            <p:nvPr/>
          </p:nvSpPr>
          <p:spPr>
            <a:xfrm>
              <a:off x="7660979" y="4917113"/>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a:extLst>
                <a:ext uri="{FF2B5EF4-FFF2-40B4-BE49-F238E27FC236}">
                  <a16:creationId xmlns:a16="http://schemas.microsoft.com/office/drawing/2014/main" id="{943268B0-BAE0-7C24-7005-6C22E70F22EA}"/>
                </a:ext>
              </a:extLst>
            </p:cNvPr>
            <p:cNvSpPr/>
            <p:nvPr/>
          </p:nvSpPr>
          <p:spPr>
            <a:xfrm>
              <a:off x="7660979" y="5046266"/>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a:extLst>
                <a:ext uri="{FF2B5EF4-FFF2-40B4-BE49-F238E27FC236}">
                  <a16:creationId xmlns:a16="http://schemas.microsoft.com/office/drawing/2014/main" id="{14A7772B-4A73-EABE-BC3B-7E4B5AE1662E}"/>
                </a:ext>
              </a:extLst>
            </p:cNvPr>
            <p:cNvSpPr/>
            <p:nvPr/>
          </p:nvSpPr>
          <p:spPr>
            <a:xfrm>
              <a:off x="7660979" y="5168634"/>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a:extLst>
                <a:ext uri="{FF2B5EF4-FFF2-40B4-BE49-F238E27FC236}">
                  <a16:creationId xmlns:a16="http://schemas.microsoft.com/office/drawing/2014/main" id="{837C3CBA-D2FD-F99F-BF49-DED2CCEB6C4A}"/>
                </a:ext>
              </a:extLst>
            </p:cNvPr>
            <p:cNvSpPr/>
            <p:nvPr/>
          </p:nvSpPr>
          <p:spPr>
            <a:xfrm>
              <a:off x="7660979" y="5297787"/>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Rounded Rectangle 24">
            <a:extLst>
              <a:ext uri="{FF2B5EF4-FFF2-40B4-BE49-F238E27FC236}">
                <a16:creationId xmlns:a16="http://schemas.microsoft.com/office/drawing/2014/main" id="{19DFA610-8D50-8368-B2AB-641D7F7C1FC3}"/>
              </a:ext>
            </a:extLst>
          </p:cNvPr>
          <p:cNvSpPr/>
          <p:nvPr/>
        </p:nvSpPr>
        <p:spPr>
          <a:xfrm>
            <a:off x="1069867" y="4748297"/>
            <a:ext cx="477296" cy="1148055"/>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96FF175B-B717-B97C-1CDC-1BF01EA978F9}"/>
              </a:ext>
            </a:extLst>
          </p:cNvPr>
          <p:cNvGrpSpPr/>
          <p:nvPr/>
        </p:nvGrpSpPr>
        <p:grpSpPr>
          <a:xfrm>
            <a:off x="1146759" y="4866337"/>
            <a:ext cx="319086" cy="433277"/>
            <a:chOff x="7660979" y="4917113"/>
            <a:chExt cx="224725" cy="305147"/>
          </a:xfrm>
        </p:grpSpPr>
        <p:sp>
          <p:nvSpPr>
            <p:cNvPr id="27" name="Rounded Rectangle 26">
              <a:extLst>
                <a:ext uri="{FF2B5EF4-FFF2-40B4-BE49-F238E27FC236}">
                  <a16:creationId xmlns:a16="http://schemas.microsoft.com/office/drawing/2014/main" id="{CBE30540-C349-EF04-DA17-5778E7123B9A}"/>
                </a:ext>
              </a:extLst>
            </p:cNvPr>
            <p:cNvSpPr/>
            <p:nvPr/>
          </p:nvSpPr>
          <p:spPr>
            <a:xfrm>
              <a:off x="7660979" y="4917113"/>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ounded Rectangle 27">
              <a:extLst>
                <a:ext uri="{FF2B5EF4-FFF2-40B4-BE49-F238E27FC236}">
                  <a16:creationId xmlns:a16="http://schemas.microsoft.com/office/drawing/2014/main" id="{D227642F-605D-5558-BAFF-05EE9B5C7A68}"/>
                </a:ext>
              </a:extLst>
            </p:cNvPr>
            <p:cNvSpPr/>
            <p:nvPr/>
          </p:nvSpPr>
          <p:spPr>
            <a:xfrm>
              <a:off x="7660979" y="5046266"/>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ounded Rectangle 28">
              <a:extLst>
                <a:ext uri="{FF2B5EF4-FFF2-40B4-BE49-F238E27FC236}">
                  <a16:creationId xmlns:a16="http://schemas.microsoft.com/office/drawing/2014/main" id="{07734332-5433-75A1-52D8-3917740AE218}"/>
                </a:ext>
              </a:extLst>
            </p:cNvPr>
            <p:cNvSpPr/>
            <p:nvPr/>
          </p:nvSpPr>
          <p:spPr>
            <a:xfrm>
              <a:off x="7660979" y="5168634"/>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Rounded Rectangle 29">
            <a:extLst>
              <a:ext uri="{FF2B5EF4-FFF2-40B4-BE49-F238E27FC236}">
                <a16:creationId xmlns:a16="http://schemas.microsoft.com/office/drawing/2014/main" id="{A877EF93-3EED-59D2-8953-C344EEE380C8}"/>
              </a:ext>
            </a:extLst>
          </p:cNvPr>
          <p:cNvSpPr/>
          <p:nvPr/>
        </p:nvSpPr>
        <p:spPr>
          <a:xfrm>
            <a:off x="2262259" y="4748297"/>
            <a:ext cx="477296" cy="1148055"/>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CD0B3C59-716B-FCD6-9888-EE1CA92C55AA}"/>
              </a:ext>
            </a:extLst>
          </p:cNvPr>
          <p:cNvGrpSpPr/>
          <p:nvPr/>
        </p:nvGrpSpPr>
        <p:grpSpPr>
          <a:xfrm>
            <a:off x="2334786" y="4866337"/>
            <a:ext cx="319086" cy="433277"/>
            <a:chOff x="7660979" y="4917113"/>
            <a:chExt cx="224725" cy="305147"/>
          </a:xfrm>
        </p:grpSpPr>
        <p:sp>
          <p:nvSpPr>
            <p:cNvPr id="32" name="Rounded Rectangle 31">
              <a:extLst>
                <a:ext uri="{FF2B5EF4-FFF2-40B4-BE49-F238E27FC236}">
                  <a16:creationId xmlns:a16="http://schemas.microsoft.com/office/drawing/2014/main" id="{058EB9A2-93A3-0138-833D-330428F18EC8}"/>
                </a:ext>
              </a:extLst>
            </p:cNvPr>
            <p:cNvSpPr/>
            <p:nvPr/>
          </p:nvSpPr>
          <p:spPr>
            <a:xfrm>
              <a:off x="7660979" y="4917113"/>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ounded Rectangle 32">
              <a:extLst>
                <a:ext uri="{FF2B5EF4-FFF2-40B4-BE49-F238E27FC236}">
                  <a16:creationId xmlns:a16="http://schemas.microsoft.com/office/drawing/2014/main" id="{B76C027A-DA6A-0860-0760-2F499E8DA2C7}"/>
                </a:ext>
              </a:extLst>
            </p:cNvPr>
            <p:cNvSpPr/>
            <p:nvPr/>
          </p:nvSpPr>
          <p:spPr>
            <a:xfrm>
              <a:off x="7660979" y="5046266"/>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ounded Rectangle 33">
              <a:extLst>
                <a:ext uri="{FF2B5EF4-FFF2-40B4-BE49-F238E27FC236}">
                  <a16:creationId xmlns:a16="http://schemas.microsoft.com/office/drawing/2014/main" id="{0B518476-0273-F6A8-D84C-CDFCDE09C895}"/>
                </a:ext>
              </a:extLst>
            </p:cNvPr>
            <p:cNvSpPr/>
            <p:nvPr/>
          </p:nvSpPr>
          <p:spPr>
            <a:xfrm>
              <a:off x="7660979" y="5168634"/>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ounded Rectangle 35">
            <a:extLst>
              <a:ext uri="{FF2B5EF4-FFF2-40B4-BE49-F238E27FC236}">
                <a16:creationId xmlns:a16="http://schemas.microsoft.com/office/drawing/2014/main" id="{42E829BA-82A8-E736-D109-457BBB9A52F6}"/>
              </a:ext>
            </a:extLst>
          </p:cNvPr>
          <p:cNvSpPr/>
          <p:nvPr/>
        </p:nvSpPr>
        <p:spPr>
          <a:xfrm>
            <a:off x="850005" y="3919451"/>
            <a:ext cx="6291675" cy="2573424"/>
          </a:xfrm>
          <a:prstGeom prst="roundRect">
            <a:avLst/>
          </a:prstGeom>
          <a:noFill/>
          <a:ln w="44450">
            <a:solidFill>
              <a:schemeClr val="accent3">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Graphic 36" descr="Cloud">
            <a:extLst>
              <a:ext uri="{FF2B5EF4-FFF2-40B4-BE49-F238E27FC236}">
                <a16:creationId xmlns:a16="http://schemas.microsoft.com/office/drawing/2014/main" id="{D649D22F-4541-D360-B0CF-466DEBF7A994}"/>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955801" y="5358051"/>
            <a:ext cx="914400" cy="914400"/>
          </a:xfrm>
          <a:prstGeom prst="rect">
            <a:avLst/>
          </a:prstGeom>
        </p:spPr>
      </p:pic>
      <p:pic>
        <p:nvPicPr>
          <p:cNvPr id="38" name="Graphic 37" descr="Cloud">
            <a:extLst>
              <a:ext uri="{FF2B5EF4-FFF2-40B4-BE49-F238E27FC236}">
                <a16:creationId xmlns:a16="http://schemas.microsoft.com/office/drawing/2014/main" id="{C30E0C6D-52B1-E6CD-8180-384ADE48BE5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984884" y="5246180"/>
            <a:ext cx="914400" cy="914400"/>
          </a:xfrm>
          <a:prstGeom prst="rect">
            <a:avLst/>
          </a:prstGeom>
        </p:spPr>
      </p:pic>
      <p:pic>
        <p:nvPicPr>
          <p:cNvPr id="39" name="Graphic 38" descr="Cloud">
            <a:extLst>
              <a:ext uri="{FF2B5EF4-FFF2-40B4-BE49-F238E27FC236}">
                <a16:creationId xmlns:a16="http://schemas.microsoft.com/office/drawing/2014/main" id="{A56EA449-C6D8-B496-0A0B-62838A24A526}"/>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417498" y="5194471"/>
            <a:ext cx="1086437" cy="1086437"/>
          </a:xfrm>
          <a:prstGeom prst="rect">
            <a:avLst/>
          </a:prstGeom>
        </p:spPr>
      </p:pic>
      <p:pic>
        <p:nvPicPr>
          <p:cNvPr id="40" name="Graphic 39" descr="Processor">
            <a:extLst>
              <a:ext uri="{FF2B5EF4-FFF2-40B4-BE49-F238E27FC236}">
                <a16:creationId xmlns:a16="http://schemas.microsoft.com/office/drawing/2014/main" id="{D968AF29-F0D8-24CF-5EC5-FC2AB3F5DD0A}"/>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846552" y="4832783"/>
            <a:ext cx="301557" cy="301557"/>
          </a:xfrm>
          <a:prstGeom prst="rect">
            <a:avLst/>
          </a:prstGeom>
        </p:spPr>
      </p:pic>
      <p:pic>
        <p:nvPicPr>
          <p:cNvPr id="41" name="Graphic 40" descr="Processor">
            <a:extLst>
              <a:ext uri="{FF2B5EF4-FFF2-40B4-BE49-F238E27FC236}">
                <a16:creationId xmlns:a16="http://schemas.microsoft.com/office/drawing/2014/main" id="{EF41FA26-B645-3520-6981-EBE2F1806EB3}"/>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98813" y="4832783"/>
            <a:ext cx="301557" cy="301557"/>
          </a:xfrm>
          <a:prstGeom prst="rect">
            <a:avLst/>
          </a:prstGeom>
        </p:spPr>
      </p:pic>
      <p:pic>
        <p:nvPicPr>
          <p:cNvPr id="42" name="Graphic 41" descr="Processor">
            <a:extLst>
              <a:ext uri="{FF2B5EF4-FFF2-40B4-BE49-F238E27FC236}">
                <a16:creationId xmlns:a16="http://schemas.microsoft.com/office/drawing/2014/main" id="{56745ECB-5D74-9029-A25C-3BB9BE0573A9}"/>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351074" y="4832783"/>
            <a:ext cx="301557" cy="301557"/>
          </a:xfrm>
          <a:prstGeom prst="rect">
            <a:avLst/>
          </a:prstGeom>
        </p:spPr>
      </p:pic>
      <p:pic>
        <p:nvPicPr>
          <p:cNvPr id="43" name="Graphic 42" descr="Processor">
            <a:extLst>
              <a:ext uri="{FF2B5EF4-FFF2-40B4-BE49-F238E27FC236}">
                <a16:creationId xmlns:a16="http://schemas.microsoft.com/office/drawing/2014/main" id="{2F3F30D2-7A41-7B29-8BF8-AEA9BCCFE779}"/>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846552" y="5086808"/>
            <a:ext cx="301557" cy="301557"/>
          </a:xfrm>
          <a:prstGeom prst="rect">
            <a:avLst/>
          </a:prstGeom>
        </p:spPr>
      </p:pic>
      <p:pic>
        <p:nvPicPr>
          <p:cNvPr id="44" name="Graphic 43" descr="Processor">
            <a:extLst>
              <a:ext uri="{FF2B5EF4-FFF2-40B4-BE49-F238E27FC236}">
                <a16:creationId xmlns:a16="http://schemas.microsoft.com/office/drawing/2014/main" id="{9A83A18C-2D31-A79B-2B6B-73FC99E3D72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98813" y="5086808"/>
            <a:ext cx="301557" cy="301557"/>
          </a:xfrm>
          <a:prstGeom prst="rect">
            <a:avLst/>
          </a:prstGeom>
        </p:spPr>
      </p:pic>
      <p:pic>
        <p:nvPicPr>
          <p:cNvPr id="45" name="Graphic 44" descr="Processor">
            <a:extLst>
              <a:ext uri="{FF2B5EF4-FFF2-40B4-BE49-F238E27FC236}">
                <a16:creationId xmlns:a16="http://schemas.microsoft.com/office/drawing/2014/main" id="{03DC5568-E383-F429-5C61-9BEA807567B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351074" y="5086808"/>
            <a:ext cx="301557" cy="301557"/>
          </a:xfrm>
          <a:prstGeom prst="rect">
            <a:avLst/>
          </a:prstGeom>
        </p:spPr>
      </p:pic>
      <p:pic>
        <p:nvPicPr>
          <p:cNvPr id="46" name="Graphic 45" descr="Processor">
            <a:extLst>
              <a:ext uri="{FF2B5EF4-FFF2-40B4-BE49-F238E27FC236}">
                <a16:creationId xmlns:a16="http://schemas.microsoft.com/office/drawing/2014/main" id="{9E0B6432-707F-FD1D-12B9-DCC2BBCD50E0}"/>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846552" y="5340833"/>
            <a:ext cx="301557" cy="301557"/>
          </a:xfrm>
          <a:prstGeom prst="rect">
            <a:avLst/>
          </a:prstGeom>
        </p:spPr>
      </p:pic>
      <p:pic>
        <p:nvPicPr>
          <p:cNvPr id="47" name="Graphic 46" descr="Processor">
            <a:extLst>
              <a:ext uri="{FF2B5EF4-FFF2-40B4-BE49-F238E27FC236}">
                <a16:creationId xmlns:a16="http://schemas.microsoft.com/office/drawing/2014/main" id="{77F2C28A-DD17-0E7D-F862-DE10ECDBA5DF}"/>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098813" y="5340833"/>
            <a:ext cx="301557" cy="301557"/>
          </a:xfrm>
          <a:prstGeom prst="rect">
            <a:avLst/>
          </a:prstGeom>
        </p:spPr>
      </p:pic>
      <p:pic>
        <p:nvPicPr>
          <p:cNvPr id="48" name="Graphic 47" descr="Processor">
            <a:extLst>
              <a:ext uri="{FF2B5EF4-FFF2-40B4-BE49-F238E27FC236}">
                <a16:creationId xmlns:a16="http://schemas.microsoft.com/office/drawing/2014/main" id="{7BF4FFAD-C8B1-FB5F-0A86-7BE7672B89C0}"/>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351074" y="5340833"/>
            <a:ext cx="301557" cy="301557"/>
          </a:xfrm>
          <a:prstGeom prst="rect">
            <a:avLst/>
          </a:prstGeom>
        </p:spPr>
      </p:pic>
      <p:grpSp>
        <p:nvGrpSpPr>
          <p:cNvPr id="49" name="Group 48">
            <a:extLst>
              <a:ext uri="{FF2B5EF4-FFF2-40B4-BE49-F238E27FC236}">
                <a16:creationId xmlns:a16="http://schemas.microsoft.com/office/drawing/2014/main" id="{02825A1D-1AA3-E44D-500B-55B4BAE39B36}"/>
              </a:ext>
            </a:extLst>
          </p:cNvPr>
          <p:cNvGrpSpPr/>
          <p:nvPr/>
        </p:nvGrpSpPr>
        <p:grpSpPr>
          <a:xfrm>
            <a:off x="7596232" y="3926762"/>
            <a:ext cx="3958520" cy="2566113"/>
            <a:chOff x="7596232" y="3926762"/>
            <a:chExt cx="3958520" cy="2566113"/>
          </a:xfrm>
        </p:grpSpPr>
        <p:grpSp>
          <p:nvGrpSpPr>
            <p:cNvPr id="50" name="Group 49">
              <a:extLst>
                <a:ext uri="{FF2B5EF4-FFF2-40B4-BE49-F238E27FC236}">
                  <a16:creationId xmlns:a16="http://schemas.microsoft.com/office/drawing/2014/main" id="{1873BB67-4991-B522-EF7B-51FB5D847018}"/>
                </a:ext>
              </a:extLst>
            </p:cNvPr>
            <p:cNvGrpSpPr/>
            <p:nvPr/>
          </p:nvGrpSpPr>
          <p:grpSpPr>
            <a:xfrm>
              <a:off x="7596232" y="3926762"/>
              <a:ext cx="3958520" cy="2566113"/>
              <a:chOff x="2882631" y="2717225"/>
              <a:chExt cx="2064097" cy="1917149"/>
            </a:xfrm>
          </p:grpSpPr>
          <p:sp>
            <p:nvSpPr>
              <p:cNvPr id="60" name="TextBox 59">
                <a:extLst>
                  <a:ext uri="{FF2B5EF4-FFF2-40B4-BE49-F238E27FC236}">
                    <a16:creationId xmlns:a16="http://schemas.microsoft.com/office/drawing/2014/main" id="{593BF4DB-5D1A-AD4C-EA79-2CD252F4309E}"/>
                  </a:ext>
                </a:extLst>
              </p:cNvPr>
              <p:cNvSpPr txBox="1"/>
              <p:nvPr/>
            </p:nvSpPr>
            <p:spPr>
              <a:xfrm>
                <a:off x="3382486" y="3860703"/>
                <a:ext cx="1095504" cy="570677"/>
              </a:xfrm>
              <a:prstGeom prst="rect">
                <a:avLst/>
              </a:prstGeom>
              <a:noFill/>
              <a:ln>
                <a:noFill/>
              </a:ln>
            </p:spPr>
            <p:txBody>
              <a:bodyPr wrap="square" lIns="0" tIns="0" rIns="0" bIns="0" rtlCol="0">
                <a:spAutoFit/>
              </a:bodyPr>
              <a:lstStyle/>
              <a:p>
                <a:pPr algn="l"/>
                <a:r>
                  <a:rPr lang="en-US" sz="5400" dirty="0">
                    <a:solidFill>
                      <a:schemeClr val="accent3"/>
                    </a:solidFill>
                  </a:rPr>
                  <a:t>iRODS</a:t>
                </a:r>
              </a:p>
            </p:txBody>
          </p:sp>
          <p:sp>
            <p:nvSpPr>
              <p:cNvPr id="61" name="Rounded Rectangle 60">
                <a:extLst>
                  <a:ext uri="{FF2B5EF4-FFF2-40B4-BE49-F238E27FC236}">
                    <a16:creationId xmlns:a16="http://schemas.microsoft.com/office/drawing/2014/main" id="{D7DFA9E7-833C-BB59-2C35-A1B11875245A}"/>
                  </a:ext>
                </a:extLst>
              </p:cNvPr>
              <p:cNvSpPr/>
              <p:nvPr/>
            </p:nvSpPr>
            <p:spPr>
              <a:xfrm>
                <a:off x="2882631" y="2717225"/>
                <a:ext cx="2064097" cy="1917149"/>
              </a:xfrm>
              <a:prstGeom prst="roundRect">
                <a:avLst/>
              </a:prstGeom>
              <a:noFill/>
              <a:ln w="44450">
                <a:solidFill>
                  <a:srgbClr val="00653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a:extLst>
                <a:ext uri="{FF2B5EF4-FFF2-40B4-BE49-F238E27FC236}">
                  <a16:creationId xmlns:a16="http://schemas.microsoft.com/office/drawing/2014/main" id="{80BE0E9B-3C03-165E-2029-EB0BCB088903}"/>
                </a:ext>
              </a:extLst>
            </p:cNvPr>
            <p:cNvGrpSpPr/>
            <p:nvPr/>
          </p:nvGrpSpPr>
          <p:grpSpPr>
            <a:xfrm>
              <a:off x="9029599" y="4409502"/>
              <a:ext cx="2337301" cy="958364"/>
              <a:chOff x="8788299" y="4244402"/>
              <a:chExt cx="2337301" cy="958364"/>
            </a:xfrm>
          </p:grpSpPr>
          <p:pic>
            <p:nvPicPr>
              <p:cNvPr id="55" name="Graphic 54" descr="Database">
                <a:extLst>
                  <a:ext uri="{FF2B5EF4-FFF2-40B4-BE49-F238E27FC236}">
                    <a16:creationId xmlns:a16="http://schemas.microsoft.com/office/drawing/2014/main" id="{DEF71B59-88A0-82FC-EE5D-5849ECA07B62}"/>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0227718" y="4259450"/>
                <a:ext cx="897882" cy="897882"/>
              </a:xfrm>
              <a:prstGeom prst="rect">
                <a:avLst/>
              </a:prstGeom>
            </p:spPr>
          </p:pic>
          <p:grpSp>
            <p:nvGrpSpPr>
              <p:cNvPr id="56" name="Group 55">
                <a:extLst>
                  <a:ext uri="{FF2B5EF4-FFF2-40B4-BE49-F238E27FC236}">
                    <a16:creationId xmlns:a16="http://schemas.microsoft.com/office/drawing/2014/main" id="{D6F24F3A-2DBF-4740-1D08-372B39596FFA}"/>
                  </a:ext>
                </a:extLst>
              </p:cNvPr>
              <p:cNvGrpSpPr/>
              <p:nvPr/>
            </p:nvGrpSpPr>
            <p:grpSpPr>
              <a:xfrm>
                <a:off x="9394965" y="4244402"/>
                <a:ext cx="1134181" cy="891267"/>
                <a:chOff x="5074699" y="1950305"/>
                <a:chExt cx="1671875" cy="1313801"/>
              </a:xfrm>
            </p:grpSpPr>
            <p:pic>
              <p:nvPicPr>
                <p:cNvPr id="58" name="Graphic 57" descr="Closed book">
                  <a:extLst>
                    <a:ext uri="{FF2B5EF4-FFF2-40B4-BE49-F238E27FC236}">
                      <a16:creationId xmlns:a16="http://schemas.microsoft.com/office/drawing/2014/main" id="{7515F99F-04FA-FFE7-1E2E-129DF4774B9A}"/>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5432773" y="1950305"/>
                  <a:ext cx="1313801" cy="1313801"/>
                </a:xfrm>
                <a:prstGeom prst="rect">
                  <a:avLst/>
                </a:prstGeom>
              </p:spPr>
            </p:pic>
            <p:pic>
              <p:nvPicPr>
                <p:cNvPr id="59" name="Graphic 58" descr="Ruler">
                  <a:extLst>
                    <a:ext uri="{FF2B5EF4-FFF2-40B4-BE49-F238E27FC236}">
                      <a16:creationId xmlns:a16="http://schemas.microsoft.com/office/drawing/2014/main" id="{0C6345F2-F784-E94E-03B1-76AA90922D42}"/>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rot="8036077">
                  <a:off x="5074699" y="2057071"/>
                  <a:ext cx="1107869" cy="1107869"/>
                </a:xfrm>
                <a:prstGeom prst="rect">
                  <a:avLst/>
                </a:prstGeom>
              </p:spPr>
            </p:pic>
          </p:grpSp>
          <p:pic>
            <p:nvPicPr>
              <p:cNvPr id="57" name="Graphic 56" descr="Flowchart">
                <a:extLst>
                  <a:ext uri="{FF2B5EF4-FFF2-40B4-BE49-F238E27FC236}">
                    <a16:creationId xmlns:a16="http://schemas.microsoft.com/office/drawing/2014/main" id="{8EB5E5E4-C752-0CE1-134D-CB6AECD967FB}"/>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8788299" y="4246239"/>
                <a:ext cx="956527" cy="956527"/>
              </a:xfrm>
              <a:prstGeom prst="rect">
                <a:avLst/>
              </a:prstGeom>
            </p:spPr>
          </p:pic>
        </p:grpSp>
        <p:grpSp>
          <p:nvGrpSpPr>
            <p:cNvPr id="52" name="Group 51">
              <a:extLst>
                <a:ext uri="{FF2B5EF4-FFF2-40B4-BE49-F238E27FC236}">
                  <a16:creationId xmlns:a16="http://schemas.microsoft.com/office/drawing/2014/main" id="{5122EC2A-EFE1-8635-6B2A-C996EFD28715}"/>
                </a:ext>
              </a:extLst>
            </p:cNvPr>
            <p:cNvGrpSpPr/>
            <p:nvPr/>
          </p:nvGrpSpPr>
          <p:grpSpPr>
            <a:xfrm>
              <a:off x="7828842" y="4485672"/>
              <a:ext cx="956528" cy="1110682"/>
              <a:chOff x="7892342" y="4320572"/>
              <a:chExt cx="956528" cy="1110682"/>
            </a:xfrm>
          </p:grpSpPr>
          <p:pic>
            <p:nvPicPr>
              <p:cNvPr id="53" name="Icoon_3_5">
                <a:extLst>
                  <a:ext uri="{FF2B5EF4-FFF2-40B4-BE49-F238E27FC236}">
                    <a16:creationId xmlns:a16="http://schemas.microsoft.com/office/drawing/2014/main" id="{0D8F5C57-0D21-EBC7-91E8-F5200F02A339}"/>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7952164" y="4320572"/>
                <a:ext cx="737183" cy="854542"/>
              </a:xfrm>
              <a:prstGeom prst="rect">
                <a:avLst/>
              </a:prstGeom>
            </p:spPr>
          </p:pic>
          <p:sp>
            <p:nvSpPr>
              <p:cNvPr id="54" name="TextBox 53">
                <a:extLst>
                  <a:ext uri="{FF2B5EF4-FFF2-40B4-BE49-F238E27FC236}">
                    <a16:creationId xmlns:a16="http://schemas.microsoft.com/office/drawing/2014/main" id="{5E584213-A303-2211-BD45-B16EEA6BFB31}"/>
                  </a:ext>
                </a:extLst>
              </p:cNvPr>
              <p:cNvSpPr txBox="1"/>
              <p:nvPr/>
            </p:nvSpPr>
            <p:spPr>
              <a:xfrm>
                <a:off x="7892342" y="5092700"/>
                <a:ext cx="956528" cy="338554"/>
              </a:xfrm>
              <a:prstGeom prst="rect">
                <a:avLst/>
              </a:prstGeom>
              <a:noFill/>
            </p:spPr>
            <p:txBody>
              <a:bodyPr wrap="square" rtlCol="0">
                <a:spAutoFit/>
              </a:bodyPr>
              <a:lstStyle/>
              <a:p>
                <a:r>
                  <a:rPr lang="en-NL" sz="1600" dirty="0">
                    <a:solidFill>
                      <a:schemeClr val="accent3"/>
                    </a:solidFill>
                  </a:rPr>
                  <a:t>Davrods</a:t>
                </a:r>
              </a:p>
            </p:txBody>
          </p:sp>
        </p:grpSp>
      </p:grpSp>
      <p:sp>
        <p:nvSpPr>
          <p:cNvPr id="63" name="Rounded Rectangle 62">
            <a:extLst>
              <a:ext uri="{FF2B5EF4-FFF2-40B4-BE49-F238E27FC236}">
                <a16:creationId xmlns:a16="http://schemas.microsoft.com/office/drawing/2014/main" id="{749674BB-D4F7-1A8D-1260-4D18BDC44A19}"/>
              </a:ext>
            </a:extLst>
          </p:cNvPr>
          <p:cNvSpPr/>
          <p:nvPr/>
        </p:nvSpPr>
        <p:spPr>
          <a:xfrm>
            <a:off x="8625846" y="1745558"/>
            <a:ext cx="1698965" cy="1350333"/>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pic>
        <p:nvPicPr>
          <p:cNvPr id="64" name="Picture 4" descr="HashiCorp Japan · GitHub">
            <a:extLst>
              <a:ext uri="{FF2B5EF4-FFF2-40B4-BE49-F238E27FC236}">
                <a16:creationId xmlns:a16="http://schemas.microsoft.com/office/drawing/2014/main" id="{5762C6AB-9894-2CFD-8535-F1C98FF9307A}"/>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8879475" y="1983140"/>
            <a:ext cx="1089590" cy="1089590"/>
          </a:xfrm>
          <a:prstGeom prst="rect">
            <a:avLst/>
          </a:prstGeom>
          <a:solidFill>
            <a:srgbClr val="FDE4D4"/>
          </a:solidFill>
        </p:spPr>
      </p:pic>
      <p:sp>
        <p:nvSpPr>
          <p:cNvPr id="65" name="TextBox 64">
            <a:extLst>
              <a:ext uri="{FF2B5EF4-FFF2-40B4-BE49-F238E27FC236}">
                <a16:creationId xmlns:a16="http://schemas.microsoft.com/office/drawing/2014/main" id="{DF72F526-78A7-704C-B846-7435FC7952A3}"/>
              </a:ext>
            </a:extLst>
          </p:cNvPr>
          <p:cNvSpPr txBox="1"/>
          <p:nvPr/>
        </p:nvSpPr>
        <p:spPr>
          <a:xfrm>
            <a:off x="8864334" y="1755989"/>
            <a:ext cx="1040606" cy="369332"/>
          </a:xfrm>
          <a:prstGeom prst="rect">
            <a:avLst/>
          </a:prstGeom>
          <a:noFill/>
        </p:spPr>
        <p:txBody>
          <a:bodyPr wrap="none" rtlCol="0">
            <a:spAutoFit/>
          </a:bodyPr>
          <a:lstStyle/>
          <a:p>
            <a:r>
              <a:rPr lang="en-NL" b="1" dirty="0"/>
              <a:t>Registry</a:t>
            </a:r>
          </a:p>
        </p:txBody>
      </p:sp>
      <p:sp>
        <p:nvSpPr>
          <p:cNvPr id="66" name="Left-right Arrow 65">
            <a:extLst>
              <a:ext uri="{FF2B5EF4-FFF2-40B4-BE49-F238E27FC236}">
                <a16:creationId xmlns:a16="http://schemas.microsoft.com/office/drawing/2014/main" id="{FFC6EC64-07B6-14F8-6300-A438B369F4FE}"/>
              </a:ext>
            </a:extLst>
          </p:cNvPr>
          <p:cNvSpPr/>
          <p:nvPr/>
        </p:nvSpPr>
        <p:spPr>
          <a:xfrm>
            <a:off x="6523576" y="5299614"/>
            <a:ext cx="1072656" cy="186786"/>
          </a:xfrm>
          <a:prstGeom prst="leftRight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NL"/>
          </a:p>
        </p:txBody>
      </p:sp>
      <p:sp>
        <p:nvSpPr>
          <p:cNvPr id="67" name="Up Arrow 66">
            <a:extLst>
              <a:ext uri="{FF2B5EF4-FFF2-40B4-BE49-F238E27FC236}">
                <a16:creationId xmlns:a16="http://schemas.microsoft.com/office/drawing/2014/main" id="{E05F1AE1-2D3B-4E7C-3FFC-1A8CE7455D3B}"/>
              </a:ext>
            </a:extLst>
          </p:cNvPr>
          <p:cNvSpPr/>
          <p:nvPr/>
        </p:nvSpPr>
        <p:spPr>
          <a:xfrm>
            <a:off x="9372600" y="3124155"/>
            <a:ext cx="228600" cy="795296"/>
          </a:xfrm>
          <a:prstGeom prst="up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NL"/>
          </a:p>
        </p:txBody>
      </p:sp>
      <p:sp>
        <p:nvSpPr>
          <p:cNvPr id="68" name="Rounded Rectangle 67">
            <a:extLst>
              <a:ext uri="{FF2B5EF4-FFF2-40B4-BE49-F238E27FC236}">
                <a16:creationId xmlns:a16="http://schemas.microsoft.com/office/drawing/2014/main" id="{ECEFE960-FBDF-8E1E-8B73-69480E3A8A99}"/>
              </a:ext>
            </a:extLst>
          </p:cNvPr>
          <p:cNvSpPr/>
          <p:nvPr/>
        </p:nvSpPr>
        <p:spPr>
          <a:xfrm>
            <a:off x="4116435" y="4707159"/>
            <a:ext cx="818714" cy="1014987"/>
          </a:xfrm>
          <a:prstGeom prst="round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NL"/>
          </a:p>
        </p:txBody>
      </p:sp>
      <p:sp>
        <p:nvSpPr>
          <p:cNvPr id="69" name="Up Arrow 68">
            <a:extLst>
              <a:ext uri="{FF2B5EF4-FFF2-40B4-BE49-F238E27FC236}">
                <a16:creationId xmlns:a16="http://schemas.microsoft.com/office/drawing/2014/main" id="{1925EEB3-19F2-0258-05AE-1133CD3DFB08}"/>
              </a:ext>
            </a:extLst>
          </p:cNvPr>
          <p:cNvSpPr/>
          <p:nvPr/>
        </p:nvSpPr>
        <p:spPr>
          <a:xfrm>
            <a:off x="3756573" y="3089184"/>
            <a:ext cx="192023" cy="849726"/>
          </a:xfrm>
          <a:prstGeom prst="up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NL"/>
          </a:p>
        </p:txBody>
      </p:sp>
      <p:sp>
        <p:nvSpPr>
          <p:cNvPr id="70" name="Down Arrow 69">
            <a:extLst>
              <a:ext uri="{FF2B5EF4-FFF2-40B4-BE49-F238E27FC236}">
                <a16:creationId xmlns:a16="http://schemas.microsoft.com/office/drawing/2014/main" id="{440224D6-B145-CFDE-BC0C-93FD3B0D54A2}"/>
              </a:ext>
            </a:extLst>
          </p:cNvPr>
          <p:cNvSpPr/>
          <p:nvPr/>
        </p:nvSpPr>
        <p:spPr>
          <a:xfrm>
            <a:off x="4331843" y="3072730"/>
            <a:ext cx="219774" cy="1634429"/>
          </a:xfrm>
          <a:prstGeom prst="down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NL"/>
          </a:p>
        </p:txBody>
      </p:sp>
      <p:sp>
        <p:nvSpPr>
          <p:cNvPr id="71" name="Bent Up Arrow 70">
            <a:extLst>
              <a:ext uri="{FF2B5EF4-FFF2-40B4-BE49-F238E27FC236}">
                <a16:creationId xmlns:a16="http://schemas.microsoft.com/office/drawing/2014/main" id="{9C7F50CD-0D3E-2386-6755-F52284E9F5B1}"/>
              </a:ext>
            </a:extLst>
          </p:cNvPr>
          <p:cNvSpPr/>
          <p:nvPr/>
        </p:nvSpPr>
        <p:spPr>
          <a:xfrm rot="5400000" flipH="1">
            <a:off x="6344006" y="1637611"/>
            <a:ext cx="1669853" cy="2893825"/>
          </a:xfrm>
          <a:prstGeom prst="bentUpArrow">
            <a:avLst>
              <a:gd name="adj1" fmla="val 6396"/>
              <a:gd name="adj2" fmla="val 7322"/>
              <a:gd name="adj3" fmla="val 11040"/>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NL"/>
          </a:p>
        </p:txBody>
      </p:sp>
      <p:sp>
        <p:nvSpPr>
          <p:cNvPr id="72" name="Bent Up Arrow 71">
            <a:extLst>
              <a:ext uri="{FF2B5EF4-FFF2-40B4-BE49-F238E27FC236}">
                <a16:creationId xmlns:a16="http://schemas.microsoft.com/office/drawing/2014/main" id="{EB6C84CF-CAD7-81F8-4467-51CCD1A2AD5D}"/>
              </a:ext>
            </a:extLst>
          </p:cNvPr>
          <p:cNvSpPr/>
          <p:nvPr/>
        </p:nvSpPr>
        <p:spPr>
          <a:xfrm rot="10800000">
            <a:off x="6197865" y="2692399"/>
            <a:ext cx="2390427" cy="2086974"/>
          </a:xfrm>
          <a:prstGeom prst="bentUpArrow">
            <a:avLst>
              <a:gd name="adj1" fmla="val 4127"/>
              <a:gd name="adj2" fmla="val 6203"/>
              <a:gd name="adj3" fmla="val 11895"/>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NL"/>
          </a:p>
        </p:txBody>
      </p:sp>
      <p:sp>
        <p:nvSpPr>
          <p:cNvPr id="73" name="TextBox 72">
            <a:extLst>
              <a:ext uri="{FF2B5EF4-FFF2-40B4-BE49-F238E27FC236}">
                <a16:creationId xmlns:a16="http://schemas.microsoft.com/office/drawing/2014/main" id="{FADF9EA9-2CD9-5F04-A6E9-2C51D09AF2B0}"/>
              </a:ext>
            </a:extLst>
          </p:cNvPr>
          <p:cNvSpPr txBox="1"/>
          <p:nvPr/>
        </p:nvSpPr>
        <p:spPr>
          <a:xfrm>
            <a:off x="2895600" y="3644900"/>
            <a:ext cx="184731" cy="369332"/>
          </a:xfrm>
          <a:prstGeom prst="rect">
            <a:avLst/>
          </a:prstGeom>
          <a:noFill/>
        </p:spPr>
        <p:txBody>
          <a:bodyPr wrap="none" rtlCol="0">
            <a:spAutoFit/>
          </a:bodyPr>
          <a:lstStyle/>
          <a:p>
            <a:endParaRPr lang="en-NL" dirty="0"/>
          </a:p>
        </p:txBody>
      </p:sp>
      <p:sp>
        <p:nvSpPr>
          <p:cNvPr id="74" name="TextBox 73">
            <a:extLst>
              <a:ext uri="{FF2B5EF4-FFF2-40B4-BE49-F238E27FC236}">
                <a16:creationId xmlns:a16="http://schemas.microsoft.com/office/drawing/2014/main" id="{257AF27C-8426-041E-D416-A9C5E467C9CC}"/>
              </a:ext>
            </a:extLst>
          </p:cNvPr>
          <p:cNvSpPr txBox="1"/>
          <p:nvPr/>
        </p:nvSpPr>
        <p:spPr>
          <a:xfrm>
            <a:off x="2240195" y="3343346"/>
            <a:ext cx="1793409" cy="323165"/>
          </a:xfrm>
          <a:prstGeom prst="rect">
            <a:avLst/>
          </a:prstGeom>
          <a:noFill/>
        </p:spPr>
        <p:txBody>
          <a:bodyPr wrap="square" rtlCol="0">
            <a:spAutoFit/>
          </a:bodyPr>
          <a:lstStyle/>
          <a:p>
            <a:r>
              <a:rPr lang="en-GB" sz="1500" dirty="0"/>
              <a:t>A</a:t>
            </a:r>
            <a:r>
              <a:rPr lang="en-NL" sz="1500" dirty="0"/>
              <a:t>sk for user token </a:t>
            </a:r>
          </a:p>
        </p:txBody>
      </p:sp>
      <p:sp>
        <p:nvSpPr>
          <p:cNvPr id="75" name="TextBox 74">
            <a:extLst>
              <a:ext uri="{FF2B5EF4-FFF2-40B4-BE49-F238E27FC236}">
                <a16:creationId xmlns:a16="http://schemas.microsoft.com/office/drawing/2014/main" id="{0C287BD6-B06D-08F1-F0CF-CE373033ACCA}"/>
              </a:ext>
            </a:extLst>
          </p:cNvPr>
          <p:cNvSpPr txBox="1"/>
          <p:nvPr/>
        </p:nvSpPr>
        <p:spPr>
          <a:xfrm>
            <a:off x="4435438" y="3155101"/>
            <a:ext cx="1353357" cy="784830"/>
          </a:xfrm>
          <a:prstGeom prst="rect">
            <a:avLst/>
          </a:prstGeom>
          <a:noFill/>
        </p:spPr>
        <p:txBody>
          <a:bodyPr wrap="square" rtlCol="0">
            <a:spAutoFit/>
          </a:bodyPr>
          <a:lstStyle/>
          <a:p>
            <a:r>
              <a:rPr lang="en-US" sz="1500" dirty="0"/>
              <a:t>Receive </a:t>
            </a:r>
            <a:r>
              <a:rPr lang="en-NL" sz="1500" dirty="0"/>
              <a:t>token and refresh token</a:t>
            </a:r>
          </a:p>
        </p:txBody>
      </p:sp>
      <p:sp>
        <p:nvSpPr>
          <p:cNvPr id="76" name="TextBox 75">
            <a:extLst>
              <a:ext uri="{FF2B5EF4-FFF2-40B4-BE49-F238E27FC236}">
                <a16:creationId xmlns:a16="http://schemas.microsoft.com/office/drawing/2014/main" id="{9854AC36-02C6-E0D8-FDF3-45563C96DC4A}"/>
              </a:ext>
            </a:extLst>
          </p:cNvPr>
          <p:cNvSpPr txBox="1"/>
          <p:nvPr/>
        </p:nvSpPr>
        <p:spPr>
          <a:xfrm>
            <a:off x="6404901" y="2009259"/>
            <a:ext cx="1389291" cy="323165"/>
          </a:xfrm>
          <a:prstGeom prst="rect">
            <a:avLst/>
          </a:prstGeom>
          <a:noFill/>
        </p:spPr>
        <p:txBody>
          <a:bodyPr wrap="none" rtlCol="0">
            <a:spAutoFit/>
          </a:bodyPr>
          <a:lstStyle/>
          <a:p>
            <a:r>
              <a:rPr lang="en-GB" sz="1500" dirty="0"/>
              <a:t>A</a:t>
            </a:r>
            <a:r>
              <a:rPr lang="en-NL" sz="1500" dirty="0"/>
              <a:t>sks for config</a:t>
            </a:r>
          </a:p>
        </p:txBody>
      </p:sp>
      <p:sp>
        <p:nvSpPr>
          <p:cNvPr id="77" name="TextBox 76">
            <a:extLst>
              <a:ext uri="{FF2B5EF4-FFF2-40B4-BE49-F238E27FC236}">
                <a16:creationId xmlns:a16="http://schemas.microsoft.com/office/drawing/2014/main" id="{08E7B001-0808-1B12-7F14-FD8FA673DAB9}"/>
              </a:ext>
            </a:extLst>
          </p:cNvPr>
          <p:cNvSpPr txBox="1"/>
          <p:nvPr/>
        </p:nvSpPr>
        <p:spPr>
          <a:xfrm>
            <a:off x="6411635" y="2755268"/>
            <a:ext cx="2356351" cy="553998"/>
          </a:xfrm>
          <a:prstGeom prst="rect">
            <a:avLst/>
          </a:prstGeom>
          <a:noFill/>
        </p:spPr>
        <p:txBody>
          <a:bodyPr wrap="square" rtlCol="0">
            <a:spAutoFit/>
          </a:bodyPr>
          <a:lstStyle/>
          <a:p>
            <a:r>
              <a:rPr lang="en-GB" sz="1500" dirty="0"/>
              <a:t>R</a:t>
            </a:r>
            <a:r>
              <a:rPr lang="en-NL" sz="1500" dirty="0"/>
              <a:t>eceives: icat, zone, port,etc</a:t>
            </a:r>
          </a:p>
        </p:txBody>
      </p:sp>
      <p:sp>
        <p:nvSpPr>
          <p:cNvPr id="78" name="TextBox 77">
            <a:extLst>
              <a:ext uri="{FF2B5EF4-FFF2-40B4-BE49-F238E27FC236}">
                <a16:creationId xmlns:a16="http://schemas.microsoft.com/office/drawing/2014/main" id="{17BC07B7-3D39-9FA2-A33E-100BE4AC5C6A}"/>
              </a:ext>
            </a:extLst>
          </p:cNvPr>
          <p:cNvSpPr txBox="1"/>
          <p:nvPr/>
        </p:nvSpPr>
        <p:spPr>
          <a:xfrm>
            <a:off x="6443518" y="5044701"/>
            <a:ext cx="1312055" cy="323165"/>
          </a:xfrm>
          <a:prstGeom prst="rect">
            <a:avLst/>
          </a:prstGeom>
          <a:noFill/>
        </p:spPr>
        <p:txBody>
          <a:bodyPr wrap="square" rtlCol="0">
            <a:spAutoFit/>
          </a:bodyPr>
          <a:lstStyle/>
          <a:p>
            <a:r>
              <a:rPr lang="en-NL" sz="1500" dirty="0"/>
              <a:t>authen</a:t>
            </a:r>
            <a:r>
              <a:rPr lang="en-NL" sz="1500" dirty="0">
                <a:solidFill>
                  <a:schemeClr val="bg1"/>
                </a:solidFill>
              </a:rPr>
              <a:t>t</a:t>
            </a:r>
            <a:r>
              <a:rPr lang="en-NL" sz="1500" dirty="0"/>
              <a:t>icate</a:t>
            </a:r>
          </a:p>
        </p:txBody>
      </p:sp>
      <p:sp>
        <p:nvSpPr>
          <p:cNvPr id="35" name="TextBox 34">
            <a:extLst>
              <a:ext uri="{FF2B5EF4-FFF2-40B4-BE49-F238E27FC236}">
                <a16:creationId xmlns:a16="http://schemas.microsoft.com/office/drawing/2014/main" id="{760121B4-C506-A6C4-6A67-C9EEB0294175}"/>
              </a:ext>
            </a:extLst>
          </p:cNvPr>
          <p:cNvSpPr txBox="1"/>
          <p:nvPr/>
        </p:nvSpPr>
        <p:spPr>
          <a:xfrm>
            <a:off x="3055222" y="4089336"/>
            <a:ext cx="2240678" cy="430887"/>
          </a:xfrm>
          <a:prstGeom prst="rect">
            <a:avLst/>
          </a:prstGeom>
          <a:noFill/>
        </p:spPr>
        <p:txBody>
          <a:bodyPr wrap="none" lIns="0" tIns="0" rIns="0" bIns="0" rtlCol="0">
            <a:spAutoFit/>
          </a:bodyPr>
          <a:lstStyle/>
          <a:p>
            <a:pPr algn="l"/>
            <a:r>
              <a:rPr lang="en-US" sz="2800" dirty="0"/>
              <a:t>Research Cloud</a:t>
            </a:r>
          </a:p>
        </p:txBody>
      </p:sp>
      <p:sp>
        <p:nvSpPr>
          <p:cNvPr id="79" name="TextBox 78">
            <a:extLst>
              <a:ext uri="{FF2B5EF4-FFF2-40B4-BE49-F238E27FC236}">
                <a16:creationId xmlns:a16="http://schemas.microsoft.com/office/drawing/2014/main" id="{0C8A8DF2-9F52-950F-FDAB-AF1832545B02}"/>
              </a:ext>
            </a:extLst>
          </p:cNvPr>
          <p:cNvSpPr txBox="1"/>
          <p:nvPr/>
        </p:nvSpPr>
        <p:spPr>
          <a:xfrm>
            <a:off x="9482268" y="3328041"/>
            <a:ext cx="2114425" cy="323165"/>
          </a:xfrm>
          <a:prstGeom prst="rect">
            <a:avLst/>
          </a:prstGeom>
          <a:noFill/>
        </p:spPr>
        <p:txBody>
          <a:bodyPr wrap="none" rtlCol="0">
            <a:spAutoFit/>
          </a:bodyPr>
          <a:lstStyle/>
          <a:p>
            <a:r>
              <a:rPr lang="en-GB" sz="1500" dirty="0"/>
              <a:t>P</a:t>
            </a:r>
            <a:r>
              <a:rPr lang="en-NL" sz="1500" dirty="0"/>
              <a:t>rovides service config </a:t>
            </a:r>
          </a:p>
        </p:txBody>
      </p:sp>
    </p:spTree>
    <p:extLst>
      <p:ext uri="{BB962C8B-B14F-4D97-AF65-F5344CB8AC3E}">
        <p14:creationId xmlns:p14="http://schemas.microsoft.com/office/powerpoint/2010/main" val="233658524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9" grpId="0" animBg="1"/>
      <p:bldP spid="70" grpId="0" animBg="1"/>
      <p:bldP spid="71" grpId="0" animBg="1"/>
      <p:bldP spid="72" grpId="0" animBg="1"/>
      <p:bldP spid="74" grpId="0"/>
      <p:bldP spid="75" grpId="0"/>
      <p:bldP spid="76" grpId="0"/>
      <p:bldP spid="77" grpId="0"/>
      <p:bldP spid="78" grpId="0"/>
    </p:bld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9A34948B-594A-7C77-B3A6-D8F44E6C3906}"/>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4A220519-1268-F54B-6D7E-CA0578546AE9}"/>
              </a:ext>
            </a:extLst>
          </p:cNvPr>
          <p:cNvSpPr>
            <a:spLocks noGrp="1"/>
          </p:cNvSpPr>
          <p:nvPr>
            <p:ph type="body" sz="quarter" idx="14"/>
          </p:nvPr>
        </p:nvSpPr>
        <p:spPr/>
        <p:txBody>
          <a:bodyPr/>
          <a:lstStyle/>
          <a:p>
            <a:endParaRPr lang="en-NL"/>
          </a:p>
        </p:txBody>
      </p:sp>
      <p:sp>
        <p:nvSpPr>
          <p:cNvPr id="4" name="Title 1">
            <a:extLst>
              <a:ext uri="{FF2B5EF4-FFF2-40B4-BE49-F238E27FC236}">
                <a16:creationId xmlns:a16="http://schemas.microsoft.com/office/drawing/2014/main" id="{6F45AD91-B971-65F5-D1A6-5F4595B1D577}"/>
              </a:ext>
            </a:extLst>
          </p:cNvPr>
          <p:cNvSpPr>
            <a:spLocks noGrp="1"/>
          </p:cNvSpPr>
          <p:nvPr>
            <p:ph type="title"/>
          </p:nvPr>
        </p:nvSpPr>
        <p:spPr>
          <a:xfrm>
            <a:off x="838200" y="365125"/>
            <a:ext cx="10515600" cy="1325563"/>
          </a:xfrm>
        </p:spPr>
        <p:txBody>
          <a:bodyPr/>
          <a:lstStyle/>
          <a:p>
            <a:r>
              <a:rPr lang="en-NL" dirty="0"/>
              <a:t>SRAM </a:t>
            </a:r>
          </a:p>
        </p:txBody>
      </p:sp>
      <p:sp>
        <p:nvSpPr>
          <p:cNvPr id="6" name="Content Placeholder 2">
            <a:extLst>
              <a:ext uri="{FF2B5EF4-FFF2-40B4-BE49-F238E27FC236}">
                <a16:creationId xmlns:a16="http://schemas.microsoft.com/office/drawing/2014/main" id="{6C5A5F68-FEF1-B34D-DEAE-E2E4986011C2}"/>
              </a:ext>
            </a:extLst>
          </p:cNvPr>
          <p:cNvSpPr txBox="1">
            <a:spLocks/>
          </p:cNvSpPr>
          <p:nvPr/>
        </p:nvSpPr>
        <p:spPr>
          <a:xfrm>
            <a:off x="838200" y="1825625"/>
            <a:ext cx="10515600" cy="435133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NL" dirty="0"/>
              <a:t>Device token flow</a:t>
            </a:r>
          </a:p>
          <a:p>
            <a:pPr lvl="1"/>
            <a:r>
              <a:rPr lang="en-GB" dirty="0"/>
              <a:t>P</a:t>
            </a:r>
            <a:r>
              <a:rPr lang="en-NL" dirty="0"/>
              <a:t>rovides the token</a:t>
            </a:r>
          </a:p>
          <a:p>
            <a:pPr lvl="1"/>
            <a:r>
              <a:rPr lang="en-NL" dirty="0"/>
              <a:t>Provides refresh token </a:t>
            </a:r>
          </a:p>
          <a:p>
            <a:pPr lvl="1"/>
            <a:r>
              <a:rPr lang="en-NL" dirty="0"/>
              <a:t>There is no need for user interaction</a:t>
            </a:r>
          </a:p>
          <a:p>
            <a:pPr lvl="1"/>
            <a:endParaRPr lang="en-NL" dirty="0"/>
          </a:p>
          <a:p>
            <a:r>
              <a:rPr lang="en-NL" dirty="0"/>
              <a:t>PAM module </a:t>
            </a:r>
          </a:p>
          <a:p>
            <a:pPr lvl="1"/>
            <a:r>
              <a:rPr lang="en-GB" dirty="0"/>
              <a:t>A</a:t>
            </a:r>
            <a:r>
              <a:rPr lang="en-NL" dirty="0"/>
              <a:t>uthenticates the user to irods using the token provided by research cloud.</a:t>
            </a:r>
          </a:p>
          <a:p>
            <a:pPr lvl="2"/>
            <a:endParaRPr lang="en-US" dirty="0"/>
          </a:p>
          <a:p>
            <a:pPr lvl="1"/>
            <a:endParaRPr lang="en-US" dirty="0"/>
          </a:p>
          <a:p>
            <a:pPr lvl="1"/>
            <a:endParaRPr lang="en-US" dirty="0"/>
          </a:p>
          <a:p>
            <a:pPr lvl="1"/>
            <a:endParaRPr lang="en-NL" dirty="0"/>
          </a:p>
        </p:txBody>
      </p:sp>
    </p:spTree>
    <p:extLst>
      <p:ext uri="{BB962C8B-B14F-4D97-AF65-F5344CB8AC3E}">
        <p14:creationId xmlns:p14="http://schemas.microsoft.com/office/powerpoint/2010/main" val="6370414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7FAD85-A4BE-0F95-4217-1D20E6E91C32}"/>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20232DF6-FC11-CFF8-6ED9-44AB43C97FC4}"/>
              </a:ext>
            </a:extLst>
          </p:cNvPr>
          <p:cNvSpPr>
            <a:spLocks noGrp="1"/>
          </p:cNvSpPr>
          <p:nvPr>
            <p:ph type="body" sz="quarter" idx="14"/>
          </p:nvPr>
        </p:nvSpPr>
        <p:spPr/>
        <p:txBody>
          <a:bodyPr/>
          <a:lstStyle/>
          <a:p>
            <a:endParaRPr lang="en-NL"/>
          </a:p>
        </p:txBody>
      </p:sp>
      <p:sp>
        <p:nvSpPr>
          <p:cNvPr id="4" name="Title 1">
            <a:extLst>
              <a:ext uri="{FF2B5EF4-FFF2-40B4-BE49-F238E27FC236}">
                <a16:creationId xmlns:a16="http://schemas.microsoft.com/office/drawing/2014/main" id="{F4ACACE6-D821-EBF9-1BA4-7E079E3D0A30}"/>
              </a:ext>
            </a:extLst>
          </p:cNvPr>
          <p:cNvSpPr>
            <a:spLocks noGrp="1"/>
          </p:cNvSpPr>
          <p:nvPr>
            <p:ph type="title"/>
          </p:nvPr>
        </p:nvSpPr>
        <p:spPr>
          <a:xfrm>
            <a:off x="838200" y="365125"/>
            <a:ext cx="10515600" cy="1325563"/>
          </a:xfrm>
        </p:spPr>
        <p:txBody>
          <a:bodyPr/>
          <a:lstStyle/>
          <a:p>
            <a:r>
              <a:rPr lang="en-NL" dirty="0"/>
              <a:t>Summary</a:t>
            </a:r>
          </a:p>
        </p:txBody>
      </p:sp>
      <p:sp>
        <p:nvSpPr>
          <p:cNvPr id="6" name="Content Placeholder 2">
            <a:extLst>
              <a:ext uri="{FF2B5EF4-FFF2-40B4-BE49-F238E27FC236}">
                <a16:creationId xmlns:a16="http://schemas.microsoft.com/office/drawing/2014/main" id="{BF07FD1D-00EE-8AD4-E843-0302D6BFADEE}"/>
              </a:ext>
            </a:extLst>
          </p:cNvPr>
          <p:cNvSpPr txBox="1">
            <a:spLocks/>
          </p:cNvSpPr>
          <p:nvPr/>
        </p:nvSpPr>
        <p:spPr>
          <a:xfrm>
            <a:off x="838200" y="1825625"/>
            <a:ext cx="10515600"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NL"/>
              <a:t>Automated integration</a:t>
            </a:r>
          </a:p>
          <a:p>
            <a:pPr lvl="1"/>
            <a:r>
              <a:rPr lang="en-GB"/>
              <a:t>H</a:t>
            </a:r>
            <a:r>
              <a:rPr lang="en-NL"/>
              <a:t>iding the integration process.</a:t>
            </a:r>
          </a:p>
          <a:p>
            <a:pPr lvl="1"/>
            <a:r>
              <a:rPr lang="en-GB"/>
              <a:t>Providing access to data in seamless manner. </a:t>
            </a:r>
          </a:p>
          <a:p>
            <a:pPr lvl="1"/>
            <a:r>
              <a:rPr lang="en-US"/>
              <a:t>Providing irods in every catalog item in research cloud.</a:t>
            </a:r>
            <a:endParaRPr lang="en-NL"/>
          </a:p>
          <a:p>
            <a:r>
              <a:rPr lang="en-NL"/>
              <a:t>Use of irods to support FAIR principles.</a:t>
            </a:r>
          </a:p>
          <a:p>
            <a:pPr lvl="1"/>
            <a:r>
              <a:rPr lang="en-GB"/>
              <a:t>A</a:t>
            </a:r>
            <a:r>
              <a:rPr lang="en-NL"/>
              <a:t>ccess management via SRAM</a:t>
            </a:r>
          </a:p>
          <a:p>
            <a:pPr lvl="1"/>
            <a:r>
              <a:rPr lang="en-GB"/>
              <a:t>A</a:t>
            </a:r>
            <a:r>
              <a:rPr lang="en-NL"/>
              <a:t>bstracting resources</a:t>
            </a:r>
          </a:p>
          <a:p>
            <a:pPr lvl="1"/>
            <a:r>
              <a:rPr lang="en-NL"/>
              <a:t>Accessible metadata</a:t>
            </a:r>
          </a:p>
          <a:p>
            <a:pPr lvl="1"/>
            <a:r>
              <a:rPr lang="en-GB"/>
              <a:t>P</a:t>
            </a:r>
            <a:r>
              <a:rPr lang="en-NL"/>
              <a:t>rocedures and pipelines</a:t>
            </a:r>
          </a:p>
          <a:p>
            <a:pPr lvl="1"/>
            <a:r>
              <a:rPr lang="en-GB"/>
              <a:t>I</a:t>
            </a:r>
            <a:r>
              <a:rPr lang="en-NL"/>
              <a:t>nteroperable environment </a:t>
            </a:r>
          </a:p>
          <a:p>
            <a:pPr marL="0" indent="0">
              <a:buFont typeface="Arial" panose="020B0604020202020204" pitchFamily="34" charset="0"/>
              <a:buNone/>
            </a:pPr>
            <a:endParaRPr lang="en-NL"/>
          </a:p>
          <a:p>
            <a:endParaRPr lang="en-NL"/>
          </a:p>
          <a:p>
            <a:endParaRPr lang="en-NL"/>
          </a:p>
          <a:p>
            <a:endParaRPr lang="en-NL" dirty="0"/>
          </a:p>
        </p:txBody>
      </p:sp>
    </p:spTree>
    <p:extLst>
      <p:ext uri="{BB962C8B-B14F-4D97-AF65-F5344CB8AC3E}">
        <p14:creationId xmlns:p14="http://schemas.microsoft.com/office/powerpoint/2010/main" val="11614039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Tijdelijke aanduiding voor afbeelding 51" descr="Afbeelding met tekst&#10;&#10;Automatisch gegenereerde beschrijving">
            <a:extLst>
              <a:ext uri="{FF2B5EF4-FFF2-40B4-BE49-F238E27FC236}">
                <a16:creationId xmlns:a16="http://schemas.microsoft.com/office/drawing/2014/main" id="{CD9E5D78-A3FF-B4BE-1D0C-6A435E80C55B}"/>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9061" b="9061"/>
          <a:stretch>
            <a:fillRect/>
          </a:stretch>
        </p:blipFill>
        <p:spPr/>
      </p:pic>
      <p:sp>
        <p:nvSpPr>
          <p:cNvPr id="70" name="Tijdelijke aanduiding voor tekst 69">
            <a:extLst>
              <a:ext uri="{FF2B5EF4-FFF2-40B4-BE49-F238E27FC236}">
                <a16:creationId xmlns:a16="http://schemas.microsoft.com/office/drawing/2014/main" id="{3E72E256-77B1-67BB-816C-BB3574E3F713}"/>
              </a:ext>
            </a:extLst>
          </p:cNvPr>
          <p:cNvSpPr>
            <a:spLocks noGrp="1"/>
          </p:cNvSpPr>
          <p:nvPr>
            <p:ph type="body" sz="quarter" idx="47"/>
          </p:nvPr>
        </p:nvSpPr>
        <p:spPr/>
        <p:txBody>
          <a:bodyPr/>
          <a:lstStyle/>
          <a:p>
            <a:r>
              <a:rPr lang="en-GB" dirty="0"/>
              <a:t> </a:t>
            </a:r>
          </a:p>
        </p:txBody>
      </p:sp>
      <p:sp>
        <p:nvSpPr>
          <p:cNvPr id="9" name="Tijdelijke aanduiding voor tekst 8">
            <a:extLst>
              <a:ext uri="{FF2B5EF4-FFF2-40B4-BE49-F238E27FC236}">
                <a16:creationId xmlns:a16="http://schemas.microsoft.com/office/drawing/2014/main" id="{D90C4ECA-AD87-5CE6-0869-1B344B10B8A6}"/>
              </a:ext>
            </a:extLst>
          </p:cNvPr>
          <p:cNvSpPr>
            <a:spLocks noGrp="1"/>
          </p:cNvSpPr>
          <p:nvPr>
            <p:ph type="body" sz="quarter" idx="14"/>
          </p:nvPr>
        </p:nvSpPr>
        <p:spPr/>
        <p:txBody>
          <a:bodyPr/>
          <a:lstStyle/>
          <a:p>
            <a:r>
              <a:rPr lang="en-GB" dirty="0"/>
              <a:t> </a:t>
            </a:r>
          </a:p>
        </p:txBody>
      </p:sp>
      <p:sp>
        <p:nvSpPr>
          <p:cNvPr id="10" name="Tijdelijke aanduiding voor tekst 9">
            <a:extLst>
              <a:ext uri="{FF2B5EF4-FFF2-40B4-BE49-F238E27FC236}">
                <a16:creationId xmlns:a16="http://schemas.microsoft.com/office/drawing/2014/main" id="{4C58A427-B6BE-9F2E-8A64-7B72ECB12373}"/>
              </a:ext>
            </a:extLst>
          </p:cNvPr>
          <p:cNvSpPr>
            <a:spLocks noGrp="1"/>
          </p:cNvSpPr>
          <p:nvPr>
            <p:ph type="body" sz="quarter" idx="18"/>
          </p:nvPr>
        </p:nvSpPr>
        <p:spPr/>
        <p:txBody>
          <a:bodyPr/>
          <a:lstStyle/>
          <a:p>
            <a:r>
              <a:rPr lang="en-GB" dirty="0"/>
              <a:t> </a:t>
            </a:r>
          </a:p>
        </p:txBody>
      </p:sp>
      <p:sp>
        <p:nvSpPr>
          <p:cNvPr id="28" name="Titel 27">
            <a:extLst>
              <a:ext uri="{FF2B5EF4-FFF2-40B4-BE49-F238E27FC236}">
                <a16:creationId xmlns:a16="http://schemas.microsoft.com/office/drawing/2014/main" id="{F581A5BE-1C42-79D2-8BF7-87C736242799}"/>
              </a:ext>
            </a:extLst>
          </p:cNvPr>
          <p:cNvSpPr>
            <a:spLocks noGrp="1"/>
          </p:cNvSpPr>
          <p:nvPr>
            <p:ph type="title"/>
          </p:nvPr>
        </p:nvSpPr>
        <p:spPr/>
        <p:txBody>
          <a:bodyPr/>
          <a:lstStyle/>
          <a:p>
            <a:r>
              <a:rPr lang="en-GB" dirty="0"/>
              <a:t>Acknowledgement</a:t>
            </a:r>
          </a:p>
        </p:txBody>
      </p:sp>
      <p:sp>
        <p:nvSpPr>
          <p:cNvPr id="73" name="Tijdelijke aanduiding voor tekst 72">
            <a:extLst>
              <a:ext uri="{FF2B5EF4-FFF2-40B4-BE49-F238E27FC236}">
                <a16:creationId xmlns:a16="http://schemas.microsoft.com/office/drawing/2014/main" id="{D3896FD2-1CD7-C3AF-87DB-6028DC736493}"/>
              </a:ext>
            </a:extLst>
          </p:cNvPr>
          <p:cNvSpPr>
            <a:spLocks noGrp="1"/>
          </p:cNvSpPr>
          <p:nvPr>
            <p:ph type="body" sz="quarter" idx="54"/>
          </p:nvPr>
        </p:nvSpPr>
        <p:spPr/>
        <p:txBody>
          <a:bodyPr/>
          <a:lstStyle/>
          <a:p>
            <a:r>
              <a:rPr lang="en-GB" dirty="0"/>
              <a:t> </a:t>
            </a:r>
          </a:p>
        </p:txBody>
      </p:sp>
      <p:sp>
        <p:nvSpPr>
          <p:cNvPr id="77" name="Tijdelijke aanduiding voor tekst 76">
            <a:extLst>
              <a:ext uri="{FF2B5EF4-FFF2-40B4-BE49-F238E27FC236}">
                <a16:creationId xmlns:a16="http://schemas.microsoft.com/office/drawing/2014/main" id="{1BE19BFC-5C6D-E53A-ADE2-D57D24E78891}"/>
              </a:ext>
            </a:extLst>
          </p:cNvPr>
          <p:cNvSpPr>
            <a:spLocks noGrp="1"/>
          </p:cNvSpPr>
          <p:nvPr>
            <p:ph type="body" sz="quarter" idx="58"/>
          </p:nvPr>
        </p:nvSpPr>
        <p:spPr/>
        <p:txBody>
          <a:bodyPr/>
          <a:lstStyle/>
          <a:p>
            <a:r>
              <a:rPr lang="en-GB" dirty="0"/>
              <a:t> </a:t>
            </a:r>
          </a:p>
        </p:txBody>
      </p:sp>
      <p:sp>
        <p:nvSpPr>
          <p:cNvPr id="35" name="Tekstvak 34">
            <a:extLst>
              <a:ext uri="{FF2B5EF4-FFF2-40B4-BE49-F238E27FC236}">
                <a16:creationId xmlns:a16="http://schemas.microsoft.com/office/drawing/2014/main" id="{C933DBDB-A9F1-7980-ABA3-C14D70C7F9F0}"/>
              </a:ext>
            </a:extLst>
          </p:cNvPr>
          <p:cNvSpPr txBox="1"/>
          <p:nvPr/>
        </p:nvSpPr>
        <p:spPr>
          <a:xfrm>
            <a:off x="1002375" y="3550306"/>
            <a:ext cx="2628000" cy="1177246"/>
          </a:xfrm>
          <a:prstGeom prst="rect">
            <a:avLst/>
          </a:prstGeom>
          <a:noFill/>
        </p:spPr>
        <p:txBody>
          <a:bodyPr wrap="square" lIns="0" tIns="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tab pos="2149475" algn="l"/>
              </a:tabLst>
              <a:defRPr/>
            </a:pPr>
            <a:r>
              <a:rPr lang="en-GB" sz="2000" dirty="0" err="1">
                <a:solidFill>
                  <a:schemeClr val="tx2"/>
                </a:solidFill>
                <a:latin typeface="+mj-lt"/>
              </a:rPr>
              <a:t>Behnaz</a:t>
            </a:r>
            <a:r>
              <a:rPr lang="en-GB" sz="2000" dirty="0">
                <a:solidFill>
                  <a:schemeClr val="tx2"/>
                </a:solidFill>
                <a:latin typeface="+mj-lt"/>
              </a:rPr>
              <a:t> </a:t>
            </a:r>
            <a:r>
              <a:rPr lang="en-GB" sz="2000" dirty="0" err="1">
                <a:solidFill>
                  <a:schemeClr val="tx2"/>
                </a:solidFill>
                <a:latin typeface="+mj-lt"/>
              </a:rPr>
              <a:t>Moradabadi</a:t>
            </a:r>
            <a:endParaRPr lang="en-GB" sz="2000" dirty="0">
              <a:solidFill>
                <a:schemeClr val="tx2"/>
              </a:solidFill>
              <a:latin typeface="+mj-lt"/>
            </a:endParaRPr>
          </a:p>
          <a:p>
            <a:pPr marL="0" marR="0" lvl="0" indent="0" algn="ctr" defTabSz="914400" rtl="0" eaLnBrk="1" fontAlgn="auto" latinLnBrk="0" hangingPunct="1">
              <a:lnSpc>
                <a:spcPct val="90000"/>
              </a:lnSpc>
              <a:spcBef>
                <a:spcPts val="600"/>
              </a:spcBef>
              <a:spcAft>
                <a:spcPts val="600"/>
              </a:spcAft>
              <a:buClrTx/>
              <a:buSzTx/>
              <a:buFontTx/>
              <a:buNone/>
              <a:tabLst>
                <a:tab pos="2149475" algn="l"/>
              </a:tabLst>
              <a:defRPr/>
            </a:pPr>
            <a:r>
              <a:rPr lang="en-GB" sz="2000" dirty="0"/>
              <a:t>Lead Python Developer </a:t>
            </a:r>
          </a:p>
          <a:p>
            <a:pPr marL="0" marR="0" lvl="0" indent="0" algn="ctr" defTabSz="914400" rtl="0" eaLnBrk="1" fontAlgn="auto" latinLnBrk="0" hangingPunct="1">
              <a:lnSpc>
                <a:spcPct val="90000"/>
              </a:lnSpc>
              <a:spcBef>
                <a:spcPts val="600"/>
              </a:spcBef>
              <a:spcAft>
                <a:spcPts val="600"/>
              </a:spcAft>
              <a:buClrTx/>
              <a:buSzTx/>
              <a:buFontTx/>
              <a:buNone/>
              <a:tabLst>
                <a:tab pos="2149475" algn="l"/>
              </a:tabLst>
              <a:defRPr/>
            </a:pPr>
            <a:r>
              <a:rPr lang="en-GB" sz="2000" dirty="0">
                <a:solidFill>
                  <a:schemeClr val="tx2"/>
                </a:solidFill>
                <a:latin typeface="+mj-lt"/>
              </a:rPr>
              <a:t>SURF </a:t>
            </a:r>
            <a:r>
              <a:rPr lang="en-GB" sz="2000" dirty="0" err="1">
                <a:solidFill>
                  <a:schemeClr val="tx2"/>
                </a:solidFill>
                <a:latin typeface="+mj-lt"/>
              </a:rPr>
              <a:t>Reasrch</a:t>
            </a:r>
            <a:r>
              <a:rPr lang="en-GB" sz="2000" dirty="0">
                <a:solidFill>
                  <a:schemeClr val="tx2"/>
                </a:solidFill>
                <a:latin typeface="+mj-lt"/>
              </a:rPr>
              <a:t> Cloud </a:t>
            </a:r>
            <a:r>
              <a:rPr kumimoji="0" lang="en-GB" sz="2000" b="0" i="0" u="none" strike="noStrike" kern="1200" cap="none" spc="0" normalizeH="0" baseline="0" noProof="0" dirty="0">
                <a:ln>
                  <a:noFill/>
                </a:ln>
                <a:solidFill>
                  <a:schemeClr val="tx2"/>
                </a:solidFill>
                <a:effectLst/>
                <a:uLnTx/>
                <a:uFillTx/>
                <a:latin typeface="+mn-lt"/>
                <a:ea typeface="+mn-ea"/>
                <a:cs typeface="+mn-cs"/>
              </a:rPr>
              <a:t> </a:t>
            </a:r>
          </a:p>
        </p:txBody>
      </p:sp>
      <p:sp>
        <p:nvSpPr>
          <p:cNvPr id="36" name="Tekstvak 35">
            <a:extLst>
              <a:ext uri="{FF2B5EF4-FFF2-40B4-BE49-F238E27FC236}">
                <a16:creationId xmlns:a16="http://schemas.microsoft.com/office/drawing/2014/main" id="{42E3743F-C704-3000-E5F1-5F6B8A1DA72D}"/>
              </a:ext>
            </a:extLst>
          </p:cNvPr>
          <p:cNvSpPr txBox="1"/>
          <p:nvPr/>
        </p:nvSpPr>
        <p:spPr>
          <a:xfrm>
            <a:off x="1002375" y="4942078"/>
            <a:ext cx="2628000" cy="323659"/>
          </a:xfrm>
          <a:prstGeom prst="rect">
            <a:avLst/>
          </a:prstGeom>
          <a:noFill/>
        </p:spPr>
        <p:txBody>
          <a:bodyPr wrap="square" lIns="0" tIns="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tab pos="2149475" algn="l"/>
              </a:tabLst>
              <a:defRPr/>
            </a:pPr>
            <a:endParaRPr kumimoji="0" lang="en-GB" sz="1400" b="0" i="0" u="none" strike="noStrike" kern="1200" cap="none" spc="0" normalizeH="0" baseline="0" noProof="0" dirty="0">
              <a:ln>
                <a:noFill/>
              </a:ln>
              <a:solidFill>
                <a:schemeClr val="tx2"/>
              </a:solidFill>
              <a:effectLst/>
              <a:uLnTx/>
              <a:uFillTx/>
              <a:latin typeface="+mj-lt"/>
              <a:ea typeface="+mn-ea"/>
              <a:cs typeface="+mn-cs"/>
            </a:endParaRPr>
          </a:p>
        </p:txBody>
      </p:sp>
      <p:cxnSp>
        <p:nvCxnSpPr>
          <p:cNvPr id="41" name="Rechte verbindingslijn 40">
            <a:extLst>
              <a:ext uri="{FF2B5EF4-FFF2-40B4-BE49-F238E27FC236}">
                <a16:creationId xmlns:a16="http://schemas.microsoft.com/office/drawing/2014/main" id="{7086AC76-9BCE-8046-700F-A7F1A629997E}"/>
              </a:ext>
            </a:extLst>
          </p:cNvPr>
          <p:cNvCxnSpPr>
            <a:cxnSpLocks/>
          </p:cNvCxnSpPr>
          <p:nvPr/>
        </p:nvCxnSpPr>
        <p:spPr>
          <a:xfrm>
            <a:off x="2046375" y="4767141"/>
            <a:ext cx="540000" cy="0"/>
          </a:xfrm>
          <a:prstGeom prst="line">
            <a:avLst/>
          </a:prstGeom>
          <a:ln w="12700"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81" name="Tekstvak 80">
            <a:extLst>
              <a:ext uri="{FF2B5EF4-FFF2-40B4-BE49-F238E27FC236}">
                <a16:creationId xmlns:a16="http://schemas.microsoft.com/office/drawing/2014/main" id="{91FBC125-2AC7-1A70-932C-7D984193127D}"/>
              </a:ext>
            </a:extLst>
          </p:cNvPr>
          <p:cNvSpPr txBox="1"/>
          <p:nvPr/>
        </p:nvSpPr>
        <p:spPr>
          <a:xfrm>
            <a:off x="4488889" y="3550306"/>
            <a:ext cx="3204000" cy="1177246"/>
          </a:xfrm>
          <a:prstGeom prst="rect">
            <a:avLst/>
          </a:prstGeom>
          <a:noFill/>
        </p:spPr>
        <p:txBody>
          <a:bodyPr wrap="square" lIns="0" tIns="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tab pos="2149475" algn="l"/>
              </a:tabLst>
              <a:defRPr/>
            </a:pPr>
            <a:r>
              <a:rPr kumimoji="0" lang="en-GB" sz="2000" b="0" i="0" u="none" strike="noStrike" kern="1200" cap="none" spc="0" normalizeH="0" baseline="0" noProof="0" dirty="0">
                <a:ln>
                  <a:noFill/>
                </a:ln>
                <a:solidFill>
                  <a:schemeClr val="tx2"/>
                </a:solidFill>
                <a:effectLst/>
                <a:uLnTx/>
                <a:uFillTx/>
                <a:latin typeface="+mj-lt"/>
                <a:ea typeface="+mn-ea"/>
                <a:cs typeface="+mn-cs"/>
              </a:rPr>
              <a:t>Harry </a:t>
            </a:r>
            <a:r>
              <a:rPr kumimoji="0" lang="en-GB" sz="2000" b="0" i="0" u="none" strike="noStrike" kern="1200" cap="none" spc="0" normalizeH="0" baseline="0" noProof="0" dirty="0" err="1">
                <a:ln>
                  <a:noFill/>
                </a:ln>
                <a:solidFill>
                  <a:schemeClr val="tx2"/>
                </a:solidFill>
                <a:effectLst/>
                <a:uLnTx/>
                <a:uFillTx/>
                <a:latin typeface="+mj-lt"/>
                <a:ea typeface="+mn-ea"/>
                <a:cs typeface="+mn-cs"/>
              </a:rPr>
              <a:t>Kodden</a:t>
            </a:r>
            <a:endParaRPr kumimoji="0" lang="en-GB" sz="2000" b="0" i="0" u="none" strike="noStrike" kern="1200" cap="none" spc="0" normalizeH="0" baseline="0" noProof="0" dirty="0">
              <a:ln>
                <a:noFill/>
              </a:ln>
              <a:solidFill>
                <a:schemeClr val="tx2"/>
              </a:solidFill>
              <a:effectLst/>
              <a:uLnTx/>
              <a:uFillTx/>
              <a:latin typeface="+mj-lt"/>
              <a:ea typeface="+mn-ea"/>
              <a:cs typeface="+mn-cs"/>
            </a:endParaRPr>
          </a:p>
          <a:p>
            <a:pPr marL="0" marR="0" lvl="0" indent="0" algn="ctr" defTabSz="914400" rtl="0" eaLnBrk="1" fontAlgn="auto" latinLnBrk="0" hangingPunct="1">
              <a:lnSpc>
                <a:spcPct val="90000"/>
              </a:lnSpc>
              <a:spcBef>
                <a:spcPts val="600"/>
              </a:spcBef>
              <a:spcAft>
                <a:spcPts val="600"/>
              </a:spcAft>
              <a:buClrTx/>
              <a:buSzTx/>
              <a:buFontTx/>
              <a:buNone/>
              <a:tabLst>
                <a:tab pos="2149475" algn="l"/>
              </a:tabLst>
              <a:defRPr/>
            </a:pPr>
            <a:r>
              <a:rPr lang="en-GB" sz="2000" dirty="0"/>
              <a:t>Senior Software Engineer</a:t>
            </a:r>
          </a:p>
          <a:p>
            <a:pPr marL="0" marR="0" lvl="0" indent="0" algn="ctr" defTabSz="914400" rtl="0" eaLnBrk="1" fontAlgn="auto" latinLnBrk="0" hangingPunct="1">
              <a:lnSpc>
                <a:spcPct val="90000"/>
              </a:lnSpc>
              <a:spcBef>
                <a:spcPts val="600"/>
              </a:spcBef>
              <a:spcAft>
                <a:spcPts val="600"/>
              </a:spcAft>
              <a:buClrTx/>
              <a:buSzTx/>
              <a:buFontTx/>
              <a:buNone/>
              <a:tabLst>
                <a:tab pos="2149475" algn="l"/>
              </a:tabLst>
              <a:defRPr/>
            </a:pPr>
            <a:r>
              <a:rPr lang="en-GB" sz="2000" dirty="0">
                <a:solidFill>
                  <a:schemeClr val="tx2"/>
                </a:solidFill>
                <a:latin typeface="+mj-lt"/>
              </a:rPr>
              <a:t>SURF Research Access Management </a:t>
            </a:r>
          </a:p>
          <a:p>
            <a:pPr marL="0" marR="0" lvl="0" indent="0" algn="ctr" defTabSz="914400" rtl="0" eaLnBrk="1" fontAlgn="auto" latinLnBrk="0" hangingPunct="1">
              <a:lnSpc>
                <a:spcPct val="90000"/>
              </a:lnSpc>
              <a:spcBef>
                <a:spcPts val="600"/>
              </a:spcBef>
              <a:spcAft>
                <a:spcPts val="600"/>
              </a:spcAft>
              <a:buClrTx/>
              <a:buSzTx/>
              <a:buFontTx/>
              <a:buNone/>
              <a:tabLst>
                <a:tab pos="2149475" algn="l"/>
              </a:tabLst>
              <a:defRPr/>
            </a:pPr>
            <a:endParaRPr kumimoji="0" lang="en-GB" sz="2000" b="0" i="0" u="none" strike="noStrike" kern="1200" cap="none" spc="0" normalizeH="0" baseline="0" noProof="0" dirty="0">
              <a:ln>
                <a:noFill/>
              </a:ln>
              <a:solidFill>
                <a:schemeClr val="tx2"/>
              </a:solidFill>
              <a:effectLst/>
              <a:uLnTx/>
              <a:uFillTx/>
              <a:latin typeface="+mj-lt"/>
              <a:ea typeface="+mn-ea"/>
              <a:cs typeface="+mn-cs"/>
            </a:endParaRPr>
          </a:p>
        </p:txBody>
      </p:sp>
      <p:sp>
        <p:nvSpPr>
          <p:cNvPr id="82" name="Tekstvak 81">
            <a:extLst>
              <a:ext uri="{FF2B5EF4-FFF2-40B4-BE49-F238E27FC236}">
                <a16:creationId xmlns:a16="http://schemas.microsoft.com/office/drawing/2014/main" id="{82A17B4F-E0A5-F650-FA18-6E7565A5F7F0}"/>
              </a:ext>
            </a:extLst>
          </p:cNvPr>
          <p:cNvSpPr txBox="1"/>
          <p:nvPr/>
        </p:nvSpPr>
        <p:spPr>
          <a:xfrm>
            <a:off x="4782000" y="4942078"/>
            <a:ext cx="2628000" cy="323659"/>
          </a:xfrm>
          <a:prstGeom prst="rect">
            <a:avLst/>
          </a:prstGeom>
          <a:noFill/>
        </p:spPr>
        <p:txBody>
          <a:bodyPr wrap="square" lIns="0" tIns="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tab pos="2149475" algn="l"/>
              </a:tabLst>
              <a:defRPr/>
            </a:pPr>
            <a:endParaRPr kumimoji="0" lang="en-GB" sz="1400" b="0" i="0" u="none" strike="noStrike" kern="1200" cap="none" spc="0" normalizeH="0" baseline="0" noProof="0" dirty="0">
              <a:ln>
                <a:noFill/>
              </a:ln>
              <a:solidFill>
                <a:schemeClr val="tx2"/>
              </a:solidFill>
              <a:effectLst/>
              <a:uLnTx/>
              <a:uFillTx/>
              <a:latin typeface="+mj-lt"/>
              <a:ea typeface="+mn-ea"/>
              <a:cs typeface="+mn-cs"/>
            </a:endParaRPr>
          </a:p>
        </p:txBody>
      </p:sp>
      <p:cxnSp>
        <p:nvCxnSpPr>
          <p:cNvPr id="83" name="Rechte verbindingslijn 82">
            <a:extLst>
              <a:ext uri="{FF2B5EF4-FFF2-40B4-BE49-F238E27FC236}">
                <a16:creationId xmlns:a16="http://schemas.microsoft.com/office/drawing/2014/main" id="{ED14AF66-499E-D5A9-FBE5-A99E0FDAB955}"/>
              </a:ext>
            </a:extLst>
          </p:cNvPr>
          <p:cNvCxnSpPr>
            <a:cxnSpLocks/>
          </p:cNvCxnSpPr>
          <p:nvPr/>
        </p:nvCxnSpPr>
        <p:spPr>
          <a:xfrm>
            <a:off x="5826000" y="5021141"/>
            <a:ext cx="540000" cy="0"/>
          </a:xfrm>
          <a:prstGeom prst="line">
            <a:avLst/>
          </a:prstGeom>
          <a:ln w="12700"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84" name="Tekstvak 83">
            <a:extLst>
              <a:ext uri="{FF2B5EF4-FFF2-40B4-BE49-F238E27FC236}">
                <a16:creationId xmlns:a16="http://schemas.microsoft.com/office/drawing/2014/main" id="{D500C685-8A5A-29B0-18BB-11407ED37FB9}"/>
              </a:ext>
            </a:extLst>
          </p:cNvPr>
          <p:cNvSpPr txBox="1"/>
          <p:nvPr/>
        </p:nvSpPr>
        <p:spPr>
          <a:xfrm>
            <a:off x="8382001" y="3550306"/>
            <a:ext cx="3039200" cy="1177246"/>
          </a:xfrm>
          <a:prstGeom prst="rect">
            <a:avLst/>
          </a:prstGeom>
          <a:noFill/>
        </p:spPr>
        <p:txBody>
          <a:bodyPr wrap="square" lIns="0" tIns="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tab pos="2149475" algn="l"/>
              </a:tabLst>
              <a:defRPr/>
            </a:pPr>
            <a:r>
              <a:rPr kumimoji="0" lang="en-GB" sz="2000" b="0" i="0" u="none" strike="noStrike" kern="1200" cap="none" spc="0" normalizeH="0" baseline="0" noProof="0" dirty="0">
                <a:ln>
                  <a:noFill/>
                </a:ln>
                <a:solidFill>
                  <a:schemeClr val="tx2"/>
                </a:solidFill>
                <a:effectLst/>
                <a:uLnTx/>
                <a:uFillTx/>
                <a:latin typeface="+mj-lt"/>
                <a:ea typeface="+mn-ea"/>
                <a:cs typeface="+mn-cs"/>
              </a:rPr>
              <a:t>Claudio </a:t>
            </a:r>
            <a:r>
              <a:rPr kumimoji="0" lang="en-GB" sz="2000" b="0" i="0" u="none" strike="noStrike" kern="1200" cap="none" spc="0" normalizeH="0" baseline="0" noProof="0" dirty="0" err="1">
                <a:ln>
                  <a:noFill/>
                </a:ln>
                <a:solidFill>
                  <a:schemeClr val="tx2"/>
                </a:solidFill>
                <a:effectLst/>
                <a:uLnTx/>
                <a:uFillTx/>
                <a:latin typeface="+mj-lt"/>
                <a:ea typeface="+mn-ea"/>
                <a:cs typeface="+mn-cs"/>
              </a:rPr>
              <a:t>Cacciari</a:t>
            </a:r>
            <a:endParaRPr kumimoji="0" lang="en-GB" sz="2000" b="0" i="0" u="none" strike="noStrike" kern="1200" cap="none" spc="0" normalizeH="0" baseline="0" noProof="0" dirty="0">
              <a:ln>
                <a:noFill/>
              </a:ln>
              <a:solidFill>
                <a:schemeClr val="tx2"/>
              </a:solidFill>
              <a:effectLst/>
              <a:uLnTx/>
              <a:uFillTx/>
              <a:latin typeface="+mj-lt"/>
              <a:ea typeface="+mn-ea"/>
              <a:cs typeface="+mn-cs"/>
            </a:endParaRPr>
          </a:p>
          <a:p>
            <a:pPr marL="0" marR="0" lvl="0" indent="0" algn="ctr" defTabSz="914400" rtl="0" eaLnBrk="1" fontAlgn="auto" latinLnBrk="0" hangingPunct="1">
              <a:lnSpc>
                <a:spcPct val="90000"/>
              </a:lnSpc>
              <a:spcBef>
                <a:spcPts val="600"/>
              </a:spcBef>
              <a:spcAft>
                <a:spcPts val="600"/>
              </a:spcAft>
              <a:buClrTx/>
              <a:buSzTx/>
              <a:buFontTx/>
              <a:buNone/>
              <a:tabLst>
                <a:tab pos="2149475" algn="l"/>
              </a:tabLst>
              <a:defRPr/>
            </a:pPr>
            <a:r>
              <a:rPr kumimoji="0" lang="en-GB" sz="2000" b="0" i="0" u="none" strike="noStrike" kern="1200" cap="none" spc="0" normalizeH="0" baseline="0" noProof="0" dirty="0">
                <a:ln>
                  <a:noFill/>
                </a:ln>
                <a:solidFill>
                  <a:schemeClr val="tx2"/>
                </a:solidFill>
                <a:effectLst/>
                <a:uLnTx/>
                <a:uFillTx/>
                <a:latin typeface="+mj-lt"/>
                <a:ea typeface="+mn-ea"/>
                <a:cs typeface="+mn-cs"/>
              </a:rPr>
              <a:t>Data Management Advisor</a:t>
            </a:r>
          </a:p>
          <a:p>
            <a:pPr marL="0" marR="0" lvl="0" indent="0" algn="ctr" defTabSz="914400" rtl="0" eaLnBrk="1" fontAlgn="auto" latinLnBrk="0" hangingPunct="1">
              <a:lnSpc>
                <a:spcPct val="90000"/>
              </a:lnSpc>
              <a:spcBef>
                <a:spcPts val="600"/>
              </a:spcBef>
              <a:spcAft>
                <a:spcPts val="600"/>
              </a:spcAft>
              <a:buClrTx/>
              <a:buSzTx/>
              <a:buFontTx/>
              <a:buNone/>
              <a:tabLst>
                <a:tab pos="2149475" algn="l"/>
              </a:tabLst>
              <a:defRPr/>
            </a:pPr>
            <a:r>
              <a:rPr lang="en-GB" sz="2000" dirty="0">
                <a:solidFill>
                  <a:schemeClr val="tx2"/>
                </a:solidFill>
                <a:latin typeface="+mj-lt"/>
              </a:rPr>
              <a:t>Data Management Services</a:t>
            </a:r>
            <a:endParaRPr kumimoji="0" lang="en-GB" sz="2000" b="0" i="0" u="none" strike="noStrike" kern="1200" cap="none" spc="0" normalizeH="0" baseline="0" noProof="0" dirty="0">
              <a:ln>
                <a:noFill/>
              </a:ln>
              <a:solidFill>
                <a:schemeClr val="tx2"/>
              </a:solidFill>
              <a:effectLst/>
              <a:uLnTx/>
              <a:uFillTx/>
              <a:latin typeface="+mj-lt"/>
              <a:ea typeface="+mn-ea"/>
              <a:cs typeface="+mn-cs"/>
            </a:endParaRPr>
          </a:p>
        </p:txBody>
      </p:sp>
      <p:sp>
        <p:nvSpPr>
          <p:cNvPr id="85" name="Tekstvak 84">
            <a:extLst>
              <a:ext uri="{FF2B5EF4-FFF2-40B4-BE49-F238E27FC236}">
                <a16:creationId xmlns:a16="http://schemas.microsoft.com/office/drawing/2014/main" id="{FC4E545C-6369-DBD1-62D5-00A80A972244}"/>
              </a:ext>
            </a:extLst>
          </p:cNvPr>
          <p:cNvSpPr txBox="1"/>
          <p:nvPr/>
        </p:nvSpPr>
        <p:spPr>
          <a:xfrm>
            <a:off x="8556514" y="4942078"/>
            <a:ext cx="2628000" cy="323659"/>
          </a:xfrm>
          <a:prstGeom prst="rect">
            <a:avLst/>
          </a:prstGeom>
          <a:noFill/>
        </p:spPr>
        <p:txBody>
          <a:bodyPr wrap="square" lIns="0" tIns="0" rIns="0" bIns="0" rtlCol="0" anchor="t">
            <a:noAutofit/>
          </a:bodyPr>
          <a:lstStyle/>
          <a:p>
            <a:pPr marL="0" marR="0" lvl="0" indent="0" algn="ctr" defTabSz="914400" rtl="0" eaLnBrk="1" fontAlgn="auto" latinLnBrk="0" hangingPunct="1">
              <a:lnSpc>
                <a:spcPct val="90000"/>
              </a:lnSpc>
              <a:spcBef>
                <a:spcPts val="600"/>
              </a:spcBef>
              <a:spcAft>
                <a:spcPts val="600"/>
              </a:spcAft>
              <a:buClrTx/>
              <a:buSzTx/>
              <a:buFontTx/>
              <a:buNone/>
              <a:tabLst>
                <a:tab pos="2149475" algn="l"/>
              </a:tabLst>
              <a:defRPr/>
            </a:pPr>
            <a:endParaRPr kumimoji="0" lang="en-GB" sz="1400" b="0" i="0" u="none" strike="noStrike" kern="1200" cap="none" spc="0" normalizeH="0" baseline="0" noProof="0" dirty="0">
              <a:ln>
                <a:noFill/>
              </a:ln>
              <a:solidFill>
                <a:schemeClr val="tx2"/>
              </a:solidFill>
              <a:effectLst/>
              <a:uLnTx/>
              <a:uFillTx/>
              <a:latin typeface="+mj-lt"/>
              <a:ea typeface="+mn-ea"/>
              <a:cs typeface="+mn-cs"/>
            </a:endParaRPr>
          </a:p>
        </p:txBody>
      </p:sp>
      <p:cxnSp>
        <p:nvCxnSpPr>
          <p:cNvPr id="86" name="Rechte verbindingslijn 85">
            <a:extLst>
              <a:ext uri="{FF2B5EF4-FFF2-40B4-BE49-F238E27FC236}">
                <a16:creationId xmlns:a16="http://schemas.microsoft.com/office/drawing/2014/main" id="{1694AB36-75D3-D7FD-2462-D20C11C42C18}"/>
              </a:ext>
            </a:extLst>
          </p:cNvPr>
          <p:cNvCxnSpPr>
            <a:cxnSpLocks/>
          </p:cNvCxnSpPr>
          <p:nvPr/>
        </p:nvCxnSpPr>
        <p:spPr>
          <a:xfrm>
            <a:off x="9600514" y="4767141"/>
            <a:ext cx="540000" cy="0"/>
          </a:xfrm>
          <a:prstGeom prst="line">
            <a:avLst/>
          </a:prstGeom>
          <a:ln w="12700" cap="rnd">
            <a:solidFill>
              <a:schemeClr val="accent1"/>
            </a:solidFill>
            <a:round/>
          </a:ln>
        </p:spPr>
        <p:style>
          <a:lnRef idx="1">
            <a:schemeClr val="accent1"/>
          </a:lnRef>
          <a:fillRef idx="0">
            <a:schemeClr val="accent1"/>
          </a:fillRef>
          <a:effectRef idx="0">
            <a:schemeClr val="accent1"/>
          </a:effectRef>
          <a:fontRef idx="minor">
            <a:schemeClr val="tx1"/>
          </a:fontRef>
        </p:style>
      </p:cxnSp>
      <p:pic>
        <p:nvPicPr>
          <p:cNvPr id="6" name="Picture Placeholder 5" descr="A close-up of a person smiling&#10;&#10;Description automatically generated">
            <a:extLst>
              <a:ext uri="{FF2B5EF4-FFF2-40B4-BE49-F238E27FC236}">
                <a16:creationId xmlns:a16="http://schemas.microsoft.com/office/drawing/2014/main" id="{B0B3C1ED-7F31-1E69-DFD1-6BB77EC4539D}"/>
              </a:ext>
            </a:extLst>
          </p:cNvPr>
          <p:cNvPicPr>
            <a:picLocks noGrp="1" noChangeAspect="1"/>
          </p:cNvPicPr>
          <p:nvPr>
            <p:ph type="pic" sz="quarter" idx="55"/>
          </p:nvPr>
        </p:nvPicPr>
        <p:blipFill>
          <a:blip r:embed="rId4"/>
          <a:srcRect/>
          <a:stretch>
            <a:fillRect/>
          </a:stretch>
        </p:blipFill>
        <p:spPr/>
      </p:pic>
      <p:pic>
        <p:nvPicPr>
          <p:cNvPr id="11" name="Picture Placeholder 10" descr="A person wearing glasses smiling&#10;&#10;Description automatically generated">
            <a:extLst>
              <a:ext uri="{FF2B5EF4-FFF2-40B4-BE49-F238E27FC236}">
                <a16:creationId xmlns:a16="http://schemas.microsoft.com/office/drawing/2014/main" id="{3EA273FD-F25A-8573-6548-97ED459E7E97}"/>
              </a:ext>
            </a:extLst>
          </p:cNvPr>
          <p:cNvPicPr>
            <a:picLocks noGrp="1" noChangeAspect="1"/>
          </p:cNvPicPr>
          <p:nvPr>
            <p:ph type="pic" sz="quarter" idx="59"/>
          </p:nvPr>
        </p:nvPicPr>
        <p:blipFill>
          <a:blip r:embed="rId5"/>
          <a:srcRect t="61" b="61"/>
          <a:stretch>
            <a:fillRect/>
          </a:stretch>
        </p:blipFill>
        <p:spPr/>
      </p:pic>
      <p:pic>
        <p:nvPicPr>
          <p:cNvPr id="3" name="Picture Placeholder 2" descr="A person with dark hair and hoop earrings&#10;&#10;Description automatically generated">
            <a:extLst>
              <a:ext uri="{FF2B5EF4-FFF2-40B4-BE49-F238E27FC236}">
                <a16:creationId xmlns:a16="http://schemas.microsoft.com/office/drawing/2014/main" id="{3D570CD2-6DF1-E27C-3B1B-7365E7719FA2}"/>
              </a:ext>
            </a:extLst>
          </p:cNvPr>
          <p:cNvPicPr>
            <a:picLocks noGrp="1" noChangeAspect="1"/>
          </p:cNvPicPr>
          <p:nvPr>
            <p:ph type="pic" sz="quarter" idx="19"/>
          </p:nvPr>
        </p:nvPicPr>
        <p:blipFill>
          <a:blip r:embed="rId6"/>
          <a:srcRect/>
          <a:stretch>
            <a:fillRect/>
          </a:stretch>
        </p:blipFill>
        <p:spPr/>
      </p:pic>
    </p:spTree>
    <p:extLst>
      <p:ext uri="{BB962C8B-B14F-4D97-AF65-F5344CB8AC3E}">
        <p14:creationId xmlns:p14="http://schemas.microsoft.com/office/powerpoint/2010/main" val="609892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14="http://schemas.microsoft.com/office/drawing/2010/main" xmlns:a16="http://schemas.microsoft.com/office/drawing/2014/main"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Placeholder 16" descr="A group of people sitting on the floor using laptops&#10;&#10;Description automatically generated with medium confidence">
            <a:extLst>
              <a:ext uri="{FF2B5EF4-FFF2-40B4-BE49-F238E27FC236}">
                <a16:creationId xmlns:a16="http://schemas.microsoft.com/office/drawing/2014/main" id="{D448C1DB-1871-51D1-474A-749CF73A019B}"/>
              </a:ext>
            </a:extLst>
          </p:cNvPr>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t="7729" b="7729"/>
          <a:stretch/>
        </p:blipFill>
        <p:spPr/>
      </p:pic>
      <p:sp>
        <p:nvSpPr>
          <p:cNvPr id="29" name="Text Placeholder 28">
            <a:extLst>
              <a:ext uri="{FF2B5EF4-FFF2-40B4-BE49-F238E27FC236}">
                <a16:creationId xmlns:a16="http://schemas.microsoft.com/office/drawing/2014/main" id="{B5FFC3DB-2ED7-530D-CA7F-0FBA1D2DDC8C}"/>
              </a:ext>
            </a:extLst>
          </p:cNvPr>
          <p:cNvSpPr>
            <a:spLocks noGrp="1"/>
          </p:cNvSpPr>
          <p:nvPr>
            <p:ph type="body" sz="quarter" idx="47"/>
          </p:nvPr>
        </p:nvSpPr>
        <p:spPr>
          <a:xfrm rot="5400000">
            <a:off x="8713735" y="3315874"/>
            <a:ext cx="2117870" cy="3888000"/>
          </a:xfrm>
          <a:solidFill>
            <a:srgbClr val="FDE4D4"/>
          </a:solidFill>
        </p:spPr>
        <p:txBody>
          <a:bodyPr/>
          <a:lstStyle/>
          <a:p>
            <a:endParaRPr lang="nl-NL" dirty="0"/>
          </a:p>
        </p:txBody>
      </p:sp>
      <p:sp>
        <p:nvSpPr>
          <p:cNvPr id="25" name="Title 24">
            <a:extLst>
              <a:ext uri="{FF2B5EF4-FFF2-40B4-BE49-F238E27FC236}">
                <a16:creationId xmlns:a16="http://schemas.microsoft.com/office/drawing/2014/main" id="{CC249CBF-973E-E900-E4D8-3D99725DC19B}"/>
              </a:ext>
            </a:extLst>
          </p:cNvPr>
          <p:cNvSpPr>
            <a:spLocks noGrp="1"/>
          </p:cNvSpPr>
          <p:nvPr>
            <p:ph type="title"/>
          </p:nvPr>
        </p:nvSpPr>
        <p:spPr/>
        <p:txBody>
          <a:bodyPr/>
          <a:lstStyle/>
          <a:p>
            <a:endParaRPr lang="nl-NL"/>
          </a:p>
        </p:txBody>
      </p:sp>
      <p:sp>
        <p:nvSpPr>
          <p:cNvPr id="28" name="Text Placeholder 27">
            <a:extLst>
              <a:ext uri="{FF2B5EF4-FFF2-40B4-BE49-F238E27FC236}">
                <a16:creationId xmlns:a16="http://schemas.microsoft.com/office/drawing/2014/main" id="{42FD7DF7-0285-046F-276B-CB7E9F5F164F}"/>
              </a:ext>
            </a:extLst>
          </p:cNvPr>
          <p:cNvSpPr>
            <a:spLocks noGrp="1"/>
          </p:cNvSpPr>
          <p:nvPr>
            <p:ph type="body" sz="quarter" idx="19"/>
          </p:nvPr>
        </p:nvSpPr>
        <p:spPr>
          <a:xfrm>
            <a:off x="8152670" y="4200939"/>
            <a:ext cx="3463068" cy="1773202"/>
          </a:xfrm>
        </p:spPr>
        <p:txBody>
          <a:bodyPr/>
          <a:lstStyle/>
          <a:p>
            <a:r>
              <a:rPr lang="nl-NL" sz="2800" dirty="0" err="1">
                <a:solidFill>
                  <a:schemeClr val="tx1"/>
                </a:solidFill>
              </a:rPr>
              <a:t>Thank</a:t>
            </a:r>
            <a:r>
              <a:rPr lang="nl-NL" sz="2800" dirty="0">
                <a:solidFill>
                  <a:schemeClr val="tx1"/>
                </a:solidFill>
              </a:rPr>
              <a:t> </a:t>
            </a:r>
            <a:r>
              <a:rPr lang="nl-NL" sz="2800" dirty="0" err="1">
                <a:solidFill>
                  <a:schemeClr val="tx1"/>
                </a:solidFill>
              </a:rPr>
              <a:t>you</a:t>
            </a:r>
            <a:r>
              <a:rPr lang="nl-NL" sz="2800" dirty="0">
                <a:solidFill>
                  <a:schemeClr val="tx1"/>
                </a:solidFill>
              </a:rPr>
              <a:t>!</a:t>
            </a:r>
            <a:endParaRPr lang="nl-NL" sz="2800" dirty="0">
              <a:solidFill>
                <a:schemeClr val="accent1"/>
              </a:solidFill>
            </a:endParaRPr>
          </a:p>
        </p:txBody>
      </p:sp>
      <p:sp>
        <p:nvSpPr>
          <p:cNvPr id="2" name="Tijdelijke aanduiding voor tekst 18">
            <a:extLst>
              <a:ext uri="{FF2B5EF4-FFF2-40B4-BE49-F238E27FC236}">
                <a16:creationId xmlns:a16="http://schemas.microsoft.com/office/drawing/2014/main" id="{6B2CE958-95AC-50B8-B861-861F505F08CB}"/>
              </a:ext>
            </a:extLst>
          </p:cNvPr>
          <p:cNvSpPr>
            <a:spLocks noGrp="1"/>
          </p:cNvSpPr>
          <p:nvPr>
            <p:ph type="body" sz="quarter" idx="18"/>
          </p:nvPr>
        </p:nvSpPr>
        <p:spPr>
          <a:xfrm>
            <a:off x="718947" y="722313"/>
            <a:ext cx="1594247" cy="812512"/>
          </a:xfrm>
        </p:spPr>
        <p:txBody>
          <a:bodyPr/>
          <a:lstStyle/>
          <a:p>
            <a:r>
              <a:rPr lang="en-GB" dirty="0"/>
              <a:t>   </a:t>
            </a:r>
          </a:p>
        </p:txBody>
      </p:sp>
    </p:spTree>
    <p:extLst>
      <p:ext uri="{BB962C8B-B14F-4D97-AF65-F5344CB8AC3E}">
        <p14:creationId xmlns:p14="http://schemas.microsoft.com/office/powerpoint/2010/main" val="1704581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tekst 5">
            <a:extLst>
              <a:ext uri="{FF2B5EF4-FFF2-40B4-BE49-F238E27FC236}">
                <a16:creationId xmlns:a16="http://schemas.microsoft.com/office/drawing/2014/main" id="{F8BE5A58-FE6E-F0D7-160F-331991376FB6}"/>
              </a:ext>
            </a:extLst>
          </p:cNvPr>
          <p:cNvSpPr>
            <a:spLocks noGrp="1"/>
          </p:cNvSpPr>
          <p:nvPr>
            <p:ph type="body" sz="quarter" idx="14"/>
          </p:nvPr>
        </p:nvSpPr>
        <p:spPr/>
        <p:txBody>
          <a:bodyPr/>
          <a:lstStyle/>
          <a:p>
            <a:r>
              <a:rPr lang="nl-NL" dirty="0"/>
              <a:t> </a:t>
            </a:r>
          </a:p>
        </p:txBody>
      </p:sp>
      <p:sp>
        <p:nvSpPr>
          <p:cNvPr id="4" name="Titel 3">
            <a:extLst>
              <a:ext uri="{FF2B5EF4-FFF2-40B4-BE49-F238E27FC236}">
                <a16:creationId xmlns:a16="http://schemas.microsoft.com/office/drawing/2014/main" id="{00279121-DFF4-2CB3-E5F4-06FA7E36BE67}"/>
              </a:ext>
            </a:extLst>
          </p:cNvPr>
          <p:cNvSpPr>
            <a:spLocks noGrp="1"/>
          </p:cNvSpPr>
          <p:nvPr>
            <p:ph type="title"/>
          </p:nvPr>
        </p:nvSpPr>
        <p:spPr>
          <a:xfrm>
            <a:off x="806171" y="1814815"/>
            <a:ext cx="4712137" cy="1333352"/>
          </a:xfrm>
        </p:spPr>
        <p:txBody>
          <a:bodyPr/>
          <a:lstStyle/>
          <a:p>
            <a:r>
              <a:rPr lang="nl-NL" dirty="0"/>
              <a:t>Collaborating effort </a:t>
            </a:r>
            <a:r>
              <a:rPr lang="nl-NL" dirty="0" err="1"/>
              <a:t>to</a:t>
            </a:r>
            <a:r>
              <a:rPr lang="nl-NL" dirty="0"/>
              <a:t> </a:t>
            </a:r>
            <a:r>
              <a:rPr lang="nl-NL" dirty="0" err="1"/>
              <a:t>bring</a:t>
            </a:r>
            <a:r>
              <a:rPr lang="nl-NL" dirty="0"/>
              <a:t> data </a:t>
            </a:r>
            <a:r>
              <a:rPr lang="nl-NL" dirty="0" err="1"/>
              <a:t>to</a:t>
            </a:r>
            <a:r>
              <a:rPr lang="nl-NL" dirty="0"/>
              <a:t> </a:t>
            </a:r>
            <a:r>
              <a:rPr lang="nl-NL" dirty="0" err="1"/>
              <a:t>compute</a:t>
            </a:r>
            <a:r>
              <a:rPr lang="nl-NL" dirty="0"/>
              <a:t> at SURF</a:t>
            </a:r>
          </a:p>
        </p:txBody>
      </p:sp>
      <p:sp>
        <p:nvSpPr>
          <p:cNvPr id="5" name="Text Placeholder 4">
            <a:extLst>
              <a:ext uri="{FF2B5EF4-FFF2-40B4-BE49-F238E27FC236}">
                <a16:creationId xmlns:a16="http://schemas.microsoft.com/office/drawing/2014/main" id="{2E639F98-0B4C-0260-4390-7E66320803EF}"/>
              </a:ext>
            </a:extLst>
          </p:cNvPr>
          <p:cNvSpPr>
            <a:spLocks noGrp="1"/>
          </p:cNvSpPr>
          <p:nvPr>
            <p:ph type="body" sz="quarter" idx="18"/>
          </p:nvPr>
        </p:nvSpPr>
        <p:spPr>
          <a:xfrm>
            <a:off x="649215" y="1977272"/>
            <a:ext cx="36000" cy="1368000"/>
          </a:xfrm>
        </p:spPr>
        <p:txBody>
          <a:bodyPr/>
          <a:lstStyle/>
          <a:p>
            <a:endParaRPr lang="en-NL"/>
          </a:p>
        </p:txBody>
      </p:sp>
      <p:grpSp>
        <p:nvGrpSpPr>
          <p:cNvPr id="26" name="Group 25">
            <a:extLst>
              <a:ext uri="{FF2B5EF4-FFF2-40B4-BE49-F238E27FC236}">
                <a16:creationId xmlns:a16="http://schemas.microsoft.com/office/drawing/2014/main" id="{05500C7B-EBA5-446B-A79D-C980A25575B1}"/>
              </a:ext>
            </a:extLst>
          </p:cNvPr>
          <p:cNvGrpSpPr/>
          <p:nvPr/>
        </p:nvGrpSpPr>
        <p:grpSpPr>
          <a:xfrm>
            <a:off x="5792165" y="874084"/>
            <a:ext cx="5691628" cy="5424052"/>
            <a:chOff x="5979899" y="696576"/>
            <a:chExt cx="5691628" cy="5424052"/>
          </a:xfrm>
        </p:grpSpPr>
        <p:sp>
          <p:nvSpPr>
            <p:cNvPr id="27" name="Vrije vorm: vorm 14">
              <a:extLst>
                <a:ext uri="{FF2B5EF4-FFF2-40B4-BE49-F238E27FC236}">
                  <a16:creationId xmlns:a16="http://schemas.microsoft.com/office/drawing/2014/main" id="{B7879F21-A24C-316A-E831-D154513C4888}"/>
                </a:ext>
              </a:extLst>
            </p:cNvPr>
            <p:cNvSpPr/>
            <p:nvPr/>
          </p:nvSpPr>
          <p:spPr>
            <a:xfrm rot="7200000">
              <a:off x="7098772" y="2653438"/>
              <a:ext cx="3476805" cy="3457576"/>
            </a:xfrm>
            <a:custGeom>
              <a:avLst/>
              <a:gdLst>
                <a:gd name="connsiteX0" fmla="*/ 0 w 3476805"/>
                <a:gd name="connsiteY0" fmla="*/ 3457576 h 3457576"/>
                <a:gd name="connsiteX1" fmla="*/ 43336 w 3476805"/>
                <a:gd name="connsiteY1" fmla="*/ 3361344 h 3457576"/>
                <a:gd name="connsiteX2" fmla="*/ 609192 w 3476805"/>
                <a:gd name="connsiteY2" fmla="*/ 2381252 h 3457576"/>
                <a:gd name="connsiteX3" fmla="*/ 1748017 w 3476805"/>
                <a:gd name="connsiteY3" fmla="*/ 2381251 h 3457576"/>
                <a:gd name="connsiteX4" fmla="*/ 2400480 w 3476805"/>
                <a:gd name="connsiteY4" fmla="*/ 1728788 h 3457576"/>
                <a:gd name="connsiteX5" fmla="*/ 1748017 w 3476805"/>
                <a:gd name="connsiteY5" fmla="*/ 1076325 h 3457576"/>
                <a:gd name="connsiteX6" fmla="*/ 1254659 w 3476805"/>
                <a:gd name="connsiteY6" fmla="*/ 1301800 h 3457576"/>
                <a:gd name="connsiteX7" fmla="*/ 1234732 w 3476805"/>
                <a:gd name="connsiteY7" fmla="*/ 1327794 h 3457576"/>
                <a:gd name="connsiteX8" fmla="*/ 992615 w 3476805"/>
                <a:gd name="connsiteY8" fmla="*/ 908435 h 3457576"/>
                <a:gd name="connsiteX9" fmla="*/ 991158 w 3476805"/>
                <a:gd name="connsiteY9" fmla="*/ 909276 h 3457576"/>
                <a:gd name="connsiteX10" fmla="*/ 975947 w 3476805"/>
                <a:gd name="connsiteY10" fmla="*/ 879564 h 3457576"/>
                <a:gd name="connsiteX11" fmla="*/ 651592 w 3476805"/>
                <a:gd name="connsiteY11" fmla="*/ 473211 h 3457576"/>
                <a:gd name="connsiteX12" fmla="*/ 604949 w 3476805"/>
                <a:gd name="connsiteY12" fmla="*/ 434216 h 3457576"/>
                <a:gd name="connsiteX13" fmla="*/ 648348 w 3476805"/>
                <a:gd name="connsiteY13" fmla="*/ 394771 h 3457576"/>
                <a:gd name="connsiteX14" fmla="*/ 1748017 w 3476805"/>
                <a:gd name="connsiteY14" fmla="*/ 0 h 3457576"/>
                <a:gd name="connsiteX15" fmla="*/ 3476805 w 3476805"/>
                <a:gd name="connsiteY15" fmla="*/ 1728788 h 3457576"/>
                <a:gd name="connsiteX16" fmla="*/ 2420939 w 3476805"/>
                <a:gd name="connsiteY16" fmla="*/ 3321719 h 3457576"/>
                <a:gd name="connsiteX17" fmla="*/ 2296443 w 3476805"/>
                <a:gd name="connsiteY17" fmla="*/ 3367285 h 3457576"/>
                <a:gd name="connsiteX18" fmla="*/ 2234742 w 3476805"/>
                <a:gd name="connsiteY18" fmla="*/ 3386889 h 3457576"/>
                <a:gd name="connsiteX19" fmla="*/ 2163968 w 3476805"/>
                <a:gd name="connsiteY19" fmla="*/ 3405087 h 3457576"/>
                <a:gd name="connsiteX20" fmla="*/ 2018305 w 3476805"/>
                <a:gd name="connsiteY20" fmla="*/ 3434376 h 3457576"/>
                <a:gd name="connsiteX21" fmla="*/ 1942900 w 3476805"/>
                <a:gd name="connsiteY21" fmla="*/ 3445884 h 3457576"/>
                <a:gd name="connsiteX22" fmla="*/ 1905420 w 3476805"/>
                <a:gd name="connsiteY22" fmla="*/ 3449628 h 3457576"/>
                <a:gd name="connsiteX23" fmla="*/ 1748065 w 3476805"/>
                <a:gd name="connsiteY23" fmla="*/ 3457574 h 3457576"/>
                <a:gd name="connsiteX24" fmla="*/ 1748019 w 3476805"/>
                <a:gd name="connsiteY24" fmla="*/ 3457575 h 3457576"/>
                <a:gd name="connsiteX25" fmla="*/ 1714682 w 3476805"/>
                <a:gd name="connsiteY25" fmla="*/ 3455893 h 3457576"/>
                <a:gd name="connsiteX26" fmla="*/ 1714681 w 3476805"/>
                <a:gd name="connsiteY26" fmla="*/ 3455893 h 3457576"/>
                <a:gd name="connsiteX27" fmla="*/ 1714680 w 3476805"/>
                <a:gd name="connsiteY27" fmla="*/ 3455893 h 3457576"/>
                <a:gd name="connsiteX28" fmla="*/ 1714680 w 3476805"/>
                <a:gd name="connsiteY28" fmla="*/ 3457576 h 3457576"/>
                <a:gd name="connsiteX29" fmla="*/ 1606038 w 3476805"/>
                <a:gd name="connsiteY29" fmla="*/ 3457576 h 3457576"/>
                <a:gd name="connsiteX30" fmla="*/ 1218115 w 3476805"/>
                <a:gd name="connsiteY30" fmla="*/ 3457576 h 3457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476805" h="3457576">
                  <a:moveTo>
                    <a:pt x="0" y="3457576"/>
                  </a:moveTo>
                  <a:lnTo>
                    <a:pt x="43336" y="3361344"/>
                  </a:lnTo>
                  <a:lnTo>
                    <a:pt x="609192" y="2381252"/>
                  </a:lnTo>
                  <a:lnTo>
                    <a:pt x="1748017" y="2381251"/>
                  </a:lnTo>
                  <a:cubicBezTo>
                    <a:pt x="2108362" y="2381251"/>
                    <a:pt x="2400480" y="2089133"/>
                    <a:pt x="2400480" y="1728788"/>
                  </a:cubicBezTo>
                  <a:cubicBezTo>
                    <a:pt x="2400480" y="1368443"/>
                    <a:pt x="2108362" y="1076325"/>
                    <a:pt x="1748017" y="1076325"/>
                  </a:cubicBezTo>
                  <a:cubicBezTo>
                    <a:pt x="1550953" y="1076325"/>
                    <a:pt x="1374294" y="1163690"/>
                    <a:pt x="1254659" y="1301800"/>
                  </a:cubicBezTo>
                  <a:lnTo>
                    <a:pt x="1234732" y="1327794"/>
                  </a:lnTo>
                  <a:lnTo>
                    <a:pt x="992615" y="908435"/>
                  </a:lnTo>
                  <a:lnTo>
                    <a:pt x="991158" y="909276"/>
                  </a:lnTo>
                  <a:lnTo>
                    <a:pt x="975947" y="879564"/>
                  </a:lnTo>
                  <a:cubicBezTo>
                    <a:pt x="886436" y="724526"/>
                    <a:pt x="776537" y="588599"/>
                    <a:pt x="651592" y="473211"/>
                  </a:cubicBezTo>
                  <a:lnTo>
                    <a:pt x="604949" y="434216"/>
                  </a:lnTo>
                  <a:lnTo>
                    <a:pt x="648348" y="394771"/>
                  </a:lnTo>
                  <a:cubicBezTo>
                    <a:pt x="947184" y="148149"/>
                    <a:pt x="1330299" y="0"/>
                    <a:pt x="1748017" y="0"/>
                  </a:cubicBezTo>
                  <a:cubicBezTo>
                    <a:pt x="2702800" y="0"/>
                    <a:pt x="3476805" y="774005"/>
                    <a:pt x="3476805" y="1728788"/>
                  </a:cubicBezTo>
                  <a:cubicBezTo>
                    <a:pt x="3476805" y="2444875"/>
                    <a:pt x="3041427" y="3059275"/>
                    <a:pt x="2420939" y="3321719"/>
                  </a:cubicBezTo>
                  <a:lnTo>
                    <a:pt x="2296443" y="3367285"/>
                  </a:lnTo>
                  <a:lnTo>
                    <a:pt x="2234742" y="3386889"/>
                  </a:lnTo>
                  <a:lnTo>
                    <a:pt x="2163968" y="3405087"/>
                  </a:lnTo>
                  <a:lnTo>
                    <a:pt x="2018305" y="3434376"/>
                  </a:lnTo>
                  <a:lnTo>
                    <a:pt x="1942900" y="3445884"/>
                  </a:lnTo>
                  <a:lnTo>
                    <a:pt x="1905420" y="3449628"/>
                  </a:lnTo>
                  <a:lnTo>
                    <a:pt x="1748065" y="3457574"/>
                  </a:lnTo>
                  <a:lnTo>
                    <a:pt x="1748019" y="3457575"/>
                  </a:lnTo>
                  <a:lnTo>
                    <a:pt x="1714682" y="3455893"/>
                  </a:lnTo>
                  <a:lnTo>
                    <a:pt x="1714681" y="3455893"/>
                  </a:lnTo>
                  <a:lnTo>
                    <a:pt x="1714680" y="3455893"/>
                  </a:lnTo>
                  <a:lnTo>
                    <a:pt x="1714680" y="3457576"/>
                  </a:lnTo>
                  <a:lnTo>
                    <a:pt x="1606038" y="3457576"/>
                  </a:lnTo>
                  <a:lnTo>
                    <a:pt x="1218115" y="345757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noAutofit/>
            </a:bodyPr>
            <a:lstStyle/>
            <a:p>
              <a:pPr algn="ctr">
                <a:lnSpc>
                  <a:spcPct val="90000"/>
                </a:lnSpc>
                <a:spcBef>
                  <a:spcPts val="200"/>
                </a:spcBef>
                <a:spcAft>
                  <a:spcPts val="200"/>
                </a:spcAft>
              </a:pPr>
              <a:endParaRPr lang="en-GB" sz="1600" dirty="0" err="1"/>
            </a:p>
          </p:txBody>
        </p:sp>
        <p:sp>
          <p:nvSpPr>
            <p:cNvPr id="28" name="Vrije vorm: vorm 7">
              <a:extLst>
                <a:ext uri="{FF2B5EF4-FFF2-40B4-BE49-F238E27FC236}">
                  <a16:creationId xmlns:a16="http://schemas.microsoft.com/office/drawing/2014/main" id="{E56C4EF8-4CE5-9221-DBEF-CDBC40CB2851}"/>
                </a:ext>
              </a:extLst>
            </p:cNvPr>
            <p:cNvSpPr/>
            <p:nvPr/>
          </p:nvSpPr>
          <p:spPr>
            <a:xfrm rot="14400000">
              <a:off x="5978932" y="708641"/>
              <a:ext cx="3459509" cy="3457576"/>
            </a:xfrm>
            <a:custGeom>
              <a:avLst/>
              <a:gdLst>
                <a:gd name="connsiteX0" fmla="*/ 3250853 w 3459509"/>
                <a:gd name="connsiteY0" fmla="*/ 2552831 h 3457576"/>
                <a:gd name="connsiteX1" fmla="*/ 1730721 w 3459509"/>
                <a:gd name="connsiteY1" fmla="*/ 3457576 h 3457576"/>
                <a:gd name="connsiteX2" fmla="*/ 1697384 w 3459509"/>
                <a:gd name="connsiteY2" fmla="*/ 3455893 h 3457576"/>
                <a:gd name="connsiteX3" fmla="*/ 1697384 w 3459509"/>
                <a:gd name="connsiteY3" fmla="*/ 3457576 h 3457576"/>
                <a:gd name="connsiteX4" fmla="*/ 0 w 3459509"/>
                <a:gd name="connsiteY4" fmla="*/ 3457576 h 3457576"/>
                <a:gd name="connsiteX5" fmla="*/ 47256 w 3459509"/>
                <a:gd name="connsiteY5" fmla="*/ 3352640 h 3457576"/>
                <a:gd name="connsiteX6" fmla="*/ 608086 w 3459509"/>
                <a:gd name="connsiteY6" fmla="*/ 2381252 h 3457576"/>
                <a:gd name="connsiteX7" fmla="*/ 1730721 w 3459509"/>
                <a:gd name="connsiteY7" fmla="*/ 2381251 h 3457576"/>
                <a:gd name="connsiteX8" fmla="*/ 2383184 w 3459509"/>
                <a:gd name="connsiteY8" fmla="*/ 1728788 h 3457576"/>
                <a:gd name="connsiteX9" fmla="*/ 1730721 w 3459509"/>
                <a:gd name="connsiteY9" fmla="*/ 1076325 h 3457576"/>
                <a:gd name="connsiteX10" fmla="*/ 1237363 w 3459509"/>
                <a:gd name="connsiteY10" fmla="*/ 1301800 h 3457576"/>
                <a:gd name="connsiteX11" fmla="*/ 1226671 w 3459509"/>
                <a:gd name="connsiteY11" fmla="*/ 1315747 h 3457576"/>
                <a:gd name="connsiteX12" fmla="*/ 978388 w 3459509"/>
                <a:gd name="connsiteY12" fmla="*/ 885707 h 3457576"/>
                <a:gd name="connsiteX13" fmla="*/ 976930 w 3459509"/>
                <a:gd name="connsiteY13" fmla="*/ 886549 h 3457576"/>
                <a:gd name="connsiteX14" fmla="*/ 961719 w 3459509"/>
                <a:gd name="connsiteY14" fmla="*/ 856837 h 3457576"/>
                <a:gd name="connsiteX15" fmla="*/ 683503 w 3459509"/>
                <a:gd name="connsiteY15" fmla="*/ 494715 h 3457576"/>
                <a:gd name="connsiteX16" fmla="*/ 602448 w 3459509"/>
                <a:gd name="connsiteY16" fmla="*/ 420769 h 3457576"/>
                <a:gd name="connsiteX17" fmla="*/ 631052 w 3459509"/>
                <a:gd name="connsiteY17" fmla="*/ 394771 h 3457576"/>
                <a:gd name="connsiteX18" fmla="*/ 1730721 w 3459509"/>
                <a:gd name="connsiteY18" fmla="*/ 0 h 3457576"/>
                <a:gd name="connsiteX19" fmla="*/ 3459509 w 3459509"/>
                <a:gd name="connsiteY19" fmla="*/ 1728788 h 3457576"/>
                <a:gd name="connsiteX20" fmla="*/ 3250853 w 3459509"/>
                <a:gd name="connsiteY20" fmla="*/ 2552831 h 3457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459509" h="3457576">
                  <a:moveTo>
                    <a:pt x="3250853" y="2552831"/>
                  </a:moveTo>
                  <a:cubicBezTo>
                    <a:pt x="2958102" y="3091738"/>
                    <a:pt x="2387134" y="3457576"/>
                    <a:pt x="1730721" y="3457576"/>
                  </a:cubicBezTo>
                  <a:lnTo>
                    <a:pt x="1697384" y="3455893"/>
                  </a:lnTo>
                  <a:lnTo>
                    <a:pt x="1697384" y="3457576"/>
                  </a:lnTo>
                  <a:lnTo>
                    <a:pt x="0" y="3457576"/>
                  </a:lnTo>
                  <a:lnTo>
                    <a:pt x="47256" y="3352640"/>
                  </a:lnTo>
                  <a:lnTo>
                    <a:pt x="608086" y="2381252"/>
                  </a:lnTo>
                  <a:lnTo>
                    <a:pt x="1730721" y="2381251"/>
                  </a:lnTo>
                  <a:cubicBezTo>
                    <a:pt x="2091066" y="2381251"/>
                    <a:pt x="2383184" y="2089133"/>
                    <a:pt x="2383184" y="1728788"/>
                  </a:cubicBezTo>
                  <a:cubicBezTo>
                    <a:pt x="2383184" y="1368443"/>
                    <a:pt x="2091066" y="1076325"/>
                    <a:pt x="1730721" y="1076325"/>
                  </a:cubicBezTo>
                  <a:cubicBezTo>
                    <a:pt x="1533657" y="1076325"/>
                    <a:pt x="1356998" y="1163690"/>
                    <a:pt x="1237363" y="1301800"/>
                  </a:cubicBezTo>
                  <a:lnTo>
                    <a:pt x="1226671" y="1315747"/>
                  </a:lnTo>
                  <a:lnTo>
                    <a:pt x="978388" y="885707"/>
                  </a:lnTo>
                  <a:lnTo>
                    <a:pt x="976930" y="886549"/>
                  </a:lnTo>
                  <a:lnTo>
                    <a:pt x="961719" y="856837"/>
                  </a:lnTo>
                  <a:cubicBezTo>
                    <a:pt x="883397" y="721179"/>
                    <a:pt x="789466" y="600152"/>
                    <a:pt x="683503" y="494715"/>
                  </a:cubicBezTo>
                  <a:lnTo>
                    <a:pt x="602448" y="420769"/>
                  </a:lnTo>
                  <a:lnTo>
                    <a:pt x="631052" y="394771"/>
                  </a:lnTo>
                  <a:cubicBezTo>
                    <a:pt x="929888" y="148149"/>
                    <a:pt x="1313003" y="0"/>
                    <a:pt x="1730721" y="0"/>
                  </a:cubicBezTo>
                  <a:cubicBezTo>
                    <a:pt x="2685504" y="0"/>
                    <a:pt x="3459509" y="774005"/>
                    <a:pt x="3459509" y="1728788"/>
                  </a:cubicBezTo>
                  <a:cubicBezTo>
                    <a:pt x="3459509" y="2027158"/>
                    <a:pt x="3383922" y="2307873"/>
                    <a:pt x="3250853" y="255283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noAutofit/>
            </a:bodyPr>
            <a:lstStyle/>
            <a:p>
              <a:pPr algn="ctr">
                <a:lnSpc>
                  <a:spcPct val="90000"/>
                </a:lnSpc>
                <a:spcBef>
                  <a:spcPts val="200"/>
                </a:spcBef>
                <a:spcAft>
                  <a:spcPts val="200"/>
                </a:spcAft>
              </a:pPr>
              <a:endParaRPr lang="en-GB" sz="1600" dirty="0" err="1"/>
            </a:p>
          </p:txBody>
        </p:sp>
        <p:sp>
          <p:nvSpPr>
            <p:cNvPr id="29" name="Tijdelijke aanduiding voor verticale tekst 1">
              <a:extLst>
                <a:ext uri="{FF2B5EF4-FFF2-40B4-BE49-F238E27FC236}">
                  <a16:creationId xmlns:a16="http://schemas.microsoft.com/office/drawing/2014/main" id="{8AABBDC2-62A3-C60D-B10A-E5E3C7150753}"/>
                </a:ext>
              </a:extLst>
            </p:cNvPr>
            <p:cNvSpPr txBox="1">
              <a:spLocks/>
            </p:cNvSpPr>
            <p:nvPr/>
          </p:nvSpPr>
          <p:spPr>
            <a:xfrm rot="-4500000">
              <a:off x="6643004" y="1197501"/>
              <a:ext cx="2288182" cy="2453499"/>
            </a:xfrm>
            <a:prstGeom prst="rect">
              <a:avLst/>
            </a:prstGeom>
          </p:spPr>
          <p:txBody>
            <a:bodyPr vert="horz" lIns="0" tIns="0" rIns="0" bIns="0" rtlCol="0">
              <a:prstTxWarp prst="textArchUp">
                <a:avLst/>
              </a:prstTxWarp>
              <a:noAutofit/>
            </a:bodyPr>
            <a:lstStyle>
              <a:lvl1pPr marL="0" indent="0" algn="l" defTabSz="914400" rtl="0" eaLnBrk="1" latinLnBrk="0" hangingPunct="1">
                <a:lnSpc>
                  <a:spcPct val="90000"/>
                </a:lnSpc>
                <a:spcBef>
                  <a:spcPts val="600"/>
                </a:spcBef>
                <a:spcAft>
                  <a:spcPts val="600"/>
                </a:spcAft>
                <a:buClr>
                  <a:schemeClr val="accent4"/>
                </a:buClr>
                <a:buSzPct val="100000"/>
                <a:buFontTx/>
                <a:buNone/>
                <a:defRPr sz="1800" kern="1200">
                  <a:solidFill>
                    <a:schemeClr val="tx1"/>
                  </a:solidFill>
                  <a:latin typeface="+mn-lt"/>
                  <a:ea typeface="+mn-ea"/>
                  <a:cs typeface="+mn-cs"/>
                </a:defRPr>
              </a:lvl1pPr>
              <a:lvl2pPr marL="0" indent="0" algn="l" defTabSz="914400" rtl="0" eaLnBrk="1" latinLnBrk="0" hangingPunct="1">
                <a:lnSpc>
                  <a:spcPct val="90000"/>
                </a:lnSpc>
                <a:spcBef>
                  <a:spcPts val="600"/>
                </a:spcBef>
                <a:spcAft>
                  <a:spcPts val="600"/>
                </a:spcAft>
                <a:buClr>
                  <a:schemeClr val="tx2"/>
                </a:buClr>
                <a:buFont typeface="Aptos" panose="020B0004020202020204" pitchFamily="34" charset="0"/>
                <a:buNone/>
                <a:tabLst/>
                <a:defRPr sz="1600" kern="1200">
                  <a:solidFill>
                    <a:schemeClr val="tx1"/>
                  </a:solidFill>
                  <a:latin typeface="+mn-lt"/>
                  <a:ea typeface="+mn-ea"/>
                  <a:cs typeface="+mn-cs"/>
                </a:defRPr>
              </a:lvl2pPr>
              <a:lvl3pPr marL="0" indent="0" algn="l" defTabSz="914400" rtl="0" eaLnBrk="1" latinLnBrk="0" hangingPunct="1">
                <a:lnSpc>
                  <a:spcPct val="90000"/>
                </a:lnSpc>
                <a:spcBef>
                  <a:spcPts val="600"/>
                </a:spcBef>
                <a:spcAft>
                  <a:spcPts val="600"/>
                </a:spcAft>
                <a:buClr>
                  <a:schemeClr val="tx2"/>
                </a:buClr>
                <a:buFontTx/>
                <a:buNone/>
                <a:defRPr sz="2000" b="1" kern="1200">
                  <a:solidFill>
                    <a:schemeClr val="tx2"/>
                  </a:solidFill>
                  <a:latin typeface="+mj-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1"/>
                  </a:solidFill>
                  <a:latin typeface="+mj-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3"/>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4"/>
                  </a:solidFill>
                  <a:latin typeface="+mj-lt"/>
                  <a:ea typeface="+mn-ea"/>
                  <a:cs typeface="+mn-cs"/>
                </a:defRPr>
              </a:lvl6pPr>
              <a:lvl7pPr marL="0" indent="0" algn="l" defTabSz="914400" rtl="0" eaLnBrk="1" latinLnBrk="0" hangingPunct="1">
                <a:lnSpc>
                  <a:spcPct val="90000"/>
                </a:lnSpc>
                <a:spcBef>
                  <a:spcPts val="600"/>
                </a:spcBef>
                <a:spcAft>
                  <a:spcPts val="600"/>
                </a:spcAft>
                <a:buClr>
                  <a:schemeClr val="tx2"/>
                </a:buClr>
                <a:buFontTx/>
                <a:buNone/>
                <a:tabLst/>
                <a:defRPr sz="1400" b="0" kern="1200">
                  <a:solidFill>
                    <a:schemeClr val="tx1"/>
                  </a:solidFill>
                  <a:latin typeface="+mn-lt"/>
                  <a:ea typeface="+mn-ea"/>
                  <a:cs typeface="+mn-cs"/>
                </a:defRPr>
              </a:lvl7pPr>
              <a:lvl8pPr marL="0" indent="0" algn="l" defTabSz="914400" rtl="0" eaLnBrk="1" latinLnBrk="0" hangingPunct="1">
                <a:lnSpc>
                  <a:spcPct val="90000"/>
                </a:lnSpc>
                <a:spcBef>
                  <a:spcPts val="600"/>
                </a:spcBef>
                <a:spcAft>
                  <a:spcPts val="600"/>
                </a:spcAft>
                <a:buClr>
                  <a:schemeClr val="tx2"/>
                </a:buClr>
                <a:buFontTx/>
                <a:buNone/>
                <a:defRPr sz="1800" b="0" kern="1200">
                  <a:solidFill>
                    <a:schemeClr val="tx1"/>
                  </a:solidFill>
                  <a:latin typeface="+mn-lt"/>
                  <a:ea typeface="+mn-ea"/>
                  <a:cs typeface="+mn-cs"/>
                </a:defRPr>
              </a:lvl8pPr>
              <a:lvl9pPr marL="0" indent="0" algn="l" defTabSz="914400" rtl="0" eaLnBrk="1" latinLnBrk="0" hangingPunct="1">
                <a:lnSpc>
                  <a:spcPct val="90000"/>
                </a:lnSpc>
                <a:spcBef>
                  <a:spcPts val="600"/>
                </a:spcBef>
                <a:spcAft>
                  <a:spcPts val="600"/>
                </a:spcAft>
                <a:buClr>
                  <a:schemeClr val="tx2"/>
                </a:buClr>
                <a:buFontTx/>
                <a:buNone/>
                <a:tabLst/>
                <a:defRPr sz="1600" i="0" kern="1200">
                  <a:solidFill>
                    <a:schemeClr val="tx1"/>
                  </a:solidFill>
                  <a:latin typeface="+mn-lt"/>
                  <a:ea typeface="+mn-ea"/>
                  <a:cs typeface="+mn-cs"/>
                </a:defRPr>
              </a:lvl9pPr>
            </a:lstStyle>
            <a:p>
              <a:pPr lvl="2" algn="ctr"/>
              <a:r>
                <a:rPr lang="nl-NL" sz="2800" dirty="0">
                  <a:solidFill>
                    <a:schemeClr val="bg1"/>
                  </a:solidFill>
                </a:rPr>
                <a:t>Research Cloud </a:t>
              </a:r>
              <a:endParaRPr lang="en-GB" sz="2800" dirty="0">
                <a:solidFill>
                  <a:schemeClr val="bg1"/>
                </a:solidFill>
              </a:endParaRPr>
            </a:p>
          </p:txBody>
        </p:sp>
        <p:grpSp>
          <p:nvGrpSpPr>
            <p:cNvPr id="30" name="Groep 9">
              <a:extLst>
                <a:ext uri="{FF2B5EF4-FFF2-40B4-BE49-F238E27FC236}">
                  <a16:creationId xmlns:a16="http://schemas.microsoft.com/office/drawing/2014/main" id="{C64FDE62-EBA3-074C-B3D4-E8BE561F2DBB}"/>
                </a:ext>
              </a:extLst>
            </p:cNvPr>
            <p:cNvGrpSpPr/>
            <p:nvPr/>
          </p:nvGrpSpPr>
          <p:grpSpPr>
            <a:xfrm rot="4719196">
              <a:off x="7557463" y="945167"/>
              <a:ext cx="294425" cy="642048"/>
              <a:chOff x="2725938" y="-525821"/>
              <a:chExt cx="3705717" cy="8081011"/>
            </a:xfrm>
            <a:solidFill>
              <a:schemeClr val="bg1">
                <a:alpha val="50000"/>
              </a:schemeClr>
            </a:solidFill>
          </p:grpSpPr>
          <p:sp>
            <p:nvSpPr>
              <p:cNvPr id="42" name="Vrije vorm: vorm 10">
                <a:extLst>
                  <a:ext uri="{FF2B5EF4-FFF2-40B4-BE49-F238E27FC236}">
                    <a16:creationId xmlns:a16="http://schemas.microsoft.com/office/drawing/2014/main" id="{856374C4-63FF-4D75-8BCD-C6A15B0A42BB}"/>
                  </a:ext>
                </a:extLst>
              </p:cNvPr>
              <p:cNvSpPr/>
              <p:nvPr/>
            </p:nvSpPr>
            <p:spPr>
              <a:xfrm rot="20700000" flipH="1">
                <a:off x="3982286" y="-525821"/>
                <a:ext cx="2449369" cy="2450391"/>
              </a:xfrm>
              <a:custGeom>
                <a:avLst/>
                <a:gdLst>
                  <a:gd name="connsiteX0" fmla="*/ 101599 w 2449366"/>
                  <a:gd name="connsiteY0" fmla="*/ 101599 h 2450387"/>
                  <a:gd name="connsiteX1" fmla="*/ 7048 w 2449366"/>
                  <a:gd name="connsiteY1" fmla="*/ 276972 h 2450387"/>
                  <a:gd name="connsiteX2" fmla="*/ 1516 w 2449366"/>
                  <a:gd name="connsiteY2" fmla="*/ 331841 h 2450387"/>
                  <a:gd name="connsiteX3" fmla="*/ 820 w 2449366"/>
                  <a:gd name="connsiteY3" fmla="*/ 331841 h 2450387"/>
                  <a:gd name="connsiteX4" fmla="*/ 820 w 2449366"/>
                  <a:gd name="connsiteY4" fmla="*/ 338744 h 2450387"/>
                  <a:gd name="connsiteX5" fmla="*/ 0 w 2449366"/>
                  <a:gd name="connsiteY5" fmla="*/ 346881 h 2450387"/>
                  <a:gd name="connsiteX6" fmla="*/ 820 w 2449366"/>
                  <a:gd name="connsiteY6" fmla="*/ 355017 h 2450387"/>
                  <a:gd name="connsiteX7" fmla="*/ 820 w 2449366"/>
                  <a:gd name="connsiteY7" fmla="*/ 1959349 h 2450387"/>
                  <a:gd name="connsiteX8" fmla="*/ 3907 w 2449366"/>
                  <a:gd name="connsiteY8" fmla="*/ 1959349 h 2450387"/>
                  <a:gd name="connsiteX9" fmla="*/ 820 w 2449366"/>
                  <a:gd name="connsiteY9" fmla="*/ 1989974 h 2450387"/>
                  <a:gd name="connsiteX10" fmla="*/ 461233 w 2449366"/>
                  <a:gd name="connsiteY10" fmla="*/ 2450387 h 2450387"/>
                  <a:gd name="connsiteX11" fmla="*/ 921646 w 2449366"/>
                  <a:gd name="connsiteY11" fmla="*/ 1989974 h 2450387"/>
                  <a:gd name="connsiteX12" fmla="*/ 918559 w 2449366"/>
                  <a:gd name="connsiteY12" fmla="*/ 1959349 h 2450387"/>
                  <a:gd name="connsiteX13" fmla="*/ 921645 w 2449366"/>
                  <a:gd name="connsiteY13" fmla="*/ 1959349 h 2450387"/>
                  <a:gd name="connsiteX14" fmla="*/ 921645 w 2449366"/>
                  <a:gd name="connsiteY14" fmla="*/ 922668 h 2450387"/>
                  <a:gd name="connsiteX15" fmla="*/ 1958328 w 2449366"/>
                  <a:gd name="connsiteY15" fmla="*/ 922668 h 2450387"/>
                  <a:gd name="connsiteX16" fmla="*/ 1958328 w 2449366"/>
                  <a:gd name="connsiteY16" fmla="*/ 919582 h 2450387"/>
                  <a:gd name="connsiteX17" fmla="*/ 1988953 w 2449366"/>
                  <a:gd name="connsiteY17" fmla="*/ 922669 h 2450387"/>
                  <a:gd name="connsiteX18" fmla="*/ 2449366 w 2449366"/>
                  <a:gd name="connsiteY18" fmla="*/ 462256 h 2450387"/>
                  <a:gd name="connsiteX19" fmla="*/ 1988953 w 2449366"/>
                  <a:gd name="connsiteY19" fmla="*/ 1843 h 2450387"/>
                  <a:gd name="connsiteX20" fmla="*/ 1958328 w 2449366"/>
                  <a:gd name="connsiteY20" fmla="*/ 4930 h 2450387"/>
                  <a:gd name="connsiteX21" fmla="*/ 1958328 w 2449366"/>
                  <a:gd name="connsiteY21" fmla="*/ 1843 h 2450387"/>
                  <a:gd name="connsiteX22" fmla="*/ 357324 w 2449366"/>
                  <a:gd name="connsiteY22" fmla="*/ 1843 h 2450387"/>
                  <a:gd name="connsiteX23" fmla="*/ 346881 w 2449366"/>
                  <a:gd name="connsiteY23" fmla="*/ 0 h 2450387"/>
                  <a:gd name="connsiteX24" fmla="*/ 101599 w 2449366"/>
                  <a:gd name="connsiteY24" fmla="*/ 101599 h 2450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49366" h="2450387">
                    <a:moveTo>
                      <a:pt x="101599" y="101599"/>
                    </a:moveTo>
                    <a:cubicBezTo>
                      <a:pt x="54520" y="148679"/>
                      <a:pt x="20910" y="209229"/>
                      <a:pt x="7048" y="276972"/>
                    </a:cubicBezTo>
                    <a:lnTo>
                      <a:pt x="1516" y="331841"/>
                    </a:lnTo>
                    <a:lnTo>
                      <a:pt x="820" y="331841"/>
                    </a:lnTo>
                    <a:lnTo>
                      <a:pt x="820" y="338744"/>
                    </a:lnTo>
                    <a:lnTo>
                      <a:pt x="0" y="346881"/>
                    </a:lnTo>
                    <a:lnTo>
                      <a:pt x="820" y="355017"/>
                    </a:lnTo>
                    <a:lnTo>
                      <a:pt x="820" y="1959349"/>
                    </a:lnTo>
                    <a:lnTo>
                      <a:pt x="3907" y="1959349"/>
                    </a:lnTo>
                    <a:lnTo>
                      <a:pt x="820" y="1989974"/>
                    </a:lnTo>
                    <a:cubicBezTo>
                      <a:pt x="820" y="2244253"/>
                      <a:pt x="206954" y="2450387"/>
                      <a:pt x="461233" y="2450387"/>
                    </a:cubicBezTo>
                    <a:cubicBezTo>
                      <a:pt x="715512" y="2450387"/>
                      <a:pt x="921646" y="2244253"/>
                      <a:pt x="921646" y="1989974"/>
                    </a:cubicBezTo>
                    <a:lnTo>
                      <a:pt x="918559" y="1959349"/>
                    </a:lnTo>
                    <a:lnTo>
                      <a:pt x="921645" y="1959349"/>
                    </a:lnTo>
                    <a:lnTo>
                      <a:pt x="921645" y="922668"/>
                    </a:lnTo>
                    <a:lnTo>
                      <a:pt x="1958328" y="922668"/>
                    </a:lnTo>
                    <a:lnTo>
                      <a:pt x="1958328" y="919582"/>
                    </a:lnTo>
                    <a:lnTo>
                      <a:pt x="1988953" y="922669"/>
                    </a:lnTo>
                    <a:cubicBezTo>
                      <a:pt x="2243232" y="922669"/>
                      <a:pt x="2449366" y="716535"/>
                      <a:pt x="2449366" y="462256"/>
                    </a:cubicBezTo>
                    <a:cubicBezTo>
                      <a:pt x="2449366" y="207977"/>
                      <a:pt x="2243232" y="1843"/>
                      <a:pt x="1988953" y="1843"/>
                    </a:cubicBezTo>
                    <a:lnTo>
                      <a:pt x="1958328" y="4930"/>
                    </a:lnTo>
                    <a:lnTo>
                      <a:pt x="1958328" y="1843"/>
                    </a:lnTo>
                    <a:lnTo>
                      <a:pt x="357324" y="1843"/>
                    </a:lnTo>
                    <a:lnTo>
                      <a:pt x="346881" y="0"/>
                    </a:lnTo>
                    <a:cubicBezTo>
                      <a:pt x="251093" y="0"/>
                      <a:pt x="164372" y="38826"/>
                      <a:pt x="101599" y="10159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noAutofit/>
              </a:bodyPr>
              <a:lstStyle/>
              <a:p>
                <a:pPr algn="ctr">
                  <a:lnSpc>
                    <a:spcPct val="90000"/>
                  </a:lnSpc>
                  <a:spcBef>
                    <a:spcPts val="200"/>
                  </a:spcBef>
                  <a:spcAft>
                    <a:spcPts val="200"/>
                  </a:spcAft>
                </a:pPr>
                <a:endParaRPr lang="en-GB" sz="1600" dirty="0" err="1"/>
              </a:p>
            </p:txBody>
          </p:sp>
          <p:sp>
            <p:nvSpPr>
              <p:cNvPr id="43" name="Vrije vorm: vorm 11">
                <a:extLst>
                  <a:ext uri="{FF2B5EF4-FFF2-40B4-BE49-F238E27FC236}">
                    <a16:creationId xmlns:a16="http://schemas.microsoft.com/office/drawing/2014/main" id="{0E4D2F16-04B4-B171-5FE6-927BAE0B7106}"/>
                  </a:ext>
                </a:extLst>
              </p:cNvPr>
              <p:cNvSpPr/>
              <p:nvPr/>
            </p:nvSpPr>
            <p:spPr>
              <a:xfrm rot="19800000" flipH="1">
                <a:off x="2929049" y="2201964"/>
                <a:ext cx="2449367" cy="2450390"/>
              </a:xfrm>
              <a:custGeom>
                <a:avLst/>
                <a:gdLst>
                  <a:gd name="connsiteX0" fmla="*/ 101599 w 2449366"/>
                  <a:gd name="connsiteY0" fmla="*/ 101599 h 2450387"/>
                  <a:gd name="connsiteX1" fmla="*/ 7048 w 2449366"/>
                  <a:gd name="connsiteY1" fmla="*/ 276972 h 2450387"/>
                  <a:gd name="connsiteX2" fmla="*/ 1516 w 2449366"/>
                  <a:gd name="connsiteY2" fmla="*/ 331841 h 2450387"/>
                  <a:gd name="connsiteX3" fmla="*/ 820 w 2449366"/>
                  <a:gd name="connsiteY3" fmla="*/ 331841 h 2450387"/>
                  <a:gd name="connsiteX4" fmla="*/ 820 w 2449366"/>
                  <a:gd name="connsiteY4" fmla="*/ 338744 h 2450387"/>
                  <a:gd name="connsiteX5" fmla="*/ 0 w 2449366"/>
                  <a:gd name="connsiteY5" fmla="*/ 346881 h 2450387"/>
                  <a:gd name="connsiteX6" fmla="*/ 820 w 2449366"/>
                  <a:gd name="connsiteY6" fmla="*/ 355017 h 2450387"/>
                  <a:gd name="connsiteX7" fmla="*/ 820 w 2449366"/>
                  <a:gd name="connsiteY7" fmla="*/ 1959349 h 2450387"/>
                  <a:gd name="connsiteX8" fmla="*/ 3907 w 2449366"/>
                  <a:gd name="connsiteY8" fmla="*/ 1959349 h 2450387"/>
                  <a:gd name="connsiteX9" fmla="*/ 820 w 2449366"/>
                  <a:gd name="connsiteY9" fmla="*/ 1989974 h 2450387"/>
                  <a:gd name="connsiteX10" fmla="*/ 461233 w 2449366"/>
                  <a:gd name="connsiteY10" fmla="*/ 2450387 h 2450387"/>
                  <a:gd name="connsiteX11" fmla="*/ 921646 w 2449366"/>
                  <a:gd name="connsiteY11" fmla="*/ 1989974 h 2450387"/>
                  <a:gd name="connsiteX12" fmla="*/ 918559 w 2449366"/>
                  <a:gd name="connsiteY12" fmla="*/ 1959349 h 2450387"/>
                  <a:gd name="connsiteX13" fmla="*/ 921645 w 2449366"/>
                  <a:gd name="connsiteY13" fmla="*/ 1959349 h 2450387"/>
                  <a:gd name="connsiteX14" fmla="*/ 921645 w 2449366"/>
                  <a:gd name="connsiteY14" fmla="*/ 922668 h 2450387"/>
                  <a:gd name="connsiteX15" fmla="*/ 1958328 w 2449366"/>
                  <a:gd name="connsiteY15" fmla="*/ 922668 h 2450387"/>
                  <a:gd name="connsiteX16" fmla="*/ 1958328 w 2449366"/>
                  <a:gd name="connsiteY16" fmla="*/ 919582 h 2450387"/>
                  <a:gd name="connsiteX17" fmla="*/ 1988953 w 2449366"/>
                  <a:gd name="connsiteY17" fmla="*/ 922669 h 2450387"/>
                  <a:gd name="connsiteX18" fmla="*/ 2449366 w 2449366"/>
                  <a:gd name="connsiteY18" fmla="*/ 462256 h 2450387"/>
                  <a:gd name="connsiteX19" fmla="*/ 1988953 w 2449366"/>
                  <a:gd name="connsiteY19" fmla="*/ 1843 h 2450387"/>
                  <a:gd name="connsiteX20" fmla="*/ 1958328 w 2449366"/>
                  <a:gd name="connsiteY20" fmla="*/ 4930 h 2450387"/>
                  <a:gd name="connsiteX21" fmla="*/ 1958328 w 2449366"/>
                  <a:gd name="connsiteY21" fmla="*/ 1843 h 2450387"/>
                  <a:gd name="connsiteX22" fmla="*/ 357324 w 2449366"/>
                  <a:gd name="connsiteY22" fmla="*/ 1843 h 2450387"/>
                  <a:gd name="connsiteX23" fmla="*/ 346881 w 2449366"/>
                  <a:gd name="connsiteY23" fmla="*/ 0 h 2450387"/>
                  <a:gd name="connsiteX24" fmla="*/ 101599 w 2449366"/>
                  <a:gd name="connsiteY24" fmla="*/ 101599 h 2450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49366" h="2450387">
                    <a:moveTo>
                      <a:pt x="101599" y="101599"/>
                    </a:moveTo>
                    <a:cubicBezTo>
                      <a:pt x="54520" y="148679"/>
                      <a:pt x="20910" y="209229"/>
                      <a:pt x="7048" y="276972"/>
                    </a:cubicBezTo>
                    <a:lnTo>
                      <a:pt x="1516" y="331841"/>
                    </a:lnTo>
                    <a:lnTo>
                      <a:pt x="820" y="331841"/>
                    </a:lnTo>
                    <a:lnTo>
                      <a:pt x="820" y="338744"/>
                    </a:lnTo>
                    <a:lnTo>
                      <a:pt x="0" y="346881"/>
                    </a:lnTo>
                    <a:lnTo>
                      <a:pt x="820" y="355017"/>
                    </a:lnTo>
                    <a:lnTo>
                      <a:pt x="820" y="1959349"/>
                    </a:lnTo>
                    <a:lnTo>
                      <a:pt x="3907" y="1959349"/>
                    </a:lnTo>
                    <a:lnTo>
                      <a:pt x="820" y="1989974"/>
                    </a:lnTo>
                    <a:cubicBezTo>
                      <a:pt x="820" y="2244253"/>
                      <a:pt x="206954" y="2450387"/>
                      <a:pt x="461233" y="2450387"/>
                    </a:cubicBezTo>
                    <a:cubicBezTo>
                      <a:pt x="715512" y="2450387"/>
                      <a:pt x="921646" y="2244253"/>
                      <a:pt x="921646" y="1989974"/>
                    </a:cubicBezTo>
                    <a:lnTo>
                      <a:pt x="918559" y="1959349"/>
                    </a:lnTo>
                    <a:lnTo>
                      <a:pt x="921645" y="1959349"/>
                    </a:lnTo>
                    <a:lnTo>
                      <a:pt x="921645" y="922668"/>
                    </a:lnTo>
                    <a:lnTo>
                      <a:pt x="1958328" y="922668"/>
                    </a:lnTo>
                    <a:lnTo>
                      <a:pt x="1958328" y="919582"/>
                    </a:lnTo>
                    <a:lnTo>
                      <a:pt x="1988953" y="922669"/>
                    </a:lnTo>
                    <a:cubicBezTo>
                      <a:pt x="2243232" y="922669"/>
                      <a:pt x="2449366" y="716535"/>
                      <a:pt x="2449366" y="462256"/>
                    </a:cubicBezTo>
                    <a:cubicBezTo>
                      <a:pt x="2449366" y="207977"/>
                      <a:pt x="2243232" y="1843"/>
                      <a:pt x="1988953" y="1843"/>
                    </a:cubicBezTo>
                    <a:lnTo>
                      <a:pt x="1958328" y="4930"/>
                    </a:lnTo>
                    <a:lnTo>
                      <a:pt x="1958328" y="1843"/>
                    </a:lnTo>
                    <a:lnTo>
                      <a:pt x="357324" y="1843"/>
                    </a:lnTo>
                    <a:lnTo>
                      <a:pt x="346881" y="0"/>
                    </a:lnTo>
                    <a:cubicBezTo>
                      <a:pt x="251093" y="0"/>
                      <a:pt x="164372" y="38826"/>
                      <a:pt x="101599" y="10159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noAutofit/>
              </a:bodyPr>
              <a:lstStyle/>
              <a:p>
                <a:pPr algn="ctr">
                  <a:lnSpc>
                    <a:spcPct val="90000"/>
                  </a:lnSpc>
                  <a:spcBef>
                    <a:spcPts val="200"/>
                  </a:spcBef>
                  <a:spcAft>
                    <a:spcPts val="200"/>
                  </a:spcAft>
                </a:pPr>
                <a:endParaRPr lang="en-GB" sz="1600" dirty="0" err="1"/>
              </a:p>
            </p:txBody>
          </p:sp>
          <p:sp>
            <p:nvSpPr>
              <p:cNvPr id="44" name="Vrije vorm: vorm 12">
                <a:extLst>
                  <a:ext uri="{FF2B5EF4-FFF2-40B4-BE49-F238E27FC236}">
                    <a16:creationId xmlns:a16="http://schemas.microsoft.com/office/drawing/2014/main" id="{9532BD12-1E87-5D00-CE22-186932A6C34A}"/>
                  </a:ext>
                </a:extLst>
              </p:cNvPr>
              <p:cNvSpPr/>
              <p:nvPr/>
            </p:nvSpPr>
            <p:spPr>
              <a:xfrm rot="18900000" flipH="1">
                <a:off x="2725938" y="5104803"/>
                <a:ext cx="2449366" cy="2450387"/>
              </a:xfrm>
              <a:custGeom>
                <a:avLst/>
                <a:gdLst>
                  <a:gd name="connsiteX0" fmla="*/ 101599 w 2449366"/>
                  <a:gd name="connsiteY0" fmla="*/ 101599 h 2450387"/>
                  <a:gd name="connsiteX1" fmla="*/ 7048 w 2449366"/>
                  <a:gd name="connsiteY1" fmla="*/ 276972 h 2450387"/>
                  <a:gd name="connsiteX2" fmla="*/ 1516 w 2449366"/>
                  <a:gd name="connsiteY2" fmla="*/ 331841 h 2450387"/>
                  <a:gd name="connsiteX3" fmla="*/ 820 w 2449366"/>
                  <a:gd name="connsiteY3" fmla="*/ 331841 h 2450387"/>
                  <a:gd name="connsiteX4" fmla="*/ 820 w 2449366"/>
                  <a:gd name="connsiteY4" fmla="*/ 338744 h 2450387"/>
                  <a:gd name="connsiteX5" fmla="*/ 0 w 2449366"/>
                  <a:gd name="connsiteY5" fmla="*/ 346881 h 2450387"/>
                  <a:gd name="connsiteX6" fmla="*/ 820 w 2449366"/>
                  <a:gd name="connsiteY6" fmla="*/ 355017 h 2450387"/>
                  <a:gd name="connsiteX7" fmla="*/ 820 w 2449366"/>
                  <a:gd name="connsiteY7" fmla="*/ 1959349 h 2450387"/>
                  <a:gd name="connsiteX8" fmla="*/ 3907 w 2449366"/>
                  <a:gd name="connsiteY8" fmla="*/ 1959349 h 2450387"/>
                  <a:gd name="connsiteX9" fmla="*/ 820 w 2449366"/>
                  <a:gd name="connsiteY9" fmla="*/ 1989974 h 2450387"/>
                  <a:gd name="connsiteX10" fmla="*/ 461233 w 2449366"/>
                  <a:gd name="connsiteY10" fmla="*/ 2450387 h 2450387"/>
                  <a:gd name="connsiteX11" fmla="*/ 921646 w 2449366"/>
                  <a:gd name="connsiteY11" fmla="*/ 1989974 h 2450387"/>
                  <a:gd name="connsiteX12" fmla="*/ 918559 w 2449366"/>
                  <a:gd name="connsiteY12" fmla="*/ 1959349 h 2450387"/>
                  <a:gd name="connsiteX13" fmla="*/ 921645 w 2449366"/>
                  <a:gd name="connsiteY13" fmla="*/ 1959349 h 2450387"/>
                  <a:gd name="connsiteX14" fmla="*/ 921645 w 2449366"/>
                  <a:gd name="connsiteY14" fmla="*/ 922668 h 2450387"/>
                  <a:gd name="connsiteX15" fmla="*/ 1958328 w 2449366"/>
                  <a:gd name="connsiteY15" fmla="*/ 922668 h 2450387"/>
                  <a:gd name="connsiteX16" fmla="*/ 1958328 w 2449366"/>
                  <a:gd name="connsiteY16" fmla="*/ 919582 h 2450387"/>
                  <a:gd name="connsiteX17" fmla="*/ 1988953 w 2449366"/>
                  <a:gd name="connsiteY17" fmla="*/ 922669 h 2450387"/>
                  <a:gd name="connsiteX18" fmla="*/ 2449366 w 2449366"/>
                  <a:gd name="connsiteY18" fmla="*/ 462256 h 2450387"/>
                  <a:gd name="connsiteX19" fmla="*/ 1988953 w 2449366"/>
                  <a:gd name="connsiteY19" fmla="*/ 1843 h 2450387"/>
                  <a:gd name="connsiteX20" fmla="*/ 1958328 w 2449366"/>
                  <a:gd name="connsiteY20" fmla="*/ 4930 h 2450387"/>
                  <a:gd name="connsiteX21" fmla="*/ 1958328 w 2449366"/>
                  <a:gd name="connsiteY21" fmla="*/ 1843 h 2450387"/>
                  <a:gd name="connsiteX22" fmla="*/ 357324 w 2449366"/>
                  <a:gd name="connsiteY22" fmla="*/ 1843 h 2450387"/>
                  <a:gd name="connsiteX23" fmla="*/ 346881 w 2449366"/>
                  <a:gd name="connsiteY23" fmla="*/ 0 h 2450387"/>
                  <a:gd name="connsiteX24" fmla="*/ 101599 w 2449366"/>
                  <a:gd name="connsiteY24" fmla="*/ 101599 h 2450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49366" h="2450387">
                    <a:moveTo>
                      <a:pt x="101599" y="101599"/>
                    </a:moveTo>
                    <a:cubicBezTo>
                      <a:pt x="54520" y="148679"/>
                      <a:pt x="20910" y="209229"/>
                      <a:pt x="7048" y="276972"/>
                    </a:cubicBezTo>
                    <a:lnTo>
                      <a:pt x="1516" y="331841"/>
                    </a:lnTo>
                    <a:lnTo>
                      <a:pt x="820" y="331841"/>
                    </a:lnTo>
                    <a:lnTo>
                      <a:pt x="820" y="338744"/>
                    </a:lnTo>
                    <a:lnTo>
                      <a:pt x="0" y="346881"/>
                    </a:lnTo>
                    <a:lnTo>
                      <a:pt x="820" y="355017"/>
                    </a:lnTo>
                    <a:lnTo>
                      <a:pt x="820" y="1959349"/>
                    </a:lnTo>
                    <a:lnTo>
                      <a:pt x="3907" y="1959349"/>
                    </a:lnTo>
                    <a:lnTo>
                      <a:pt x="820" y="1989974"/>
                    </a:lnTo>
                    <a:cubicBezTo>
                      <a:pt x="820" y="2244253"/>
                      <a:pt x="206954" y="2450387"/>
                      <a:pt x="461233" y="2450387"/>
                    </a:cubicBezTo>
                    <a:cubicBezTo>
                      <a:pt x="715512" y="2450387"/>
                      <a:pt x="921646" y="2244253"/>
                      <a:pt x="921646" y="1989974"/>
                    </a:cubicBezTo>
                    <a:lnTo>
                      <a:pt x="918559" y="1959349"/>
                    </a:lnTo>
                    <a:lnTo>
                      <a:pt x="921645" y="1959349"/>
                    </a:lnTo>
                    <a:lnTo>
                      <a:pt x="921645" y="922668"/>
                    </a:lnTo>
                    <a:lnTo>
                      <a:pt x="1958328" y="922668"/>
                    </a:lnTo>
                    <a:lnTo>
                      <a:pt x="1958328" y="919582"/>
                    </a:lnTo>
                    <a:lnTo>
                      <a:pt x="1988953" y="922669"/>
                    </a:lnTo>
                    <a:cubicBezTo>
                      <a:pt x="2243232" y="922669"/>
                      <a:pt x="2449366" y="716535"/>
                      <a:pt x="2449366" y="462256"/>
                    </a:cubicBezTo>
                    <a:cubicBezTo>
                      <a:pt x="2449366" y="207977"/>
                      <a:pt x="2243232" y="1843"/>
                      <a:pt x="1988953" y="1843"/>
                    </a:cubicBezTo>
                    <a:lnTo>
                      <a:pt x="1958328" y="4930"/>
                    </a:lnTo>
                    <a:lnTo>
                      <a:pt x="1958328" y="1843"/>
                    </a:lnTo>
                    <a:lnTo>
                      <a:pt x="357324" y="1843"/>
                    </a:lnTo>
                    <a:lnTo>
                      <a:pt x="346881" y="0"/>
                    </a:lnTo>
                    <a:cubicBezTo>
                      <a:pt x="251093" y="0"/>
                      <a:pt x="164372" y="38826"/>
                      <a:pt x="101599" y="10159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noAutofit/>
              </a:bodyPr>
              <a:lstStyle/>
              <a:p>
                <a:pPr algn="ctr">
                  <a:lnSpc>
                    <a:spcPct val="90000"/>
                  </a:lnSpc>
                  <a:spcBef>
                    <a:spcPts val="200"/>
                  </a:spcBef>
                  <a:spcAft>
                    <a:spcPts val="200"/>
                  </a:spcAft>
                </a:pPr>
                <a:endParaRPr lang="en-GB" sz="1600" dirty="0" err="1"/>
              </a:p>
            </p:txBody>
          </p:sp>
        </p:grpSp>
        <p:sp>
          <p:nvSpPr>
            <p:cNvPr id="31" name="Vrije vorm: vorm 13">
              <a:extLst>
                <a:ext uri="{FF2B5EF4-FFF2-40B4-BE49-F238E27FC236}">
                  <a16:creationId xmlns:a16="http://schemas.microsoft.com/office/drawing/2014/main" id="{703ADF16-16E5-A9C9-3AF8-B80079F1C376}"/>
                </a:ext>
              </a:extLst>
            </p:cNvPr>
            <p:cNvSpPr/>
            <p:nvPr/>
          </p:nvSpPr>
          <p:spPr>
            <a:xfrm>
              <a:off x="7129080" y="696576"/>
              <a:ext cx="4542447" cy="3463926"/>
            </a:xfrm>
            <a:custGeom>
              <a:avLst/>
              <a:gdLst>
                <a:gd name="connsiteX0" fmla="*/ 1723556 w 3452344"/>
                <a:gd name="connsiteY0" fmla="*/ 0 h 3457576"/>
                <a:gd name="connsiteX1" fmla="*/ 3452344 w 3452344"/>
                <a:gd name="connsiteY1" fmla="*/ 1728788 h 3457576"/>
                <a:gd name="connsiteX2" fmla="*/ 1723556 w 3452344"/>
                <a:gd name="connsiteY2" fmla="*/ 3457576 h 3457576"/>
                <a:gd name="connsiteX3" fmla="*/ 1690219 w 3452344"/>
                <a:gd name="connsiteY3" fmla="*/ 3455893 h 3457576"/>
                <a:gd name="connsiteX4" fmla="*/ 1690219 w 3452344"/>
                <a:gd name="connsiteY4" fmla="*/ 3457576 h 3457576"/>
                <a:gd name="connsiteX5" fmla="*/ 0 w 3452344"/>
                <a:gd name="connsiteY5" fmla="*/ 3457576 h 3457576"/>
                <a:gd name="connsiteX6" fmla="*/ 37022 w 3452344"/>
                <a:gd name="connsiteY6" fmla="*/ 3375365 h 3457576"/>
                <a:gd name="connsiteX7" fmla="*/ 606434 w 3452344"/>
                <a:gd name="connsiteY7" fmla="*/ 2389113 h 3457576"/>
                <a:gd name="connsiteX8" fmla="*/ 601895 w 3452344"/>
                <a:gd name="connsiteY8" fmla="*/ 2381252 h 3457576"/>
                <a:gd name="connsiteX9" fmla="*/ 1723556 w 3452344"/>
                <a:gd name="connsiteY9" fmla="*/ 2381251 h 3457576"/>
                <a:gd name="connsiteX10" fmla="*/ 2376019 w 3452344"/>
                <a:gd name="connsiteY10" fmla="*/ 1728788 h 3457576"/>
                <a:gd name="connsiteX11" fmla="*/ 1723556 w 3452344"/>
                <a:gd name="connsiteY11" fmla="*/ 1076325 h 3457576"/>
                <a:gd name="connsiteX12" fmla="*/ 1284855 w 3452344"/>
                <a:gd name="connsiteY12" fmla="*/ 1245823 h 3457576"/>
                <a:gd name="connsiteX13" fmla="*/ 1227456 w 3452344"/>
                <a:gd name="connsiteY13" fmla="*/ 1312105 h 3457576"/>
                <a:gd name="connsiteX14" fmla="*/ 989370 w 3452344"/>
                <a:gd name="connsiteY14" fmla="*/ 899729 h 3457576"/>
                <a:gd name="connsiteX15" fmla="*/ 987912 w 3452344"/>
                <a:gd name="connsiteY15" fmla="*/ 900571 h 3457576"/>
                <a:gd name="connsiteX16" fmla="*/ 972701 w 3452344"/>
                <a:gd name="connsiteY16" fmla="*/ 870858 h 3457576"/>
                <a:gd name="connsiteX17" fmla="*/ 679267 w 3452344"/>
                <a:gd name="connsiteY17" fmla="*/ 493780 h 3457576"/>
                <a:gd name="connsiteX18" fmla="*/ 594203 w 3452344"/>
                <a:gd name="connsiteY18" fmla="*/ 421750 h 3457576"/>
                <a:gd name="connsiteX19" fmla="*/ 623887 w 3452344"/>
                <a:gd name="connsiteY19" fmla="*/ 394771 h 3457576"/>
                <a:gd name="connsiteX20" fmla="*/ 1723556 w 3452344"/>
                <a:gd name="connsiteY20" fmla="*/ 0 h 3457576"/>
                <a:gd name="connsiteX0" fmla="*/ 2409356 w 4138144"/>
                <a:gd name="connsiteY0" fmla="*/ 0 h 3463926"/>
                <a:gd name="connsiteX1" fmla="*/ 4138144 w 4138144"/>
                <a:gd name="connsiteY1" fmla="*/ 1728788 h 3463926"/>
                <a:gd name="connsiteX2" fmla="*/ 2409356 w 4138144"/>
                <a:gd name="connsiteY2" fmla="*/ 3457576 h 3463926"/>
                <a:gd name="connsiteX3" fmla="*/ 2376019 w 4138144"/>
                <a:gd name="connsiteY3" fmla="*/ 3455893 h 3463926"/>
                <a:gd name="connsiteX4" fmla="*/ 2376019 w 4138144"/>
                <a:gd name="connsiteY4" fmla="*/ 3457576 h 3463926"/>
                <a:gd name="connsiteX5" fmla="*/ 0 w 4138144"/>
                <a:gd name="connsiteY5" fmla="*/ 3463926 h 3463926"/>
                <a:gd name="connsiteX6" fmla="*/ 722822 w 4138144"/>
                <a:gd name="connsiteY6" fmla="*/ 3375365 h 3463926"/>
                <a:gd name="connsiteX7" fmla="*/ 1292234 w 4138144"/>
                <a:gd name="connsiteY7" fmla="*/ 2389113 h 3463926"/>
                <a:gd name="connsiteX8" fmla="*/ 1287695 w 4138144"/>
                <a:gd name="connsiteY8" fmla="*/ 2381252 h 3463926"/>
                <a:gd name="connsiteX9" fmla="*/ 2409356 w 4138144"/>
                <a:gd name="connsiteY9" fmla="*/ 2381251 h 3463926"/>
                <a:gd name="connsiteX10" fmla="*/ 3061819 w 4138144"/>
                <a:gd name="connsiteY10" fmla="*/ 1728788 h 3463926"/>
                <a:gd name="connsiteX11" fmla="*/ 2409356 w 4138144"/>
                <a:gd name="connsiteY11" fmla="*/ 1076325 h 3463926"/>
                <a:gd name="connsiteX12" fmla="*/ 1970655 w 4138144"/>
                <a:gd name="connsiteY12" fmla="*/ 1245823 h 3463926"/>
                <a:gd name="connsiteX13" fmla="*/ 1913256 w 4138144"/>
                <a:gd name="connsiteY13" fmla="*/ 1312105 h 3463926"/>
                <a:gd name="connsiteX14" fmla="*/ 1675170 w 4138144"/>
                <a:gd name="connsiteY14" fmla="*/ 899729 h 3463926"/>
                <a:gd name="connsiteX15" fmla="*/ 1673712 w 4138144"/>
                <a:gd name="connsiteY15" fmla="*/ 900571 h 3463926"/>
                <a:gd name="connsiteX16" fmla="*/ 1658501 w 4138144"/>
                <a:gd name="connsiteY16" fmla="*/ 870858 h 3463926"/>
                <a:gd name="connsiteX17" fmla="*/ 1365067 w 4138144"/>
                <a:gd name="connsiteY17" fmla="*/ 493780 h 3463926"/>
                <a:gd name="connsiteX18" fmla="*/ 1280003 w 4138144"/>
                <a:gd name="connsiteY18" fmla="*/ 421750 h 3463926"/>
                <a:gd name="connsiteX19" fmla="*/ 1309687 w 4138144"/>
                <a:gd name="connsiteY19" fmla="*/ 394771 h 3463926"/>
                <a:gd name="connsiteX20" fmla="*/ 2409356 w 4138144"/>
                <a:gd name="connsiteY20" fmla="*/ 0 h 3463926"/>
                <a:gd name="connsiteX0" fmla="*/ 2823184 w 4551972"/>
                <a:gd name="connsiteY0" fmla="*/ 0 h 3463926"/>
                <a:gd name="connsiteX1" fmla="*/ 4551972 w 4551972"/>
                <a:gd name="connsiteY1" fmla="*/ 1728788 h 3463926"/>
                <a:gd name="connsiteX2" fmla="*/ 2823184 w 4551972"/>
                <a:gd name="connsiteY2" fmla="*/ 3457576 h 3463926"/>
                <a:gd name="connsiteX3" fmla="*/ 2789847 w 4551972"/>
                <a:gd name="connsiteY3" fmla="*/ 3455893 h 3463926"/>
                <a:gd name="connsiteX4" fmla="*/ 2789847 w 4551972"/>
                <a:gd name="connsiteY4" fmla="*/ 3457576 h 3463926"/>
                <a:gd name="connsiteX5" fmla="*/ 413828 w 4551972"/>
                <a:gd name="connsiteY5" fmla="*/ 3463926 h 3463926"/>
                <a:gd name="connsiteX6" fmla="*/ 0 w 4551972"/>
                <a:gd name="connsiteY6" fmla="*/ 3372190 h 3463926"/>
                <a:gd name="connsiteX7" fmla="*/ 1706062 w 4551972"/>
                <a:gd name="connsiteY7" fmla="*/ 2389113 h 3463926"/>
                <a:gd name="connsiteX8" fmla="*/ 1701523 w 4551972"/>
                <a:gd name="connsiteY8" fmla="*/ 2381252 h 3463926"/>
                <a:gd name="connsiteX9" fmla="*/ 2823184 w 4551972"/>
                <a:gd name="connsiteY9" fmla="*/ 2381251 h 3463926"/>
                <a:gd name="connsiteX10" fmla="*/ 3475647 w 4551972"/>
                <a:gd name="connsiteY10" fmla="*/ 1728788 h 3463926"/>
                <a:gd name="connsiteX11" fmla="*/ 2823184 w 4551972"/>
                <a:gd name="connsiteY11" fmla="*/ 1076325 h 3463926"/>
                <a:gd name="connsiteX12" fmla="*/ 2384483 w 4551972"/>
                <a:gd name="connsiteY12" fmla="*/ 1245823 h 3463926"/>
                <a:gd name="connsiteX13" fmla="*/ 2327084 w 4551972"/>
                <a:gd name="connsiteY13" fmla="*/ 1312105 h 3463926"/>
                <a:gd name="connsiteX14" fmla="*/ 2088998 w 4551972"/>
                <a:gd name="connsiteY14" fmla="*/ 899729 h 3463926"/>
                <a:gd name="connsiteX15" fmla="*/ 2087540 w 4551972"/>
                <a:gd name="connsiteY15" fmla="*/ 900571 h 3463926"/>
                <a:gd name="connsiteX16" fmla="*/ 2072329 w 4551972"/>
                <a:gd name="connsiteY16" fmla="*/ 870858 h 3463926"/>
                <a:gd name="connsiteX17" fmla="*/ 1778895 w 4551972"/>
                <a:gd name="connsiteY17" fmla="*/ 493780 h 3463926"/>
                <a:gd name="connsiteX18" fmla="*/ 1693831 w 4551972"/>
                <a:gd name="connsiteY18" fmla="*/ 421750 h 3463926"/>
                <a:gd name="connsiteX19" fmla="*/ 1723515 w 4551972"/>
                <a:gd name="connsiteY19" fmla="*/ 394771 h 3463926"/>
                <a:gd name="connsiteX20" fmla="*/ 2823184 w 4551972"/>
                <a:gd name="connsiteY20" fmla="*/ 0 h 3463926"/>
                <a:gd name="connsiteX0" fmla="*/ 2813659 w 4542447"/>
                <a:gd name="connsiteY0" fmla="*/ 0 h 3463926"/>
                <a:gd name="connsiteX1" fmla="*/ 4542447 w 4542447"/>
                <a:gd name="connsiteY1" fmla="*/ 1728788 h 3463926"/>
                <a:gd name="connsiteX2" fmla="*/ 2813659 w 4542447"/>
                <a:gd name="connsiteY2" fmla="*/ 3457576 h 3463926"/>
                <a:gd name="connsiteX3" fmla="*/ 2780322 w 4542447"/>
                <a:gd name="connsiteY3" fmla="*/ 3455893 h 3463926"/>
                <a:gd name="connsiteX4" fmla="*/ 2780322 w 4542447"/>
                <a:gd name="connsiteY4" fmla="*/ 3457576 h 3463926"/>
                <a:gd name="connsiteX5" fmla="*/ 404303 w 4542447"/>
                <a:gd name="connsiteY5" fmla="*/ 3463926 h 3463926"/>
                <a:gd name="connsiteX6" fmla="*/ 0 w 4542447"/>
                <a:gd name="connsiteY6" fmla="*/ 3365840 h 3463926"/>
                <a:gd name="connsiteX7" fmla="*/ 1696537 w 4542447"/>
                <a:gd name="connsiteY7" fmla="*/ 2389113 h 3463926"/>
                <a:gd name="connsiteX8" fmla="*/ 1691998 w 4542447"/>
                <a:gd name="connsiteY8" fmla="*/ 2381252 h 3463926"/>
                <a:gd name="connsiteX9" fmla="*/ 2813659 w 4542447"/>
                <a:gd name="connsiteY9" fmla="*/ 2381251 h 3463926"/>
                <a:gd name="connsiteX10" fmla="*/ 3466122 w 4542447"/>
                <a:gd name="connsiteY10" fmla="*/ 1728788 h 3463926"/>
                <a:gd name="connsiteX11" fmla="*/ 2813659 w 4542447"/>
                <a:gd name="connsiteY11" fmla="*/ 1076325 h 3463926"/>
                <a:gd name="connsiteX12" fmla="*/ 2374958 w 4542447"/>
                <a:gd name="connsiteY12" fmla="*/ 1245823 h 3463926"/>
                <a:gd name="connsiteX13" fmla="*/ 2317559 w 4542447"/>
                <a:gd name="connsiteY13" fmla="*/ 1312105 h 3463926"/>
                <a:gd name="connsiteX14" fmla="*/ 2079473 w 4542447"/>
                <a:gd name="connsiteY14" fmla="*/ 899729 h 3463926"/>
                <a:gd name="connsiteX15" fmla="*/ 2078015 w 4542447"/>
                <a:gd name="connsiteY15" fmla="*/ 900571 h 3463926"/>
                <a:gd name="connsiteX16" fmla="*/ 2062804 w 4542447"/>
                <a:gd name="connsiteY16" fmla="*/ 870858 h 3463926"/>
                <a:gd name="connsiteX17" fmla="*/ 1769370 w 4542447"/>
                <a:gd name="connsiteY17" fmla="*/ 493780 h 3463926"/>
                <a:gd name="connsiteX18" fmla="*/ 1684306 w 4542447"/>
                <a:gd name="connsiteY18" fmla="*/ 421750 h 3463926"/>
                <a:gd name="connsiteX19" fmla="*/ 1713990 w 4542447"/>
                <a:gd name="connsiteY19" fmla="*/ 394771 h 3463926"/>
                <a:gd name="connsiteX20" fmla="*/ 2813659 w 4542447"/>
                <a:gd name="connsiteY20" fmla="*/ 0 h 3463926"/>
                <a:gd name="connsiteX0" fmla="*/ 2813659 w 4542447"/>
                <a:gd name="connsiteY0" fmla="*/ 0 h 3463926"/>
                <a:gd name="connsiteX1" fmla="*/ 4542447 w 4542447"/>
                <a:gd name="connsiteY1" fmla="*/ 1728788 h 3463926"/>
                <a:gd name="connsiteX2" fmla="*/ 2813659 w 4542447"/>
                <a:gd name="connsiteY2" fmla="*/ 3457576 h 3463926"/>
                <a:gd name="connsiteX3" fmla="*/ 2780322 w 4542447"/>
                <a:gd name="connsiteY3" fmla="*/ 3455893 h 3463926"/>
                <a:gd name="connsiteX4" fmla="*/ 2780322 w 4542447"/>
                <a:gd name="connsiteY4" fmla="*/ 3457576 h 3463926"/>
                <a:gd name="connsiteX5" fmla="*/ 404303 w 4542447"/>
                <a:gd name="connsiteY5" fmla="*/ 3463926 h 3463926"/>
                <a:gd name="connsiteX6" fmla="*/ 0 w 4542447"/>
                <a:gd name="connsiteY6" fmla="*/ 3365840 h 3463926"/>
                <a:gd name="connsiteX7" fmla="*/ 445587 w 4542447"/>
                <a:gd name="connsiteY7" fmla="*/ 2385938 h 3463926"/>
                <a:gd name="connsiteX8" fmla="*/ 1691998 w 4542447"/>
                <a:gd name="connsiteY8" fmla="*/ 2381252 h 3463926"/>
                <a:gd name="connsiteX9" fmla="*/ 2813659 w 4542447"/>
                <a:gd name="connsiteY9" fmla="*/ 2381251 h 3463926"/>
                <a:gd name="connsiteX10" fmla="*/ 3466122 w 4542447"/>
                <a:gd name="connsiteY10" fmla="*/ 1728788 h 3463926"/>
                <a:gd name="connsiteX11" fmla="*/ 2813659 w 4542447"/>
                <a:gd name="connsiteY11" fmla="*/ 1076325 h 3463926"/>
                <a:gd name="connsiteX12" fmla="*/ 2374958 w 4542447"/>
                <a:gd name="connsiteY12" fmla="*/ 1245823 h 3463926"/>
                <a:gd name="connsiteX13" fmla="*/ 2317559 w 4542447"/>
                <a:gd name="connsiteY13" fmla="*/ 1312105 h 3463926"/>
                <a:gd name="connsiteX14" fmla="*/ 2079473 w 4542447"/>
                <a:gd name="connsiteY14" fmla="*/ 899729 h 3463926"/>
                <a:gd name="connsiteX15" fmla="*/ 2078015 w 4542447"/>
                <a:gd name="connsiteY15" fmla="*/ 900571 h 3463926"/>
                <a:gd name="connsiteX16" fmla="*/ 2062804 w 4542447"/>
                <a:gd name="connsiteY16" fmla="*/ 870858 h 3463926"/>
                <a:gd name="connsiteX17" fmla="*/ 1769370 w 4542447"/>
                <a:gd name="connsiteY17" fmla="*/ 493780 h 3463926"/>
                <a:gd name="connsiteX18" fmla="*/ 1684306 w 4542447"/>
                <a:gd name="connsiteY18" fmla="*/ 421750 h 3463926"/>
                <a:gd name="connsiteX19" fmla="*/ 1713990 w 4542447"/>
                <a:gd name="connsiteY19" fmla="*/ 394771 h 3463926"/>
                <a:gd name="connsiteX20" fmla="*/ 2813659 w 4542447"/>
                <a:gd name="connsiteY20" fmla="*/ 0 h 3463926"/>
                <a:gd name="connsiteX0" fmla="*/ 2813659 w 4542447"/>
                <a:gd name="connsiteY0" fmla="*/ 0 h 3463926"/>
                <a:gd name="connsiteX1" fmla="*/ 4542447 w 4542447"/>
                <a:gd name="connsiteY1" fmla="*/ 1728788 h 3463926"/>
                <a:gd name="connsiteX2" fmla="*/ 2813659 w 4542447"/>
                <a:gd name="connsiteY2" fmla="*/ 3457576 h 3463926"/>
                <a:gd name="connsiteX3" fmla="*/ 2780322 w 4542447"/>
                <a:gd name="connsiteY3" fmla="*/ 3455893 h 3463926"/>
                <a:gd name="connsiteX4" fmla="*/ 2780322 w 4542447"/>
                <a:gd name="connsiteY4" fmla="*/ 3457576 h 3463926"/>
                <a:gd name="connsiteX5" fmla="*/ 404303 w 4542447"/>
                <a:gd name="connsiteY5" fmla="*/ 3463926 h 3463926"/>
                <a:gd name="connsiteX6" fmla="*/ 0 w 4542447"/>
                <a:gd name="connsiteY6" fmla="*/ 3365840 h 3463926"/>
                <a:gd name="connsiteX7" fmla="*/ 445587 w 4542447"/>
                <a:gd name="connsiteY7" fmla="*/ 2385938 h 3463926"/>
                <a:gd name="connsiteX8" fmla="*/ 1691998 w 4542447"/>
                <a:gd name="connsiteY8" fmla="*/ 2381252 h 3463926"/>
                <a:gd name="connsiteX9" fmla="*/ 2813659 w 4542447"/>
                <a:gd name="connsiteY9" fmla="*/ 2381251 h 3463926"/>
                <a:gd name="connsiteX10" fmla="*/ 3466122 w 4542447"/>
                <a:gd name="connsiteY10" fmla="*/ 1728788 h 3463926"/>
                <a:gd name="connsiteX11" fmla="*/ 2813659 w 4542447"/>
                <a:gd name="connsiteY11" fmla="*/ 1076325 h 3463926"/>
                <a:gd name="connsiteX12" fmla="*/ 2374958 w 4542447"/>
                <a:gd name="connsiteY12" fmla="*/ 1245823 h 3463926"/>
                <a:gd name="connsiteX13" fmla="*/ 2317559 w 4542447"/>
                <a:gd name="connsiteY13" fmla="*/ 1312105 h 3463926"/>
                <a:gd name="connsiteX14" fmla="*/ 2079473 w 4542447"/>
                <a:gd name="connsiteY14" fmla="*/ 899729 h 3463926"/>
                <a:gd name="connsiteX15" fmla="*/ 2078015 w 4542447"/>
                <a:gd name="connsiteY15" fmla="*/ 900571 h 3463926"/>
                <a:gd name="connsiteX16" fmla="*/ 2062804 w 4542447"/>
                <a:gd name="connsiteY16" fmla="*/ 870858 h 3463926"/>
                <a:gd name="connsiteX17" fmla="*/ 1769370 w 4542447"/>
                <a:gd name="connsiteY17" fmla="*/ 493780 h 3463926"/>
                <a:gd name="connsiteX18" fmla="*/ 1684306 w 4542447"/>
                <a:gd name="connsiteY18" fmla="*/ 421750 h 3463926"/>
                <a:gd name="connsiteX19" fmla="*/ 1713990 w 4542447"/>
                <a:gd name="connsiteY19" fmla="*/ 394771 h 3463926"/>
                <a:gd name="connsiteX20" fmla="*/ 2813659 w 4542447"/>
                <a:gd name="connsiteY20" fmla="*/ 0 h 3463926"/>
                <a:gd name="connsiteX0" fmla="*/ 2813659 w 4542447"/>
                <a:gd name="connsiteY0" fmla="*/ 0 h 3463926"/>
                <a:gd name="connsiteX1" fmla="*/ 4542447 w 4542447"/>
                <a:gd name="connsiteY1" fmla="*/ 1728788 h 3463926"/>
                <a:gd name="connsiteX2" fmla="*/ 2813659 w 4542447"/>
                <a:gd name="connsiteY2" fmla="*/ 3457576 h 3463926"/>
                <a:gd name="connsiteX3" fmla="*/ 2780322 w 4542447"/>
                <a:gd name="connsiteY3" fmla="*/ 3455893 h 3463926"/>
                <a:gd name="connsiteX4" fmla="*/ 2780322 w 4542447"/>
                <a:gd name="connsiteY4" fmla="*/ 3457576 h 3463926"/>
                <a:gd name="connsiteX5" fmla="*/ 404303 w 4542447"/>
                <a:gd name="connsiteY5" fmla="*/ 3463926 h 3463926"/>
                <a:gd name="connsiteX6" fmla="*/ 0 w 4542447"/>
                <a:gd name="connsiteY6" fmla="*/ 3365840 h 3463926"/>
                <a:gd name="connsiteX7" fmla="*/ 445587 w 4542447"/>
                <a:gd name="connsiteY7" fmla="*/ 2385938 h 3463926"/>
                <a:gd name="connsiteX8" fmla="*/ 1691998 w 4542447"/>
                <a:gd name="connsiteY8" fmla="*/ 2381252 h 3463926"/>
                <a:gd name="connsiteX9" fmla="*/ 2813659 w 4542447"/>
                <a:gd name="connsiteY9" fmla="*/ 2381251 h 3463926"/>
                <a:gd name="connsiteX10" fmla="*/ 3466122 w 4542447"/>
                <a:gd name="connsiteY10" fmla="*/ 1728788 h 3463926"/>
                <a:gd name="connsiteX11" fmla="*/ 2813659 w 4542447"/>
                <a:gd name="connsiteY11" fmla="*/ 1076325 h 3463926"/>
                <a:gd name="connsiteX12" fmla="*/ 2374958 w 4542447"/>
                <a:gd name="connsiteY12" fmla="*/ 1245823 h 3463926"/>
                <a:gd name="connsiteX13" fmla="*/ 2317559 w 4542447"/>
                <a:gd name="connsiteY13" fmla="*/ 1312105 h 3463926"/>
                <a:gd name="connsiteX14" fmla="*/ 2079473 w 4542447"/>
                <a:gd name="connsiteY14" fmla="*/ 899729 h 3463926"/>
                <a:gd name="connsiteX15" fmla="*/ 2078015 w 4542447"/>
                <a:gd name="connsiteY15" fmla="*/ 900571 h 3463926"/>
                <a:gd name="connsiteX16" fmla="*/ 2062804 w 4542447"/>
                <a:gd name="connsiteY16" fmla="*/ 870858 h 3463926"/>
                <a:gd name="connsiteX17" fmla="*/ 1769370 w 4542447"/>
                <a:gd name="connsiteY17" fmla="*/ 493780 h 3463926"/>
                <a:gd name="connsiteX18" fmla="*/ 1684306 w 4542447"/>
                <a:gd name="connsiteY18" fmla="*/ 421750 h 3463926"/>
                <a:gd name="connsiteX19" fmla="*/ 1713990 w 4542447"/>
                <a:gd name="connsiteY19" fmla="*/ 394771 h 3463926"/>
                <a:gd name="connsiteX20" fmla="*/ 2813659 w 4542447"/>
                <a:gd name="connsiteY20" fmla="*/ 0 h 3463926"/>
                <a:gd name="connsiteX0" fmla="*/ 2813659 w 4542447"/>
                <a:gd name="connsiteY0" fmla="*/ 0 h 3463926"/>
                <a:gd name="connsiteX1" fmla="*/ 4542447 w 4542447"/>
                <a:gd name="connsiteY1" fmla="*/ 1728788 h 3463926"/>
                <a:gd name="connsiteX2" fmla="*/ 2813659 w 4542447"/>
                <a:gd name="connsiteY2" fmla="*/ 3457576 h 3463926"/>
                <a:gd name="connsiteX3" fmla="*/ 2780322 w 4542447"/>
                <a:gd name="connsiteY3" fmla="*/ 3455893 h 3463926"/>
                <a:gd name="connsiteX4" fmla="*/ 2780322 w 4542447"/>
                <a:gd name="connsiteY4" fmla="*/ 3457576 h 3463926"/>
                <a:gd name="connsiteX5" fmla="*/ 404303 w 4542447"/>
                <a:gd name="connsiteY5" fmla="*/ 3463926 h 3463926"/>
                <a:gd name="connsiteX6" fmla="*/ 0 w 4542447"/>
                <a:gd name="connsiteY6" fmla="*/ 3365840 h 3463926"/>
                <a:gd name="connsiteX7" fmla="*/ 445587 w 4542447"/>
                <a:gd name="connsiteY7" fmla="*/ 2385938 h 3463926"/>
                <a:gd name="connsiteX8" fmla="*/ 1691998 w 4542447"/>
                <a:gd name="connsiteY8" fmla="*/ 2381252 h 3463926"/>
                <a:gd name="connsiteX9" fmla="*/ 2813659 w 4542447"/>
                <a:gd name="connsiteY9" fmla="*/ 2381251 h 3463926"/>
                <a:gd name="connsiteX10" fmla="*/ 3466122 w 4542447"/>
                <a:gd name="connsiteY10" fmla="*/ 1728788 h 3463926"/>
                <a:gd name="connsiteX11" fmla="*/ 2813659 w 4542447"/>
                <a:gd name="connsiteY11" fmla="*/ 1076325 h 3463926"/>
                <a:gd name="connsiteX12" fmla="*/ 2374958 w 4542447"/>
                <a:gd name="connsiteY12" fmla="*/ 1245823 h 3463926"/>
                <a:gd name="connsiteX13" fmla="*/ 2317559 w 4542447"/>
                <a:gd name="connsiteY13" fmla="*/ 1312105 h 3463926"/>
                <a:gd name="connsiteX14" fmla="*/ 2079473 w 4542447"/>
                <a:gd name="connsiteY14" fmla="*/ 899729 h 3463926"/>
                <a:gd name="connsiteX15" fmla="*/ 2078015 w 4542447"/>
                <a:gd name="connsiteY15" fmla="*/ 900571 h 3463926"/>
                <a:gd name="connsiteX16" fmla="*/ 2062804 w 4542447"/>
                <a:gd name="connsiteY16" fmla="*/ 870858 h 3463926"/>
                <a:gd name="connsiteX17" fmla="*/ 1769370 w 4542447"/>
                <a:gd name="connsiteY17" fmla="*/ 493780 h 3463926"/>
                <a:gd name="connsiteX18" fmla="*/ 1684306 w 4542447"/>
                <a:gd name="connsiteY18" fmla="*/ 421750 h 3463926"/>
                <a:gd name="connsiteX19" fmla="*/ 1713990 w 4542447"/>
                <a:gd name="connsiteY19" fmla="*/ 394771 h 3463926"/>
                <a:gd name="connsiteX20" fmla="*/ 2813659 w 4542447"/>
                <a:gd name="connsiteY20" fmla="*/ 0 h 3463926"/>
                <a:gd name="connsiteX0" fmla="*/ 2813659 w 4542447"/>
                <a:gd name="connsiteY0" fmla="*/ 0 h 3463926"/>
                <a:gd name="connsiteX1" fmla="*/ 4542447 w 4542447"/>
                <a:gd name="connsiteY1" fmla="*/ 1728788 h 3463926"/>
                <a:gd name="connsiteX2" fmla="*/ 2813659 w 4542447"/>
                <a:gd name="connsiteY2" fmla="*/ 3457576 h 3463926"/>
                <a:gd name="connsiteX3" fmla="*/ 2780322 w 4542447"/>
                <a:gd name="connsiteY3" fmla="*/ 3455893 h 3463926"/>
                <a:gd name="connsiteX4" fmla="*/ 2780322 w 4542447"/>
                <a:gd name="connsiteY4" fmla="*/ 3457576 h 3463926"/>
                <a:gd name="connsiteX5" fmla="*/ 404303 w 4542447"/>
                <a:gd name="connsiteY5" fmla="*/ 3463926 h 3463926"/>
                <a:gd name="connsiteX6" fmla="*/ 0 w 4542447"/>
                <a:gd name="connsiteY6" fmla="*/ 3365840 h 3463926"/>
                <a:gd name="connsiteX7" fmla="*/ 445587 w 4542447"/>
                <a:gd name="connsiteY7" fmla="*/ 2385938 h 3463926"/>
                <a:gd name="connsiteX8" fmla="*/ 1691998 w 4542447"/>
                <a:gd name="connsiteY8" fmla="*/ 2381252 h 3463926"/>
                <a:gd name="connsiteX9" fmla="*/ 2813659 w 4542447"/>
                <a:gd name="connsiteY9" fmla="*/ 2381251 h 3463926"/>
                <a:gd name="connsiteX10" fmla="*/ 3466122 w 4542447"/>
                <a:gd name="connsiteY10" fmla="*/ 1728788 h 3463926"/>
                <a:gd name="connsiteX11" fmla="*/ 2813659 w 4542447"/>
                <a:gd name="connsiteY11" fmla="*/ 1076325 h 3463926"/>
                <a:gd name="connsiteX12" fmla="*/ 2374958 w 4542447"/>
                <a:gd name="connsiteY12" fmla="*/ 1245823 h 3463926"/>
                <a:gd name="connsiteX13" fmla="*/ 2317559 w 4542447"/>
                <a:gd name="connsiteY13" fmla="*/ 1312105 h 3463926"/>
                <a:gd name="connsiteX14" fmla="*/ 2079473 w 4542447"/>
                <a:gd name="connsiteY14" fmla="*/ 899729 h 3463926"/>
                <a:gd name="connsiteX15" fmla="*/ 2078015 w 4542447"/>
                <a:gd name="connsiteY15" fmla="*/ 900571 h 3463926"/>
                <a:gd name="connsiteX16" fmla="*/ 2062804 w 4542447"/>
                <a:gd name="connsiteY16" fmla="*/ 870858 h 3463926"/>
                <a:gd name="connsiteX17" fmla="*/ 1769370 w 4542447"/>
                <a:gd name="connsiteY17" fmla="*/ 493780 h 3463926"/>
                <a:gd name="connsiteX18" fmla="*/ 1684306 w 4542447"/>
                <a:gd name="connsiteY18" fmla="*/ 421750 h 3463926"/>
                <a:gd name="connsiteX19" fmla="*/ 1713990 w 4542447"/>
                <a:gd name="connsiteY19" fmla="*/ 394771 h 3463926"/>
                <a:gd name="connsiteX20" fmla="*/ 2813659 w 4542447"/>
                <a:gd name="connsiteY20" fmla="*/ 0 h 3463926"/>
                <a:gd name="connsiteX0" fmla="*/ 2813659 w 4542447"/>
                <a:gd name="connsiteY0" fmla="*/ 0 h 3463926"/>
                <a:gd name="connsiteX1" fmla="*/ 4542447 w 4542447"/>
                <a:gd name="connsiteY1" fmla="*/ 1728788 h 3463926"/>
                <a:gd name="connsiteX2" fmla="*/ 2813659 w 4542447"/>
                <a:gd name="connsiteY2" fmla="*/ 3457576 h 3463926"/>
                <a:gd name="connsiteX3" fmla="*/ 2780322 w 4542447"/>
                <a:gd name="connsiteY3" fmla="*/ 3455893 h 3463926"/>
                <a:gd name="connsiteX4" fmla="*/ 2780322 w 4542447"/>
                <a:gd name="connsiteY4" fmla="*/ 3457576 h 3463926"/>
                <a:gd name="connsiteX5" fmla="*/ 404303 w 4542447"/>
                <a:gd name="connsiteY5" fmla="*/ 3463926 h 3463926"/>
                <a:gd name="connsiteX6" fmla="*/ 0 w 4542447"/>
                <a:gd name="connsiteY6" fmla="*/ 3365840 h 3463926"/>
                <a:gd name="connsiteX7" fmla="*/ 445587 w 4542447"/>
                <a:gd name="connsiteY7" fmla="*/ 2385938 h 3463926"/>
                <a:gd name="connsiteX8" fmla="*/ 1691998 w 4542447"/>
                <a:gd name="connsiteY8" fmla="*/ 2381252 h 3463926"/>
                <a:gd name="connsiteX9" fmla="*/ 2813659 w 4542447"/>
                <a:gd name="connsiteY9" fmla="*/ 2381251 h 3463926"/>
                <a:gd name="connsiteX10" fmla="*/ 3466122 w 4542447"/>
                <a:gd name="connsiteY10" fmla="*/ 1728788 h 3463926"/>
                <a:gd name="connsiteX11" fmla="*/ 2813659 w 4542447"/>
                <a:gd name="connsiteY11" fmla="*/ 1076325 h 3463926"/>
                <a:gd name="connsiteX12" fmla="*/ 2374958 w 4542447"/>
                <a:gd name="connsiteY12" fmla="*/ 1245823 h 3463926"/>
                <a:gd name="connsiteX13" fmla="*/ 2317559 w 4542447"/>
                <a:gd name="connsiteY13" fmla="*/ 1312105 h 3463926"/>
                <a:gd name="connsiteX14" fmla="*/ 2079473 w 4542447"/>
                <a:gd name="connsiteY14" fmla="*/ 899729 h 3463926"/>
                <a:gd name="connsiteX15" fmla="*/ 2078015 w 4542447"/>
                <a:gd name="connsiteY15" fmla="*/ 900571 h 3463926"/>
                <a:gd name="connsiteX16" fmla="*/ 2062804 w 4542447"/>
                <a:gd name="connsiteY16" fmla="*/ 870858 h 3463926"/>
                <a:gd name="connsiteX17" fmla="*/ 1769370 w 4542447"/>
                <a:gd name="connsiteY17" fmla="*/ 493780 h 3463926"/>
                <a:gd name="connsiteX18" fmla="*/ 1684306 w 4542447"/>
                <a:gd name="connsiteY18" fmla="*/ 421750 h 3463926"/>
                <a:gd name="connsiteX19" fmla="*/ 1713990 w 4542447"/>
                <a:gd name="connsiteY19" fmla="*/ 394771 h 3463926"/>
                <a:gd name="connsiteX20" fmla="*/ 2813659 w 4542447"/>
                <a:gd name="connsiteY20" fmla="*/ 0 h 3463926"/>
                <a:gd name="connsiteX0" fmla="*/ 2813659 w 4542447"/>
                <a:gd name="connsiteY0" fmla="*/ 0 h 3463926"/>
                <a:gd name="connsiteX1" fmla="*/ 4542447 w 4542447"/>
                <a:gd name="connsiteY1" fmla="*/ 1728788 h 3463926"/>
                <a:gd name="connsiteX2" fmla="*/ 2813659 w 4542447"/>
                <a:gd name="connsiteY2" fmla="*/ 3457576 h 3463926"/>
                <a:gd name="connsiteX3" fmla="*/ 2780322 w 4542447"/>
                <a:gd name="connsiteY3" fmla="*/ 3455893 h 3463926"/>
                <a:gd name="connsiteX4" fmla="*/ 2780322 w 4542447"/>
                <a:gd name="connsiteY4" fmla="*/ 3457576 h 3463926"/>
                <a:gd name="connsiteX5" fmla="*/ 404303 w 4542447"/>
                <a:gd name="connsiteY5" fmla="*/ 3463926 h 3463926"/>
                <a:gd name="connsiteX6" fmla="*/ 0 w 4542447"/>
                <a:gd name="connsiteY6" fmla="*/ 3365840 h 3463926"/>
                <a:gd name="connsiteX7" fmla="*/ 445587 w 4542447"/>
                <a:gd name="connsiteY7" fmla="*/ 2385938 h 3463926"/>
                <a:gd name="connsiteX8" fmla="*/ 1691998 w 4542447"/>
                <a:gd name="connsiteY8" fmla="*/ 2381252 h 3463926"/>
                <a:gd name="connsiteX9" fmla="*/ 2813659 w 4542447"/>
                <a:gd name="connsiteY9" fmla="*/ 2381251 h 3463926"/>
                <a:gd name="connsiteX10" fmla="*/ 3466122 w 4542447"/>
                <a:gd name="connsiteY10" fmla="*/ 1728788 h 3463926"/>
                <a:gd name="connsiteX11" fmla="*/ 2813659 w 4542447"/>
                <a:gd name="connsiteY11" fmla="*/ 1076325 h 3463926"/>
                <a:gd name="connsiteX12" fmla="*/ 2374958 w 4542447"/>
                <a:gd name="connsiteY12" fmla="*/ 1245823 h 3463926"/>
                <a:gd name="connsiteX13" fmla="*/ 2317559 w 4542447"/>
                <a:gd name="connsiteY13" fmla="*/ 1312105 h 3463926"/>
                <a:gd name="connsiteX14" fmla="*/ 2079473 w 4542447"/>
                <a:gd name="connsiteY14" fmla="*/ 899729 h 3463926"/>
                <a:gd name="connsiteX15" fmla="*/ 2078015 w 4542447"/>
                <a:gd name="connsiteY15" fmla="*/ 900571 h 3463926"/>
                <a:gd name="connsiteX16" fmla="*/ 2062804 w 4542447"/>
                <a:gd name="connsiteY16" fmla="*/ 870858 h 3463926"/>
                <a:gd name="connsiteX17" fmla="*/ 1769370 w 4542447"/>
                <a:gd name="connsiteY17" fmla="*/ 493780 h 3463926"/>
                <a:gd name="connsiteX18" fmla="*/ 1684306 w 4542447"/>
                <a:gd name="connsiteY18" fmla="*/ 421750 h 3463926"/>
                <a:gd name="connsiteX19" fmla="*/ 1713990 w 4542447"/>
                <a:gd name="connsiteY19" fmla="*/ 394771 h 3463926"/>
                <a:gd name="connsiteX20" fmla="*/ 2813659 w 4542447"/>
                <a:gd name="connsiteY20" fmla="*/ 0 h 3463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542447" h="3463926">
                  <a:moveTo>
                    <a:pt x="2813659" y="0"/>
                  </a:moveTo>
                  <a:cubicBezTo>
                    <a:pt x="3768442" y="0"/>
                    <a:pt x="4542447" y="774005"/>
                    <a:pt x="4542447" y="1728788"/>
                  </a:cubicBezTo>
                  <a:cubicBezTo>
                    <a:pt x="4542447" y="2683571"/>
                    <a:pt x="3768442" y="3457576"/>
                    <a:pt x="2813659" y="3457576"/>
                  </a:cubicBezTo>
                  <a:lnTo>
                    <a:pt x="2780322" y="3455893"/>
                  </a:lnTo>
                  <a:lnTo>
                    <a:pt x="2780322" y="3457576"/>
                  </a:lnTo>
                  <a:lnTo>
                    <a:pt x="404303" y="3463926"/>
                  </a:lnTo>
                  <a:cubicBezTo>
                    <a:pt x="290967" y="3459806"/>
                    <a:pt x="110956" y="3419966"/>
                    <a:pt x="0" y="3365840"/>
                  </a:cubicBezTo>
                  <a:cubicBezTo>
                    <a:pt x="31054" y="3074131"/>
                    <a:pt x="36708" y="2995147"/>
                    <a:pt x="445587" y="2385938"/>
                  </a:cubicBezTo>
                  <a:lnTo>
                    <a:pt x="1691998" y="2381252"/>
                  </a:lnTo>
                  <a:lnTo>
                    <a:pt x="2813659" y="2381251"/>
                  </a:lnTo>
                  <a:cubicBezTo>
                    <a:pt x="3174004" y="2381251"/>
                    <a:pt x="3466122" y="2089133"/>
                    <a:pt x="3466122" y="1728788"/>
                  </a:cubicBezTo>
                  <a:cubicBezTo>
                    <a:pt x="3466122" y="1368443"/>
                    <a:pt x="3174004" y="1076325"/>
                    <a:pt x="2813659" y="1076325"/>
                  </a:cubicBezTo>
                  <a:cubicBezTo>
                    <a:pt x="2644747" y="1076325"/>
                    <a:pt x="2490827" y="1140511"/>
                    <a:pt x="2374958" y="1245823"/>
                  </a:cubicBezTo>
                  <a:lnTo>
                    <a:pt x="2317559" y="1312105"/>
                  </a:lnTo>
                  <a:lnTo>
                    <a:pt x="2079473" y="899729"/>
                  </a:lnTo>
                  <a:lnTo>
                    <a:pt x="2078015" y="900571"/>
                  </a:lnTo>
                  <a:lnTo>
                    <a:pt x="2062804" y="870858"/>
                  </a:lnTo>
                  <a:cubicBezTo>
                    <a:pt x="1980752" y="728741"/>
                    <a:pt x="1881569" y="602681"/>
                    <a:pt x="1769370" y="493780"/>
                  </a:cubicBezTo>
                  <a:lnTo>
                    <a:pt x="1684306" y="421750"/>
                  </a:lnTo>
                  <a:lnTo>
                    <a:pt x="1713990" y="394771"/>
                  </a:lnTo>
                  <a:cubicBezTo>
                    <a:pt x="2012826" y="148149"/>
                    <a:pt x="2395941" y="0"/>
                    <a:pt x="2813659" y="0"/>
                  </a:cubicBezTo>
                  <a:close/>
                </a:path>
              </a:pathLst>
            </a:custGeom>
            <a:gradFill>
              <a:gsLst>
                <a:gs pos="10192">
                  <a:schemeClr val="accent3"/>
                </a:gs>
                <a:gs pos="0">
                  <a:schemeClr val="accent3"/>
                </a:gs>
                <a:gs pos="26000">
                  <a:schemeClr val="accent1"/>
                </a:gs>
                <a:gs pos="100000">
                  <a:schemeClr val="accent1"/>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noAutofit/>
            </a:bodyPr>
            <a:lstStyle/>
            <a:p>
              <a:pPr algn="ctr">
                <a:lnSpc>
                  <a:spcPct val="90000"/>
                </a:lnSpc>
                <a:spcBef>
                  <a:spcPts val="200"/>
                </a:spcBef>
                <a:spcAft>
                  <a:spcPts val="200"/>
                </a:spcAft>
              </a:pPr>
              <a:endParaRPr lang="en-GB" sz="1600" dirty="0" err="1"/>
            </a:p>
          </p:txBody>
        </p:sp>
        <p:sp>
          <p:nvSpPr>
            <p:cNvPr id="32" name="Tijdelijke aanduiding voor verticale tekst 1">
              <a:extLst>
                <a:ext uri="{FF2B5EF4-FFF2-40B4-BE49-F238E27FC236}">
                  <a16:creationId xmlns:a16="http://schemas.microsoft.com/office/drawing/2014/main" id="{B701341A-2199-FB1D-176A-DDFBA8C46A3E}"/>
                </a:ext>
              </a:extLst>
            </p:cNvPr>
            <p:cNvSpPr txBox="1">
              <a:spLocks/>
            </p:cNvSpPr>
            <p:nvPr/>
          </p:nvSpPr>
          <p:spPr>
            <a:xfrm>
              <a:off x="7567840" y="3200399"/>
              <a:ext cx="2545718" cy="2453499"/>
            </a:xfrm>
            <a:prstGeom prst="rect">
              <a:avLst/>
            </a:prstGeom>
          </p:spPr>
          <p:txBody>
            <a:bodyPr vert="horz" lIns="0" tIns="0" rIns="0" bIns="0" rtlCol="0">
              <a:prstTxWarp prst="textArchDown">
                <a:avLst/>
              </a:prstTxWarp>
              <a:noAutofit/>
            </a:bodyPr>
            <a:lstStyle>
              <a:lvl1pPr marL="0" indent="0" algn="l" defTabSz="914400" rtl="0" eaLnBrk="1" latinLnBrk="0" hangingPunct="1">
                <a:lnSpc>
                  <a:spcPct val="90000"/>
                </a:lnSpc>
                <a:spcBef>
                  <a:spcPts val="600"/>
                </a:spcBef>
                <a:spcAft>
                  <a:spcPts val="600"/>
                </a:spcAft>
                <a:buClr>
                  <a:schemeClr val="accent4"/>
                </a:buClr>
                <a:buSzPct val="100000"/>
                <a:buFontTx/>
                <a:buNone/>
                <a:defRPr sz="1800" kern="1200">
                  <a:solidFill>
                    <a:schemeClr val="tx1"/>
                  </a:solidFill>
                  <a:latin typeface="+mn-lt"/>
                  <a:ea typeface="+mn-ea"/>
                  <a:cs typeface="+mn-cs"/>
                </a:defRPr>
              </a:lvl1pPr>
              <a:lvl2pPr marL="0" indent="0" algn="l" defTabSz="914400" rtl="0" eaLnBrk="1" latinLnBrk="0" hangingPunct="1">
                <a:lnSpc>
                  <a:spcPct val="90000"/>
                </a:lnSpc>
                <a:spcBef>
                  <a:spcPts val="600"/>
                </a:spcBef>
                <a:spcAft>
                  <a:spcPts val="600"/>
                </a:spcAft>
                <a:buClr>
                  <a:schemeClr val="tx2"/>
                </a:buClr>
                <a:buFont typeface="Aptos" panose="020B0004020202020204" pitchFamily="34" charset="0"/>
                <a:buNone/>
                <a:tabLst/>
                <a:defRPr sz="1600" kern="1200">
                  <a:solidFill>
                    <a:schemeClr val="tx1"/>
                  </a:solidFill>
                  <a:latin typeface="+mn-lt"/>
                  <a:ea typeface="+mn-ea"/>
                  <a:cs typeface="+mn-cs"/>
                </a:defRPr>
              </a:lvl2pPr>
              <a:lvl3pPr marL="0" indent="0" algn="l" defTabSz="914400" rtl="0" eaLnBrk="1" latinLnBrk="0" hangingPunct="1">
                <a:lnSpc>
                  <a:spcPct val="90000"/>
                </a:lnSpc>
                <a:spcBef>
                  <a:spcPts val="600"/>
                </a:spcBef>
                <a:spcAft>
                  <a:spcPts val="600"/>
                </a:spcAft>
                <a:buClr>
                  <a:schemeClr val="tx2"/>
                </a:buClr>
                <a:buFontTx/>
                <a:buNone/>
                <a:defRPr sz="2000" b="1" kern="1200">
                  <a:solidFill>
                    <a:schemeClr val="tx2"/>
                  </a:solidFill>
                  <a:latin typeface="+mj-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1"/>
                  </a:solidFill>
                  <a:latin typeface="+mj-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3"/>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4"/>
                  </a:solidFill>
                  <a:latin typeface="+mj-lt"/>
                  <a:ea typeface="+mn-ea"/>
                  <a:cs typeface="+mn-cs"/>
                </a:defRPr>
              </a:lvl6pPr>
              <a:lvl7pPr marL="0" indent="0" algn="l" defTabSz="914400" rtl="0" eaLnBrk="1" latinLnBrk="0" hangingPunct="1">
                <a:lnSpc>
                  <a:spcPct val="90000"/>
                </a:lnSpc>
                <a:spcBef>
                  <a:spcPts val="600"/>
                </a:spcBef>
                <a:spcAft>
                  <a:spcPts val="600"/>
                </a:spcAft>
                <a:buClr>
                  <a:schemeClr val="tx2"/>
                </a:buClr>
                <a:buFontTx/>
                <a:buNone/>
                <a:tabLst/>
                <a:defRPr sz="1400" b="0" kern="1200">
                  <a:solidFill>
                    <a:schemeClr val="tx1"/>
                  </a:solidFill>
                  <a:latin typeface="+mn-lt"/>
                  <a:ea typeface="+mn-ea"/>
                  <a:cs typeface="+mn-cs"/>
                </a:defRPr>
              </a:lvl7pPr>
              <a:lvl8pPr marL="0" indent="0" algn="l" defTabSz="914400" rtl="0" eaLnBrk="1" latinLnBrk="0" hangingPunct="1">
                <a:lnSpc>
                  <a:spcPct val="90000"/>
                </a:lnSpc>
                <a:spcBef>
                  <a:spcPts val="600"/>
                </a:spcBef>
                <a:spcAft>
                  <a:spcPts val="600"/>
                </a:spcAft>
                <a:buClr>
                  <a:schemeClr val="tx2"/>
                </a:buClr>
                <a:buFontTx/>
                <a:buNone/>
                <a:defRPr sz="1800" b="0" kern="1200">
                  <a:solidFill>
                    <a:schemeClr val="tx1"/>
                  </a:solidFill>
                  <a:latin typeface="+mn-lt"/>
                  <a:ea typeface="+mn-ea"/>
                  <a:cs typeface="+mn-cs"/>
                </a:defRPr>
              </a:lvl8pPr>
              <a:lvl9pPr marL="0" indent="0" algn="l" defTabSz="914400" rtl="0" eaLnBrk="1" latinLnBrk="0" hangingPunct="1">
                <a:lnSpc>
                  <a:spcPct val="90000"/>
                </a:lnSpc>
                <a:spcBef>
                  <a:spcPts val="600"/>
                </a:spcBef>
                <a:spcAft>
                  <a:spcPts val="600"/>
                </a:spcAft>
                <a:buClr>
                  <a:schemeClr val="tx2"/>
                </a:buClr>
                <a:buFontTx/>
                <a:buNone/>
                <a:tabLst/>
                <a:defRPr sz="1600" i="0" kern="1200">
                  <a:solidFill>
                    <a:schemeClr val="tx1"/>
                  </a:solidFill>
                  <a:latin typeface="+mn-lt"/>
                  <a:ea typeface="+mn-ea"/>
                  <a:cs typeface="+mn-cs"/>
                </a:defRPr>
              </a:lvl9pPr>
            </a:lstStyle>
            <a:p>
              <a:pPr lvl="2" algn="ctr"/>
              <a:r>
                <a:rPr lang="nl-NL" sz="2800" dirty="0">
                  <a:solidFill>
                    <a:schemeClr val="bg1"/>
                  </a:solidFill>
                </a:rPr>
                <a:t>     Data Management Services</a:t>
              </a:r>
              <a:endParaRPr lang="en-GB" sz="2800" dirty="0">
                <a:solidFill>
                  <a:schemeClr val="bg1"/>
                </a:solidFill>
              </a:endParaRPr>
            </a:p>
          </p:txBody>
        </p:sp>
        <p:grpSp>
          <p:nvGrpSpPr>
            <p:cNvPr id="33" name="Groep 16">
              <a:extLst>
                <a:ext uri="{FF2B5EF4-FFF2-40B4-BE49-F238E27FC236}">
                  <a16:creationId xmlns:a16="http://schemas.microsoft.com/office/drawing/2014/main" id="{835894B0-31AB-3AA2-0563-099623CFD1E8}"/>
                </a:ext>
              </a:extLst>
            </p:cNvPr>
            <p:cNvGrpSpPr/>
            <p:nvPr/>
          </p:nvGrpSpPr>
          <p:grpSpPr>
            <a:xfrm rot="20928759">
              <a:off x="7534600" y="4038889"/>
              <a:ext cx="294425" cy="642048"/>
              <a:chOff x="2725938" y="-525819"/>
              <a:chExt cx="3705721" cy="8081009"/>
            </a:xfrm>
            <a:solidFill>
              <a:schemeClr val="bg1">
                <a:alpha val="50000"/>
              </a:schemeClr>
            </a:solidFill>
          </p:grpSpPr>
          <p:sp>
            <p:nvSpPr>
              <p:cNvPr id="39" name="Vrije vorm: vorm 17">
                <a:extLst>
                  <a:ext uri="{FF2B5EF4-FFF2-40B4-BE49-F238E27FC236}">
                    <a16:creationId xmlns:a16="http://schemas.microsoft.com/office/drawing/2014/main" id="{FA8DE7FC-98B8-313E-6CE4-16047BC585F0}"/>
                  </a:ext>
                </a:extLst>
              </p:cNvPr>
              <p:cNvSpPr/>
              <p:nvPr/>
            </p:nvSpPr>
            <p:spPr>
              <a:xfrm rot="20700000" flipH="1">
                <a:off x="3982287" y="-525819"/>
                <a:ext cx="2449372" cy="2450388"/>
              </a:xfrm>
              <a:custGeom>
                <a:avLst/>
                <a:gdLst>
                  <a:gd name="connsiteX0" fmla="*/ 101599 w 2449366"/>
                  <a:gd name="connsiteY0" fmla="*/ 101599 h 2450387"/>
                  <a:gd name="connsiteX1" fmla="*/ 7048 w 2449366"/>
                  <a:gd name="connsiteY1" fmla="*/ 276972 h 2450387"/>
                  <a:gd name="connsiteX2" fmla="*/ 1516 w 2449366"/>
                  <a:gd name="connsiteY2" fmla="*/ 331841 h 2450387"/>
                  <a:gd name="connsiteX3" fmla="*/ 820 w 2449366"/>
                  <a:gd name="connsiteY3" fmla="*/ 331841 h 2450387"/>
                  <a:gd name="connsiteX4" fmla="*/ 820 w 2449366"/>
                  <a:gd name="connsiteY4" fmla="*/ 338744 h 2450387"/>
                  <a:gd name="connsiteX5" fmla="*/ 0 w 2449366"/>
                  <a:gd name="connsiteY5" fmla="*/ 346881 h 2450387"/>
                  <a:gd name="connsiteX6" fmla="*/ 820 w 2449366"/>
                  <a:gd name="connsiteY6" fmla="*/ 355017 h 2450387"/>
                  <a:gd name="connsiteX7" fmla="*/ 820 w 2449366"/>
                  <a:gd name="connsiteY7" fmla="*/ 1959349 h 2450387"/>
                  <a:gd name="connsiteX8" fmla="*/ 3907 w 2449366"/>
                  <a:gd name="connsiteY8" fmla="*/ 1959349 h 2450387"/>
                  <a:gd name="connsiteX9" fmla="*/ 820 w 2449366"/>
                  <a:gd name="connsiteY9" fmla="*/ 1989974 h 2450387"/>
                  <a:gd name="connsiteX10" fmla="*/ 461233 w 2449366"/>
                  <a:gd name="connsiteY10" fmla="*/ 2450387 h 2450387"/>
                  <a:gd name="connsiteX11" fmla="*/ 921646 w 2449366"/>
                  <a:gd name="connsiteY11" fmla="*/ 1989974 h 2450387"/>
                  <a:gd name="connsiteX12" fmla="*/ 918559 w 2449366"/>
                  <a:gd name="connsiteY12" fmla="*/ 1959349 h 2450387"/>
                  <a:gd name="connsiteX13" fmla="*/ 921645 w 2449366"/>
                  <a:gd name="connsiteY13" fmla="*/ 1959349 h 2450387"/>
                  <a:gd name="connsiteX14" fmla="*/ 921645 w 2449366"/>
                  <a:gd name="connsiteY14" fmla="*/ 922668 h 2450387"/>
                  <a:gd name="connsiteX15" fmla="*/ 1958328 w 2449366"/>
                  <a:gd name="connsiteY15" fmla="*/ 922668 h 2450387"/>
                  <a:gd name="connsiteX16" fmla="*/ 1958328 w 2449366"/>
                  <a:gd name="connsiteY16" fmla="*/ 919582 h 2450387"/>
                  <a:gd name="connsiteX17" fmla="*/ 1988953 w 2449366"/>
                  <a:gd name="connsiteY17" fmla="*/ 922669 h 2450387"/>
                  <a:gd name="connsiteX18" fmla="*/ 2449366 w 2449366"/>
                  <a:gd name="connsiteY18" fmla="*/ 462256 h 2450387"/>
                  <a:gd name="connsiteX19" fmla="*/ 1988953 w 2449366"/>
                  <a:gd name="connsiteY19" fmla="*/ 1843 h 2450387"/>
                  <a:gd name="connsiteX20" fmla="*/ 1958328 w 2449366"/>
                  <a:gd name="connsiteY20" fmla="*/ 4930 h 2450387"/>
                  <a:gd name="connsiteX21" fmla="*/ 1958328 w 2449366"/>
                  <a:gd name="connsiteY21" fmla="*/ 1843 h 2450387"/>
                  <a:gd name="connsiteX22" fmla="*/ 357324 w 2449366"/>
                  <a:gd name="connsiteY22" fmla="*/ 1843 h 2450387"/>
                  <a:gd name="connsiteX23" fmla="*/ 346881 w 2449366"/>
                  <a:gd name="connsiteY23" fmla="*/ 0 h 2450387"/>
                  <a:gd name="connsiteX24" fmla="*/ 101599 w 2449366"/>
                  <a:gd name="connsiteY24" fmla="*/ 101599 h 2450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49366" h="2450387">
                    <a:moveTo>
                      <a:pt x="101599" y="101599"/>
                    </a:moveTo>
                    <a:cubicBezTo>
                      <a:pt x="54520" y="148679"/>
                      <a:pt x="20910" y="209229"/>
                      <a:pt x="7048" y="276972"/>
                    </a:cubicBezTo>
                    <a:lnTo>
                      <a:pt x="1516" y="331841"/>
                    </a:lnTo>
                    <a:lnTo>
                      <a:pt x="820" y="331841"/>
                    </a:lnTo>
                    <a:lnTo>
                      <a:pt x="820" y="338744"/>
                    </a:lnTo>
                    <a:lnTo>
                      <a:pt x="0" y="346881"/>
                    </a:lnTo>
                    <a:lnTo>
                      <a:pt x="820" y="355017"/>
                    </a:lnTo>
                    <a:lnTo>
                      <a:pt x="820" y="1959349"/>
                    </a:lnTo>
                    <a:lnTo>
                      <a:pt x="3907" y="1959349"/>
                    </a:lnTo>
                    <a:lnTo>
                      <a:pt x="820" y="1989974"/>
                    </a:lnTo>
                    <a:cubicBezTo>
                      <a:pt x="820" y="2244253"/>
                      <a:pt x="206954" y="2450387"/>
                      <a:pt x="461233" y="2450387"/>
                    </a:cubicBezTo>
                    <a:cubicBezTo>
                      <a:pt x="715512" y="2450387"/>
                      <a:pt x="921646" y="2244253"/>
                      <a:pt x="921646" y="1989974"/>
                    </a:cubicBezTo>
                    <a:lnTo>
                      <a:pt x="918559" y="1959349"/>
                    </a:lnTo>
                    <a:lnTo>
                      <a:pt x="921645" y="1959349"/>
                    </a:lnTo>
                    <a:lnTo>
                      <a:pt x="921645" y="922668"/>
                    </a:lnTo>
                    <a:lnTo>
                      <a:pt x="1958328" y="922668"/>
                    </a:lnTo>
                    <a:lnTo>
                      <a:pt x="1958328" y="919582"/>
                    </a:lnTo>
                    <a:lnTo>
                      <a:pt x="1988953" y="922669"/>
                    </a:lnTo>
                    <a:cubicBezTo>
                      <a:pt x="2243232" y="922669"/>
                      <a:pt x="2449366" y="716535"/>
                      <a:pt x="2449366" y="462256"/>
                    </a:cubicBezTo>
                    <a:cubicBezTo>
                      <a:pt x="2449366" y="207977"/>
                      <a:pt x="2243232" y="1843"/>
                      <a:pt x="1988953" y="1843"/>
                    </a:cubicBezTo>
                    <a:lnTo>
                      <a:pt x="1958328" y="4930"/>
                    </a:lnTo>
                    <a:lnTo>
                      <a:pt x="1958328" y="1843"/>
                    </a:lnTo>
                    <a:lnTo>
                      <a:pt x="357324" y="1843"/>
                    </a:lnTo>
                    <a:lnTo>
                      <a:pt x="346881" y="0"/>
                    </a:lnTo>
                    <a:cubicBezTo>
                      <a:pt x="251093" y="0"/>
                      <a:pt x="164372" y="38826"/>
                      <a:pt x="101599" y="10159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noAutofit/>
              </a:bodyPr>
              <a:lstStyle/>
              <a:p>
                <a:pPr algn="ctr">
                  <a:lnSpc>
                    <a:spcPct val="90000"/>
                  </a:lnSpc>
                  <a:spcBef>
                    <a:spcPts val="200"/>
                  </a:spcBef>
                  <a:spcAft>
                    <a:spcPts val="200"/>
                  </a:spcAft>
                </a:pPr>
                <a:endParaRPr lang="en-GB" sz="1600" dirty="0" err="1"/>
              </a:p>
            </p:txBody>
          </p:sp>
          <p:sp>
            <p:nvSpPr>
              <p:cNvPr id="40" name="Vrije vorm: vorm 18">
                <a:extLst>
                  <a:ext uri="{FF2B5EF4-FFF2-40B4-BE49-F238E27FC236}">
                    <a16:creationId xmlns:a16="http://schemas.microsoft.com/office/drawing/2014/main" id="{B9152943-A0AB-E38C-6670-E8484EB40C08}"/>
                  </a:ext>
                </a:extLst>
              </p:cNvPr>
              <p:cNvSpPr/>
              <p:nvPr/>
            </p:nvSpPr>
            <p:spPr>
              <a:xfrm rot="19800000" flipH="1">
                <a:off x="2929049" y="2201964"/>
                <a:ext cx="2449367" cy="2450390"/>
              </a:xfrm>
              <a:custGeom>
                <a:avLst/>
                <a:gdLst>
                  <a:gd name="connsiteX0" fmla="*/ 101599 w 2449366"/>
                  <a:gd name="connsiteY0" fmla="*/ 101599 h 2450387"/>
                  <a:gd name="connsiteX1" fmla="*/ 7048 w 2449366"/>
                  <a:gd name="connsiteY1" fmla="*/ 276972 h 2450387"/>
                  <a:gd name="connsiteX2" fmla="*/ 1516 w 2449366"/>
                  <a:gd name="connsiteY2" fmla="*/ 331841 h 2450387"/>
                  <a:gd name="connsiteX3" fmla="*/ 820 w 2449366"/>
                  <a:gd name="connsiteY3" fmla="*/ 331841 h 2450387"/>
                  <a:gd name="connsiteX4" fmla="*/ 820 w 2449366"/>
                  <a:gd name="connsiteY4" fmla="*/ 338744 h 2450387"/>
                  <a:gd name="connsiteX5" fmla="*/ 0 w 2449366"/>
                  <a:gd name="connsiteY5" fmla="*/ 346881 h 2450387"/>
                  <a:gd name="connsiteX6" fmla="*/ 820 w 2449366"/>
                  <a:gd name="connsiteY6" fmla="*/ 355017 h 2450387"/>
                  <a:gd name="connsiteX7" fmla="*/ 820 w 2449366"/>
                  <a:gd name="connsiteY7" fmla="*/ 1959349 h 2450387"/>
                  <a:gd name="connsiteX8" fmla="*/ 3907 w 2449366"/>
                  <a:gd name="connsiteY8" fmla="*/ 1959349 h 2450387"/>
                  <a:gd name="connsiteX9" fmla="*/ 820 w 2449366"/>
                  <a:gd name="connsiteY9" fmla="*/ 1989974 h 2450387"/>
                  <a:gd name="connsiteX10" fmla="*/ 461233 w 2449366"/>
                  <a:gd name="connsiteY10" fmla="*/ 2450387 h 2450387"/>
                  <a:gd name="connsiteX11" fmla="*/ 921646 w 2449366"/>
                  <a:gd name="connsiteY11" fmla="*/ 1989974 h 2450387"/>
                  <a:gd name="connsiteX12" fmla="*/ 918559 w 2449366"/>
                  <a:gd name="connsiteY12" fmla="*/ 1959349 h 2450387"/>
                  <a:gd name="connsiteX13" fmla="*/ 921645 w 2449366"/>
                  <a:gd name="connsiteY13" fmla="*/ 1959349 h 2450387"/>
                  <a:gd name="connsiteX14" fmla="*/ 921645 w 2449366"/>
                  <a:gd name="connsiteY14" fmla="*/ 922668 h 2450387"/>
                  <a:gd name="connsiteX15" fmla="*/ 1958328 w 2449366"/>
                  <a:gd name="connsiteY15" fmla="*/ 922668 h 2450387"/>
                  <a:gd name="connsiteX16" fmla="*/ 1958328 w 2449366"/>
                  <a:gd name="connsiteY16" fmla="*/ 919582 h 2450387"/>
                  <a:gd name="connsiteX17" fmla="*/ 1988953 w 2449366"/>
                  <a:gd name="connsiteY17" fmla="*/ 922669 h 2450387"/>
                  <a:gd name="connsiteX18" fmla="*/ 2449366 w 2449366"/>
                  <a:gd name="connsiteY18" fmla="*/ 462256 h 2450387"/>
                  <a:gd name="connsiteX19" fmla="*/ 1988953 w 2449366"/>
                  <a:gd name="connsiteY19" fmla="*/ 1843 h 2450387"/>
                  <a:gd name="connsiteX20" fmla="*/ 1958328 w 2449366"/>
                  <a:gd name="connsiteY20" fmla="*/ 4930 h 2450387"/>
                  <a:gd name="connsiteX21" fmla="*/ 1958328 w 2449366"/>
                  <a:gd name="connsiteY21" fmla="*/ 1843 h 2450387"/>
                  <a:gd name="connsiteX22" fmla="*/ 357324 w 2449366"/>
                  <a:gd name="connsiteY22" fmla="*/ 1843 h 2450387"/>
                  <a:gd name="connsiteX23" fmla="*/ 346881 w 2449366"/>
                  <a:gd name="connsiteY23" fmla="*/ 0 h 2450387"/>
                  <a:gd name="connsiteX24" fmla="*/ 101599 w 2449366"/>
                  <a:gd name="connsiteY24" fmla="*/ 101599 h 2450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49366" h="2450387">
                    <a:moveTo>
                      <a:pt x="101599" y="101599"/>
                    </a:moveTo>
                    <a:cubicBezTo>
                      <a:pt x="54520" y="148679"/>
                      <a:pt x="20910" y="209229"/>
                      <a:pt x="7048" y="276972"/>
                    </a:cubicBezTo>
                    <a:lnTo>
                      <a:pt x="1516" y="331841"/>
                    </a:lnTo>
                    <a:lnTo>
                      <a:pt x="820" y="331841"/>
                    </a:lnTo>
                    <a:lnTo>
                      <a:pt x="820" y="338744"/>
                    </a:lnTo>
                    <a:lnTo>
                      <a:pt x="0" y="346881"/>
                    </a:lnTo>
                    <a:lnTo>
                      <a:pt x="820" y="355017"/>
                    </a:lnTo>
                    <a:lnTo>
                      <a:pt x="820" y="1959349"/>
                    </a:lnTo>
                    <a:lnTo>
                      <a:pt x="3907" y="1959349"/>
                    </a:lnTo>
                    <a:lnTo>
                      <a:pt x="820" y="1989974"/>
                    </a:lnTo>
                    <a:cubicBezTo>
                      <a:pt x="820" y="2244253"/>
                      <a:pt x="206954" y="2450387"/>
                      <a:pt x="461233" y="2450387"/>
                    </a:cubicBezTo>
                    <a:cubicBezTo>
                      <a:pt x="715512" y="2450387"/>
                      <a:pt x="921646" y="2244253"/>
                      <a:pt x="921646" y="1989974"/>
                    </a:cubicBezTo>
                    <a:lnTo>
                      <a:pt x="918559" y="1959349"/>
                    </a:lnTo>
                    <a:lnTo>
                      <a:pt x="921645" y="1959349"/>
                    </a:lnTo>
                    <a:lnTo>
                      <a:pt x="921645" y="922668"/>
                    </a:lnTo>
                    <a:lnTo>
                      <a:pt x="1958328" y="922668"/>
                    </a:lnTo>
                    <a:lnTo>
                      <a:pt x="1958328" y="919582"/>
                    </a:lnTo>
                    <a:lnTo>
                      <a:pt x="1988953" y="922669"/>
                    </a:lnTo>
                    <a:cubicBezTo>
                      <a:pt x="2243232" y="922669"/>
                      <a:pt x="2449366" y="716535"/>
                      <a:pt x="2449366" y="462256"/>
                    </a:cubicBezTo>
                    <a:cubicBezTo>
                      <a:pt x="2449366" y="207977"/>
                      <a:pt x="2243232" y="1843"/>
                      <a:pt x="1988953" y="1843"/>
                    </a:cubicBezTo>
                    <a:lnTo>
                      <a:pt x="1958328" y="4930"/>
                    </a:lnTo>
                    <a:lnTo>
                      <a:pt x="1958328" y="1843"/>
                    </a:lnTo>
                    <a:lnTo>
                      <a:pt x="357324" y="1843"/>
                    </a:lnTo>
                    <a:lnTo>
                      <a:pt x="346881" y="0"/>
                    </a:lnTo>
                    <a:cubicBezTo>
                      <a:pt x="251093" y="0"/>
                      <a:pt x="164372" y="38826"/>
                      <a:pt x="101599" y="10159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noAutofit/>
              </a:bodyPr>
              <a:lstStyle/>
              <a:p>
                <a:pPr algn="ctr">
                  <a:lnSpc>
                    <a:spcPct val="90000"/>
                  </a:lnSpc>
                  <a:spcBef>
                    <a:spcPts val="200"/>
                  </a:spcBef>
                  <a:spcAft>
                    <a:spcPts val="200"/>
                  </a:spcAft>
                </a:pPr>
                <a:endParaRPr lang="en-GB" sz="1600" dirty="0" err="1"/>
              </a:p>
            </p:txBody>
          </p:sp>
          <p:sp>
            <p:nvSpPr>
              <p:cNvPr id="41" name="Vrije vorm: vorm 19">
                <a:extLst>
                  <a:ext uri="{FF2B5EF4-FFF2-40B4-BE49-F238E27FC236}">
                    <a16:creationId xmlns:a16="http://schemas.microsoft.com/office/drawing/2014/main" id="{707FA783-99F0-5E6E-80AA-190440188F99}"/>
                  </a:ext>
                </a:extLst>
              </p:cNvPr>
              <p:cNvSpPr/>
              <p:nvPr/>
            </p:nvSpPr>
            <p:spPr>
              <a:xfrm rot="18900000" flipH="1">
                <a:off x="2725938" y="5104803"/>
                <a:ext cx="2449366" cy="2450387"/>
              </a:xfrm>
              <a:custGeom>
                <a:avLst/>
                <a:gdLst>
                  <a:gd name="connsiteX0" fmla="*/ 101599 w 2449366"/>
                  <a:gd name="connsiteY0" fmla="*/ 101599 h 2450387"/>
                  <a:gd name="connsiteX1" fmla="*/ 7048 w 2449366"/>
                  <a:gd name="connsiteY1" fmla="*/ 276972 h 2450387"/>
                  <a:gd name="connsiteX2" fmla="*/ 1516 w 2449366"/>
                  <a:gd name="connsiteY2" fmla="*/ 331841 h 2450387"/>
                  <a:gd name="connsiteX3" fmla="*/ 820 w 2449366"/>
                  <a:gd name="connsiteY3" fmla="*/ 331841 h 2450387"/>
                  <a:gd name="connsiteX4" fmla="*/ 820 w 2449366"/>
                  <a:gd name="connsiteY4" fmla="*/ 338744 h 2450387"/>
                  <a:gd name="connsiteX5" fmla="*/ 0 w 2449366"/>
                  <a:gd name="connsiteY5" fmla="*/ 346881 h 2450387"/>
                  <a:gd name="connsiteX6" fmla="*/ 820 w 2449366"/>
                  <a:gd name="connsiteY6" fmla="*/ 355017 h 2450387"/>
                  <a:gd name="connsiteX7" fmla="*/ 820 w 2449366"/>
                  <a:gd name="connsiteY7" fmla="*/ 1959349 h 2450387"/>
                  <a:gd name="connsiteX8" fmla="*/ 3907 w 2449366"/>
                  <a:gd name="connsiteY8" fmla="*/ 1959349 h 2450387"/>
                  <a:gd name="connsiteX9" fmla="*/ 820 w 2449366"/>
                  <a:gd name="connsiteY9" fmla="*/ 1989974 h 2450387"/>
                  <a:gd name="connsiteX10" fmla="*/ 461233 w 2449366"/>
                  <a:gd name="connsiteY10" fmla="*/ 2450387 h 2450387"/>
                  <a:gd name="connsiteX11" fmla="*/ 921646 w 2449366"/>
                  <a:gd name="connsiteY11" fmla="*/ 1989974 h 2450387"/>
                  <a:gd name="connsiteX12" fmla="*/ 918559 w 2449366"/>
                  <a:gd name="connsiteY12" fmla="*/ 1959349 h 2450387"/>
                  <a:gd name="connsiteX13" fmla="*/ 921645 w 2449366"/>
                  <a:gd name="connsiteY13" fmla="*/ 1959349 h 2450387"/>
                  <a:gd name="connsiteX14" fmla="*/ 921645 w 2449366"/>
                  <a:gd name="connsiteY14" fmla="*/ 922668 h 2450387"/>
                  <a:gd name="connsiteX15" fmla="*/ 1958328 w 2449366"/>
                  <a:gd name="connsiteY15" fmla="*/ 922668 h 2450387"/>
                  <a:gd name="connsiteX16" fmla="*/ 1958328 w 2449366"/>
                  <a:gd name="connsiteY16" fmla="*/ 919582 h 2450387"/>
                  <a:gd name="connsiteX17" fmla="*/ 1988953 w 2449366"/>
                  <a:gd name="connsiteY17" fmla="*/ 922669 h 2450387"/>
                  <a:gd name="connsiteX18" fmla="*/ 2449366 w 2449366"/>
                  <a:gd name="connsiteY18" fmla="*/ 462256 h 2450387"/>
                  <a:gd name="connsiteX19" fmla="*/ 1988953 w 2449366"/>
                  <a:gd name="connsiteY19" fmla="*/ 1843 h 2450387"/>
                  <a:gd name="connsiteX20" fmla="*/ 1958328 w 2449366"/>
                  <a:gd name="connsiteY20" fmla="*/ 4930 h 2450387"/>
                  <a:gd name="connsiteX21" fmla="*/ 1958328 w 2449366"/>
                  <a:gd name="connsiteY21" fmla="*/ 1843 h 2450387"/>
                  <a:gd name="connsiteX22" fmla="*/ 357324 w 2449366"/>
                  <a:gd name="connsiteY22" fmla="*/ 1843 h 2450387"/>
                  <a:gd name="connsiteX23" fmla="*/ 346881 w 2449366"/>
                  <a:gd name="connsiteY23" fmla="*/ 0 h 2450387"/>
                  <a:gd name="connsiteX24" fmla="*/ 101599 w 2449366"/>
                  <a:gd name="connsiteY24" fmla="*/ 101599 h 2450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49366" h="2450387">
                    <a:moveTo>
                      <a:pt x="101599" y="101599"/>
                    </a:moveTo>
                    <a:cubicBezTo>
                      <a:pt x="54520" y="148679"/>
                      <a:pt x="20910" y="209229"/>
                      <a:pt x="7048" y="276972"/>
                    </a:cubicBezTo>
                    <a:lnTo>
                      <a:pt x="1516" y="331841"/>
                    </a:lnTo>
                    <a:lnTo>
                      <a:pt x="820" y="331841"/>
                    </a:lnTo>
                    <a:lnTo>
                      <a:pt x="820" y="338744"/>
                    </a:lnTo>
                    <a:lnTo>
                      <a:pt x="0" y="346881"/>
                    </a:lnTo>
                    <a:lnTo>
                      <a:pt x="820" y="355017"/>
                    </a:lnTo>
                    <a:lnTo>
                      <a:pt x="820" y="1959349"/>
                    </a:lnTo>
                    <a:lnTo>
                      <a:pt x="3907" y="1959349"/>
                    </a:lnTo>
                    <a:lnTo>
                      <a:pt x="820" y="1989974"/>
                    </a:lnTo>
                    <a:cubicBezTo>
                      <a:pt x="820" y="2244253"/>
                      <a:pt x="206954" y="2450387"/>
                      <a:pt x="461233" y="2450387"/>
                    </a:cubicBezTo>
                    <a:cubicBezTo>
                      <a:pt x="715512" y="2450387"/>
                      <a:pt x="921646" y="2244253"/>
                      <a:pt x="921646" y="1989974"/>
                    </a:cubicBezTo>
                    <a:lnTo>
                      <a:pt x="918559" y="1959349"/>
                    </a:lnTo>
                    <a:lnTo>
                      <a:pt x="921645" y="1959349"/>
                    </a:lnTo>
                    <a:lnTo>
                      <a:pt x="921645" y="922668"/>
                    </a:lnTo>
                    <a:lnTo>
                      <a:pt x="1958328" y="922668"/>
                    </a:lnTo>
                    <a:lnTo>
                      <a:pt x="1958328" y="919582"/>
                    </a:lnTo>
                    <a:lnTo>
                      <a:pt x="1988953" y="922669"/>
                    </a:lnTo>
                    <a:cubicBezTo>
                      <a:pt x="2243232" y="922669"/>
                      <a:pt x="2449366" y="716535"/>
                      <a:pt x="2449366" y="462256"/>
                    </a:cubicBezTo>
                    <a:cubicBezTo>
                      <a:pt x="2449366" y="207977"/>
                      <a:pt x="2243232" y="1843"/>
                      <a:pt x="1988953" y="1843"/>
                    </a:cubicBezTo>
                    <a:lnTo>
                      <a:pt x="1958328" y="4930"/>
                    </a:lnTo>
                    <a:lnTo>
                      <a:pt x="1958328" y="1843"/>
                    </a:lnTo>
                    <a:lnTo>
                      <a:pt x="357324" y="1843"/>
                    </a:lnTo>
                    <a:lnTo>
                      <a:pt x="346881" y="0"/>
                    </a:lnTo>
                    <a:cubicBezTo>
                      <a:pt x="251093" y="0"/>
                      <a:pt x="164372" y="38826"/>
                      <a:pt x="101599" y="10159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noAutofit/>
              </a:bodyPr>
              <a:lstStyle/>
              <a:p>
                <a:pPr algn="ctr">
                  <a:lnSpc>
                    <a:spcPct val="90000"/>
                  </a:lnSpc>
                  <a:spcBef>
                    <a:spcPts val="200"/>
                  </a:spcBef>
                  <a:spcAft>
                    <a:spcPts val="200"/>
                  </a:spcAft>
                </a:pPr>
                <a:endParaRPr lang="en-GB" sz="1600" dirty="0" err="1"/>
              </a:p>
            </p:txBody>
          </p:sp>
        </p:grpSp>
        <p:sp>
          <p:nvSpPr>
            <p:cNvPr id="34" name="Tijdelijke aanduiding voor verticale tekst 1">
              <a:extLst>
                <a:ext uri="{FF2B5EF4-FFF2-40B4-BE49-F238E27FC236}">
                  <a16:creationId xmlns:a16="http://schemas.microsoft.com/office/drawing/2014/main" id="{75CFB2FF-0131-6F05-9C6E-02F193EB318C}"/>
                </a:ext>
              </a:extLst>
            </p:cNvPr>
            <p:cNvSpPr txBox="1">
              <a:spLocks/>
            </p:cNvSpPr>
            <p:nvPr/>
          </p:nvSpPr>
          <p:spPr>
            <a:xfrm rot="4500000">
              <a:off x="8514486" y="1197501"/>
              <a:ext cx="2545718" cy="2453499"/>
            </a:xfrm>
            <a:prstGeom prst="rect">
              <a:avLst/>
            </a:prstGeom>
          </p:spPr>
          <p:txBody>
            <a:bodyPr vert="horz" lIns="0" tIns="0" rIns="0" bIns="0" rtlCol="0">
              <a:prstTxWarp prst="textArchUp">
                <a:avLst/>
              </a:prstTxWarp>
              <a:noAutofit/>
            </a:bodyPr>
            <a:lstStyle>
              <a:lvl1pPr marL="0" indent="0" algn="l" defTabSz="914400" rtl="0" eaLnBrk="1" latinLnBrk="0" hangingPunct="1">
                <a:lnSpc>
                  <a:spcPct val="90000"/>
                </a:lnSpc>
                <a:spcBef>
                  <a:spcPts val="600"/>
                </a:spcBef>
                <a:spcAft>
                  <a:spcPts val="600"/>
                </a:spcAft>
                <a:buClr>
                  <a:schemeClr val="accent4"/>
                </a:buClr>
                <a:buSzPct val="100000"/>
                <a:buFontTx/>
                <a:buNone/>
                <a:defRPr sz="1800" kern="1200">
                  <a:solidFill>
                    <a:schemeClr val="tx1"/>
                  </a:solidFill>
                  <a:latin typeface="+mn-lt"/>
                  <a:ea typeface="+mn-ea"/>
                  <a:cs typeface="+mn-cs"/>
                </a:defRPr>
              </a:lvl1pPr>
              <a:lvl2pPr marL="0" indent="0" algn="l" defTabSz="914400" rtl="0" eaLnBrk="1" latinLnBrk="0" hangingPunct="1">
                <a:lnSpc>
                  <a:spcPct val="90000"/>
                </a:lnSpc>
                <a:spcBef>
                  <a:spcPts val="600"/>
                </a:spcBef>
                <a:spcAft>
                  <a:spcPts val="600"/>
                </a:spcAft>
                <a:buClr>
                  <a:schemeClr val="tx2"/>
                </a:buClr>
                <a:buFont typeface="Aptos" panose="020B0004020202020204" pitchFamily="34" charset="0"/>
                <a:buNone/>
                <a:tabLst/>
                <a:defRPr sz="1600" kern="1200">
                  <a:solidFill>
                    <a:schemeClr val="tx1"/>
                  </a:solidFill>
                  <a:latin typeface="+mn-lt"/>
                  <a:ea typeface="+mn-ea"/>
                  <a:cs typeface="+mn-cs"/>
                </a:defRPr>
              </a:lvl2pPr>
              <a:lvl3pPr marL="0" indent="0" algn="l" defTabSz="914400" rtl="0" eaLnBrk="1" latinLnBrk="0" hangingPunct="1">
                <a:lnSpc>
                  <a:spcPct val="90000"/>
                </a:lnSpc>
                <a:spcBef>
                  <a:spcPts val="600"/>
                </a:spcBef>
                <a:spcAft>
                  <a:spcPts val="600"/>
                </a:spcAft>
                <a:buClr>
                  <a:schemeClr val="tx2"/>
                </a:buClr>
                <a:buFontTx/>
                <a:buNone/>
                <a:defRPr sz="2000" b="1" kern="1200">
                  <a:solidFill>
                    <a:schemeClr val="tx2"/>
                  </a:solidFill>
                  <a:latin typeface="+mj-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1"/>
                  </a:solidFill>
                  <a:latin typeface="+mj-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3"/>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4"/>
                  </a:solidFill>
                  <a:latin typeface="+mj-lt"/>
                  <a:ea typeface="+mn-ea"/>
                  <a:cs typeface="+mn-cs"/>
                </a:defRPr>
              </a:lvl6pPr>
              <a:lvl7pPr marL="0" indent="0" algn="l" defTabSz="914400" rtl="0" eaLnBrk="1" latinLnBrk="0" hangingPunct="1">
                <a:lnSpc>
                  <a:spcPct val="90000"/>
                </a:lnSpc>
                <a:spcBef>
                  <a:spcPts val="600"/>
                </a:spcBef>
                <a:spcAft>
                  <a:spcPts val="600"/>
                </a:spcAft>
                <a:buClr>
                  <a:schemeClr val="tx2"/>
                </a:buClr>
                <a:buFontTx/>
                <a:buNone/>
                <a:tabLst/>
                <a:defRPr sz="1400" b="0" kern="1200">
                  <a:solidFill>
                    <a:schemeClr val="tx1"/>
                  </a:solidFill>
                  <a:latin typeface="+mn-lt"/>
                  <a:ea typeface="+mn-ea"/>
                  <a:cs typeface="+mn-cs"/>
                </a:defRPr>
              </a:lvl7pPr>
              <a:lvl8pPr marL="0" indent="0" algn="l" defTabSz="914400" rtl="0" eaLnBrk="1" latinLnBrk="0" hangingPunct="1">
                <a:lnSpc>
                  <a:spcPct val="90000"/>
                </a:lnSpc>
                <a:spcBef>
                  <a:spcPts val="600"/>
                </a:spcBef>
                <a:spcAft>
                  <a:spcPts val="600"/>
                </a:spcAft>
                <a:buClr>
                  <a:schemeClr val="tx2"/>
                </a:buClr>
                <a:buFontTx/>
                <a:buNone/>
                <a:defRPr sz="1800" b="0" kern="1200">
                  <a:solidFill>
                    <a:schemeClr val="tx1"/>
                  </a:solidFill>
                  <a:latin typeface="+mn-lt"/>
                  <a:ea typeface="+mn-ea"/>
                  <a:cs typeface="+mn-cs"/>
                </a:defRPr>
              </a:lvl8pPr>
              <a:lvl9pPr marL="0" indent="0" algn="l" defTabSz="914400" rtl="0" eaLnBrk="1" latinLnBrk="0" hangingPunct="1">
                <a:lnSpc>
                  <a:spcPct val="90000"/>
                </a:lnSpc>
                <a:spcBef>
                  <a:spcPts val="600"/>
                </a:spcBef>
                <a:spcAft>
                  <a:spcPts val="600"/>
                </a:spcAft>
                <a:buClr>
                  <a:schemeClr val="tx2"/>
                </a:buClr>
                <a:buFontTx/>
                <a:buNone/>
                <a:tabLst/>
                <a:defRPr sz="1600" i="0" kern="1200">
                  <a:solidFill>
                    <a:schemeClr val="tx1"/>
                  </a:solidFill>
                  <a:latin typeface="+mn-lt"/>
                  <a:ea typeface="+mn-ea"/>
                  <a:cs typeface="+mn-cs"/>
                </a:defRPr>
              </a:lvl9pPr>
            </a:lstStyle>
            <a:p>
              <a:pPr lvl="2" algn="ctr"/>
              <a:r>
                <a:rPr lang="nl-NL" sz="2800" dirty="0">
                  <a:solidFill>
                    <a:schemeClr val="bg1"/>
                  </a:solidFill>
                </a:rPr>
                <a:t>SRAM</a:t>
              </a:r>
              <a:endParaRPr lang="en-GB" sz="2800" dirty="0">
                <a:solidFill>
                  <a:schemeClr val="bg1"/>
                </a:solidFill>
              </a:endParaRPr>
            </a:p>
          </p:txBody>
        </p:sp>
        <p:grpSp>
          <p:nvGrpSpPr>
            <p:cNvPr id="35" name="Groep 21">
              <a:extLst>
                <a:ext uri="{FF2B5EF4-FFF2-40B4-BE49-F238E27FC236}">
                  <a16:creationId xmlns:a16="http://schemas.microsoft.com/office/drawing/2014/main" id="{FD5C1A9E-6CDC-2ED8-E12D-12B2E6278361}"/>
                </a:ext>
              </a:extLst>
            </p:cNvPr>
            <p:cNvGrpSpPr/>
            <p:nvPr/>
          </p:nvGrpSpPr>
          <p:grpSpPr>
            <a:xfrm rot="12600000">
              <a:off x="10605463" y="2911126"/>
              <a:ext cx="294425" cy="642048"/>
              <a:chOff x="2725938" y="-525821"/>
              <a:chExt cx="3705717" cy="8081011"/>
            </a:xfrm>
            <a:solidFill>
              <a:schemeClr val="bg1">
                <a:alpha val="50000"/>
              </a:schemeClr>
            </a:solidFill>
          </p:grpSpPr>
          <p:sp>
            <p:nvSpPr>
              <p:cNvPr id="36" name="Vrije vorm: vorm 22">
                <a:extLst>
                  <a:ext uri="{FF2B5EF4-FFF2-40B4-BE49-F238E27FC236}">
                    <a16:creationId xmlns:a16="http://schemas.microsoft.com/office/drawing/2014/main" id="{E16D348F-AF02-DCB1-1623-E44E3036CD9C}"/>
                  </a:ext>
                </a:extLst>
              </p:cNvPr>
              <p:cNvSpPr/>
              <p:nvPr/>
            </p:nvSpPr>
            <p:spPr>
              <a:xfrm rot="20700000" flipH="1">
                <a:off x="3982286" y="-525821"/>
                <a:ext cx="2449369" cy="2450391"/>
              </a:xfrm>
              <a:custGeom>
                <a:avLst/>
                <a:gdLst>
                  <a:gd name="connsiteX0" fmla="*/ 101599 w 2449366"/>
                  <a:gd name="connsiteY0" fmla="*/ 101599 h 2450387"/>
                  <a:gd name="connsiteX1" fmla="*/ 7048 w 2449366"/>
                  <a:gd name="connsiteY1" fmla="*/ 276972 h 2450387"/>
                  <a:gd name="connsiteX2" fmla="*/ 1516 w 2449366"/>
                  <a:gd name="connsiteY2" fmla="*/ 331841 h 2450387"/>
                  <a:gd name="connsiteX3" fmla="*/ 820 w 2449366"/>
                  <a:gd name="connsiteY3" fmla="*/ 331841 h 2450387"/>
                  <a:gd name="connsiteX4" fmla="*/ 820 w 2449366"/>
                  <a:gd name="connsiteY4" fmla="*/ 338744 h 2450387"/>
                  <a:gd name="connsiteX5" fmla="*/ 0 w 2449366"/>
                  <a:gd name="connsiteY5" fmla="*/ 346881 h 2450387"/>
                  <a:gd name="connsiteX6" fmla="*/ 820 w 2449366"/>
                  <a:gd name="connsiteY6" fmla="*/ 355017 h 2450387"/>
                  <a:gd name="connsiteX7" fmla="*/ 820 w 2449366"/>
                  <a:gd name="connsiteY7" fmla="*/ 1959349 h 2450387"/>
                  <a:gd name="connsiteX8" fmla="*/ 3907 w 2449366"/>
                  <a:gd name="connsiteY8" fmla="*/ 1959349 h 2450387"/>
                  <a:gd name="connsiteX9" fmla="*/ 820 w 2449366"/>
                  <a:gd name="connsiteY9" fmla="*/ 1989974 h 2450387"/>
                  <a:gd name="connsiteX10" fmla="*/ 461233 w 2449366"/>
                  <a:gd name="connsiteY10" fmla="*/ 2450387 h 2450387"/>
                  <a:gd name="connsiteX11" fmla="*/ 921646 w 2449366"/>
                  <a:gd name="connsiteY11" fmla="*/ 1989974 h 2450387"/>
                  <a:gd name="connsiteX12" fmla="*/ 918559 w 2449366"/>
                  <a:gd name="connsiteY12" fmla="*/ 1959349 h 2450387"/>
                  <a:gd name="connsiteX13" fmla="*/ 921645 w 2449366"/>
                  <a:gd name="connsiteY13" fmla="*/ 1959349 h 2450387"/>
                  <a:gd name="connsiteX14" fmla="*/ 921645 w 2449366"/>
                  <a:gd name="connsiteY14" fmla="*/ 922668 h 2450387"/>
                  <a:gd name="connsiteX15" fmla="*/ 1958328 w 2449366"/>
                  <a:gd name="connsiteY15" fmla="*/ 922668 h 2450387"/>
                  <a:gd name="connsiteX16" fmla="*/ 1958328 w 2449366"/>
                  <a:gd name="connsiteY16" fmla="*/ 919582 h 2450387"/>
                  <a:gd name="connsiteX17" fmla="*/ 1988953 w 2449366"/>
                  <a:gd name="connsiteY17" fmla="*/ 922669 h 2450387"/>
                  <a:gd name="connsiteX18" fmla="*/ 2449366 w 2449366"/>
                  <a:gd name="connsiteY18" fmla="*/ 462256 h 2450387"/>
                  <a:gd name="connsiteX19" fmla="*/ 1988953 w 2449366"/>
                  <a:gd name="connsiteY19" fmla="*/ 1843 h 2450387"/>
                  <a:gd name="connsiteX20" fmla="*/ 1958328 w 2449366"/>
                  <a:gd name="connsiteY20" fmla="*/ 4930 h 2450387"/>
                  <a:gd name="connsiteX21" fmla="*/ 1958328 w 2449366"/>
                  <a:gd name="connsiteY21" fmla="*/ 1843 h 2450387"/>
                  <a:gd name="connsiteX22" fmla="*/ 357324 w 2449366"/>
                  <a:gd name="connsiteY22" fmla="*/ 1843 h 2450387"/>
                  <a:gd name="connsiteX23" fmla="*/ 346881 w 2449366"/>
                  <a:gd name="connsiteY23" fmla="*/ 0 h 2450387"/>
                  <a:gd name="connsiteX24" fmla="*/ 101599 w 2449366"/>
                  <a:gd name="connsiteY24" fmla="*/ 101599 h 2450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49366" h="2450387">
                    <a:moveTo>
                      <a:pt x="101599" y="101599"/>
                    </a:moveTo>
                    <a:cubicBezTo>
                      <a:pt x="54520" y="148679"/>
                      <a:pt x="20910" y="209229"/>
                      <a:pt x="7048" y="276972"/>
                    </a:cubicBezTo>
                    <a:lnTo>
                      <a:pt x="1516" y="331841"/>
                    </a:lnTo>
                    <a:lnTo>
                      <a:pt x="820" y="331841"/>
                    </a:lnTo>
                    <a:lnTo>
                      <a:pt x="820" y="338744"/>
                    </a:lnTo>
                    <a:lnTo>
                      <a:pt x="0" y="346881"/>
                    </a:lnTo>
                    <a:lnTo>
                      <a:pt x="820" y="355017"/>
                    </a:lnTo>
                    <a:lnTo>
                      <a:pt x="820" y="1959349"/>
                    </a:lnTo>
                    <a:lnTo>
                      <a:pt x="3907" y="1959349"/>
                    </a:lnTo>
                    <a:lnTo>
                      <a:pt x="820" y="1989974"/>
                    </a:lnTo>
                    <a:cubicBezTo>
                      <a:pt x="820" y="2244253"/>
                      <a:pt x="206954" y="2450387"/>
                      <a:pt x="461233" y="2450387"/>
                    </a:cubicBezTo>
                    <a:cubicBezTo>
                      <a:pt x="715512" y="2450387"/>
                      <a:pt x="921646" y="2244253"/>
                      <a:pt x="921646" y="1989974"/>
                    </a:cubicBezTo>
                    <a:lnTo>
                      <a:pt x="918559" y="1959349"/>
                    </a:lnTo>
                    <a:lnTo>
                      <a:pt x="921645" y="1959349"/>
                    </a:lnTo>
                    <a:lnTo>
                      <a:pt x="921645" y="922668"/>
                    </a:lnTo>
                    <a:lnTo>
                      <a:pt x="1958328" y="922668"/>
                    </a:lnTo>
                    <a:lnTo>
                      <a:pt x="1958328" y="919582"/>
                    </a:lnTo>
                    <a:lnTo>
                      <a:pt x="1988953" y="922669"/>
                    </a:lnTo>
                    <a:cubicBezTo>
                      <a:pt x="2243232" y="922669"/>
                      <a:pt x="2449366" y="716535"/>
                      <a:pt x="2449366" y="462256"/>
                    </a:cubicBezTo>
                    <a:cubicBezTo>
                      <a:pt x="2449366" y="207977"/>
                      <a:pt x="2243232" y="1843"/>
                      <a:pt x="1988953" y="1843"/>
                    </a:cubicBezTo>
                    <a:lnTo>
                      <a:pt x="1958328" y="4930"/>
                    </a:lnTo>
                    <a:lnTo>
                      <a:pt x="1958328" y="1843"/>
                    </a:lnTo>
                    <a:lnTo>
                      <a:pt x="357324" y="1843"/>
                    </a:lnTo>
                    <a:lnTo>
                      <a:pt x="346881" y="0"/>
                    </a:lnTo>
                    <a:cubicBezTo>
                      <a:pt x="251093" y="0"/>
                      <a:pt x="164372" y="38826"/>
                      <a:pt x="101599" y="10159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noAutofit/>
              </a:bodyPr>
              <a:lstStyle/>
              <a:p>
                <a:pPr algn="ctr">
                  <a:lnSpc>
                    <a:spcPct val="90000"/>
                  </a:lnSpc>
                  <a:spcBef>
                    <a:spcPts val="200"/>
                  </a:spcBef>
                  <a:spcAft>
                    <a:spcPts val="200"/>
                  </a:spcAft>
                </a:pPr>
                <a:endParaRPr lang="en-GB" sz="1600" dirty="0" err="1"/>
              </a:p>
            </p:txBody>
          </p:sp>
          <p:sp>
            <p:nvSpPr>
              <p:cNvPr id="37" name="Vrije vorm: vorm 23">
                <a:extLst>
                  <a:ext uri="{FF2B5EF4-FFF2-40B4-BE49-F238E27FC236}">
                    <a16:creationId xmlns:a16="http://schemas.microsoft.com/office/drawing/2014/main" id="{46B95E4F-F958-55FF-6B36-B650D6325238}"/>
                  </a:ext>
                </a:extLst>
              </p:cNvPr>
              <p:cNvSpPr/>
              <p:nvPr/>
            </p:nvSpPr>
            <p:spPr>
              <a:xfrm rot="19800000" flipH="1">
                <a:off x="2929049" y="2201964"/>
                <a:ext cx="2449367" cy="2450390"/>
              </a:xfrm>
              <a:custGeom>
                <a:avLst/>
                <a:gdLst>
                  <a:gd name="connsiteX0" fmla="*/ 101599 w 2449366"/>
                  <a:gd name="connsiteY0" fmla="*/ 101599 h 2450387"/>
                  <a:gd name="connsiteX1" fmla="*/ 7048 w 2449366"/>
                  <a:gd name="connsiteY1" fmla="*/ 276972 h 2450387"/>
                  <a:gd name="connsiteX2" fmla="*/ 1516 w 2449366"/>
                  <a:gd name="connsiteY2" fmla="*/ 331841 h 2450387"/>
                  <a:gd name="connsiteX3" fmla="*/ 820 w 2449366"/>
                  <a:gd name="connsiteY3" fmla="*/ 331841 h 2450387"/>
                  <a:gd name="connsiteX4" fmla="*/ 820 w 2449366"/>
                  <a:gd name="connsiteY4" fmla="*/ 338744 h 2450387"/>
                  <a:gd name="connsiteX5" fmla="*/ 0 w 2449366"/>
                  <a:gd name="connsiteY5" fmla="*/ 346881 h 2450387"/>
                  <a:gd name="connsiteX6" fmla="*/ 820 w 2449366"/>
                  <a:gd name="connsiteY6" fmla="*/ 355017 h 2450387"/>
                  <a:gd name="connsiteX7" fmla="*/ 820 w 2449366"/>
                  <a:gd name="connsiteY7" fmla="*/ 1959349 h 2450387"/>
                  <a:gd name="connsiteX8" fmla="*/ 3907 w 2449366"/>
                  <a:gd name="connsiteY8" fmla="*/ 1959349 h 2450387"/>
                  <a:gd name="connsiteX9" fmla="*/ 820 w 2449366"/>
                  <a:gd name="connsiteY9" fmla="*/ 1989974 h 2450387"/>
                  <a:gd name="connsiteX10" fmla="*/ 461233 w 2449366"/>
                  <a:gd name="connsiteY10" fmla="*/ 2450387 h 2450387"/>
                  <a:gd name="connsiteX11" fmla="*/ 921646 w 2449366"/>
                  <a:gd name="connsiteY11" fmla="*/ 1989974 h 2450387"/>
                  <a:gd name="connsiteX12" fmla="*/ 918559 w 2449366"/>
                  <a:gd name="connsiteY12" fmla="*/ 1959349 h 2450387"/>
                  <a:gd name="connsiteX13" fmla="*/ 921645 w 2449366"/>
                  <a:gd name="connsiteY13" fmla="*/ 1959349 h 2450387"/>
                  <a:gd name="connsiteX14" fmla="*/ 921645 w 2449366"/>
                  <a:gd name="connsiteY14" fmla="*/ 922668 h 2450387"/>
                  <a:gd name="connsiteX15" fmla="*/ 1958328 w 2449366"/>
                  <a:gd name="connsiteY15" fmla="*/ 922668 h 2450387"/>
                  <a:gd name="connsiteX16" fmla="*/ 1958328 w 2449366"/>
                  <a:gd name="connsiteY16" fmla="*/ 919582 h 2450387"/>
                  <a:gd name="connsiteX17" fmla="*/ 1988953 w 2449366"/>
                  <a:gd name="connsiteY17" fmla="*/ 922669 h 2450387"/>
                  <a:gd name="connsiteX18" fmla="*/ 2449366 w 2449366"/>
                  <a:gd name="connsiteY18" fmla="*/ 462256 h 2450387"/>
                  <a:gd name="connsiteX19" fmla="*/ 1988953 w 2449366"/>
                  <a:gd name="connsiteY19" fmla="*/ 1843 h 2450387"/>
                  <a:gd name="connsiteX20" fmla="*/ 1958328 w 2449366"/>
                  <a:gd name="connsiteY20" fmla="*/ 4930 h 2450387"/>
                  <a:gd name="connsiteX21" fmla="*/ 1958328 w 2449366"/>
                  <a:gd name="connsiteY21" fmla="*/ 1843 h 2450387"/>
                  <a:gd name="connsiteX22" fmla="*/ 357324 w 2449366"/>
                  <a:gd name="connsiteY22" fmla="*/ 1843 h 2450387"/>
                  <a:gd name="connsiteX23" fmla="*/ 346881 w 2449366"/>
                  <a:gd name="connsiteY23" fmla="*/ 0 h 2450387"/>
                  <a:gd name="connsiteX24" fmla="*/ 101599 w 2449366"/>
                  <a:gd name="connsiteY24" fmla="*/ 101599 h 2450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49366" h="2450387">
                    <a:moveTo>
                      <a:pt x="101599" y="101599"/>
                    </a:moveTo>
                    <a:cubicBezTo>
                      <a:pt x="54520" y="148679"/>
                      <a:pt x="20910" y="209229"/>
                      <a:pt x="7048" y="276972"/>
                    </a:cubicBezTo>
                    <a:lnTo>
                      <a:pt x="1516" y="331841"/>
                    </a:lnTo>
                    <a:lnTo>
                      <a:pt x="820" y="331841"/>
                    </a:lnTo>
                    <a:lnTo>
                      <a:pt x="820" y="338744"/>
                    </a:lnTo>
                    <a:lnTo>
                      <a:pt x="0" y="346881"/>
                    </a:lnTo>
                    <a:lnTo>
                      <a:pt x="820" y="355017"/>
                    </a:lnTo>
                    <a:lnTo>
                      <a:pt x="820" y="1959349"/>
                    </a:lnTo>
                    <a:lnTo>
                      <a:pt x="3907" y="1959349"/>
                    </a:lnTo>
                    <a:lnTo>
                      <a:pt x="820" y="1989974"/>
                    </a:lnTo>
                    <a:cubicBezTo>
                      <a:pt x="820" y="2244253"/>
                      <a:pt x="206954" y="2450387"/>
                      <a:pt x="461233" y="2450387"/>
                    </a:cubicBezTo>
                    <a:cubicBezTo>
                      <a:pt x="715512" y="2450387"/>
                      <a:pt x="921646" y="2244253"/>
                      <a:pt x="921646" y="1989974"/>
                    </a:cubicBezTo>
                    <a:lnTo>
                      <a:pt x="918559" y="1959349"/>
                    </a:lnTo>
                    <a:lnTo>
                      <a:pt x="921645" y="1959349"/>
                    </a:lnTo>
                    <a:lnTo>
                      <a:pt x="921645" y="922668"/>
                    </a:lnTo>
                    <a:lnTo>
                      <a:pt x="1958328" y="922668"/>
                    </a:lnTo>
                    <a:lnTo>
                      <a:pt x="1958328" y="919582"/>
                    </a:lnTo>
                    <a:lnTo>
                      <a:pt x="1988953" y="922669"/>
                    </a:lnTo>
                    <a:cubicBezTo>
                      <a:pt x="2243232" y="922669"/>
                      <a:pt x="2449366" y="716535"/>
                      <a:pt x="2449366" y="462256"/>
                    </a:cubicBezTo>
                    <a:cubicBezTo>
                      <a:pt x="2449366" y="207977"/>
                      <a:pt x="2243232" y="1843"/>
                      <a:pt x="1988953" y="1843"/>
                    </a:cubicBezTo>
                    <a:lnTo>
                      <a:pt x="1958328" y="4930"/>
                    </a:lnTo>
                    <a:lnTo>
                      <a:pt x="1958328" y="1843"/>
                    </a:lnTo>
                    <a:lnTo>
                      <a:pt x="357324" y="1843"/>
                    </a:lnTo>
                    <a:lnTo>
                      <a:pt x="346881" y="0"/>
                    </a:lnTo>
                    <a:cubicBezTo>
                      <a:pt x="251093" y="0"/>
                      <a:pt x="164372" y="38826"/>
                      <a:pt x="101599" y="10159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noAutofit/>
              </a:bodyPr>
              <a:lstStyle/>
              <a:p>
                <a:pPr algn="ctr">
                  <a:lnSpc>
                    <a:spcPct val="90000"/>
                  </a:lnSpc>
                  <a:spcBef>
                    <a:spcPts val="200"/>
                  </a:spcBef>
                  <a:spcAft>
                    <a:spcPts val="200"/>
                  </a:spcAft>
                </a:pPr>
                <a:endParaRPr lang="en-GB" sz="1600" dirty="0" err="1"/>
              </a:p>
            </p:txBody>
          </p:sp>
          <p:sp>
            <p:nvSpPr>
              <p:cNvPr id="38" name="Vrije vorm: vorm 24">
                <a:extLst>
                  <a:ext uri="{FF2B5EF4-FFF2-40B4-BE49-F238E27FC236}">
                    <a16:creationId xmlns:a16="http://schemas.microsoft.com/office/drawing/2014/main" id="{D574CEF7-EEE0-C7D5-827F-DB0947A88338}"/>
                  </a:ext>
                </a:extLst>
              </p:cNvPr>
              <p:cNvSpPr/>
              <p:nvPr/>
            </p:nvSpPr>
            <p:spPr>
              <a:xfrm rot="18900000" flipH="1">
                <a:off x="2725938" y="5104803"/>
                <a:ext cx="2449366" cy="2450387"/>
              </a:xfrm>
              <a:custGeom>
                <a:avLst/>
                <a:gdLst>
                  <a:gd name="connsiteX0" fmla="*/ 101599 w 2449366"/>
                  <a:gd name="connsiteY0" fmla="*/ 101599 h 2450387"/>
                  <a:gd name="connsiteX1" fmla="*/ 7048 w 2449366"/>
                  <a:gd name="connsiteY1" fmla="*/ 276972 h 2450387"/>
                  <a:gd name="connsiteX2" fmla="*/ 1516 w 2449366"/>
                  <a:gd name="connsiteY2" fmla="*/ 331841 h 2450387"/>
                  <a:gd name="connsiteX3" fmla="*/ 820 w 2449366"/>
                  <a:gd name="connsiteY3" fmla="*/ 331841 h 2450387"/>
                  <a:gd name="connsiteX4" fmla="*/ 820 w 2449366"/>
                  <a:gd name="connsiteY4" fmla="*/ 338744 h 2450387"/>
                  <a:gd name="connsiteX5" fmla="*/ 0 w 2449366"/>
                  <a:gd name="connsiteY5" fmla="*/ 346881 h 2450387"/>
                  <a:gd name="connsiteX6" fmla="*/ 820 w 2449366"/>
                  <a:gd name="connsiteY6" fmla="*/ 355017 h 2450387"/>
                  <a:gd name="connsiteX7" fmla="*/ 820 w 2449366"/>
                  <a:gd name="connsiteY7" fmla="*/ 1959349 h 2450387"/>
                  <a:gd name="connsiteX8" fmla="*/ 3907 w 2449366"/>
                  <a:gd name="connsiteY8" fmla="*/ 1959349 h 2450387"/>
                  <a:gd name="connsiteX9" fmla="*/ 820 w 2449366"/>
                  <a:gd name="connsiteY9" fmla="*/ 1989974 h 2450387"/>
                  <a:gd name="connsiteX10" fmla="*/ 461233 w 2449366"/>
                  <a:gd name="connsiteY10" fmla="*/ 2450387 h 2450387"/>
                  <a:gd name="connsiteX11" fmla="*/ 921646 w 2449366"/>
                  <a:gd name="connsiteY11" fmla="*/ 1989974 h 2450387"/>
                  <a:gd name="connsiteX12" fmla="*/ 918559 w 2449366"/>
                  <a:gd name="connsiteY12" fmla="*/ 1959349 h 2450387"/>
                  <a:gd name="connsiteX13" fmla="*/ 921645 w 2449366"/>
                  <a:gd name="connsiteY13" fmla="*/ 1959349 h 2450387"/>
                  <a:gd name="connsiteX14" fmla="*/ 921645 w 2449366"/>
                  <a:gd name="connsiteY14" fmla="*/ 922668 h 2450387"/>
                  <a:gd name="connsiteX15" fmla="*/ 1958328 w 2449366"/>
                  <a:gd name="connsiteY15" fmla="*/ 922668 h 2450387"/>
                  <a:gd name="connsiteX16" fmla="*/ 1958328 w 2449366"/>
                  <a:gd name="connsiteY16" fmla="*/ 919582 h 2450387"/>
                  <a:gd name="connsiteX17" fmla="*/ 1988953 w 2449366"/>
                  <a:gd name="connsiteY17" fmla="*/ 922669 h 2450387"/>
                  <a:gd name="connsiteX18" fmla="*/ 2449366 w 2449366"/>
                  <a:gd name="connsiteY18" fmla="*/ 462256 h 2450387"/>
                  <a:gd name="connsiteX19" fmla="*/ 1988953 w 2449366"/>
                  <a:gd name="connsiteY19" fmla="*/ 1843 h 2450387"/>
                  <a:gd name="connsiteX20" fmla="*/ 1958328 w 2449366"/>
                  <a:gd name="connsiteY20" fmla="*/ 4930 h 2450387"/>
                  <a:gd name="connsiteX21" fmla="*/ 1958328 w 2449366"/>
                  <a:gd name="connsiteY21" fmla="*/ 1843 h 2450387"/>
                  <a:gd name="connsiteX22" fmla="*/ 357324 w 2449366"/>
                  <a:gd name="connsiteY22" fmla="*/ 1843 h 2450387"/>
                  <a:gd name="connsiteX23" fmla="*/ 346881 w 2449366"/>
                  <a:gd name="connsiteY23" fmla="*/ 0 h 2450387"/>
                  <a:gd name="connsiteX24" fmla="*/ 101599 w 2449366"/>
                  <a:gd name="connsiteY24" fmla="*/ 101599 h 2450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49366" h="2450387">
                    <a:moveTo>
                      <a:pt x="101599" y="101599"/>
                    </a:moveTo>
                    <a:cubicBezTo>
                      <a:pt x="54520" y="148679"/>
                      <a:pt x="20910" y="209229"/>
                      <a:pt x="7048" y="276972"/>
                    </a:cubicBezTo>
                    <a:lnTo>
                      <a:pt x="1516" y="331841"/>
                    </a:lnTo>
                    <a:lnTo>
                      <a:pt x="820" y="331841"/>
                    </a:lnTo>
                    <a:lnTo>
                      <a:pt x="820" y="338744"/>
                    </a:lnTo>
                    <a:lnTo>
                      <a:pt x="0" y="346881"/>
                    </a:lnTo>
                    <a:lnTo>
                      <a:pt x="820" y="355017"/>
                    </a:lnTo>
                    <a:lnTo>
                      <a:pt x="820" y="1959349"/>
                    </a:lnTo>
                    <a:lnTo>
                      <a:pt x="3907" y="1959349"/>
                    </a:lnTo>
                    <a:lnTo>
                      <a:pt x="820" y="1989974"/>
                    </a:lnTo>
                    <a:cubicBezTo>
                      <a:pt x="820" y="2244253"/>
                      <a:pt x="206954" y="2450387"/>
                      <a:pt x="461233" y="2450387"/>
                    </a:cubicBezTo>
                    <a:cubicBezTo>
                      <a:pt x="715512" y="2450387"/>
                      <a:pt x="921646" y="2244253"/>
                      <a:pt x="921646" y="1989974"/>
                    </a:cubicBezTo>
                    <a:lnTo>
                      <a:pt x="918559" y="1959349"/>
                    </a:lnTo>
                    <a:lnTo>
                      <a:pt x="921645" y="1959349"/>
                    </a:lnTo>
                    <a:lnTo>
                      <a:pt x="921645" y="922668"/>
                    </a:lnTo>
                    <a:lnTo>
                      <a:pt x="1958328" y="922668"/>
                    </a:lnTo>
                    <a:lnTo>
                      <a:pt x="1958328" y="919582"/>
                    </a:lnTo>
                    <a:lnTo>
                      <a:pt x="1988953" y="922669"/>
                    </a:lnTo>
                    <a:cubicBezTo>
                      <a:pt x="2243232" y="922669"/>
                      <a:pt x="2449366" y="716535"/>
                      <a:pt x="2449366" y="462256"/>
                    </a:cubicBezTo>
                    <a:cubicBezTo>
                      <a:pt x="2449366" y="207977"/>
                      <a:pt x="2243232" y="1843"/>
                      <a:pt x="1988953" y="1843"/>
                    </a:cubicBezTo>
                    <a:lnTo>
                      <a:pt x="1958328" y="4930"/>
                    </a:lnTo>
                    <a:lnTo>
                      <a:pt x="1958328" y="1843"/>
                    </a:lnTo>
                    <a:lnTo>
                      <a:pt x="357324" y="1843"/>
                    </a:lnTo>
                    <a:lnTo>
                      <a:pt x="346881" y="0"/>
                    </a:lnTo>
                    <a:cubicBezTo>
                      <a:pt x="251093" y="0"/>
                      <a:pt x="164372" y="38826"/>
                      <a:pt x="101599" y="10159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44000" rIns="144000" bIns="144000" rtlCol="0" anchor="ctr">
                <a:noAutofit/>
              </a:bodyPr>
              <a:lstStyle/>
              <a:p>
                <a:pPr algn="ctr">
                  <a:lnSpc>
                    <a:spcPct val="90000"/>
                  </a:lnSpc>
                  <a:spcBef>
                    <a:spcPts val="200"/>
                  </a:spcBef>
                  <a:spcAft>
                    <a:spcPts val="200"/>
                  </a:spcAft>
                </a:pPr>
                <a:endParaRPr lang="en-GB" sz="1600" dirty="0" err="1"/>
              </a:p>
            </p:txBody>
          </p:sp>
        </p:grpSp>
      </p:grpSp>
    </p:spTree>
    <p:extLst>
      <p:ext uri="{BB962C8B-B14F-4D97-AF65-F5344CB8AC3E}">
        <p14:creationId xmlns:p14="http://schemas.microsoft.com/office/powerpoint/2010/main" val="3169071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7FA56C-3DF4-CCAB-EC78-6787C741A6E6}"/>
            </a:ext>
          </a:extLst>
        </p:cNvPr>
        <p:cNvGrpSpPr/>
        <p:nvPr/>
      </p:nvGrpSpPr>
      <p:grpSpPr>
        <a:xfrm>
          <a:off x="0" y="0"/>
          <a:ext cx="0" cy="0"/>
          <a:chOff x="0" y="0"/>
          <a:chExt cx="0" cy="0"/>
        </a:xfrm>
      </p:grpSpPr>
      <p:sp>
        <p:nvSpPr>
          <p:cNvPr id="6" name="Tijdelijke aanduiding voor tekst 5">
            <a:extLst>
              <a:ext uri="{FF2B5EF4-FFF2-40B4-BE49-F238E27FC236}">
                <a16:creationId xmlns:a16="http://schemas.microsoft.com/office/drawing/2014/main" id="{293C9224-A96D-023E-4B58-832EF516CE5A}"/>
              </a:ext>
            </a:extLst>
          </p:cNvPr>
          <p:cNvSpPr>
            <a:spLocks noGrp="1"/>
          </p:cNvSpPr>
          <p:nvPr>
            <p:ph type="body" sz="quarter" idx="14"/>
          </p:nvPr>
        </p:nvSpPr>
        <p:spPr/>
        <p:txBody>
          <a:bodyPr/>
          <a:lstStyle/>
          <a:p>
            <a:r>
              <a:rPr lang="nl-NL" dirty="0"/>
              <a:t> </a:t>
            </a:r>
          </a:p>
        </p:txBody>
      </p:sp>
      <p:cxnSp>
        <p:nvCxnSpPr>
          <p:cNvPr id="2" name="Elbow Connector 1">
            <a:extLst>
              <a:ext uri="{FF2B5EF4-FFF2-40B4-BE49-F238E27FC236}">
                <a16:creationId xmlns:a16="http://schemas.microsoft.com/office/drawing/2014/main" id="{4E585C5B-BA51-30CC-BEAF-2B3207851D1C}"/>
              </a:ext>
            </a:extLst>
          </p:cNvPr>
          <p:cNvCxnSpPr>
            <a:cxnSpLocks/>
          </p:cNvCxnSpPr>
          <p:nvPr/>
        </p:nvCxnSpPr>
        <p:spPr>
          <a:xfrm rot="16200000" flipH="1">
            <a:off x="6117604" y="4112617"/>
            <a:ext cx="1885666" cy="666984"/>
          </a:xfrm>
          <a:prstGeom prst="bentConnector3">
            <a:avLst>
              <a:gd name="adj1" fmla="val 50000"/>
            </a:avLst>
          </a:prstGeom>
          <a:ln w="38100">
            <a:solidFill>
              <a:schemeClr val="accent5"/>
            </a:solidFill>
            <a:tailEnd type="oval" w="lg" len="lg"/>
          </a:ln>
        </p:spPr>
        <p:style>
          <a:lnRef idx="1">
            <a:schemeClr val="accent1"/>
          </a:lnRef>
          <a:fillRef idx="0">
            <a:schemeClr val="accent1"/>
          </a:fillRef>
          <a:effectRef idx="0">
            <a:schemeClr val="accent1"/>
          </a:effectRef>
          <a:fontRef idx="minor">
            <a:schemeClr val="tx1"/>
          </a:fontRef>
        </p:style>
      </p:cxnSp>
      <p:cxnSp>
        <p:nvCxnSpPr>
          <p:cNvPr id="3" name="Elbow Connector 2">
            <a:extLst>
              <a:ext uri="{FF2B5EF4-FFF2-40B4-BE49-F238E27FC236}">
                <a16:creationId xmlns:a16="http://schemas.microsoft.com/office/drawing/2014/main" id="{4974A704-ABF9-E13F-CE9E-50F493FCA808}"/>
              </a:ext>
            </a:extLst>
          </p:cNvPr>
          <p:cNvCxnSpPr>
            <a:cxnSpLocks/>
          </p:cNvCxnSpPr>
          <p:nvPr/>
        </p:nvCxnSpPr>
        <p:spPr>
          <a:xfrm flipV="1">
            <a:off x="5063835" y="2881704"/>
            <a:ext cx="1155839" cy="590422"/>
          </a:xfrm>
          <a:prstGeom prst="bentConnector3">
            <a:avLst>
              <a:gd name="adj1" fmla="val 276"/>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cxnSp>
        <p:nvCxnSpPr>
          <p:cNvPr id="4" name="Elbow Connector 3">
            <a:extLst>
              <a:ext uri="{FF2B5EF4-FFF2-40B4-BE49-F238E27FC236}">
                <a16:creationId xmlns:a16="http://schemas.microsoft.com/office/drawing/2014/main" id="{F91EFBC3-EDD7-166D-A96F-C069F6ED4F99}"/>
              </a:ext>
            </a:extLst>
          </p:cNvPr>
          <p:cNvCxnSpPr>
            <a:cxnSpLocks/>
          </p:cNvCxnSpPr>
          <p:nvPr/>
        </p:nvCxnSpPr>
        <p:spPr>
          <a:xfrm>
            <a:off x="7296832" y="3463158"/>
            <a:ext cx="2133852" cy="618350"/>
          </a:xfrm>
          <a:prstGeom prst="bentConnector3">
            <a:avLst>
              <a:gd name="adj1" fmla="val 582"/>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cxnSp>
        <p:nvCxnSpPr>
          <p:cNvPr id="5" name="Elbow Connector 4">
            <a:extLst>
              <a:ext uri="{FF2B5EF4-FFF2-40B4-BE49-F238E27FC236}">
                <a16:creationId xmlns:a16="http://schemas.microsoft.com/office/drawing/2014/main" id="{D2FB0FCB-8689-2B78-7F01-9AC44AB5CB41}"/>
              </a:ext>
            </a:extLst>
          </p:cNvPr>
          <p:cNvCxnSpPr>
            <a:cxnSpLocks/>
          </p:cNvCxnSpPr>
          <p:nvPr/>
        </p:nvCxnSpPr>
        <p:spPr>
          <a:xfrm rot="16200000" flipH="1">
            <a:off x="7277709" y="2270179"/>
            <a:ext cx="632514" cy="571278"/>
          </a:xfrm>
          <a:prstGeom prst="bentConnector3">
            <a:avLst>
              <a:gd name="adj1" fmla="val 50000"/>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cxnSp>
        <p:nvCxnSpPr>
          <p:cNvPr id="7" name="Elbow Connector 6">
            <a:extLst>
              <a:ext uri="{FF2B5EF4-FFF2-40B4-BE49-F238E27FC236}">
                <a16:creationId xmlns:a16="http://schemas.microsoft.com/office/drawing/2014/main" id="{9857D2BB-D02D-1264-6304-F579371D65AA}"/>
              </a:ext>
            </a:extLst>
          </p:cNvPr>
          <p:cNvCxnSpPr>
            <a:cxnSpLocks/>
          </p:cNvCxnSpPr>
          <p:nvPr/>
        </p:nvCxnSpPr>
        <p:spPr>
          <a:xfrm rot="5400000" flipH="1" flipV="1">
            <a:off x="5806712" y="5115767"/>
            <a:ext cx="985595" cy="358079"/>
          </a:xfrm>
          <a:prstGeom prst="bentConnector3">
            <a:avLst>
              <a:gd name="adj1" fmla="val 50000"/>
            </a:avLst>
          </a:prstGeom>
          <a:ln w="38100">
            <a:solidFill>
              <a:schemeClr val="accent2"/>
            </a:solidFill>
            <a:tailEnd type="oval" w="lg" len="lg"/>
          </a:ln>
        </p:spPr>
        <p:style>
          <a:lnRef idx="1">
            <a:schemeClr val="accent1"/>
          </a:lnRef>
          <a:fillRef idx="0">
            <a:schemeClr val="accent1"/>
          </a:fillRef>
          <a:effectRef idx="0">
            <a:schemeClr val="accent1"/>
          </a:effectRef>
          <a:fontRef idx="minor">
            <a:schemeClr val="tx1"/>
          </a:fontRef>
        </p:style>
      </p:cxnSp>
      <p:cxnSp>
        <p:nvCxnSpPr>
          <p:cNvPr id="8" name="Elbow Connector 7">
            <a:extLst>
              <a:ext uri="{FF2B5EF4-FFF2-40B4-BE49-F238E27FC236}">
                <a16:creationId xmlns:a16="http://schemas.microsoft.com/office/drawing/2014/main" id="{E0EC6DA2-CC95-298E-BF51-04D6DE28C58F}"/>
              </a:ext>
            </a:extLst>
          </p:cNvPr>
          <p:cNvCxnSpPr>
            <a:cxnSpLocks/>
          </p:cNvCxnSpPr>
          <p:nvPr/>
        </p:nvCxnSpPr>
        <p:spPr>
          <a:xfrm>
            <a:off x="2046599" y="3498023"/>
            <a:ext cx="1988522" cy="1307911"/>
          </a:xfrm>
          <a:prstGeom prst="bentConnector3">
            <a:avLst>
              <a:gd name="adj1" fmla="val 51172"/>
            </a:avLst>
          </a:prstGeom>
          <a:ln w="38100">
            <a:solidFill>
              <a:schemeClr val="accent2"/>
            </a:solidFill>
            <a:tailEnd type="oval" w="lg" len="lg"/>
          </a:ln>
        </p:spPr>
        <p:style>
          <a:lnRef idx="1">
            <a:schemeClr val="accent1"/>
          </a:lnRef>
          <a:fillRef idx="0">
            <a:schemeClr val="accent1"/>
          </a:fillRef>
          <a:effectRef idx="0">
            <a:schemeClr val="accent1"/>
          </a:effectRef>
          <a:fontRef idx="minor">
            <a:schemeClr val="tx1"/>
          </a:fontRef>
        </p:style>
      </p:cxnSp>
      <p:cxnSp>
        <p:nvCxnSpPr>
          <p:cNvPr id="9" name="Elbow Connector 8">
            <a:extLst>
              <a:ext uri="{FF2B5EF4-FFF2-40B4-BE49-F238E27FC236}">
                <a16:creationId xmlns:a16="http://schemas.microsoft.com/office/drawing/2014/main" id="{B578F021-249D-FD3A-4D56-68BB69D7BCAE}"/>
              </a:ext>
            </a:extLst>
          </p:cNvPr>
          <p:cNvCxnSpPr>
            <a:cxnSpLocks/>
          </p:cNvCxnSpPr>
          <p:nvPr/>
        </p:nvCxnSpPr>
        <p:spPr>
          <a:xfrm rot="16200000" flipH="1">
            <a:off x="3793014" y="5130608"/>
            <a:ext cx="896315" cy="417675"/>
          </a:xfrm>
          <a:prstGeom prst="bentConnector3">
            <a:avLst>
              <a:gd name="adj1" fmla="val 50000"/>
            </a:avLst>
          </a:prstGeom>
          <a:ln w="38100">
            <a:solidFill>
              <a:srgbClr val="0070C0"/>
            </a:solidFill>
            <a:tailEnd type="oval" w="lg" len="lg"/>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D1232D5-7357-7866-FACD-A3E11E0760E2}"/>
              </a:ext>
            </a:extLst>
          </p:cNvPr>
          <p:cNvCxnSpPr/>
          <p:nvPr/>
        </p:nvCxnSpPr>
        <p:spPr>
          <a:xfrm>
            <a:off x="1865855" y="3497955"/>
            <a:ext cx="829777" cy="0"/>
          </a:xfrm>
          <a:prstGeom prst="line">
            <a:avLst/>
          </a:prstGeom>
          <a:ln w="38100">
            <a:solidFill>
              <a:schemeClr val="accent6">
                <a:lumMod val="75000"/>
              </a:schemeClr>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7E58CFFB-2796-E600-F7D3-54A7ABE4DE21}"/>
              </a:ext>
            </a:extLst>
          </p:cNvPr>
          <p:cNvGrpSpPr/>
          <p:nvPr/>
        </p:nvGrpSpPr>
        <p:grpSpPr>
          <a:xfrm>
            <a:off x="2046599" y="4397265"/>
            <a:ext cx="878228" cy="726945"/>
            <a:chOff x="7187576" y="4767272"/>
            <a:chExt cx="1175925" cy="973359"/>
          </a:xfrm>
        </p:grpSpPr>
        <p:grpSp>
          <p:nvGrpSpPr>
            <p:cNvPr id="12" name="Group 11">
              <a:extLst>
                <a:ext uri="{FF2B5EF4-FFF2-40B4-BE49-F238E27FC236}">
                  <a16:creationId xmlns:a16="http://schemas.microsoft.com/office/drawing/2014/main" id="{7126BC58-2AFF-EE12-FE22-3E34482269BF}"/>
                </a:ext>
              </a:extLst>
            </p:cNvPr>
            <p:cNvGrpSpPr/>
            <p:nvPr/>
          </p:nvGrpSpPr>
          <p:grpSpPr>
            <a:xfrm>
              <a:off x="7551776" y="4767272"/>
              <a:ext cx="443130" cy="973359"/>
              <a:chOff x="7551776" y="4767272"/>
              <a:chExt cx="443130" cy="973359"/>
            </a:xfrm>
          </p:grpSpPr>
          <p:sp>
            <p:nvSpPr>
              <p:cNvPr id="25" name="Rounded Rectangle 24">
                <a:extLst>
                  <a:ext uri="{FF2B5EF4-FFF2-40B4-BE49-F238E27FC236}">
                    <a16:creationId xmlns:a16="http://schemas.microsoft.com/office/drawing/2014/main" id="{FE5032A5-5E57-4BA9-895B-8C7D80C46623}"/>
                  </a:ext>
                </a:extLst>
              </p:cNvPr>
              <p:cNvSpPr/>
              <p:nvPr/>
            </p:nvSpPr>
            <p:spPr>
              <a:xfrm>
                <a:off x="7551776" y="4767272"/>
                <a:ext cx="443130" cy="973359"/>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6" name="Group 25">
                <a:extLst>
                  <a:ext uri="{FF2B5EF4-FFF2-40B4-BE49-F238E27FC236}">
                    <a16:creationId xmlns:a16="http://schemas.microsoft.com/office/drawing/2014/main" id="{CC05A33C-8274-CEB2-3B3C-0BC2C56864FA}"/>
                  </a:ext>
                </a:extLst>
              </p:cNvPr>
              <p:cNvGrpSpPr/>
              <p:nvPr/>
            </p:nvGrpSpPr>
            <p:grpSpPr>
              <a:xfrm>
                <a:off x="7660979" y="4917113"/>
                <a:ext cx="224725" cy="434300"/>
                <a:chOff x="7660979" y="4917113"/>
                <a:chExt cx="224725" cy="434300"/>
              </a:xfrm>
            </p:grpSpPr>
            <p:sp>
              <p:nvSpPr>
                <p:cNvPr id="27" name="Rounded Rectangle 26">
                  <a:extLst>
                    <a:ext uri="{FF2B5EF4-FFF2-40B4-BE49-F238E27FC236}">
                      <a16:creationId xmlns:a16="http://schemas.microsoft.com/office/drawing/2014/main" id="{84940181-8AC8-B806-FC8D-26B2A7C0418C}"/>
                    </a:ext>
                  </a:extLst>
                </p:cNvPr>
                <p:cNvSpPr/>
                <p:nvPr/>
              </p:nvSpPr>
              <p:spPr>
                <a:xfrm>
                  <a:off x="7660979" y="4917113"/>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ounded Rectangle 27">
                  <a:extLst>
                    <a:ext uri="{FF2B5EF4-FFF2-40B4-BE49-F238E27FC236}">
                      <a16:creationId xmlns:a16="http://schemas.microsoft.com/office/drawing/2014/main" id="{0BF04C00-BA87-232E-940C-AEB6ECFB2A50}"/>
                    </a:ext>
                  </a:extLst>
                </p:cNvPr>
                <p:cNvSpPr/>
                <p:nvPr/>
              </p:nvSpPr>
              <p:spPr>
                <a:xfrm>
                  <a:off x="7660979" y="5046266"/>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ounded Rectangle 28">
                  <a:extLst>
                    <a:ext uri="{FF2B5EF4-FFF2-40B4-BE49-F238E27FC236}">
                      <a16:creationId xmlns:a16="http://schemas.microsoft.com/office/drawing/2014/main" id="{0A213D4B-8B50-CF30-840C-DA3E1AB81563}"/>
                    </a:ext>
                  </a:extLst>
                </p:cNvPr>
                <p:cNvSpPr/>
                <p:nvPr/>
              </p:nvSpPr>
              <p:spPr>
                <a:xfrm>
                  <a:off x="7660979" y="5168634"/>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ounded Rectangle 29">
                  <a:extLst>
                    <a:ext uri="{FF2B5EF4-FFF2-40B4-BE49-F238E27FC236}">
                      <a16:creationId xmlns:a16="http://schemas.microsoft.com/office/drawing/2014/main" id="{42D16309-26DA-D64C-D88F-142C91191C38}"/>
                    </a:ext>
                  </a:extLst>
                </p:cNvPr>
                <p:cNvSpPr/>
                <p:nvPr/>
              </p:nvSpPr>
              <p:spPr>
                <a:xfrm>
                  <a:off x="7660979" y="5297787"/>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3" name="Group 12">
              <a:extLst>
                <a:ext uri="{FF2B5EF4-FFF2-40B4-BE49-F238E27FC236}">
                  <a16:creationId xmlns:a16="http://schemas.microsoft.com/office/drawing/2014/main" id="{765B551C-2C31-65AB-6B08-3CE8B542EEF8}"/>
                </a:ext>
              </a:extLst>
            </p:cNvPr>
            <p:cNvGrpSpPr/>
            <p:nvPr/>
          </p:nvGrpSpPr>
          <p:grpSpPr>
            <a:xfrm>
              <a:off x="7187576" y="4848332"/>
              <a:ext cx="336149" cy="808549"/>
              <a:chOff x="7148012" y="4848332"/>
              <a:chExt cx="336149" cy="808549"/>
            </a:xfrm>
          </p:grpSpPr>
          <p:sp>
            <p:nvSpPr>
              <p:cNvPr id="20" name="Rounded Rectangle 19">
                <a:extLst>
                  <a:ext uri="{FF2B5EF4-FFF2-40B4-BE49-F238E27FC236}">
                    <a16:creationId xmlns:a16="http://schemas.microsoft.com/office/drawing/2014/main" id="{56E1FFB3-6852-8ACF-A698-C13F3455E089}"/>
                  </a:ext>
                </a:extLst>
              </p:cNvPr>
              <p:cNvSpPr/>
              <p:nvPr/>
            </p:nvSpPr>
            <p:spPr>
              <a:xfrm>
                <a:off x="7148012" y="4848332"/>
                <a:ext cx="336149" cy="808549"/>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44690826-9B52-F1F2-DA00-AFB6A3085BE6}"/>
                  </a:ext>
                </a:extLst>
              </p:cNvPr>
              <p:cNvGrpSpPr/>
              <p:nvPr/>
            </p:nvGrpSpPr>
            <p:grpSpPr>
              <a:xfrm>
                <a:off x="7202165" y="4978297"/>
                <a:ext cx="224725" cy="305147"/>
                <a:chOff x="7660979" y="4917113"/>
                <a:chExt cx="224725" cy="305147"/>
              </a:xfrm>
            </p:grpSpPr>
            <p:sp>
              <p:nvSpPr>
                <p:cNvPr id="22" name="Rounded Rectangle 21">
                  <a:extLst>
                    <a:ext uri="{FF2B5EF4-FFF2-40B4-BE49-F238E27FC236}">
                      <a16:creationId xmlns:a16="http://schemas.microsoft.com/office/drawing/2014/main" id="{139C8D68-3A2A-B8B3-F0AF-E5A243B5EA75}"/>
                    </a:ext>
                  </a:extLst>
                </p:cNvPr>
                <p:cNvSpPr/>
                <p:nvPr/>
              </p:nvSpPr>
              <p:spPr>
                <a:xfrm>
                  <a:off x="7660979" y="4917113"/>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a:extLst>
                    <a:ext uri="{FF2B5EF4-FFF2-40B4-BE49-F238E27FC236}">
                      <a16:creationId xmlns:a16="http://schemas.microsoft.com/office/drawing/2014/main" id="{EEDB8B5F-6FDC-65E5-1457-76227FD1D26B}"/>
                    </a:ext>
                  </a:extLst>
                </p:cNvPr>
                <p:cNvSpPr/>
                <p:nvPr/>
              </p:nvSpPr>
              <p:spPr>
                <a:xfrm>
                  <a:off x="7660979" y="5046266"/>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a:extLst>
                    <a:ext uri="{FF2B5EF4-FFF2-40B4-BE49-F238E27FC236}">
                      <a16:creationId xmlns:a16="http://schemas.microsoft.com/office/drawing/2014/main" id="{505C1874-AD71-8243-931C-B1554F9E7931}"/>
                    </a:ext>
                  </a:extLst>
                </p:cNvPr>
                <p:cNvSpPr/>
                <p:nvPr/>
              </p:nvSpPr>
              <p:spPr>
                <a:xfrm>
                  <a:off x="7660979" y="5168634"/>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4" name="Group 13">
              <a:extLst>
                <a:ext uri="{FF2B5EF4-FFF2-40B4-BE49-F238E27FC236}">
                  <a16:creationId xmlns:a16="http://schemas.microsoft.com/office/drawing/2014/main" id="{857DE058-4B5D-2677-6094-811DE57D669E}"/>
                </a:ext>
              </a:extLst>
            </p:cNvPr>
            <p:cNvGrpSpPr/>
            <p:nvPr/>
          </p:nvGrpSpPr>
          <p:grpSpPr>
            <a:xfrm>
              <a:off x="8027352" y="4848332"/>
              <a:ext cx="336149" cy="808549"/>
              <a:chOff x="8062520" y="4848332"/>
              <a:chExt cx="336149" cy="808549"/>
            </a:xfrm>
          </p:grpSpPr>
          <p:sp>
            <p:nvSpPr>
              <p:cNvPr id="15" name="Rounded Rectangle 14">
                <a:extLst>
                  <a:ext uri="{FF2B5EF4-FFF2-40B4-BE49-F238E27FC236}">
                    <a16:creationId xmlns:a16="http://schemas.microsoft.com/office/drawing/2014/main" id="{6BBF387F-EBB4-305C-0EA3-F333BC512925}"/>
                  </a:ext>
                </a:extLst>
              </p:cNvPr>
              <p:cNvSpPr/>
              <p:nvPr/>
            </p:nvSpPr>
            <p:spPr>
              <a:xfrm>
                <a:off x="8062520" y="4848332"/>
                <a:ext cx="336149" cy="808549"/>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15F8A44E-8FD7-A387-B4F6-9D20327F1017}"/>
                  </a:ext>
                </a:extLst>
              </p:cNvPr>
              <p:cNvGrpSpPr/>
              <p:nvPr/>
            </p:nvGrpSpPr>
            <p:grpSpPr>
              <a:xfrm>
                <a:off x="8113599" y="4978297"/>
                <a:ext cx="224725" cy="305147"/>
                <a:chOff x="7660979" y="4917113"/>
                <a:chExt cx="224725" cy="305147"/>
              </a:xfrm>
            </p:grpSpPr>
            <p:sp>
              <p:nvSpPr>
                <p:cNvPr id="17" name="Rounded Rectangle 16">
                  <a:extLst>
                    <a:ext uri="{FF2B5EF4-FFF2-40B4-BE49-F238E27FC236}">
                      <a16:creationId xmlns:a16="http://schemas.microsoft.com/office/drawing/2014/main" id="{81D0E4BD-C763-3731-E3E5-4E24CBC28C07}"/>
                    </a:ext>
                  </a:extLst>
                </p:cNvPr>
                <p:cNvSpPr/>
                <p:nvPr/>
              </p:nvSpPr>
              <p:spPr>
                <a:xfrm>
                  <a:off x="7660979" y="4917113"/>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a:extLst>
                    <a:ext uri="{FF2B5EF4-FFF2-40B4-BE49-F238E27FC236}">
                      <a16:creationId xmlns:a16="http://schemas.microsoft.com/office/drawing/2014/main" id="{5549E9DA-A477-BB1C-D2EC-073567EC9703}"/>
                    </a:ext>
                  </a:extLst>
                </p:cNvPr>
                <p:cNvSpPr/>
                <p:nvPr/>
              </p:nvSpPr>
              <p:spPr>
                <a:xfrm>
                  <a:off x="7660979" y="5046266"/>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a:extLst>
                    <a:ext uri="{FF2B5EF4-FFF2-40B4-BE49-F238E27FC236}">
                      <a16:creationId xmlns:a16="http://schemas.microsoft.com/office/drawing/2014/main" id="{16A397B2-28AB-594E-8207-306287DA733A}"/>
                    </a:ext>
                  </a:extLst>
                </p:cNvPr>
                <p:cNvSpPr/>
                <p:nvPr/>
              </p:nvSpPr>
              <p:spPr>
                <a:xfrm>
                  <a:off x="7660979" y="5168634"/>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pic>
        <p:nvPicPr>
          <p:cNvPr id="31" name="Picture 30">
            <a:extLst>
              <a:ext uri="{FF2B5EF4-FFF2-40B4-BE49-F238E27FC236}">
                <a16:creationId xmlns:a16="http://schemas.microsoft.com/office/drawing/2014/main" id="{4B71A98B-EFC8-27F6-8C20-0C280CBBD939}"/>
              </a:ext>
            </a:extLst>
          </p:cNvPr>
          <p:cNvPicPr>
            <a:picLocks noChangeAspect="1"/>
          </p:cNvPicPr>
          <p:nvPr/>
        </p:nvPicPr>
        <p:blipFill rotWithShape="1">
          <a:blip r:embed="rId3"/>
          <a:srcRect b="39149"/>
          <a:stretch/>
        </p:blipFill>
        <p:spPr>
          <a:xfrm>
            <a:off x="3338385" y="1937789"/>
            <a:ext cx="515705" cy="481381"/>
          </a:xfrm>
          <a:prstGeom prst="rect">
            <a:avLst/>
          </a:prstGeom>
        </p:spPr>
      </p:pic>
      <p:cxnSp>
        <p:nvCxnSpPr>
          <p:cNvPr id="32" name="Straight Connector 31">
            <a:extLst>
              <a:ext uri="{FF2B5EF4-FFF2-40B4-BE49-F238E27FC236}">
                <a16:creationId xmlns:a16="http://schemas.microsoft.com/office/drawing/2014/main" id="{241A025F-1348-D682-7330-96E387D96EE6}"/>
              </a:ext>
            </a:extLst>
          </p:cNvPr>
          <p:cNvCxnSpPr/>
          <p:nvPr/>
        </p:nvCxnSpPr>
        <p:spPr>
          <a:xfrm>
            <a:off x="3063649" y="3495157"/>
            <a:ext cx="829777" cy="0"/>
          </a:xfrm>
          <a:prstGeom prst="line">
            <a:avLst/>
          </a:prstGeom>
          <a:ln w="38100">
            <a:solidFill>
              <a:schemeClr val="accent6">
                <a:lumMod val="75000"/>
              </a:schemeClr>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E69F00C-B365-0F5D-3553-09393F77A176}"/>
              </a:ext>
            </a:extLst>
          </p:cNvPr>
          <p:cNvCxnSpPr/>
          <p:nvPr/>
        </p:nvCxnSpPr>
        <p:spPr>
          <a:xfrm>
            <a:off x="3907206" y="3495157"/>
            <a:ext cx="829777" cy="0"/>
          </a:xfrm>
          <a:prstGeom prst="line">
            <a:avLst/>
          </a:prstGeom>
          <a:ln w="38100">
            <a:solidFill>
              <a:schemeClr val="accent6">
                <a:lumMod val="75000"/>
              </a:schemeClr>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E90F9EC5-FD56-A7EE-3CFA-40571D3B18CD}"/>
              </a:ext>
            </a:extLst>
          </p:cNvPr>
          <p:cNvCxnSpPr/>
          <p:nvPr/>
        </p:nvCxnSpPr>
        <p:spPr>
          <a:xfrm>
            <a:off x="4234058" y="3495157"/>
            <a:ext cx="829777" cy="0"/>
          </a:xfrm>
          <a:prstGeom prst="line">
            <a:avLst/>
          </a:prstGeom>
          <a:ln w="38100">
            <a:solidFill>
              <a:schemeClr val="accent6">
                <a:lumMod val="75000"/>
              </a:schemeClr>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0C574864-73A9-1FFE-ED14-25C5D62A98D7}"/>
              </a:ext>
            </a:extLst>
          </p:cNvPr>
          <p:cNvCxnSpPr/>
          <p:nvPr/>
        </p:nvCxnSpPr>
        <p:spPr>
          <a:xfrm>
            <a:off x="5093196" y="3495157"/>
            <a:ext cx="829777" cy="0"/>
          </a:xfrm>
          <a:prstGeom prst="line">
            <a:avLst/>
          </a:prstGeom>
          <a:ln w="38100">
            <a:solidFill>
              <a:schemeClr val="accent6">
                <a:lumMod val="75000"/>
              </a:schemeClr>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8B57F841-356B-9D96-724D-D1B862F9BC90}"/>
              </a:ext>
            </a:extLst>
          </p:cNvPr>
          <p:cNvCxnSpPr/>
          <p:nvPr/>
        </p:nvCxnSpPr>
        <p:spPr>
          <a:xfrm>
            <a:off x="5922974" y="3495157"/>
            <a:ext cx="829777" cy="0"/>
          </a:xfrm>
          <a:prstGeom prst="line">
            <a:avLst/>
          </a:prstGeom>
          <a:ln w="38100">
            <a:solidFill>
              <a:schemeClr val="accent6">
                <a:lumMod val="75000"/>
              </a:schemeClr>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853C9327-8BD8-E676-73CC-2100B063A4B3}"/>
              </a:ext>
            </a:extLst>
          </p:cNvPr>
          <p:cNvCxnSpPr/>
          <p:nvPr/>
        </p:nvCxnSpPr>
        <p:spPr>
          <a:xfrm>
            <a:off x="6478550" y="3495157"/>
            <a:ext cx="829777" cy="0"/>
          </a:xfrm>
          <a:prstGeom prst="line">
            <a:avLst/>
          </a:prstGeom>
          <a:ln w="38100">
            <a:solidFill>
              <a:schemeClr val="accent6">
                <a:lumMod val="75000"/>
              </a:schemeClr>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847E00EF-ABE2-8640-B076-050CEB79CB24}"/>
              </a:ext>
            </a:extLst>
          </p:cNvPr>
          <p:cNvCxnSpPr/>
          <p:nvPr/>
        </p:nvCxnSpPr>
        <p:spPr>
          <a:xfrm>
            <a:off x="7126084" y="3495157"/>
            <a:ext cx="829777" cy="0"/>
          </a:xfrm>
          <a:prstGeom prst="line">
            <a:avLst/>
          </a:prstGeom>
          <a:ln w="38100">
            <a:solidFill>
              <a:schemeClr val="accent6">
                <a:lumMod val="75000"/>
              </a:schemeClr>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0EA50054-0278-4795-203F-8D13F5E44F9E}"/>
              </a:ext>
            </a:extLst>
          </p:cNvPr>
          <p:cNvCxnSpPr>
            <a:cxnSpLocks/>
          </p:cNvCxnSpPr>
          <p:nvPr/>
        </p:nvCxnSpPr>
        <p:spPr>
          <a:xfrm flipV="1">
            <a:off x="3907206" y="4802972"/>
            <a:ext cx="837096" cy="4702"/>
          </a:xfrm>
          <a:prstGeom prst="line">
            <a:avLst/>
          </a:prstGeom>
          <a:ln w="38100">
            <a:solidFill>
              <a:schemeClr val="accent2"/>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40" name="Elbow Connector 39">
            <a:extLst>
              <a:ext uri="{FF2B5EF4-FFF2-40B4-BE49-F238E27FC236}">
                <a16:creationId xmlns:a16="http://schemas.microsoft.com/office/drawing/2014/main" id="{DB38FF5A-DCCB-9313-9C84-984E49C1C4CD}"/>
              </a:ext>
            </a:extLst>
          </p:cNvPr>
          <p:cNvCxnSpPr>
            <a:cxnSpLocks/>
          </p:cNvCxnSpPr>
          <p:nvPr/>
        </p:nvCxnSpPr>
        <p:spPr>
          <a:xfrm rot="5400000" flipH="1" flipV="1">
            <a:off x="5067228" y="3881323"/>
            <a:ext cx="1242005" cy="469488"/>
          </a:xfrm>
          <a:prstGeom prst="bentConnector3">
            <a:avLst>
              <a:gd name="adj1" fmla="val 50000"/>
            </a:avLst>
          </a:prstGeom>
          <a:ln w="38100">
            <a:solidFill>
              <a:schemeClr val="accent6">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1E14668-525D-DA93-009F-B53385BCAA53}"/>
              </a:ext>
            </a:extLst>
          </p:cNvPr>
          <p:cNvCxnSpPr/>
          <p:nvPr/>
        </p:nvCxnSpPr>
        <p:spPr>
          <a:xfrm>
            <a:off x="4623707" y="4802005"/>
            <a:ext cx="829777" cy="0"/>
          </a:xfrm>
          <a:prstGeom prst="line">
            <a:avLst/>
          </a:prstGeom>
          <a:ln w="38100">
            <a:solidFill>
              <a:schemeClr val="accent2"/>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323A42DF-8B79-91E1-B177-5557D8069C82}"/>
              </a:ext>
            </a:extLst>
          </p:cNvPr>
          <p:cNvCxnSpPr/>
          <p:nvPr/>
        </p:nvCxnSpPr>
        <p:spPr>
          <a:xfrm>
            <a:off x="5187694" y="4802005"/>
            <a:ext cx="829777" cy="0"/>
          </a:xfrm>
          <a:prstGeom prst="line">
            <a:avLst/>
          </a:prstGeom>
          <a:ln w="38100">
            <a:solidFill>
              <a:schemeClr val="accent2"/>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0E827F52-3445-8F0F-05C5-0B1D3BED3ACD}"/>
              </a:ext>
            </a:extLst>
          </p:cNvPr>
          <p:cNvCxnSpPr/>
          <p:nvPr/>
        </p:nvCxnSpPr>
        <p:spPr>
          <a:xfrm>
            <a:off x="5641755" y="4802005"/>
            <a:ext cx="829777" cy="0"/>
          </a:xfrm>
          <a:prstGeom prst="line">
            <a:avLst/>
          </a:prstGeom>
          <a:ln w="38100">
            <a:solidFill>
              <a:schemeClr val="accent2"/>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5AE10E3F-81B4-E995-DB72-399917C86F80}"/>
              </a:ext>
            </a:extLst>
          </p:cNvPr>
          <p:cNvCxnSpPr>
            <a:cxnSpLocks/>
          </p:cNvCxnSpPr>
          <p:nvPr/>
        </p:nvCxnSpPr>
        <p:spPr>
          <a:xfrm>
            <a:off x="4450009" y="5787604"/>
            <a:ext cx="1676134" cy="0"/>
          </a:xfrm>
          <a:prstGeom prst="line">
            <a:avLst/>
          </a:prstGeom>
          <a:ln w="38100">
            <a:solidFill>
              <a:srgbClr val="0070C0"/>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32779AC2-5843-7643-DBAC-73BA4EEC9D66}"/>
              </a:ext>
            </a:extLst>
          </p:cNvPr>
          <p:cNvCxnSpPr>
            <a:cxnSpLocks/>
          </p:cNvCxnSpPr>
          <p:nvPr/>
        </p:nvCxnSpPr>
        <p:spPr>
          <a:xfrm>
            <a:off x="6478550" y="4802005"/>
            <a:ext cx="891559" cy="11099"/>
          </a:xfrm>
          <a:prstGeom prst="line">
            <a:avLst/>
          </a:prstGeom>
          <a:ln w="38100">
            <a:solidFill>
              <a:schemeClr val="accent2"/>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F119B59F-E824-E856-4FCE-D55971980526}"/>
              </a:ext>
            </a:extLst>
          </p:cNvPr>
          <p:cNvCxnSpPr>
            <a:cxnSpLocks/>
          </p:cNvCxnSpPr>
          <p:nvPr/>
        </p:nvCxnSpPr>
        <p:spPr>
          <a:xfrm>
            <a:off x="7420986" y="5375898"/>
            <a:ext cx="2028541" cy="0"/>
          </a:xfrm>
          <a:prstGeom prst="line">
            <a:avLst/>
          </a:prstGeom>
          <a:ln w="38100">
            <a:solidFill>
              <a:schemeClr val="accent5"/>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18FB2016-99F9-D703-CD97-E650E6288A5E}"/>
              </a:ext>
            </a:extLst>
          </p:cNvPr>
          <p:cNvCxnSpPr>
            <a:cxnSpLocks/>
          </p:cNvCxnSpPr>
          <p:nvPr/>
        </p:nvCxnSpPr>
        <p:spPr>
          <a:xfrm>
            <a:off x="6120470" y="5787604"/>
            <a:ext cx="3329056" cy="0"/>
          </a:xfrm>
          <a:prstGeom prst="line">
            <a:avLst/>
          </a:prstGeom>
          <a:ln w="38100">
            <a:solidFill>
              <a:srgbClr val="0070C0"/>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B521A50A-FD13-D29B-5F44-A616C7939735}"/>
              </a:ext>
            </a:extLst>
          </p:cNvPr>
          <p:cNvCxnSpPr/>
          <p:nvPr/>
        </p:nvCxnSpPr>
        <p:spPr>
          <a:xfrm>
            <a:off x="7370109" y="4802005"/>
            <a:ext cx="829777" cy="0"/>
          </a:xfrm>
          <a:prstGeom prst="line">
            <a:avLst/>
          </a:prstGeom>
          <a:ln w="38100">
            <a:solidFill>
              <a:schemeClr val="accent2"/>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A5D74841-AB22-DF0D-FF5C-660D2EF2E872}"/>
              </a:ext>
            </a:extLst>
          </p:cNvPr>
          <p:cNvCxnSpPr>
            <a:cxnSpLocks/>
          </p:cNvCxnSpPr>
          <p:nvPr/>
        </p:nvCxnSpPr>
        <p:spPr>
          <a:xfrm>
            <a:off x="8199886" y="4802005"/>
            <a:ext cx="1249640" cy="0"/>
          </a:xfrm>
          <a:prstGeom prst="line">
            <a:avLst/>
          </a:prstGeom>
          <a:ln w="38100">
            <a:solidFill>
              <a:schemeClr val="accent2"/>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B52FAA6D-866D-98A5-C165-473487550F19}"/>
              </a:ext>
            </a:extLst>
          </p:cNvPr>
          <p:cNvCxnSpPr>
            <a:cxnSpLocks/>
          </p:cNvCxnSpPr>
          <p:nvPr/>
        </p:nvCxnSpPr>
        <p:spPr>
          <a:xfrm>
            <a:off x="7994928" y="3495058"/>
            <a:ext cx="1454598" cy="0"/>
          </a:xfrm>
          <a:prstGeom prst="line">
            <a:avLst/>
          </a:prstGeom>
          <a:ln w="38100">
            <a:solidFill>
              <a:schemeClr val="accent6">
                <a:lumMod val="75000"/>
              </a:schemeClr>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51" name="Elbow Connector 50">
            <a:extLst>
              <a:ext uri="{FF2B5EF4-FFF2-40B4-BE49-F238E27FC236}">
                <a16:creationId xmlns:a16="http://schemas.microsoft.com/office/drawing/2014/main" id="{4AC88238-DFBA-A07C-B5BD-DC70A2A213B6}"/>
              </a:ext>
            </a:extLst>
          </p:cNvPr>
          <p:cNvCxnSpPr>
            <a:cxnSpLocks/>
          </p:cNvCxnSpPr>
          <p:nvPr/>
        </p:nvCxnSpPr>
        <p:spPr>
          <a:xfrm flipV="1">
            <a:off x="3883046" y="2207552"/>
            <a:ext cx="1304648" cy="1205118"/>
          </a:xfrm>
          <a:prstGeom prst="bentConnector3">
            <a:avLst>
              <a:gd name="adj1" fmla="val 432"/>
            </a:avLst>
          </a:prstGeom>
          <a:ln w="38100">
            <a:solidFill>
              <a:schemeClr val="accent4"/>
            </a:solidFill>
            <a:tailEnd type="oval" w="lg" len="lg"/>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6B2ACAC9-C87A-7D83-3CF0-C95936361850}"/>
              </a:ext>
            </a:extLst>
          </p:cNvPr>
          <p:cNvCxnSpPr/>
          <p:nvPr/>
        </p:nvCxnSpPr>
        <p:spPr>
          <a:xfrm>
            <a:off x="2233872" y="3496775"/>
            <a:ext cx="829777" cy="0"/>
          </a:xfrm>
          <a:prstGeom prst="line">
            <a:avLst/>
          </a:prstGeom>
          <a:ln w="38100">
            <a:solidFill>
              <a:schemeClr val="accent6">
                <a:lumMod val="75000"/>
              </a:schemeClr>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F977CA4-6D0A-7623-4828-C96644D0773C}"/>
              </a:ext>
            </a:extLst>
          </p:cNvPr>
          <p:cNvCxnSpPr/>
          <p:nvPr/>
        </p:nvCxnSpPr>
        <p:spPr>
          <a:xfrm>
            <a:off x="5213346" y="2211477"/>
            <a:ext cx="829777" cy="0"/>
          </a:xfrm>
          <a:prstGeom prst="line">
            <a:avLst/>
          </a:prstGeom>
          <a:ln w="38100">
            <a:solidFill>
              <a:schemeClr val="accent4"/>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3DF4FC22-3B48-9DEB-F5D1-70EB3224F9A8}"/>
              </a:ext>
            </a:extLst>
          </p:cNvPr>
          <p:cNvCxnSpPr>
            <a:cxnSpLocks/>
          </p:cNvCxnSpPr>
          <p:nvPr/>
        </p:nvCxnSpPr>
        <p:spPr>
          <a:xfrm>
            <a:off x="6024152" y="2213378"/>
            <a:ext cx="487151" cy="0"/>
          </a:xfrm>
          <a:prstGeom prst="line">
            <a:avLst/>
          </a:prstGeom>
          <a:ln w="38100">
            <a:solidFill>
              <a:schemeClr val="accent4"/>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468CC98C-8536-FF12-CB3B-26EA468C63D0}"/>
              </a:ext>
            </a:extLst>
          </p:cNvPr>
          <p:cNvCxnSpPr/>
          <p:nvPr/>
        </p:nvCxnSpPr>
        <p:spPr>
          <a:xfrm>
            <a:off x="6478550" y="2207552"/>
            <a:ext cx="829777" cy="0"/>
          </a:xfrm>
          <a:prstGeom prst="line">
            <a:avLst/>
          </a:prstGeom>
          <a:ln w="38100">
            <a:solidFill>
              <a:schemeClr val="accent4"/>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70641E21-3182-03D9-0ACA-104AA1EC338D}"/>
              </a:ext>
            </a:extLst>
          </p:cNvPr>
          <p:cNvCxnSpPr/>
          <p:nvPr/>
        </p:nvCxnSpPr>
        <p:spPr>
          <a:xfrm>
            <a:off x="7213000" y="2207552"/>
            <a:ext cx="829777" cy="0"/>
          </a:xfrm>
          <a:prstGeom prst="line">
            <a:avLst/>
          </a:prstGeom>
          <a:ln w="38100">
            <a:solidFill>
              <a:schemeClr val="accent4"/>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89D7E777-D2DB-4C4C-4FBB-43A8F9DED002}"/>
              </a:ext>
            </a:extLst>
          </p:cNvPr>
          <p:cNvCxnSpPr>
            <a:cxnSpLocks/>
          </p:cNvCxnSpPr>
          <p:nvPr/>
        </p:nvCxnSpPr>
        <p:spPr>
          <a:xfrm>
            <a:off x="6039835" y="1835940"/>
            <a:ext cx="0" cy="375619"/>
          </a:xfrm>
          <a:prstGeom prst="line">
            <a:avLst/>
          </a:prstGeom>
          <a:ln w="38100">
            <a:solidFill>
              <a:schemeClr val="accent4"/>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2C0749B5-3B93-A504-951E-93C2FC736A5A}"/>
              </a:ext>
            </a:extLst>
          </p:cNvPr>
          <p:cNvCxnSpPr>
            <a:cxnSpLocks/>
          </p:cNvCxnSpPr>
          <p:nvPr/>
        </p:nvCxnSpPr>
        <p:spPr>
          <a:xfrm>
            <a:off x="8020367" y="2207552"/>
            <a:ext cx="1429160" cy="0"/>
          </a:xfrm>
          <a:prstGeom prst="line">
            <a:avLst/>
          </a:prstGeom>
          <a:ln w="38100">
            <a:solidFill>
              <a:schemeClr val="accent4"/>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11FD8DDA-18DD-3D58-C9F8-4B2FD4812CCD}"/>
              </a:ext>
            </a:extLst>
          </p:cNvPr>
          <p:cNvSpPr txBox="1"/>
          <p:nvPr/>
        </p:nvSpPr>
        <p:spPr>
          <a:xfrm>
            <a:off x="3088067" y="1721169"/>
            <a:ext cx="953393" cy="257674"/>
          </a:xfrm>
          <a:prstGeom prst="rect">
            <a:avLst/>
          </a:prstGeom>
          <a:noFill/>
        </p:spPr>
        <p:txBody>
          <a:bodyPr wrap="none" rtlCol="0">
            <a:spAutoFit/>
          </a:bodyPr>
          <a:lstStyle/>
          <a:p>
            <a:r>
              <a:rPr lang="en-US" sz="1200" dirty="0">
                <a:solidFill>
                  <a:schemeClr val="tx1">
                    <a:alpha val="50000"/>
                  </a:schemeClr>
                </a:solidFill>
              </a:rPr>
              <a:t>Collaboration</a:t>
            </a:r>
          </a:p>
        </p:txBody>
      </p:sp>
      <p:sp>
        <p:nvSpPr>
          <p:cNvPr id="60" name="TextBox 59">
            <a:extLst>
              <a:ext uri="{FF2B5EF4-FFF2-40B4-BE49-F238E27FC236}">
                <a16:creationId xmlns:a16="http://schemas.microsoft.com/office/drawing/2014/main" id="{714AAF64-4E0B-B9DF-81C8-9ECDA1DD2967}"/>
              </a:ext>
            </a:extLst>
          </p:cNvPr>
          <p:cNvSpPr txBox="1"/>
          <p:nvPr/>
        </p:nvSpPr>
        <p:spPr>
          <a:xfrm>
            <a:off x="3478536" y="6029788"/>
            <a:ext cx="907884" cy="257674"/>
          </a:xfrm>
          <a:prstGeom prst="rect">
            <a:avLst/>
          </a:prstGeom>
          <a:noFill/>
        </p:spPr>
        <p:txBody>
          <a:bodyPr wrap="none" rtlCol="0">
            <a:spAutoFit/>
          </a:bodyPr>
          <a:lstStyle/>
          <a:p>
            <a:r>
              <a:rPr lang="en-US" sz="1200" dirty="0">
                <a:solidFill>
                  <a:schemeClr val="tx1">
                    <a:alpha val="50000"/>
                  </a:schemeClr>
                </a:solidFill>
              </a:rPr>
              <a:t>Data Archive</a:t>
            </a:r>
          </a:p>
        </p:txBody>
      </p:sp>
      <p:sp>
        <p:nvSpPr>
          <p:cNvPr id="61" name="TextBox 60">
            <a:extLst>
              <a:ext uri="{FF2B5EF4-FFF2-40B4-BE49-F238E27FC236}">
                <a16:creationId xmlns:a16="http://schemas.microsoft.com/office/drawing/2014/main" id="{BEE9FAB9-35B9-4F71-8CAE-2CDF7A5863B6}"/>
              </a:ext>
            </a:extLst>
          </p:cNvPr>
          <p:cNvSpPr txBox="1"/>
          <p:nvPr/>
        </p:nvSpPr>
        <p:spPr>
          <a:xfrm>
            <a:off x="1969000" y="5107280"/>
            <a:ext cx="850085" cy="257674"/>
          </a:xfrm>
          <a:prstGeom prst="rect">
            <a:avLst/>
          </a:prstGeom>
          <a:noFill/>
        </p:spPr>
        <p:txBody>
          <a:bodyPr wrap="none" rtlCol="0">
            <a:spAutoFit/>
          </a:bodyPr>
          <a:lstStyle/>
          <a:p>
            <a:r>
              <a:rPr lang="en-US" sz="1200" dirty="0">
                <a:solidFill>
                  <a:schemeClr val="tx1">
                    <a:alpha val="50000"/>
                  </a:schemeClr>
                </a:solidFill>
              </a:rPr>
              <a:t>HPC Cluster</a:t>
            </a:r>
          </a:p>
        </p:txBody>
      </p:sp>
      <p:sp>
        <p:nvSpPr>
          <p:cNvPr id="62" name="TextBox 61">
            <a:extLst>
              <a:ext uri="{FF2B5EF4-FFF2-40B4-BE49-F238E27FC236}">
                <a16:creationId xmlns:a16="http://schemas.microsoft.com/office/drawing/2014/main" id="{F61D02C3-BD36-554B-556E-3A8E2E52792F}"/>
              </a:ext>
            </a:extLst>
          </p:cNvPr>
          <p:cNvSpPr txBox="1"/>
          <p:nvPr/>
        </p:nvSpPr>
        <p:spPr>
          <a:xfrm>
            <a:off x="5518190" y="1010831"/>
            <a:ext cx="896670" cy="257674"/>
          </a:xfrm>
          <a:prstGeom prst="rect">
            <a:avLst/>
          </a:prstGeom>
          <a:noFill/>
        </p:spPr>
        <p:txBody>
          <a:bodyPr wrap="none" rtlCol="0">
            <a:spAutoFit/>
          </a:bodyPr>
          <a:lstStyle/>
          <a:p>
            <a:r>
              <a:rPr lang="en-US" sz="1200" dirty="0">
                <a:solidFill>
                  <a:schemeClr val="tx1">
                    <a:alpha val="50000"/>
                  </a:schemeClr>
                </a:solidFill>
              </a:rPr>
              <a:t>Experiments</a:t>
            </a:r>
          </a:p>
        </p:txBody>
      </p:sp>
      <p:sp>
        <p:nvSpPr>
          <p:cNvPr id="63" name="TextBox 62">
            <a:extLst>
              <a:ext uri="{FF2B5EF4-FFF2-40B4-BE49-F238E27FC236}">
                <a16:creationId xmlns:a16="http://schemas.microsoft.com/office/drawing/2014/main" id="{EAC221E6-E106-B749-6109-D4AD1E72F6D0}"/>
              </a:ext>
            </a:extLst>
          </p:cNvPr>
          <p:cNvSpPr txBox="1"/>
          <p:nvPr/>
        </p:nvSpPr>
        <p:spPr>
          <a:xfrm>
            <a:off x="9922805" y="3088223"/>
            <a:ext cx="897297" cy="584775"/>
          </a:xfrm>
          <a:prstGeom prst="rect">
            <a:avLst/>
          </a:prstGeom>
          <a:noFill/>
        </p:spPr>
        <p:txBody>
          <a:bodyPr wrap="none" rtlCol="0">
            <a:spAutoFit/>
          </a:bodyPr>
          <a:lstStyle/>
          <a:p>
            <a:pPr algn="ctr"/>
            <a:r>
              <a:rPr lang="en-US" sz="1600" dirty="0">
                <a:solidFill>
                  <a:srgbClr val="C00000"/>
                </a:solidFill>
              </a:rPr>
              <a:t>Share</a:t>
            </a:r>
          </a:p>
          <a:p>
            <a:pPr algn="ctr"/>
            <a:r>
              <a:rPr lang="en-US" sz="1600" dirty="0">
                <a:solidFill>
                  <a:srgbClr val="C00000"/>
                </a:solidFill>
              </a:rPr>
              <a:t>dataset?</a:t>
            </a:r>
          </a:p>
        </p:txBody>
      </p:sp>
      <p:sp>
        <p:nvSpPr>
          <p:cNvPr id="64" name="Right Brace 63">
            <a:extLst>
              <a:ext uri="{FF2B5EF4-FFF2-40B4-BE49-F238E27FC236}">
                <a16:creationId xmlns:a16="http://schemas.microsoft.com/office/drawing/2014/main" id="{CC4000EF-709C-38DD-07D4-60101499CB91}"/>
              </a:ext>
            </a:extLst>
          </p:cNvPr>
          <p:cNvSpPr/>
          <p:nvPr/>
        </p:nvSpPr>
        <p:spPr>
          <a:xfrm>
            <a:off x="9590959" y="2115933"/>
            <a:ext cx="322538" cy="3783309"/>
          </a:xfrm>
          <a:prstGeom prst="rightBrac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5" name="Straight Connector 64">
            <a:extLst>
              <a:ext uri="{FF2B5EF4-FFF2-40B4-BE49-F238E27FC236}">
                <a16:creationId xmlns:a16="http://schemas.microsoft.com/office/drawing/2014/main" id="{43EC9022-8F28-C238-A18A-7F101B42E7E1}"/>
              </a:ext>
            </a:extLst>
          </p:cNvPr>
          <p:cNvCxnSpPr>
            <a:cxnSpLocks/>
          </p:cNvCxnSpPr>
          <p:nvPr/>
        </p:nvCxnSpPr>
        <p:spPr>
          <a:xfrm>
            <a:off x="6219675" y="2881704"/>
            <a:ext cx="3229852" cy="0"/>
          </a:xfrm>
          <a:prstGeom prst="line">
            <a:avLst/>
          </a:prstGeom>
          <a:ln w="38100">
            <a:solidFill>
              <a:schemeClr val="accent1"/>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8BA38CE9-6EF5-4427-95B0-156D3CEBC9ED}"/>
              </a:ext>
            </a:extLst>
          </p:cNvPr>
          <p:cNvSpPr txBox="1"/>
          <p:nvPr/>
        </p:nvSpPr>
        <p:spPr>
          <a:xfrm>
            <a:off x="3472399" y="3618049"/>
            <a:ext cx="184731" cy="369332"/>
          </a:xfrm>
          <a:prstGeom prst="rect">
            <a:avLst/>
          </a:prstGeom>
          <a:noFill/>
        </p:spPr>
        <p:txBody>
          <a:bodyPr wrap="none" rtlCol="0">
            <a:spAutoFit/>
          </a:bodyPr>
          <a:lstStyle/>
          <a:p>
            <a:endParaRPr lang="de-DE"/>
          </a:p>
        </p:txBody>
      </p:sp>
      <p:sp>
        <p:nvSpPr>
          <p:cNvPr id="67" name="Title 4">
            <a:extLst>
              <a:ext uri="{FF2B5EF4-FFF2-40B4-BE49-F238E27FC236}">
                <a16:creationId xmlns:a16="http://schemas.microsoft.com/office/drawing/2014/main" id="{E610FEB1-64ED-64C5-ECB9-0A46F0662502}"/>
              </a:ext>
            </a:extLst>
          </p:cNvPr>
          <p:cNvSpPr>
            <a:spLocks noGrp="1"/>
          </p:cNvSpPr>
          <p:nvPr>
            <p:ph type="title"/>
          </p:nvPr>
        </p:nvSpPr>
        <p:spPr>
          <a:xfrm>
            <a:off x="518899" y="272177"/>
            <a:ext cx="11149188" cy="600744"/>
          </a:xfrm>
        </p:spPr>
        <p:txBody>
          <a:bodyPr>
            <a:normAutofit fontScale="90000"/>
          </a:bodyPr>
          <a:lstStyle/>
          <a:p>
            <a:r>
              <a:rPr lang="de-DE" dirty="0"/>
              <a:t>Data, </a:t>
            </a:r>
            <a:r>
              <a:rPr lang="de-DE" dirty="0" err="1"/>
              <a:t>what</a:t>
            </a:r>
            <a:r>
              <a:rPr lang="de-DE" dirty="0"/>
              <a:t> </a:t>
            </a:r>
            <a:r>
              <a:rPr lang="de-DE" dirty="0" err="1"/>
              <a:t>is</a:t>
            </a:r>
            <a:r>
              <a:rPr lang="de-DE" dirty="0"/>
              <a:t> </a:t>
            </a:r>
            <a:r>
              <a:rPr lang="de-DE" dirty="0" err="1"/>
              <a:t>the</a:t>
            </a:r>
            <a:r>
              <a:rPr lang="de-DE" dirty="0"/>
              <a:t> </a:t>
            </a:r>
            <a:r>
              <a:rPr lang="de-DE" dirty="0" err="1"/>
              <a:t>problem</a:t>
            </a:r>
            <a:r>
              <a:rPr lang="de-DE" dirty="0"/>
              <a:t>?   </a:t>
            </a:r>
            <a:br>
              <a:rPr lang="de-DE" dirty="0"/>
            </a:br>
            <a:endParaRPr lang="de-DE" dirty="0"/>
          </a:p>
        </p:txBody>
      </p:sp>
      <p:grpSp>
        <p:nvGrpSpPr>
          <p:cNvPr id="68" name="Group 67">
            <a:extLst>
              <a:ext uri="{FF2B5EF4-FFF2-40B4-BE49-F238E27FC236}">
                <a16:creationId xmlns:a16="http://schemas.microsoft.com/office/drawing/2014/main" id="{1B37DF05-B1FD-D4DB-5653-6ECCB61EDDF8}"/>
              </a:ext>
            </a:extLst>
          </p:cNvPr>
          <p:cNvGrpSpPr/>
          <p:nvPr/>
        </p:nvGrpSpPr>
        <p:grpSpPr>
          <a:xfrm>
            <a:off x="495868" y="2649763"/>
            <a:ext cx="1262313" cy="1779059"/>
            <a:chOff x="495868" y="2649763"/>
            <a:chExt cx="1262313" cy="1779059"/>
          </a:xfrm>
        </p:grpSpPr>
        <p:pic>
          <p:nvPicPr>
            <p:cNvPr id="69" name="Picture 68">
              <a:extLst>
                <a:ext uri="{FF2B5EF4-FFF2-40B4-BE49-F238E27FC236}">
                  <a16:creationId xmlns:a16="http://schemas.microsoft.com/office/drawing/2014/main" id="{DB5CD344-4611-CFE3-6EA2-5A894F83DE15}"/>
                </a:ext>
              </a:extLst>
            </p:cNvPr>
            <p:cNvPicPr>
              <a:picLocks noChangeAspect="1"/>
            </p:cNvPicPr>
            <p:nvPr/>
          </p:nvPicPr>
          <p:blipFill rotWithShape="1">
            <a:blip r:embed="rId4"/>
            <a:srcRect b="40257"/>
            <a:stretch/>
          </p:blipFill>
          <p:spPr>
            <a:xfrm>
              <a:off x="613226" y="3668975"/>
              <a:ext cx="626143" cy="552034"/>
            </a:xfrm>
            <a:prstGeom prst="rect">
              <a:avLst/>
            </a:prstGeom>
          </p:spPr>
        </p:pic>
        <p:sp>
          <p:nvSpPr>
            <p:cNvPr id="70" name="TextBox 69">
              <a:extLst>
                <a:ext uri="{FF2B5EF4-FFF2-40B4-BE49-F238E27FC236}">
                  <a16:creationId xmlns:a16="http://schemas.microsoft.com/office/drawing/2014/main" id="{DE363F83-24B9-2C4E-AF6F-190C1D41ABA8}"/>
                </a:ext>
              </a:extLst>
            </p:cNvPr>
            <p:cNvSpPr txBox="1"/>
            <p:nvPr/>
          </p:nvSpPr>
          <p:spPr>
            <a:xfrm>
              <a:off x="955461" y="2649763"/>
              <a:ext cx="802720" cy="584775"/>
            </a:xfrm>
            <a:prstGeom prst="rect">
              <a:avLst/>
            </a:prstGeom>
            <a:noFill/>
          </p:spPr>
          <p:txBody>
            <a:bodyPr wrap="none" rtlCol="0">
              <a:spAutoFit/>
            </a:bodyPr>
            <a:lstStyle/>
            <a:p>
              <a:pPr algn="ctr"/>
              <a:r>
                <a:rPr lang="en-US" sz="1600" dirty="0">
                  <a:solidFill>
                    <a:srgbClr val="C00000"/>
                  </a:solidFill>
                </a:rPr>
                <a:t>Initial</a:t>
              </a:r>
            </a:p>
            <a:p>
              <a:pPr algn="ctr"/>
              <a:r>
                <a:rPr lang="en-US" sz="1600" dirty="0">
                  <a:solidFill>
                    <a:srgbClr val="C00000"/>
                  </a:solidFill>
                </a:rPr>
                <a:t>dataset</a:t>
              </a:r>
            </a:p>
          </p:txBody>
        </p:sp>
        <p:sp>
          <p:nvSpPr>
            <p:cNvPr id="71" name="TextBox 70">
              <a:extLst>
                <a:ext uri="{FF2B5EF4-FFF2-40B4-BE49-F238E27FC236}">
                  <a16:creationId xmlns:a16="http://schemas.microsoft.com/office/drawing/2014/main" id="{3D929E12-1FC9-43C4-ABB2-E0BF3DE226A7}"/>
                </a:ext>
              </a:extLst>
            </p:cNvPr>
            <p:cNvSpPr txBox="1"/>
            <p:nvPr/>
          </p:nvSpPr>
          <p:spPr>
            <a:xfrm>
              <a:off x="495868" y="4171148"/>
              <a:ext cx="818830" cy="257674"/>
            </a:xfrm>
            <a:prstGeom prst="rect">
              <a:avLst/>
            </a:prstGeom>
            <a:noFill/>
          </p:spPr>
          <p:txBody>
            <a:bodyPr wrap="none" rtlCol="0">
              <a:spAutoFit/>
            </a:bodyPr>
            <a:lstStyle/>
            <a:p>
              <a:r>
                <a:rPr lang="en-US" sz="1200" dirty="0">
                  <a:solidFill>
                    <a:schemeClr val="tx1">
                      <a:alpha val="50000"/>
                    </a:schemeClr>
                  </a:solidFill>
                </a:rPr>
                <a:t>Researcher</a:t>
              </a:r>
            </a:p>
          </p:txBody>
        </p:sp>
        <p:grpSp>
          <p:nvGrpSpPr>
            <p:cNvPr id="72" name="Group 71">
              <a:extLst>
                <a:ext uri="{FF2B5EF4-FFF2-40B4-BE49-F238E27FC236}">
                  <a16:creationId xmlns:a16="http://schemas.microsoft.com/office/drawing/2014/main" id="{B3A21A28-E440-EE64-6A03-76A860A1748D}"/>
                </a:ext>
              </a:extLst>
            </p:cNvPr>
            <p:cNvGrpSpPr/>
            <p:nvPr/>
          </p:nvGrpSpPr>
          <p:grpSpPr>
            <a:xfrm>
              <a:off x="1039259" y="3185125"/>
              <a:ext cx="700315" cy="665264"/>
              <a:chOff x="2437932" y="2294459"/>
              <a:chExt cx="700315" cy="665264"/>
            </a:xfrm>
          </p:grpSpPr>
          <p:sp>
            <p:nvSpPr>
              <p:cNvPr id="73" name="Oval 72">
                <a:extLst>
                  <a:ext uri="{FF2B5EF4-FFF2-40B4-BE49-F238E27FC236}">
                    <a16:creationId xmlns:a16="http://schemas.microsoft.com/office/drawing/2014/main" id="{0C49B678-2D6D-1C58-1F41-2344594E920D}"/>
                  </a:ext>
                </a:extLst>
              </p:cNvPr>
              <p:cNvSpPr/>
              <p:nvPr/>
            </p:nvSpPr>
            <p:spPr>
              <a:xfrm>
                <a:off x="2437932" y="2294459"/>
                <a:ext cx="700315" cy="663563"/>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4" name="Graphic 73" descr="Open folder">
                <a:extLst>
                  <a:ext uri="{FF2B5EF4-FFF2-40B4-BE49-F238E27FC236}">
                    <a16:creationId xmlns:a16="http://schemas.microsoft.com/office/drawing/2014/main" id="{73C6A80F-AE93-B65E-20C3-94AE49C4AE8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509766" y="2334883"/>
                <a:ext cx="624840" cy="624840"/>
              </a:xfrm>
              <a:prstGeom prst="rect">
                <a:avLst/>
              </a:prstGeom>
            </p:spPr>
          </p:pic>
          <p:sp>
            <p:nvSpPr>
              <p:cNvPr id="75" name="Folded Corner 74">
                <a:extLst>
                  <a:ext uri="{FF2B5EF4-FFF2-40B4-BE49-F238E27FC236}">
                    <a16:creationId xmlns:a16="http://schemas.microsoft.com/office/drawing/2014/main" id="{B5E83A06-F692-C42C-5926-67459A830F6C}"/>
                  </a:ext>
                </a:extLst>
              </p:cNvPr>
              <p:cNvSpPr/>
              <p:nvPr/>
            </p:nvSpPr>
            <p:spPr>
              <a:xfrm rot="9594878" flipH="1">
                <a:off x="2671539" y="2451333"/>
                <a:ext cx="167910" cy="205243"/>
              </a:xfrm>
              <a:prstGeom prst="foldedCorner">
                <a:avLst>
                  <a:gd name="adj" fmla="val 27207"/>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Folded Corner 75">
                <a:extLst>
                  <a:ext uri="{FF2B5EF4-FFF2-40B4-BE49-F238E27FC236}">
                    <a16:creationId xmlns:a16="http://schemas.microsoft.com/office/drawing/2014/main" id="{54144868-EDFF-73D5-282E-3225C022BB71}"/>
                  </a:ext>
                </a:extLst>
              </p:cNvPr>
              <p:cNvSpPr/>
              <p:nvPr/>
            </p:nvSpPr>
            <p:spPr>
              <a:xfrm rot="9594878" flipH="1">
                <a:off x="2818953" y="2458137"/>
                <a:ext cx="167910" cy="205243"/>
              </a:xfrm>
              <a:prstGeom prst="foldedCorner">
                <a:avLst>
                  <a:gd name="adj" fmla="val 27207"/>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77" name="Parallelogram 76">
                <a:extLst>
                  <a:ext uri="{FF2B5EF4-FFF2-40B4-BE49-F238E27FC236}">
                    <a16:creationId xmlns:a16="http://schemas.microsoft.com/office/drawing/2014/main" id="{888E5000-10D5-3017-5AEB-B441C4E1199E}"/>
                  </a:ext>
                </a:extLst>
              </p:cNvPr>
              <p:cNvSpPr/>
              <p:nvPr/>
            </p:nvSpPr>
            <p:spPr>
              <a:xfrm>
                <a:off x="2620311" y="2605978"/>
                <a:ext cx="460178" cy="183390"/>
              </a:xfrm>
              <a:prstGeom prst="parallelogram">
                <a:avLst>
                  <a:gd name="adj" fmla="val 46153"/>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78" name="Group 77">
            <a:extLst>
              <a:ext uri="{FF2B5EF4-FFF2-40B4-BE49-F238E27FC236}">
                <a16:creationId xmlns:a16="http://schemas.microsoft.com/office/drawing/2014/main" id="{04251ED7-462E-77B9-CF06-DB210621BB56}"/>
              </a:ext>
            </a:extLst>
          </p:cNvPr>
          <p:cNvGrpSpPr/>
          <p:nvPr/>
        </p:nvGrpSpPr>
        <p:grpSpPr>
          <a:xfrm>
            <a:off x="9987223" y="3649407"/>
            <a:ext cx="700315" cy="665264"/>
            <a:chOff x="2437932" y="2294459"/>
            <a:chExt cx="700315" cy="665264"/>
          </a:xfrm>
        </p:grpSpPr>
        <p:sp>
          <p:nvSpPr>
            <p:cNvPr id="79" name="Oval 78">
              <a:extLst>
                <a:ext uri="{FF2B5EF4-FFF2-40B4-BE49-F238E27FC236}">
                  <a16:creationId xmlns:a16="http://schemas.microsoft.com/office/drawing/2014/main" id="{23B4ED7D-2783-DF9D-F23D-DC2D80E53866}"/>
                </a:ext>
              </a:extLst>
            </p:cNvPr>
            <p:cNvSpPr/>
            <p:nvPr/>
          </p:nvSpPr>
          <p:spPr>
            <a:xfrm>
              <a:off x="2437932" y="2294459"/>
              <a:ext cx="700315" cy="663563"/>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0" name="Graphic 79" descr="Open folder">
              <a:extLst>
                <a:ext uri="{FF2B5EF4-FFF2-40B4-BE49-F238E27FC236}">
                  <a16:creationId xmlns:a16="http://schemas.microsoft.com/office/drawing/2014/main" id="{D2CB1F5F-6E9D-06CD-39A1-49678B02156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509766" y="2334883"/>
              <a:ext cx="624840" cy="624840"/>
            </a:xfrm>
            <a:prstGeom prst="rect">
              <a:avLst/>
            </a:prstGeom>
          </p:spPr>
        </p:pic>
        <p:sp>
          <p:nvSpPr>
            <p:cNvPr id="81" name="Folded Corner 80">
              <a:extLst>
                <a:ext uri="{FF2B5EF4-FFF2-40B4-BE49-F238E27FC236}">
                  <a16:creationId xmlns:a16="http://schemas.microsoft.com/office/drawing/2014/main" id="{FAE422CC-0B78-5E8D-D1CF-3B293CD02CE7}"/>
                </a:ext>
              </a:extLst>
            </p:cNvPr>
            <p:cNvSpPr/>
            <p:nvPr/>
          </p:nvSpPr>
          <p:spPr>
            <a:xfrm rot="9594878" flipH="1">
              <a:off x="2671539" y="2451333"/>
              <a:ext cx="167910" cy="205243"/>
            </a:xfrm>
            <a:prstGeom prst="foldedCorner">
              <a:avLst>
                <a:gd name="adj" fmla="val 27207"/>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Folded Corner 81">
              <a:extLst>
                <a:ext uri="{FF2B5EF4-FFF2-40B4-BE49-F238E27FC236}">
                  <a16:creationId xmlns:a16="http://schemas.microsoft.com/office/drawing/2014/main" id="{414CD2C6-F09A-9608-66AD-F3148EA752F4}"/>
                </a:ext>
              </a:extLst>
            </p:cNvPr>
            <p:cNvSpPr/>
            <p:nvPr/>
          </p:nvSpPr>
          <p:spPr>
            <a:xfrm rot="9594878" flipH="1">
              <a:off x="2818953" y="2458137"/>
              <a:ext cx="167910" cy="205243"/>
            </a:xfrm>
            <a:prstGeom prst="foldedCorner">
              <a:avLst>
                <a:gd name="adj" fmla="val 27207"/>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83" name="Parallelogram 82">
              <a:extLst>
                <a:ext uri="{FF2B5EF4-FFF2-40B4-BE49-F238E27FC236}">
                  <a16:creationId xmlns:a16="http://schemas.microsoft.com/office/drawing/2014/main" id="{39F7930C-30AF-8340-2A9C-B27B98EBBDCF}"/>
                </a:ext>
              </a:extLst>
            </p:cNvPr>
            <p:cNvSpPr/>
            <p:nvPr/>
          </p:nvSpPr>
          <p:spPr>
            <a:xfrm>
              <a:off x="2620311" y="2605978"/>
              <a:ext cx="460178" cy="183390"/>
            </a:xfrm>
            <a:prstGeom prst="parallelogram">
              <a:avLst>
                <a:gd name="adj" fmla="val 46153"/>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4" name="Group 83">
            <a:extLst>
              <a:ext uri="{FF2B5EF4-FFF2-40B4-BE49-F238E27FC236}">
                <a16:creationId xmlns:a16="http://schemas.microsoft.com/office/drawing/2014/main" id="{B2E20BDE-7EE9-6168-A027-E800EA157AAD}"/>
              </a:ext>
            </a:extLst>
          </p:cNvPr>
          <p:cNvGrpSpPr/>
          <p:nvPr/>
        </p:nvGrpSpPr>
        <p:grpSpPr>
          <a:xfrm>
            <a:off x="3729116" y="3350904"/>
            <a:ext cx="330729" cy="314176"/>
            <a:chOff x="2437932" y="2294459"/>
            <a:chExt cx="700315" cy="665264"/>
          </a:xfrm>
        </p:grpSpPr>
        <p:sp>
          <p:nvSpPr>
            <p:cNvPr id="85" name="Oval 84">
              <a:extLst>
                <a:ext uri="{FF2B5EF4-FFF2-40B4-BE49-F238E27FC236}">
                  <a16:creationId xmlns:a16="http://schemas.microsoft.com/office/drawing/2014/main" id="{B02E8A9F-205E-F67D-7A5F-2C7EB9A5CA54}"/>
                </a:ext>
              </a:extLst>
            </p:cNvPr>
            <p:cNvSpPr/>
            <p:nvPr/>
          </p:nvSpPr>
          <p:spPr>
            <a:xfrm>
              <a:off x="2437932" y="2294459"/>
              <a:ext cx="700315" cy="663563"/>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6" name="Graphic 85" descr="Open folder">
              <a:extLst>
                <a:ext uri="{FF2B5EF4-FFF2-40B4-BE49-F238E27FC236}">
                  <a16:creationId xmlns:a16="http://schemas.microsoft.com/office/drawing/2014/main" id="{E21F0467-CC81-5708-8646-3CC23B9EEEC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509766" y="2334883"/>
              <a:ext cx="624840" cy="624840"/>
            </a:xfrm>
            <a:prstGeom prst="rect">
              <a:avLst/>
            </a:prstGeom>
          </p:spPr>
        </p:pic>
        <p:sp>
          <p:nvSpPr>
            <p:cNvPr id="87" name="Folded Corner 86">
              <a:extLst>
                <a:ext uri="{FF2B5EF4-FFF2-40B4-BE49-F238E27FC236}">
                  <a16:creationId xmlns:a16="http://schemas.microsoft.com/office/drawing/2014/main" id="{AF8D6DF4-8BB7-94FB-E4C8-FD4274189B44}"/>
                </a:ext>
              </a:extLst>
            </p:cNvPr>
            <p:cNvSpPr/>
            <p:nvPr/>
          </p:nvSpPr>
          <p:spPr>
            <a:xfrm rot="9594878" flipH="1">
              <a:off x="2671539" y="2451333"/>
              <a:ext cx="167910" cy="205243"/>
            </a:xfrm>
            <a:prstGeom prst="foldedCorner">
              <a:avLst>
                <a:gd name="adj" fmla="val 27207"/>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Folded Corner 87">
              <a:extLst>
                <a:ext uri="{FF2B5EF4-FFF2-40B4-BE49-F238E27FC236}">
                  <a16:creationId xmlns:a16="http://schemas.microsoft.com/office/drawing/2014/main" id="{287DB3BD-9EE8-D858-00D7-5B92E92C4597}"/>
                </a:ext>
              </a:extLst>
            </p:cNvPr>
            <p:cNvSpPr/>
            <p:nvPr/>
          </p:nvSpPr>
          <p:spPr>
            <a:xfrm rot="9594878" flipH="1">
              <a:off x="2818953" y="2458137"/>
              <a:ext cx="167910" cy="205243"/>
            </a:xfrm>
            <a:prstGeom prst="foldedCorner">
              <a:avLst>
                <a:gd name="adj" fmla="val 27207"/>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89" name="Parallelogram 88">
              <a:extLst>
                <a:ext uri="{FF2B5EF4-FFF2-40B4-BE49-F238E27FC236}">
                  <a16:creationId xmlns:a16="http://schemas.microsoft.com/office/drawing/2014/main" id="{82CF1FFD-238B-8670-E4B1-D9411C368C0B}"/>
                </a:ext>
              </a:extLst>
            </p:cNvPr>
            <p:cNvSpPr/>
            <p:nvPr/>
          </p:nvSpPr>
          <p:spPr>
            <a:xfrm>
              <a:off x="2620311" y="2605978"/>
              <a:ext cx="460178" cy="183390"/>
            </a:xfrm>
            <a:prstGeom prst="parallelogram">
              <a:avLst>
                <a:gd name="adj" fmla="val 46153"/>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0" name="Group 89">
            <a:extLst>
              <a:ext uri="{FF2B5EF4-FFF2-40B4-BE49-F238E27FC236}">
                <a16:creationId xmlns:a16="http://schemas.microsoft.com/office/drawing/2014/main" id="{5DF3C298-3648-A0A6-57F3-14B6BA72821B}"/>
              </a:ext>
            </a:extLst>
          </p:cNvPr>
          <p:cNvGrpSpPr/>
          <p:nvPr/>
        </p:nvGrpSpPr>
        <p:grpSpPr>
          <a:xfrm>
            <a:off x="5889391" y="2076303"/>
            <a:ext cx="293309" cy="278629"/>
            <a:chOff x="2437932" y="2294459"/>
            <a:chExt cx="700315" cy="665264"/>
          </a:xfrm>
        </p:grpSpPr>
        <p:sp>
          <p:nvSpPr>
            <p:cNvPr id="91" name="Oval 90">
              <a:extLst>
                <a:ext uri="{FF2B5EF4-FFF2-40B4-BE49-F238E27FC236}">
                  <a16:creationId xmlns:a16="http://schemas.microsoft.com/office/drawing/2014/main" id="{30450FD9-220C-710E-C83E-E78DA7A078B3}"/>
                </a:ext>
              </a:extLst>
            </p:cNvPr>
            <p:cNvSpPr/>
            <p:nvPr/>
          </p:nvSpPr>
          <p:spPr>
            <a:xfrm>
              <a:off x="2437932" y="2294459"/>
              <a:ext cx="700315" cy="663563"/>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2" name="Graphic 91" descr="Open folder">
              <a:extLst>
                <a:ext uri="{FF2B5EF4-FFF2-40B4-BE49-F238E27FC236}">
                  <a16:creationId xmlns:a16="http://schemas.microsoft.com/office/drawing/2014/main" id="{F1B62968-A014-1552-3143-3D2F0FD5C3F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509766" y="2334883"/>
              <a:ext cx="624840" cy="624840"/>
            </a:xfrm>
            <a:prstGeom prst="rect">
              <a:avLst/>
            </a:prstGeom>
          </p:spPr>
        </p:pic>
        <p:sp>
          <p:nvSpPr>
            <p:cNvPr id="93" name="Folded Corner 92">
              <a:extLst>
                <a:ext uri="{FF2B5EF4-FFF2-40B4-BE49-F238E27FC236}">
                  <a16:creationId xmlns:a16="http://schemas.microsoft.com/office/drawing/2014/main" id="{495C74E8-665D-269C-4662-3B2E1BD2A93F}"/>
                </a:ext>
              </a:extLst>
            </p:cNvPr>
            <p:cNvSpPr/>
            <p:nvPr/>
          </p:nvSpPr>
          <p:spPr>
            <a:xfrm rot="9594878" flipH="1">
              <a:off x="2671539" y="2451333"/>
              <a:ext cx="167910" cy="205243"/>
            </a:xfrm>
            <a:prstGeom prst="foldedCorner">
              <a:avLst>
                <a:gd name="adj" fmla="val 27207"/>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Folded Corner 93">
              <a:extLst>
                <a:ext uri="{FF2B5EF4-FFF2-40B4-BE49-F238E27FC236}">
                  <a16:creationId xmlns:a16="http://schemas.microsoft.com/office/drawing/2014/main" id="{E41E94AB-FBC3-5444-A3DE-7C226A57A5AB}"/>
                </a:ext>
              </a:extLst>
            </p:cNvPr>
            <p:cNvSpPr/>
            <p:nvPr/>
          </p:nvSpPr>
          <p:spPr>
            <a:xfrm rot="9594878" flipH="1">
              <a:off x="2818953" y="2458137"/>
              <a:ext cx="167910" cy="205243"/>
            </a:xfrm>
            <a:prstGeom prst="foldedCorner">
              <a:avLst>
                <a:gd name="adj" fmla="val 27207"/>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95" name="Parallelogram 94">
              <a:extLst>
                <a:ext uri="{FF2B5EF4-FFF2-40B4-BE49-F238E27FC236}">
                  <a16:creationId xmlns:a16="http://schemas.microsoft.com/office/drawing/2014/main" id="{87CB508E-88E4-A2C9-8C35-C860C8EC1BB2}"/>
                </a:ext>
              </a:extLst>
            </p:cNvPr>
            <p:cNvSpPr/>
            <p:nvPr/>
          </p:nvSpPr>
          <p:spPr>
            <a:xfrm>
              <a:off x="2620311" y="2605978"/>
              <a:ext cx="460178" cy="183390"/>
            </a:xfrm>
            <a:prstGeom prst="parallelogram">
              <a:avLst>
                <a:gd name="adj" fmla="val 46153"/>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6" name="Group 95">
            <a:extLst>
              <a:ext uri="{FF2B5EF4-FFF2-40B4-BE49-F238E27FC236}">
                <a16:creationId xmlns:a16="http://schemas.microsoft.com/office/drawing/2014/main" id="{089E1351-FA56-A630-11C0-A47421863414}"/>
              </a:ext>
            </a:extLst>
          </p:cNvPr>
          <p:cNvGrpSpPr/>
          <p:nvPr/>
        </p:nvGrpSpPr>
        <p:grpSpPr>
          <a:xfrm>
            <a:off x="3879058" y="4663524"/>
            <a:ext cx="293309" cy="278629"/>
            <a:chOff x="2437932" y="2294459"/>
            <a:chExt cx="700315" cy="665264"/>
          </a:xfrm>
        </p:grpSpPr>
        <p:sp>
          <p:nvSpPr>
            <p:cNvPr id="97" name="Oval 96">
              <a:extLst>
                <a:ext uri="{FF2B5EF4-FFF2-40B4-BE49-F238E27FC236}">
                  <a16:creationId xmlns:a16="http://schemas.microsoft.com/office/drawing/2014/main" id="{85168BC8-8770-9876-529E-9A9E373BE54B}"/>
                </a:ext>
              </a:extLst>
            </p:cNvPr>
            <p:cNvSpPr/>
            <p:nvPr/>
          </p:nvSpPr>
          <p:spPr>
            <a:xfrm>
              <a:off x="2437932" y="2294459"/>
              <a:ext cx="700315" cy="663563"/>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8" name="Graphic 97" descr="Open folder">
              <a:extLst>
                <a:ext uri="{FF2B5EF4-FFF2-40B4-BE49-F238E27FC236}">
                  <a16:creationId xmlns:a16="http://schemas.microsoft.com/office/drawing/2014/main" id="{9341A6DA-8773-09CE-CAA4-732500F49FC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509766" y="2334883"/>
              <a:ext cx="624840" cy="624840"/>
            </a:xfrm>
            <a:prstGeom prst="rect">
              <a:avLst/>
            </a:prstGeom>
          </p:spPr>
        </p:pic>
        <p:sp>
          <p:nvSpPr>
            <p:cNvPr id="99" name="Folded Corner 98">
              <a:extLst>
                <a:ext uri="{FF2B5EF4-FFF2-40B4-BE49-F238E27FC236}">
                  <a16:creationId xmlns:a16="http://schemas.microsoft.com/office/drawing/2014/main" id="{B0EBA25B-9052-D830-D8B8-756D1731A5B6}"/>
                </a:ext>
              </a:extLst>
            </p:cNvPr>
            <p:cNvSpPr/>
            <p:nvPr/>
          </p:nvSpPr>
          <p:spPr>
            <a:xfrm rot="9594878" flipH="1">
              <a:off x="2671539" y="2451333"/>
              <a:ext cx="167910" cy="205243"/>
            </a:xfrm>
            <a:prstGeom prst="foldedCorner">
              <a:avLst>
                <a:gd name="adj" fmla="val 27207"/>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Folded Corner 99">
              <a:extLst>
                <a:ext uri="{FF2B5EF4-FFF2-40B4-BE49-F238E27FC236}">
                  <a16:creationId xmlns:a16="http://schemas.microsoft.com/office/drawing/2014/main" id="{DF632A2B-D424-641E-5C40-E7DC5E0F1444}"/>
                </a:ext>
              </a:extLst>
            </p:cNvPr>
            <p:cNvSpPr/>
            <p:nvPr/>
          </p:nvSpPr>
          <p:spPr>
            <a:xfrm rot="9594878" flipH="1">
              <a:off x="2818953" y="2458137"/>
              <a:ext cx="167910" cy="205243"/>
            </a:xfrm>
            <a:prstGeom prst="foldedCorner">
              <a:avLst>
                <a:gd name="adj" fmla="val 27207"/>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01" name="Parallelogram 100">
              <a:extLst>
                <a:ext uri="{FF2B5EF4-FFF2-40B4-BE49-F238E27FC236}">
                  <a16:creationId xmlns:a16="http://schemas.microsoft.com/office/drawing/2014/main" id="{79F95CE3-5918-EA77-3E6F-894A767D871C}"/>
                </a:ext>
              </a:extLst>
            </p:cNvPr>
            <p:cNvSpPr/>
            <p:nvPr/>
          </p:nvSpPr>
          <p:spPr>
            <a:xfrm>
              <a:off x="2620311" y="2605978"/>
              <a:ext cx="460178" cy="183390"/>
            </a:xfrm>
            <a:prstGeom prst="parallelogram">
              <a:avLst>
                <a:gd name="adj" fmla="val 46153"/>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2" name="Group 101">
            <a:extLst>
              <a:ext uri="{FF2B5EF4-FFF2-40B4-BE49-F238E27FC236}">
                <a16:creationId xmlns:a16="http://schemas.microsoft.com/office/drawing/2014/main" id="{5F60B097-1566-029E-BC18-53E8A51FC51E}"/>
              </a:ext>
            </a:extLst>
          </p:cNvPr>
          <p:cNvGrpSpPr/>
          <p:nvPr/>
        </p:nvGrpSpPr>
        <p:grpSpPr>
          <a:xfrm>
            <a:off x="6577445" y="3360212"/>
            <a:ext cx="293309" cy="278629"/>
            <a:chOff x="2437932" y="2294459"/>
            <a:chExt cx="700315" cy="665264"/>
          </a:xfrm>
        </p:grpSpPr>
        <p:sp>
          <p:nvSpPr>
            <p:cNvPr id="103" name="Oval 102">
              <a:extLst>
                <a:ext uri="{FF2B5EF4-FFF2-40B4-BE49-F238E27FC236}">
                  <a16:creationId xmlns:a16="http://schemas.microsoft.com/office/drawing/2014/main" id="{860A6F28-31C7-5A8A-C087-313D802F1B3C}"/>
                </a:ext>
              </a:extLst>
            </p:cNvPr>
            <p:cNvSpPr/>
            <p:nvPr/>
          </p:nvSpPr>
          <p:spPr>
            <a:xfrm>
              <a:off x="2437932" y="2294459"/>
              <a:ext cx="700315" cy="663563"/>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4" name="Graphic 103" descr="Open folder">
              <a:extLst>
                <a:ext uri="{FF2B5EF4-FFF2-40B4-BE49-F238E27FC236}">
                  <a16:creationId xmlns:a16="http://schemas.microsoft.com/office/drawing/2014/main" id="{916EA149-D6D5-801F-0218-281FFFCD538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509766" y="2334883"/>
              <a:ext cx="624840" cy="624840"/>
            </a:xfrm>
            <a:prstGeom prst="rect">
              <a:avLst/>
            </a:prstGeom>
          </p:spPr>
        </p:pic>
        <p:sp>
          <p:nvSpPr>
            <p:cNvPr id="105" name="Folded Corner 104">
              <a:extLst>
                <a:ext uri="{FF2B5EF4-FFF2-40B4-BE49-F238E27FC236}">
                  <a16:creationId xmlns:a16="http://schemas.microsoft.com/office/drawing/2014/main" id="{796EEEAC-1CD4-1E13-3563-D50788277EEB}"/>
                </a:ext>
              </a:extLst>
            </p:cNvPr>
            <p:cNvSpPr/>
            <p:nvPr/>
          </p:nvSpPr>
          <p:spPr>
            <a:xfrm rot="9594878" flipH="1">
              <a:off x="2671539" y="2451333"/>
              <a:ext cx="167910" cy="205243"/>
            </a:xfrm>
            <a:prstGeom prst="foldedCorner">
              <a:avLst>
                <a:gd name="adj" fmla="val 27207"/>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Folded Corner 105">
              <a:extLst>
                <a:ext uri="{FF2B5EF4-FFF2-40B4-BE49-F238E27FC236}">
                  <a16:creationId xmlns:a16="http://schemas.microsoft.com/office/drawing/2014/main" id="{AAEEED36-5DBC-BC69-EDBD-1DBF89176E66}"/>
                </a:ext>
              </a:extLst>
            </p:cNvPr>
            <p:cNvSpPr/>
            <p:nvPr/>
          </p:nvSpPr>
          <p:spPr>
            <a:xfrm rot="9594878" flipH="1">
              <a:off x="2818953" y="2458137"/>
              <a:ext cx="167910" cy="205243"/>
            </a:xfrm>
            <a:prstGeom prst="foldedCorner">
              <a:avLst>
                <a:gd name="adj" fmla="val 27207"/>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07" name="Parallelogram 106">
              <a:extLst>
                <a:ext uri="{FF2B5EF4-FFF2-40B4-BE49-F238E27FC236}">
                  <a16:creationId xmlns:a16="http://schemas.microsoft.com/office/drawing/2014/main" id="{0F63D90A-796C-B078-65DD-4DEA64577CCD}"/>
                </a:ext>
              </a:extLst>
            </p:cNvPr>
            <p:cNvSpPr/>
            <p:nvPr/>
          </p:nvSpPr>
          <p:spPr>
            <a:xfrm>
              <a:off x="2620311" y="2605978"/>
              <a:ext cx="460178" cy="183390"/>
            </a:xfrm>
            <a:prstGeom prst="parallelogram">
              <a:avLst>
                <a:gd name="adj" fmla="val 46153"/>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8" name="Group 107">
            <a:extLst>
              <a:ext uri="{FF2B5EF4-FFF2-40B4-BE49-F238E27FC236}">
                <a16:creationId xmlns:a16="http://schemas.microsoft.com/office/drawing/2014/main" id="{88F21007-F3D9-E6B5-CE4B-20CE3214C111}"/>
              </a:ext>
            </a:extLst>
          </p:cNvPr>
          <p:cNvGrpSpPr/>
          <p:nvPr/>
        </p:nvGrpSpPr>
        <p:grpSpPr>
          <a:xfrm>
            <a:off x="5569136" y="1259246"/>
            <a:ext cx="896670" cy="777217"/>
            <a:chOff x="8059190" y="447318"/>
            <a:chExt cx="1363795" cy="1182113"/>
          </a:xfrm>
        </p:grpSpPr>
        <p:pic>
          <p:nvPicPr>
            <p:cNvPr id="109" name="Graphic 108" descr="Microscope">
              <a:extLst>
                <a:ext uri="{FF2B5EF4-FFF2-40B4-BE49-F238E27FC236}">
                  <a16:creationId xmlns:a16="http://schemas.microsoft.com/office/drawing/2014/main" id="{D13E8079-CD65-1F7F-5250-995FA405B77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462866" y="447318"/>
              <a:ext cx="566704" cy="566704"/>
            </a:xfrm>
            <a:prstGeom prst="rect">
              <a:avLst/>
            </a:prstGeom>
          </p:spPr>
        </p:pic>
        <p:pic>
          <p:nvPicPr>
            <p:cNvPr id="110" name="Graphic 109" descr="Flask">
              <a:extLst>
                <a:ext uri="{FF2B5EF4-FFF2-40B4-BE49-F238E27FC236}">
                  <a16:creationId xmlns:a16="http://schemas.microsoft.com/office/drawing/2014/main" id="{05751087-7E1E-93BD-4419-FA66E72C0FD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059190" y="998386"/>
              <a:ext cx="566704" cy="566704"/>
            </a:xfrm>
            <a:prstGeom prst="rect">
              <a:avLst/>
            </a:prstGeom>
          </p:spPr>
        </p:pic>
        <p:pic>
          <p:nvPicPr>
            <p:cNvPr id="111" name="Graphic 110" descr="Atom">
              <a:extLst>
                <a:ext uri="{FF2B5EF4-FFF2-40B4-BE49-F238E27FC236}">
                  <a16:creationId xmlns:a16="http://schemas.microsoft.com/office/drawing/2014/main" id="{97181CDF-4F1C-E7B1-8A99-AC4CD8E77D0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8861415" y="1067861"/>
              <a:ext cx="561570" cy="561570"/>
            </a:xfrm>
            <a:prstGeom prst="rect">
              <a:avLst/>
            </a:prstGeom>
          </p:spPr>
        </p:pic>
      </p:grpSp>
      <p:pic>
        <p:nvPicPr>
          <p:cNvPr id="112" name="Graphic 111">
            <a:extLst>
              <a:ext uri="{FF2B5EF4-FFF2-40B4-BE49-F238E27FC236}">
                <a16:creationId xmlns:a16="http://schemas.microsoft.com/office/drawing/2014/main" id="{2BCF3575-E5DC-BC72-63BD-B1C4EDECD258}"/>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619783" y="5474000"/>
            <a:ext cx="683670" cy="683670"/>
          </a:xfrm>
          <a:prstGeom prst="rect">
            <a:avLst/>
          </a:prstGeom>
        </p:spPr>
      </p:pic>
      <p:pic>
        <p:nvPicPr>
          <p:cNvPr id="113" name="Graphic 112">
            <a:extLst>
              <a:ext uri="{FF2B5EF4-FFF2-40B4-BE49-F238E27FC236}">
                <a16:creationId xmlns:a16="http://schemas.microsoft.com/office/drawing/2014/main" id="{95F01F84-EADA-F196-0849-7531A798A855}"/>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rot="3207294">
            <a:off x="3266972" y="2430505"/>
            <a:ext cx="552467" cy="552467"/>
          </a:xfrm>
          <a:prstGeom prst="rect">
            <a:avLst/>
          </a:prstGeom>
        </p:spPr>
      </p:pic>
      <p:pic>
        <p:nvPicPr>
          <p:cNvPr id="114" name="Graphic 113">
            <a:extLst>
              <a:ext uri="{FF2B5EF4-FFF2-40B4-BE49-F238E27FC236}">
                <a16:creationId xmlns:a16="http://schemas.microsoft.com/office/drawing/2014/main" id="{213BC841-92DD-03BF-71B2-9465BEDAF7D5}"/>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6838224" y="2328315"/>
            <a:ext cx="389965" cy="389965"/>
          </a:xfrm>
          <a:prstGeom prst="rect">
            <a:avLst/>
          </a:prstGeom>
        </p:spPr>
      </p:pic>
    </p:spTree>
    <p:extLst>
      <p:ext uri="{BB962C8B-B14F-4D97-AF65-F5344CB8AC3E}">
        <p14:creationId xmlns:p14="http://schemas.microsoft.com/office/powerpoint/2010/main" val="255218483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9"/>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1"/>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3"/>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5"/>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42"/>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8"/>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49"/>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9"/>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44"/>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60"/>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47"/>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96"/>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1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51"/>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62"/>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59"/>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53"/>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55"/>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56"/>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58"/>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31"/>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54"/>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57"/>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84"/>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90"/>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113"/>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108"/>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nodeType="clickEffect">
                                  <p:stCondLst>
                                    <p:cond delay="0"/>
                                  </p:stCondLst>
                                  <p:childTnLst>
                                    <p:set>
                                      <p:cBhvr>
                                        <p:cTn id="104" dur="1" fill="hold">
                                          <p:stCondLst>
                                            <p:cond delay="0"/>
                                          </p:stCondLst>
                                        </p:cTn>
                                        <p:tgtEl>
                                          <p:spTgt spid="3"/>
                                        </p:tgtEl>
                                        <p:attrNameLst>
                                          <p:attrName>style.visibility</p:attrName>
                                        </p:attrNameLst>
                                      </p:cBhvr>
                                      <p:to>
                                        <p:strVal val="visible"/>
                                      </p:to>
                                    </p:set>
                                  </p:childTnLst>
                                </p:cTn>
                              </p:par>
                              <p:par>
                                <p:cTn id="105" presetID="1" presetClass="entr" presetSubtype="0" fill="hold" nodeType="withEffect">
                                  <p:stCondLst>
                                    <p:cond delay="0"/>
                                  </p:stCondLst>
                                  <p:childTnLst>
                                    <p:set>
                                      <p:cBhvr>
                                        <p:cTn id="106" dur="1" fill="hold">
                                          <p:stCondLst>
                                            <p:cond delay="0"/>
                                          </p:stCondLst>
                                        </p:cTn>
                                        <p:tgtEl>
                                          <p:spTgt spid="65"/>
                                        </p:tgtEl>
                                        <p:attrNameLst>
                                          <p:attrName>style.visibility</p:attrName>
                                        </p:attrNameLst>
                                      </p:cBhvr>
                                      <p:to>
                                        <p:strVal val="visible"/>
                                      </p:to>
                                    </p:set>
                                  </p:childTnLst>
                                </p:cTn>
                              </p:par>
                              <p:par>
                                <p:cTn id="107" presetID="1" presetClass="entr" presetSubtype="0" fill="hold" nodeType="withEffect">
                                  <p:stCondLst>
                                    <p:cond delay="0"/>
                                  </p:stCondLst>
                                  <p:childTnLst>
                                    <p:set>
                                      <p:cBhvr>
                                        <p:cTn id="108" dur="1" fill="hold">
                                          <p:stCondLst>
                                            <p:cond delay="0"/>
                                          </p:stCondLst>
                                        </p:cTn>
                                        <p:tgtEl>
                                          <p:spTgt spid="5"/>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114"/>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2"/>
                                        </p:tgtEl>
                                        <p:attrNameLst>
                                          <p:attrName>style.visibility</p:attrName>
                                        </p:attrNameLst>
                                      </p:cBhvr>
                                      <p:to>
                                        <p:strVal val="visible"/>
                                      </p:to>
                                    </p:set>
                                  </p:childTnLst>
                                </p:cTn>
                              </p:par>
                              <p:par>
                                <p:cTn id="115" presetID="1" presetClass="entr" presetSubtype="0" fill="hold" nodeType="withEffect">
                                  <p:stCondLst>
                                    <p:cond delay="0"/>
                                  </p:stCondLst>
                                  <p:childTnLst>
                                    <p:set>
                                      <p:cBhvr>
                                        <p:cTn id="116" dur="1" fill="hold">
                                          <p:stCondLst>
                                            <p:cond delay="0"/>
                                          </p:stCondLst>
                                        </p:cTn>
                                        <p:tgtEl>
                                          <p:spTgt spid="46"/>
                                        </p:tgtEl>
                                        <p:attrNameLst>
                                          <p:attrName>style.visibility</p:attrName>
                                        </p:attrNameLst>
                                      </p:cBhvr>
                                      <p:to>
                                        <p:strVal val="visible"/>
                                      </p:to>
                                    </p:set>
                                  </p:childTnLst>
                                </p:cTn>
                              </p:par>
                              <p:par>
                                <p:cTn id="117" presetID="1" presetClass="entr" presetSubtype="0" fill="hold" nodeType="withEffect">
                                  <p:stCondLst>
                                    <p:cond delay="0"/>
                                  </p:stCondLst>
                                  <p:childTnLst>
                                    <p:set>
                                      <p:cBhvr>
                                        <p:cTn id="118" dur="1" fill="hold">
                                          <p:stCondLst>
                                            <p:cond delay="0"/>
                                          </p:stCondLst>
                                        </p:cTn>
                                        <p:tgtEl>
                                          <p:spTgt spid="4"/>
                                        </p:tgtEl>
                                        <p:attrNameLst>
                                          <p:attrName>style.visibility</p:attrName>
                                        </p:attrNameLst>
                                      </p:cBhvr>
                                      <p:to>
                                        <p:strVal val="visible"/>
                                      </p:to>
                                    </p:set>
                                  </p:childTnLst>
                                </p:cTn>
                              </p:par>
                            </p:childTnLst>
                          </p:cTn>
                        </p:par>
                        <p:par>
                          <p:cTn id="119" fill="hold">
                            <p:stCondLst>
                              <p:cond delay="0"/>
                            </p:stCondLst>
                            <p:childTnLst>
                              <p:par>
                                <p:cTn id="120" presetID="1" presetClass="entr" presetSubtype="0" fill="hold" nodeType="afterEffect">
                                  <p:stCondLst>
                                    <p:cond delay="1000"/>
                                  </p:stCondLst>
                                  <p:childTnLst>
                                    <p:set>
                                      <p:cBhvr>
                                        <p:cTn id="121" dur="1" fill="hold">
                                          <p:stCondLst>
                                            <p:cond delay="0"/>
                                          </p:stCondLst>
                                        </p:cTn>
                                        <p:tgtEl>
                                          <p:spTgt spid="2"/>
                                        </p:tgtEl>
                                        <p:attrNameLst>
                                          <p:attrName>style.visibility</p:attrName>
                                        </p:attrNameLst>
                                      </p:cBhvr>
                                      <p:to>
                                        <p:strVal val="visible"/>
                                      </p:to>
                                    </p:set>
                                  </p:childTnLst>
                                </p:cTn>
                              </p:par>
                              <p:par>
                                <p:cTn id="122" presetID="1" presetClass="entr" presetSubtype="0" fill="hold" nodeType="withEffect">
                                  <p:stCondLst>
                                    <p:cond delay="0"/>
                                  </p:stCondLst>
                                  <p:childTnLst>
                                    <p:set>
                                      <p:cBhvr>
                                        <p:cTn id="123" dur="1" fill="hold">
                                          <p:stCondLst>
                                            <p:cond delay="0"/>
                                          </p:stCondLst>
                                        </p:cTn>
                                        <p:tgtEl>
                                          <p:spTgt spid="7"/>
                                        </p:tgtEl>
                                        <p:attrNameLst>
                                          <p:attrName>style.visibility</p:attrName>
                                        </p:attrNameLst>
                                      </p:cBhvr>
                                      <p:to>
                                        <p:strVal val="visible"/>
                                      </p:to>
                                    </p:set>
                                  </p:childTnLst>
                                </p:cTn>
                              </p:par>
                              <p:par>
                                <p:cTn id="124" presetID="1" presetClass="entr" presetSubtype="0" fill="hold" nodeType="withEffect">
                                  <p:stCondLst>
                                    <p:cond delay="0"/>
                                  </p:stCondLst>
                                  <p:childTnLst>
                                    <p:set>
                                      <p:cBhvr>
                                        <p:cTn id="125" dur="1" fill="hold">
                                          <p:stCondLst>
                                            <p:cond delay="0"/>
                                          </p:stCondLst>
                                        </p:cTn>
                                        <p:tgtEl>
                                          <p:spTgt spid="46"/>
                                        </p:tgtEl>
                                        <p:attrNameLst>
                                          <p:attrName>style.visibility</p:attrName>
                                        </p:attrNameLst>
                                      </p:cBhvr>
                                      <p:to>
                                        <p:strVal val="visible"/>
                                      </p:to>
                                    </p:set>
                                  </p:childTnLst>
                                </p:cTn>
                              </p:par>
                              <p:par>
                                <p:cTn id="126" presetID="1" presetClass="entr" presetSubtype="0" fill="hold" nodeType="withEffect">
                                  <p:stCondLst>
                                    <p:cond delay="500"/>
                                  </p:stCondLst>
                                  <p:childTnLst>
                                    <p:set>
                                      <p:cBhvr>
                                        <p:cTn id="127" dur="1" fill="hold">
                                          <p:stCondLst>
                                            <p:cond delay="0"/>
                                          </p:stCondLst>
                                        </p:cTn>
                                        <p:tgtEl>
                                          <p:spTgt spid="4"/>
                                        </p:tgtEl>
                                        <p:attrNameLst>
                                          <p:attrName>style.visibility</p:attrName>
                                        </p:attrNameLst>
                                      </p:cBhvr>
                                      <p:to>
                                        <p:strVal val="visible"/>
                                      </p:to>
                                    </p:set>
                                  </p:childTnLst>
                                </p:cTn>
                              </p:par>
                              <p:par>
                                <p:cTn id="128" presetID="1" presetClass="entr" presetSubtype="0" fill="hold" nodeType="withEffect">
                                  <p:stCondLst>
                                    <p:cond delay="0"/>
                                  </p:stCondLst>
                                  <p:childTnLst>
                                    <p:set>
                                      <p:cBhvr>
                                        <p:cTn id="129" dur="1" fill="hold">
                                          <p:stCondLst>
                                            <p:cond delay="0"/>
                                          </p:stCondLst>
                                        </p:cTn>
                                        <p:tgtEl>
                                          <p:spTgt spid="40"/>
                                        </p:tgtEl>
                                        <p:attrNameLst>
                                          <p:attrName>style.visibility</p:attrName>
                                        </p:attrNameLst>
                                      </p:cBhvr>
                                      <p:to>
                                        <p:strVal val="visible"/>
                                      </p:to>
                                    </p:set>
                                  </p:childTnLst>
                                </p:cTn>
                              </p:par>
                              <p:par>
                                <p:cTn id="130" presetID="1" presetClass="entr" presetSubtype="0" fill="hold" nodeType="withEffect">
                                  <p:stCondLst>
                                    <p:cond delay="0"/>
                                  </p:stCondLst>
                                  <p:childTnLst>
                                    <p:set>
                                      <p:cBhvr>
                                        <p:cTn id="131" dur="1" fill="hold">
                                          <p:stCondLst>
                                            <p:cond delay="0"/>
                                          </p:stCondLst>
                                        </p:cTn>
                                        <p:tgtEl>
                                          <p:spTgt spid="102"/>
                                        </p:tgtEl>
                                        <p:attrNameLst>
                                          <p:attrName>style.visibility</p:attrName>
                                        </p:attrNameLst>
                                      </p:cBhvr>
                                      <p:to>
                                        <p:strVal val="visible"/>
                                      </p:to>
                                    </p:set>
                                  </p:childTnLst>
                                </p:cTn>
                              </p:par>
                            </p:childTnLst>
                          </p:cTn>
                        </p:par>
                      </p:childTnLst>
                    </p:cTn>
                  </p:par>
                  <p:par>
                    <p:cTn id="132" fill="hold">
                      <p:stCondLst>
                        <p:cond delay="indefinite"/>
                      </p:stCondLst>
                      <p:childTnLst>
                        <p:par>
                          <p:cTn id="133" fill="hold">
                            <p:stCondLst>
                              <p:cond delay="0"/>
                            </p:stCondLst>
                            <p:childTnLst>
                              <p:par>
                                <p:cTn id="134" presetID="1" presetClass="entr" presetSubtype="0" fill="hold" grpId="0" nodeType="clickEffect">
                                  <p:stCondLst>
                                    <p:cond delay="0"/>
                                  </p:stCondLst>
                                  <p:childTnLst>
                                    <p:set>
                                      <p:cBhvr>
                                        <p:cTn id="135"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p:bldP spid="6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75F7E5-D34B-209A-8617-4963879E992C}"/>
            </a:ext>
          </a:extLst>
        </p:cNvPr>
        <p:cNvGrpSpPr/>
        <p:nvPr/>
      </p:nvGrpSpPr>
      <p:grpSpPr>
        <a:xfrm>
          <a:off x="0" y="0"/>
          <a:ext cx="0" cy="0"/>
          <a:chOff x="0" y="0"/>
          <a:chExt cx="0" cy="0"/>
        </a:xfrm>
      </p:grpSpPr>
      <p:sp>
        <p:nvSpPr>
          <p:cNvPr id="6" name="Tijdelijke aanduiding voor tekst 5">
            <a:extLst>
              <a:ext uri="{FF2B5EF4-FFF2-40B4-BE49-F238E27FC236}">
                <a16:creationId xmlns:a16="http://schemas.microsoft.com/office/drawing/2014/main" id="{FCF46771-6D5A-5DA6-A07E-2C17E014FAE7}"/>
              </a:ext>
            </a:extLst>
          </p:cNvPr>
          <p:cNvSpPr>
            <a:spLocks noGrp="1"/>
          </p:cNvSpPr>
          <p:nvPr>
            <p:ph type="body" sz="quarter" idx="14"/>
          </p:nvPr>
        </p:nvSpPr>
        <p:spPr/>
        <p:txBody>
          <a:bodyPr/>
          <a:lstStyle/>
          <a:p>
            <a:r>
              <a:rPr lang="nl-NL" dirty="0"/>
              <a:t> </a:t>
            </a:r>
          </a:p>
        </p:txBody>
      </p:sp>
      <p:cxnSp>
        <p:nvCxnSpPr>
          <p:cNvPr id="2" name="Elbow Connector 1">
            <a:extLst>
              <a:ext uri="{FF2B5EF4-FFF2-40B4-BE49-F238E27FC236}">
                <a16:creationId xmlns:a16="http://schemas.microsoft.com/office/drawing/2014/main" id="{F861C8AC-5C37-BEC8-BFB9-1B23D1D3A3D0}"/>
              </a:ext>
            </a:extLst>
          </p:cNvPr>
          <p:cNvCxnSpPr>
            <a:cxnSpLocks/>
          </p:cNvCxnSpPr>
          <p:nvPr/>
        </p:nvCxnSpPr>
        <p:spPr>
          <a:xfrm rot="16200000" flipH="1">
            <a:off x="6117604" y="4112617"/>
            <a:ext cx="1885666" cy="666984"/>
          </a:xfrm>
          <a:prstGeom prst="bentConnector3">
            <a:avLst>
              <a:gd name="adj1" fmla="val 50000"/>
            </a:avLst>
          </a:prstGeom>
          <a:ln w="38100">
            <a:solidFill>
              <a:schemeClr val="accent5"/>
            </a:solidFill>
            <a:tailEnd type="oval" w="lg" len="lg"/>
          </a:ln>
        </p:spPr>
        <p:style>
          <a:lnRef idx="1">
            <a:schemeClr val="accent1"/>
          </a:lnRef>
          <a:fillRef idx="0">
            <a:schemeClr val="accent1"/>
          </a:fillRef>
          <a:effectRef idx="0">
            <a:schemeClr val="accent1"/>
          </a:effectRef>
          <a:fontRef idx="minor">
            <a:schemeClr val="tx1"/>
          </a:fontRef>
        </p:style>
      </p:cxnSp>
      <p:cxnSp>
        <p:nvCxnSpPr>
          <p:cNvPr id="3" name="Elbow Connector 2">
            <a:extLst>
              <a:ext uri="{FF2B5EF4-FFF2-40B4-BE49-F238E27FC236}">
                <a16:creationId xmlns:a16="http://schemas.microsoft.com/office/drawing/2014/main" id="{B917D0D5-01FF-AD84-E03E-D71C1B4545B2}"/>
              </a:ext>
            </a:extLst>
          </p:cNvPr>
          <p:cNvCxnSpPr>
            <a:cxnSpLocks/>
          </p:cNvCxnSpPr>
          <p:nvPr/>
        </p:nvCxnSpPr>
        <p:spPr>
          <a:xfrm flipV="1">
            <a:off x="5063835" y="2881704"/>
            <a:ext cx="1155839" cy="590422"/>
          </a:xfrm>
          <a:prstGeom prst="bentConnector3">
            <a:avLst>
              <a:gd name="adj1" fmla="val 276"/>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cxnSp>
        <p:nvCxnSpPr>
          <p:cNvPr id="4" name="Elbow Connector 3">
            <a:extLst>
              <a:ext uri="{FF2B5EF4-FFF2-40B4-BE49-F238E27FC236}">
                <a16:creationId xmlns:a16="http://schemas.microsoft.com/office/drawing/2014/main" id="{E9F43ACB-CEDD-5A08-8F82-1224E1C0D199}"/>
              </a:ext>
            </a:extLst>
          </p:cNvPr>
          <p:cNvCxnSpPr>
            <a:cxnSpLocks/>
          </p:cNvCxnSpPr>
          <p:nvPr/>
        </p:nvCxnSpPr>
        <p:spPr>
          <a:xfrm>
            <a:off x="7296832" y="3463158"/>
            <a:ext cx="2133852" cy="618350"/>
          </a:xfrm>
          <a:prstGeom prst="bentConnector3">
            <a:avLst>
              <a:gd name="adj1" fmla="val 582"/>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cxnSp>
        <p:nvCxnSpPr>
          <p:cNvPr id="5" name="Elbow Connector 4">
            <a:extLst>
              <a:ext uri="{FF2B5EF4-FFF2-40B4-BE49-F238E27FC236}">
                <a16:creationId xmlns:a16="http://schemas.microsoft.com/office/drawing/2014/main" id="{797B95C9-A39D-FF04-ABAE-E6465B9944CF}"/>
              </a:ext>
            </a:extLst>
          </p:cNvPr>
          <p:cNvCxnSpPr>
            <a:cxnSpLocks/>
          </p:cNvCxnSpPr>
          <p:nvPr/>
        </p:nvCxnSpPr>
        <p:spPr>
          <a:xfrm rot="16200000" flipH="1">
            <a:off x="7277709" y="2270179"/>
            <a:ext cx="632514" cy="571278"/>
          </a:xfrm>
          <a:prstGeom prst="bentConnector3">
            <a:avLst>
              <a:gd name="adj1" fmla="val 50000"/>
            </a:avLst>
          </a:prstGeom>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cxnSp>
        <p:nvCxnSpPr>
          <p:cNvPr id="7" name="Elbow Connector 6">
            <a:extLst>
              <a:ext uri="{FF2B5EF4-FFF2-40B4-BE49-F238E27FC236}">
                <a16:creationId xmlns:a16="http://schemas.microsoft.com/office/drawing/2014/main" id="{F8AB8BFE-B932-8AB8-1D95-7517BE63F5DC}"/>
              </a:ext>
            </a:extLst>
          </p:cNvPr>
          <p:cNvCxnSpPr>
            <a:cxnSpLocks/>
          </p:cNvCxnSpPr>
          <p:nvPr/>
        </p:nvCxnSpPr>
        <p:spPr>
          <a:xfrm rot="5400000" flipH="1" flipV="1">
            <a:off x="5806712" y="5115767"/>
            <a:ext cx="985595" cy="358079"/>
          </a:xfrm>
          <a:prstGeom prst="bentConnector3">
            <a:avLst>
              <a:gd name="adj1" fmla="val 50000"/>
            </a:avLst>
          </a:prstGeom>
          <a:ln w="38100">
            <a:solidFill>
              <a:schemeClr val="accent2"/>
            </a:solidFill>
            <a:tailEnd type="oval" w="lg" len="lg"/>
          </a:ln>
        </p:spPr>
        <p:style>
          <a:lnRef idx="1">
            <a:schemeClr val="accent1"/>
          </a:lnRef>
          <a:fillRef idx="0">
            <a:schemeClr val="accent1"/>
          </a:fillRef>
          <a:effectRef idx="0">
            <a:schemeClr val="accent1"/>
          </a:effectRef>
          <a:fontRef idx="minor">
            <a:schemeClr val="tx1"/>
          </a:fontRef>
        </p:style>
      </p:cxnSp>
      <p:cxnSp>
        <p:nvCxnSpPr>
          <p:cNvPr id="8" name="Elbow Connector 7">
            <a:extLst>
              <a:ext uri="{FF2B5EF4-FFF2-40B4-BE49-F238E27FC236}">
                <a16:creationId xmlns:a16="http://schemas.microsoft.com/office/drawing/2014/main" id="{D43A9C90-E939-D9F2-A4CD-AC01DEC78899}"/>
              </a:ext>
            </a:extLst>
          </p:cNvPr>
          <p:cNvCxnSpPr>
            <a:cxnSpLocks/>
          </p:cNvCxnSpPr>
          <p:nvPr/>
        </p:nvCxnSpPr>
        <p:spPr>
          <a:xfrm>
            <a:off x="2046599" y="3498023"/>
            <a:ext cx="1988522" cy="1307911"/>
          </a:xfrm>
          <a:prstGeom prst="bentConnector3">
            <a:avLst>
              <a:gd name="adj1" fmla="val 51172"/>
            </a:avLst>
          </a:prstGeom>
          <a:ln w="38100">
            <a:solidFill>
              <a:schemeClr val="accent2"/>
            </a:solidFill>
            <a:tailEnd type="oval" w="lg" len="lg"/>
          </a:ln>
        </p:spPr>
        <p:style>
          <a:lnRef idx="1">
            <a:schemeClr val="accent1"/>
          </a:lnRef>
          <a:fillRef idx="0">
            <a:schemeClr val="accent1"/>
          </a:fillRef>
          <a:effectRef idx="0">
            <a:schemeClr val="accent1"/>
          </a:effectRef>
          <a:fontRef idx="minor">
            <a:schemeClr val="tx1"/>
          </a:fontRef>
        </p:style>
      </p:cxnSp>
      <p:cxnSp>
        <p:nvCxnSpPr>
          <p:cNvPr id="9" name="Elbow Connector 8">
            <a:extLst>
              <a:ext uri="{FF2B5EF4-FFF2-40B4-BE49-F238E27FC236}">
                <a16:creationId xmlns:a16="http://schemas.microsoft.com/office/drawing/2014/main" id="{FBC34EF7-E7D2-CABA-F9BE-BE4F693F9CC8}"/>
              </a:ext>
            </a:extLst>
          </p:cNvPr>
          <p:cNvCxnSpPr>
            <a:cxnSpLocks/>
          </p:cNvCxnSpPr>
          <p:nvPr/>
        </p:nvCxnSpPr>
        <p:spPr>
          <a:xfrm rot="16200000" flipH="1">
            <a:off x="3793014" y="5130608"/>
            <a:ext cx="896315" cy="417675"/>
          </a:xfrm>
          <a:prstGeom prst="bentConnector3">
            <a:avLst>
              <a:gd name="adj1" fmla="val 50000"/>
            </a:avLst>
          </a:prstGeom>
          <a:ln w="38100">
            <a:solidFill>
              <a:srgbClr val="0070C0"/>
            </a:solidFill>
            <a:tailEnd type="oval" w="lg" len="lg"/>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EF70266-630E-3F46-6AD2-71FCC09AA4F1}"/>
              </a:ext>
            </a:extLst>
          </p:cNvPr>
          <p:cNvCxnSpPr/>
          <p:nvPr/>
        </p:nvCxnSpPr>
        <p:spPr>
          <a:xfrm>
            <a:off x="1865855" y="3497955"/>
            <a:ext cx="829777" cy="0"/>
          </a:xfrm>
          <a:prstGeom prst="line">
            <a:avLst/>
          </a:prstGeom>
          <a:ln w="38100">
            <a:solidFill>
              <a:schemeClr val="accent6">
                <a:lumMod val="75000"/>
              </a:schemeClr>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7C13BB68-890A-042D-1FA0-CA95531F77D9}"/>
              </a:ext>
            </a:extLst>
          </p:cNvPr>
          <p:cNvGrpSpPr/>
          <p:nvPr/>
        </p:nvGrpSpPr>
        <p:grpSpPr>
          <a:xfrm>
            <a:off x="2046599" y="4397265"/>
            <a:ext cx="878228" cy="726945"/>
            <a:chOff x="7187576" y="4767272"/>
            <a:chExt cx="1175925" cy="973359"/>
          </a:xfrm>
        </p:grpSpPr>
        <p:grpSp>
          <p:nvGrpSpPr>
            <p:cNvPr id="12" name="Group 11">
              <a:extLst>
                <a:ext uri="{FF2B5EF4-FFF2-40B4-BE49-F238E27FC236}">
                  <a16:creationId xmlns:a16="http://schemas.microsoft.com/office/drawing/2014/main" id="{7FC26D73-FB00-E536-B2AE-445570C6825E}"/>
                </a:ext>
              </a:extLst>
            </p:cNvPr>
            <p:cNvGrpSpPr/>
            <p:nvPr/>
          </p:nvGrpSpPr>
          <p:grpSpPr>
            <a:xfrm>
              <a:off x="7551776" y="4767272"/>
              <a:ext cx="443130" cy="973359"/>
              <a:chOff x="7551776" y="4767272"/>
              <a:chExt cx="443130" cy="973359"/>
            </a:xfrm>
          </p:grpSpPr>
          <p:sp>
            <p:nvSpPr>
              <p:cNvPr id="25" name="Rounded Rectangle 24">
                <a:extLst>
                  <a:ext uri="{FF2B5EF4-FFF2-40B4-BE49-F238E27FC236}">
                    <a16:creationId xmlns:a16="http://schemas.microsoft.com/office/drawing/2014/main" id="{707EE2BD-589B-39DD-EDCE-5CAA7C591E05}"/>
                  </a:ext>
                </a:extLst>
              </p:cNvPr>
              <p:cNvSpPr/>
              <p:nvPr/>
            </p:nvSpPr>
            <p:spPr>
              <a:xfrm>
                <a:off x="7551776" y="4767272"/>
                <a:ext cx="443130" cy="973359"/>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6" name="Group 25">
                <a:extLst>
                  <a:ext uri="{FF2B5EF4-FFF2-40B4-BE49-F238E27FC236}">
                    <a16:creationId xmlns:a16="http://schemas.microsoft.com/office/drawing/2014/main" id="{97E250EC-D2C9-B400-3715-E84F75054F83}"/>
                  </a:ext>
                </a:extLst>
              </p:cNvPr>
              <p:cNvGrpSpPr/>
              <p:nvPr/>
            </p:nvGrpSpPr>
            <p:grpSpPr>
              <a:xfrm>
                <a:off x="7660979" y="4917113"/>
                <a:ext cx="224725" cy="434300"/>
                <a:chOff x="7660979" y="4917113"/>
                <a:chExt cx="224725" cy="434300"/>
              </a:xfrm>
            </p:grpSpPr>
            <p:sp>
              <p:nvSpPr>
                <p:cNvPr id="27" name="Rounded Rectangle 26">
                  <a:extLst>
                    <a:ext uri="{FF2B5EF4-FFF2-40B4-BE49-F238E27FC236}">
                      <a16:creationId xmlns:a16="http://schemas.microsoft.com/office/drawing/2014/main" id="{BF288455-36FE-337C-E002-9DF6DB2BA7F6}"/>
                    </a:ext>
                  </a:extLst>
                </p:cNvPr>
                <p:cNvSpPr/>
                <p:nvPr/>
              </p:nvSpPr>
              <p:spPr>
                <a:xfrm>
                  <a:off x="7660979" y="4917113"/>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ounded Rectangle 27">
                  <a:extLst>
                    <a:ext uri="{FF2B5EF4-FFF2-40B4-BE49-F238E27FC236}">
                      <a16:creationId xmlns:a16="http://schemas.microsoft.com/office/drawing/2014/main" id="{9212F23A-BDE8-A262-34C6-17FE251A6DF9}"/>
                    </a:ext>
                  </a:extLst>
                </p:cNvPr>
                <p:cNvSpPr/>
                <p:nvPr/>
              </p:nvSpPr>
              <p:spPr>
                <a:xfrm>
                  <a:off x="7660979" y="5046266"/>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ounded Rectangle 28">
                  <a:extLst>
                    <a:ext uri="{FF2B5EF4-FFF2-40B4-BE49-F238E27FC236}">
                      <a16:creationId xmlns:a16="http://schemas.microsoft.com/office/drawing/2014/main" id="{70EAB918-5F16-D59A-6BEE-FA39A12186C8}"/>
                    </a:ext>
                  </a:extLst>
                </p:cNvPr>
                <p:cNvSpPr/>
                <p:nvPr/>
              </p:nvSpPr>
              <p:spPr>
                <a:xfrm>
                  <a:off x="7660979" y="5168634"/>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ounded Rectangle 29">
                  <a:extLst>
                    <a:ext uri="{FF2B5EF4-FFF2-40B4-BE49-F238E27FC236}">
                      <a16:creationId xmlns:a16="http://schemas.microsoft.com/office/drawing/2014/main" id="{A0C50199-FA0F-11E4-D4DD-129C0EE82CCD}"/>
                    </a:ext>
                  </a:extLst>
                </p:cNvPr>
                <p:cNvSpPr/>
                <p:nvPr/>
              </p:nvSpPr>
              <p:spPr>
                <a:xfrm>
                  <a:off x="7660979" y="5297787"/>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3" name="Group 12">
              <a:extLst>
                <a:ext uri="{FF2B5EF4-FFF2-40B4-BE49-F238E27FC236}">
                  <a16:creationId xmlns:a16="http://schemas.microsoft.com/office/drawing/2014/main" id="{CFCE0CF3-8E97-1871-4537-E38BD750AFE7}"/>
                </a:ext>
              </a:extLst>
            </p:cNvPr>
            <p:cNvGrpSpPr/>
            <p:nvPr/>
          </p:nvGrpSpPr>
          <p:grpSpPr>
            <a:xfrm>
              <a:off x="7187576" y="4848332"/>
              <a:ext cx="336149" cy="808549"/>
              <a:chOff x="7148012" y="4848332"/>
              <a:chExt cx="336149" cy="808549"/>
            </a:xfrm>
          </p:grpSpPr>
          <p:sp>
            <p:nvSpPr>
              <p:cNvPr id="20" name="Rounded Rectangle 19">
                <a:extLst>
                  <a:ext uri="{FF2B5EF4-FFF2-40B4-BE49-F238E27FC236}">
                    <a16:creationId xmlns:a16="http://schemas.microsoft.com/office/drawing/2014/main" id="{03725244-E128-4CDF-D6EF-E312F786F069}"/>
                  </a:ext>
                </a:extLst>
              </p:cNvPr>
              <p:cNvSpPr/>
              <p:nvPr/>
            </p:nvSpPr>
            <p:spPr>
              <a:xfrm>
                <a:off x="7148012" y="4848332"/>
                <a:ext cx="336149" cy="808549"/>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9B79FC6A-8FF8-1E94-049C-572077A7E0EA}"/>
                  </a:ext>
                </a:extLst>
              </p:cNvPr>
              <p:cNvGrpSpPr/>
              <p:nvPr/>
            </p:nvGrpSpPr>
            <p:grpSpPr>
              <a:xfrm>
                <a:off x="7202165" y="4978297"/>
                <a:ext cx="224725" cy="305147"/>
                <a:chOff x="7660979" y="4917113"/>
                <a:chExt cx="224725" cy="305147"/>
              </a:xfrm>
            </p:grpSpPr>
            <p:sp>
              <p:nvSpPr>
                <p:cNvPr id="22" name="Rounded Rectangle 21">
                  <a:extLst>
                    <a:ext uri="{FF2B5EF4-FFF2-40B4-BE49-F238E27FC236}">
                      <a16:creationId xmlns:a16="http://schemas.microsoft.com/office/drawing/2014/main" id="{A289B2F1-410E-82B8-3B33-C80218CAA7AA}"/>
                    </a:ext>
                  </a:extLst>
                </p:cNvPr>
                <p:cNvSpPr/>
                <p:nvPr/>
              </p:nvSpPr>
              <p:spPr>
                <a:xfrm>
                  <a:off x="7660979" y="4917113"/>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a:extLst>
                    <a:ext uri="{FF2B5EF4-FFF2-40B4-BE49-F238E27FC236}">
                      <a16:creationId xmlns:a16="http://schemas.microsoft.com/office/drawing/2014/main" id="{6A2628A0-2376-248C-EE05-11CC7C94B3A0}"/>
                    </a:ext>
                  </a:extLst>
                </p:cNvPr>
                <p:cNvSpPr/>
                <p:nvPr/>
              </p:nvSpPr>
              <p:spPr>
                <a:xfrm>
                  <a:off x="7660979" y="5046266"/>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a:extLst>
                    <a:ext uri="{FF2B5EF4-FFF2-40B4-BE49-F238E27FC236}">
                      <a16:creationId xmlns:a16="http://schemas.microsoft.com/office/drawing/2014/main" id="{D55CF5B9-6C2A-96C3-AACD-0F4785599F2F}"/>
                    </a:ext>
                  </a:extLst>
                </p:cNvPr>
                <p:cNvSpPr/>
                <p:nvPr/>
              </p:nvSpPr>
              <p:spPr>
                <a:xfrm>
                  <a:off x="7660979" y="5168634"/>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4" name="Group 13">
              <a:extLst>
                <a:ext uri="{FF2B5EF4-FFF2-40B4-BE49-F238E27FC236}">
                  <a16:creationId xmlns:a16="http://schemas.microsoft.com/office/drawing/2014/main" id="{F3A9CC55-3936-8F63-53B5-88FE2F257A6D}"/>
                </a:ext>
              </a:extLst>
            </p:cNvPr>
            <p:cNvGrpSpPr/>
            <p:nvPr/>
          </p:nvGrpSpPr>
          <p:grpSpPr>
            <a:xfrm>
              <a:off x="8027352" y="4848332"/>
              <a:ext cx="336149" cy="808549"/>
              <a:chOff x="8062520" y="4848332"/>
              <a:chExt cx="336149" cy="808549"/>
            </a:xfrm>
          </p:grpSpPr>
          <p:sp>
            <p:nvSpPr>
              <p:cNvPr id="15" name="Rounded Rectangle 14">
                <a:extLst>
                  <a:ext uri="{FF2B5EF4-FFF2-40B4-BE49-F238E27FC236}">
                    <a16:creationId xmlns:a16="http://schemas.microsoft.com/office/drawing/2014/main" id="{4767755F-6D28-0087-22AA-F1426C020BF9}"/>
                  </a:ext>
                </a:extLst>
              </p:cNvPr>
              <p:cNvSpPr/>
              <p:nvPr/>
            </p:nvSpPr>
            <p:spPr>
              <a:xfrm>
                <a:off x="8062520" y="4848332"/>
                <a:ext cx="336149" cy="808549"/>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2B330EDC-D91D-D302-0044-6873E1A4270D}"/>
                  </a:ext>
                </a:extLst>
              </p:cNvPr>
              <p:cNvGrpSpPr/>
              <p:nvPr/>
            </p:nvGrpSpPr>
            <p:grpSpPr>
              <a:xfrm>
                <a:off x="8113599" y="4978297"/>
                <a:ext cx="224725" cy="305147"/>
                <a:chOff x="7660979" y="4917113"/>
                <a:chExt cx="224725" cy="305147"/>
              </a:xfrm>
            </p:grpSpPr>
            <p:sp>
              <p:nvSpPr>
                <p:cNvPr id="17" name="Rounded Rectangle 16">
                  <a:extLst>
                    <a:ext uri="{FF2B5EF4-FFF2-40B4-BE49-F238E27FC236}">
                      <a16:creationId xmlns:a16="http://schemas.microsoft.com/office/drawing/2014/main" id="{D1FA357F-17E5-2EED-300A-5A17D1CB3CC4}"/>
                    </a:ext>
                  </a:extLst>
                </p:cNvPr>
                <p:cNvSpPr/>
                <p:nvPr/>
              </p:nvSpPr>
              <p:spPr>
                <a:xfrm>
                  <a:off x="7660979" y="4917113"/>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a:extLst>
                    <a:ext uri="{FF2B5EF4-FFF2-40B4-BE49-F238E27FC236}">
                      <a16:creationId xmlns:a16="http://schemas.microsoft.com/office/drawing/2014/main" id="{0C685AEE-4941-A9D5-8FDF-69E562C3D03B}"/>
                    </a:ext>
                  </a:extLst>
                </p:cNvPr>
                <p:cNvSpPr/>
                <p:nvPr/>
              </p:nvSpPr>
              <p:spPr>
                <a:xfrm>
                  <a:off x="7660979" y="5046266"/>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a:extLst>
                    <a:ext uri="{FF2B5EF4-FFF2-40B4-BE49-F238E27FC236}">
                      <a16:creationId xmlns:a16="http://schemas.microsoft.com/office/drawing/2014/main" id="{67E7CF03-0E12-D8E2-8146-885C0B0573D8}"/>
                    </a:ext>
                  </a:extLst>
                </p:cNvPr>
                <p:cNvSpPr/>
                <p:nvPr/>
              </p:nvSpPr>
              <p:spPr>
                <a:xfrm>
                  <a:off x="7660979" y="5168634"/>
                  <a:ext cx="224725" cy="5362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pic>
        <p:nvPicPr>
          <p:cNvPr id="31" name="Picture 30">
            <a:extLst>
              <a:ext uri="{FF2B5EF4-FFF2-40B4-BE49-F238E27FC236}">
                <a16:creationId xmlns:a16="http://schemas.microsoft.com/office/drawing/2014/main" id="{202FA6DB-E7D0-6C61-8BC4-9D891D8E5704}"/>
              </a:ext>
            </a:extLst>
          </p:cNvPr>
          <p:cNvPicPr>
            <a:picLocks noChangeAspect="1"/>
          </p:cNvPicPr>
          <p:nvPr/>
        </p:nvPicPr>
        <p:blipFill rotWithShape="1">
          <a:blip r:embed="rId3"/>
          <a:srcRect b="39149"/>
          <a:stretch/>
        </p:blipFill>
        <p:spPr>
          <a:xfrm>
            <a:off x="3338385" y="1937789"/>
            <a:ext cx="515705" cy="481381"/>
          </a:xfrm>
          <a:prstGeom prst="rect">
            <a:avLst/>
          </a:prstGeom>
        </p:spPr>
      </p:pic>
      <p:cxnSp>
        <p:nvCxnSpPr>
          <p:cNvPr id="32" name="Straight Connector 31">
            <a:extLst>
              <a:ext uri="{FF2B5EF4-FFF2-40B4-BE49-F238E27FC236}">
                <a16:creationId xmlns:a16="http://schemas.microsoft.com/office/drawing/2014/main" id="{3C2967B5-1734-4B25-1D5B-95C6B8FDEB34}"/>
              </a:ext>
            </a:extLst>
          </p:cNvPr>
          <p:cNvCxnSpPr/>
          <p:nvPr/>
        </p:nvCxnSpPr>
        <p:spPr>
          <a:xfrm>
            <a:off x="3063649" y="3495157"/>
            <a:ext cx="829777" cy="0"/>
          </a:xfrm>
          <a:prstGeom prst="line">
            <a:avLst/>
          </a:prstGeom>
          <a:ln w="38100">
            <a:solidFill>
              <a:schemeClr val="accent6">
                <a:lumMod val="75000"/>
              </a:schemeClr>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D3DBD98-82EE-5F3C-8EF7-469FFC6D5D6F}"/>
              </a:ext>
            </a:extLst>
          </p:cNvPr>
          <p:cNvCxnSpPr/>
          <p:nvPr/>
        </p:nvCxnSpPr>
        <p:spPr>
          <a:xfrm>
            <a:off x="3907206" y="3495157"/>
            <a:ext cx="829777" cy="0"/>
          </a:xfrm>
          <a:prstGeom prst="line">
            <a:avLst/>
          </a:prstGeom>
          <a:ln w="38100">
            <a:solidFill>
              <a:schemeClr val="accent6">
                <a:lumMod val="75000"/>
              </a:schemeClr>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35D65AE-F587-9C2A-153D-375AE1B896F1}"/>
              </a:ext>
            </a:extLst>
          </p:cNvPr>
          <p:cNvCxnSpPr/>
          <p:nvPr/>
        </p:nvCxnSpPr>
        <p:spPr>
          <a:xfrm>
            <a:off x="4234058" y="3495157"/>
            <a:ext cx="829777" cy="0"/>
          </a:xfrm>
          <a:prstGeom prst="line">
            <a:avLst/>
          </a:prstGeom>
          <a:ln w="38100">
            <a:solidFill>
              <a:schemeClr val="accent6">
                <a:lumMod val="75000"/>
              </a:schemeClr>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D8BA02E-20FE-58AD-FDB5-4E86D70AD9B5}"/>
              </a:ext>
            </a:extLst>
          </p:cNvPr>
          <p:cNvCxnSpPr/>
          <p:nvPr/>
        </p:nvCxnSpPr>
        <p:spPr>
          <a:xfrm>
            <a:off x="5093196" y="3495157"/>
            <a:ext cx="829777" cy="0"/>
          </a:xfrm>
          <a:prstGeom prst="line">
            <a:avLst/>
          </a:prstGeom>
          <a:ln w="38100">
            <a:solidFill>
              <a:schemeClr val="accent6">
                <a:lumMod val="75000"/>
              </a:schemeClr>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8744A2D-6264-405D-4CB8-4D175956F350}"/>
              </a:ext>
            </a:extLst>
          </p:cNvPr>
          <p:cNvCxnSpPr/>
          <p:nvPr/>
        </p:nvCxnSpPr>
        <p:spPr>
          <a:xfrm>
            <a:off x="5922974" y="3495157"/>
            <a:ext cx="829777" cy="0"/>
          </a:xfrm>
          <a:prstGeom prst="line">
            <a:avLst/>
          </a:prstGeom>
          <a:ln w="38100">
            <a:solidFill>
              <a:schemeClr val="accent6">
                <a:lumMod val="75000"/>
              </a:schemeClr>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C4769DA-C081-9EF7-3979-91259DBBBF54}"/>
              </a:ext>
            </a:extLst>
          </p:cNvPr>
          <p:cNvCxnSpPr/>
          <p:nvPr/>
        </p:nvCxnSpPr>
        <p:spPr>
          <a:xfrm>
            <a:off x="6478550" y="3495157"/>
            <a:ext cx="829777" cy="0"/>
          </a:xfrm>
          <a:prstGeom prst="line">
            <a:avLst/>
          </a:prstGeom>
          <a:ln w="38100">
            <a:solidFill>
              <a:schemeClr val="accent6">
                <a:lumMod val="75000"/>
              </a:schemeClr>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01B7D8C-C418-8C3D-0B97-FFEB2EE34C12}"/>
              </a:ext>
            </a:extLst>
          </p:cNvPr>
          <p:cNvCxnSpPr/>
          <p:nvPr/>
        </p:nvCxnSpPr>
        <p:spPr>
          <a:xfrm>
            <a:off x="7126084" y="3495157"/>
            <a:ext cx="829777" cy="0"/>
          </a:xfrm>
          <a:prstGeom prst="line">
            <a:avLst/>
          </a:prstGeom>
          <a:ln w="38100">
            <a:solidFill>
              <a:schemeClr val="accent6">
                <a:lumMod val="75000"/>
              </a:schemeClr>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596C3EBE-7CCA-7786-12FF-FBB504F4C282}"/>
              </a:ext>
            </a:extLst>
          </p:cNvPr>
          <p:cNvCxnSpPr>
            <a:cxnSpLocks/>
          </p:cNvCxnSpPr>
          <p:nvPr/>
        </p:nvCxnSpPr>
        <p:spPr>
          <a:xfrm flipV="1">
            <a:off x="3907206" y="4802972"/>
            <a:ext cx="837096" cy="4702"/>
          </a:xfrm>
          <a:prstGeom prst="line">
            <a:avLst/>
          </a:prstGeom>
          <a:ln w="38100">
            <a:solidFill>
              <a:schemeClr val="accent2"/>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40" name="Elbow Connector 39">
            <a:extLst>
              <a:ext uri="{FF2B5EF4-FFF2-40B4-BE49-F238E27FC236}">
                <a16:creationId xmlns:a16="http://schemas.microsoft.com/office/drawing/2014/main" id="{FECB4481-6927-0499-B82A-A611466679B1}"/>
              </a:ext>
            </a:extLst>
          </p:cNvPr>
          <p:cNvCxnSpPr>
            <a:cxnSpLocks/>
          </p:cNvCxnSpPr>
          <p:nvPr/>
        </p:nvCxnSpPr>
        <p:spPr>
          <a:xfrm rot="5400000" flipH="1" flipV="1">
            <a:off x="5067228" y="3881323"/>
            <a:ext cx="1242005" cy="469488"/>
          </a:xfrm>
          <a:prstGeom prst="bentConnector3">
            <a:avLst>
              <a:gd name="adj1" fmla="val 50000"/>
            </a:avLst>
          </a:prstGeom>
          <a:ln w="38100">
            <a:solidFill>
              <a:schemeClr val="accent6">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4F3831A-195A-BA32-5EB5-D90884349771}"/>
              </a:ext>
            </a:extLst>
          </p:cNvPr>
          <p:cNvCxnSpPr/>
          <p:nvPr/>
        </p:nvCxnSpPr>
        <p:spPr>
          <a:xfrm>
            <a:off x="4623707" y="4802005"/>
            <a:ext cx="829777" cy="0"/>
          </a:xfrm>
          <a:prstGeom prst="line">
            <a:avLst/>
          </a:prstGeom>
          <a:ln w="38100">
            <a:solidFill>
              <a:schemeClr val="accent2"/>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56BA8DE4-E568-BC29-AFFF-55D34BB0A978}"/>
              </a:ext>
            </a:extLst>
          </p:cNvPr>
          <p:cNvCxnSpPr/>
          <p:nvPr/>
        </p:nvCxnSpPr>
        <p:spPr>
          <a:xfrm>
            <a:off x="5187694" y="4802005"/>
            <a:ext cx="829777" cy="0"/>
          </a:xfrm>
          <a:prstGeom prst="line">
            <a:avLst/>
          </a:prstGeom>
          <a:ln w="38100">
            <a:solidFill>
              <a:schemeClr val="accent2"/>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6AAF965F-130D-1C64-F7BF-08C06D5F1676}"/>
              </a:ext>
            </a:extLst>
          </p:cNvPr>
          <p:cNvCxnSpPr/>
          <p:nvPr/>
        </p:nvCxnSpPr>
        <p:spPr>
          <a:xfrm>
            <a:off x="5641755" y="4802005"/>
            <a:ext cx="829777" cy="0"/>
          </a:xfrm>
          <a:prstGeom prst="line">
            <a:avLst/>
          </a:prstGeom>
          <a:ln w="38100">
            <a:solidFill>
              <a:schemeClr val="accent2"/>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BC069840-E2F8-CEEF-EA9F-CD22B8595275}"/>
              </a:ext>
            </a:extLst>
          </p:cNvPr>
          <p:cNvCxnSpPr>
            <a:cxnSpLocks/>
          </p:cNvCxnSpPr>
          <p:nvPr/>
        </p:nvCxnSpPr>
        <p:spPr>
          <a:xfrm>
            <a:off x="4450009" y="5787604"/>
            <a:ext cx="1676134" cy="0"/>
          </a:xfrm>
          <a:prstGeom prst="line">
            <a:avLst/>
          </a:prstGeom>
          <a:ln w="38100">
            <a:solidFill>
              <a:srgbClr val="0070C0"/>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E199C3DA-4632-1EBF-6670-5DBB66312195}"/>
              </a:ext>
            </a:extLst>
          </p:cNvPr>
          <p:cNvCxnSpPr>
            <a:cxnSpLocks/>
          </p:cNvCxnSpPr>
          <p:nvPr/>
        </p:nvCxnSpPr>
        <p:spPr>
          <a:xfrm>
            <a:off x="6478550" y="4802005"/>
            <a:ext cx="891559" cy="11099"/>
          </a:xfrm>
          <a:prstGeom prst="line">
            <a:avLst/>
          </a:prstGeom>
          <a:ln w="38100">
            <a:solidFill>
              <a:schemeClr val="accent2"/>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914547A-BEA9-3FDE-62D6-492991BB2F95}"/>
              </a:ext>
            </a:extLst>
          </p:cNvPr>
          <p:cNvCxnSpPr>
            <a:cxnSpLocks/>
          </p:cNvCxnSpPr>
          <p:nvPr/>
        </p:nvCxnSpPr>
        <p:spPr>
          <a:xfrm>
            <a:off x="7420986" y="5375898"/>
            <a:ext cx="2028541" cy="0"/>
          </a:xfrm>
          <a:prstGeom prst="line">
            <a:avLst/>
          </a:prstGeom>
          <a:ln w="38100">
            <a:solidFill>
              <a:schemeClr val="accent5"/>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5DEB3AB-385F-6885-F232-A67A8868A1C1}"/>
              </a:ext>
            </a:extLst>
          </p:cNvPr>
          <p:cNvCxnSpPr>
            <a:cxnSpLocks/>
          </p:cNvCxnSpPr>
          <p:nvPr/>
        </p:nvCxnSpPr>
        <p:spPr>
          <a:xfrm>
            <a:off x="6120470" y="5787604"/>
            <a:ext cx="3329056" cy="0"/>
          </a:xfrm>
          <a:prstGeom prst="line">
            <a:avLst/>
          </a:prstGeom>
          <a:ln w="38100">
            <a:solidFill>
              <a:srgbClr val="0070C0"/>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094B8F1F-FCD0-5F9A-EEAE-F834019C7BA0}"/>
              </a:ext>
            </a:extLst>
          </p:cNvPr>
          <p:cNvCxnSpPr/>
          <p:nvPr/>
        </p:nvCxnSpPr>
        <p:spPr>
          <a:xfrm>
            <a:off x="7370109" y="4802005"/>
            <a:ext cx="829777" cy="0"/>
          </a:xfrm>
          <a:prstGeom prst="line">
            <a:avLst/>
          </a:prstGeom>
          <a:ln w="38100">
            <a:solidFill>
              <a:schemeClr val="accent2"/>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20854E3A-E18F-BA3E-D5EB-696A3AA87A93}"/>
              </a:ext>
            </a:extLst>
          </p:cNvPr>
          <p:cNvCxnSpPr>
            <a:cxnSpLocks/>
          </p:cNvCxnSpPr>
          <p:nvPr/>
        </p:nvCxnSpPr>
        <p:spPr>
          <a:xfrm>
            <a:off x="8199886" y="4802005"/>
            <a:ext cx="1249640" cy="0"/>
          </a:xfrm>
          <a:prstGeom prst="line">
            <a:avLst/>
          </a:prstGeom>
          <a:ln w="38100">
            <a:solidFill>
              <a:schemeClr val="accent2"/>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7ECE7938-936D-DD64-5528-5FA672ABCC02}"/>
              </a:ext>
            </a:extLst>
          </p:cNvPr>
          <p:cNvCxnSpPr>
            <a:cxnSpLocks/>
          </p:cNvCxnSpPr>
          <p:nvPr/>
        </p:nvCxnSpPr>
        <p:spPr>
          <a:xfrm>
            <a:off x="7994928" y="3495058"/>
            <a:ext cx="1454598" cy="0"/>
          </a:xfrm>
          <a:prstGeom prst="line">
            <a:avLst/>
          </a:prstGeom>
          <a:ln w="38100">
            <a:solidFill>
              <a:schemeClr val="accent6">
                <a:lumMod val="75000"/>
              </a:schemeClr>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51" name="Elbow Connector 50">
            <a:extLst>
              <a:ext uri="{FF2B5EF4-FFF2-40B4-BE49-F238E27FC236}">
                <a16:creationId xmlns:a16="http://schemas.microsoft.com/office/drawing/2014/main" id="{A9BC8E56-7477-5683-4210-EC33A2815E50}"/>
              </a:ext>
            </a:extLst>
          </p:cNvPr>
          <p:cNvCxnSpPr>
            <a:cxnSpLocks/>
          </p:cNvCxnSpPr>
          <p:nvPr/>
        </p:nvCxnSpPr>
        <p:spPr>
          <a:xfrm flipV="1">
            <a:off x="3883046" y="2207552"/>
            <a:ext cx="1304648" cy="1205118"/>
          </a:xfrm>
          <a:prstGeom prst="bentConnector3">
            <a:avLst>
              <a:gd name="adj1" fmla="val 432"/>
            </a:avLst>
          </a:prstGeom>
          <a:ln w="38100">
            <a:solidFill>
              <a:schemeClr val="accent4"/>
            </a:solidFill>
            <a:tailEnd type="oval" w="lg" len="lg"/>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054E4463-48D5-A0ED-D1A6-A035563147CE}"/>
              </a:ext>
            </a:extLst>
          </p:cNvPr>
          <p:cNvCxnSpPr/>
          <p:nvPr/>
        </p:nvCxnSpPr>
        <p:spPr>
          <a:xfrm>
            <a:off x="2233872" y="3496775"/>
            <a:ext cx="829777" cy="0"/>
          </a:xfrm>
          <a:prstGeom prst="line">
            <a:avLst/>
          </a:prstGeom>
          <a:ln w="38100">
            <a:solidFill>
              <a:schemeClr val="accent6">
                <a:lumMod val="75000"/>
              </a:schemeClr>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2E57C55F-2C32-9385-C42C-2CF8A35971E2}"/>
              </a:ext>
            </a:extLst>
          </p:cNvPr>
          <p:cNvCxnSpPr/>
          <p:nvPr/>
        </p:nvCxnSpPr>
        <p:spPr>
          <a:xfrm>
            <a:off x="5213346" y="2211477"/>
            <a:ext cx="829777" cy="0"/>
          </a:xfrm>
          <a:prstGeom prst="line">
            <a:avLst/>
          </a:prstGeom>
          <a:ln w="38100">
            <a:solidFill>
              <a:schemeClr val="accent4"/>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412D800D-E652-A252-97D6-087743CE3C82}"/>
              </a:ext>
            </a:extLst>
          </p:cNvPr>
          <p:cNvCxnSpPr>
            <a:cxnSpLocks/>
          </p:cNvCxnSpPr>
          <p:nvPr/>
        </p:nvCxnSpPr>
        <p:spPr>
          <a:xfrm>
            <a:off x="6024152" y="2213378"/>
            <a:ext cx="487151" cy="0"/>
          </a:xfrm>
          <a:prstGeom prst="line">
            <a:avLst/>
          </a:prstGeom>
          <a:ln w="38100">
            <a:solidFill>
              <a:schemeClr val="accent4"/>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E480EFBE-56ED-03BD-9F4B-963006410B8F}"/>
              </a:ext>
            </a:extLst>
          </p:cNvPr>
          <p:cNvCxnSpPr/>
          <p:nvPr/>
        </p:nvCxnSpPr>
        <p:spPr>
          <a:xfrm>
            <a:off x="6478550" y="2207552"/>
            <a:ext cx="829777" cy="0"/>
          </a:xfrm>
          <a:prstGeom prst="line">
            <a:avLst/>
          </a:prstGeom>
          <a:ln w="38100">
            <a:solidFill>
              <a:schemeClr val="accent4"/>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32D7218-6DF3-EC36-9F9F-9C15F830B1F9}"/>
              </a:ext>
            </a:extLst>
          </p:cNvPr>
          <p:cNvCxnSpPr/>
          <p:nvPr/>
        </p:nvCxnSpPr>
        <p:spPr>
          <a:xfrm>
            <a:off x="7213000" y="2207552"/>
            <a:ext cx="829777" cy="0"/>
          </a:xfrm>
          <a:prstGeom prst="line">
            <a:avLst/>
          </a:prstGeom>
          <a:ln w="38100">
            <a:solidFill>
              <a:schemeClr val="accent4"/>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FF0DA34C-0075-4FD8-3472-7A37BB6E0E3F}"/>
              </a:ext>
            </a:extLst>
          </p:cNvPr>
          <p:cNvCxnSpPr>
            <a:cxnSpLocks/>
          </p:cNvCxnSpPr>
          <p:nvPr/>
        </p:nvCxnSpPr>
        <p:spPr>
          <a:xfrm>
            <a:off x="6039835" y="1835940"/>
            <a:ext cx="0" cy="375619"/>
          </a:xfrm>
          <a:prstGeom prst="line">
            <a:avLst/>
          </a:prstGeom>
          <a:ln w="38100">
            <a:solidFill>
              <a:schemeClr val="accent4"/>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0031B1DB-5D3D-F145-4732-B24E17E3366D}"/>
              </a:ext>
            </a:extLst>
          </p:cNvPr>
          <p:cNvCxnSpPr>
            <a:cxnSpLocks/>
          </p:cNvCxnSpPr>
          <p:nvPr/>
        </p:nvCxnSpPr>
        <p:spPr>
          <a:xfrm>
            <a:off x="8020367" y="2207552"/>
            <a:ext cx="1429160" cy="0"/>
          </a:xfrm>
          <a:prstGeom prst="line">
            <a:avLst/>
          </a:prstGeom>
          <a:ln w="38100">
            <a:solidFill>
              <a:schemeClr val="accent4"/>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0BA7020F-1142-037E-6816-BBD1A4C730FD}"/>
              </a:ext>
            </a:extLst>
          </p:cNvPr>
          <p:cNvSpPr txBox="1"/>
          <p:nvPr/>
        </p:nvSpPr>
        <p:spPr>
          <a:xfrm>
            <a:off x="3088067" y="1721169"/>
            <a:ext cx="953393" cy="257674"/>
          </a:xfrm>
          <a:prstGeom prst="rect">
            <a:avLst/>
          </a:prstGeom>
          <a:noFill/>
        </p:spPr>
        <p:txBody>
          <a:bodyPr wrap="none" rtlCol="0">
            <a:spAutoFit/>
          </a:bodyPr>
          <a:lstStyle/>
          <a:p>
            <a:r>
              <a:rPr lang="en-US" sz="1200" dirty="0">
                <a:solidFill>
                  <a:schemeClr val="tx1">
                    <a:alpha val="50000"/>
                  </a:schemeClr>
                </a:solidFill>
              </a:rPr>
              <a:t>Collaboration</a:t>
            </a:r>
          </a:p>
        </p:txBody>
      </p:sp>
      <p:sp>
        <p:nvSpPr>
          <p:cNvPr id="60" name="TextBox 59">
            <a:extLst>
              <a:ext uri="{FF2B5EF4-FFF2-40B4-BE49-F238E27FC236}">
                <a16:creationId xmlns:a16="http://schemas.microsoft.com/office/drawing/2014/main" id="{31FB37BC-EABF-1ED7-9FC8-56F153A9B659}"/>
              </a:ext>
            </a:extLst>
          </p:cNvPr>
          <p:cNvSpPr txBox="1"/>
          <p:nvPr/>
        </p:nvSpPr>
        <p:spPr>
          <a:xfrm>
            <a:off x="3478536" y="6029788"/>
            <a:ext cx="907884" cy="257674"/>
          </a:xfrm>
          <a:prstGeom prst="rect">
            <a:avLst/>
          </a:prstGeom>
          <a:noFill/>
        </p:spPr>
        <p:txBody>
          <a:bodyPr wrap="none" rtlCol="0">
            <a:spAutoFit/>
          </a:bodyPr>
          <a:lstStyle/>
          <a:p>
            <a:r>
              <a:rPr lang="en-US" sz="1200" dirty="0">
                <a:solidFill>
                  <a:schemeClr val="tx1">
                    <a:alpha val="50000"/>
                  </a:schemeClr>
                </a:solidFill>
              </a:rPr>
              <a:t>Data Archive</a:t>
            </a:r>
          </a:p>
        </p:txBody>
      </p:sp>
      <p:sp>
        <p:nvSpPr>
          <p:cNvPr id="61" name="TextBox 60">
            <a:extLst>
              <a:ext uri="{FF2B5EF4-FFF2-40B4-BE49-F238E27FC236}">
                <a16:creationId xmlns:a16="http://schemas.microsoft.com/office/drawing/2014/main" id="{02EC0453-3FF0-440F-1272-DC1D0692BF47}"/>
              </a:ext>
            </a:extLst>
          </p:cNvPr>
          <p:cNvSpPr txBox="1"/>
          <p:nvPr/>
        </p:nvSpPr>
        <p:spPr>
          <a:xfrm>
            <a:off x="1969000" y="5107280"/>
            <a:ext cx="850085" cy="257674"/>
          </a:xfrm>
          <a:prstGeom prst="rect">
            <a:avLst/>
          </a:prstGeom>
          <a:noFill/>
        </p:spPr>
        <p:txBody>
          <a:bodyPr wrap="none" rtlCol="0">
            <a:spAutoFit/>
          </a:bodyPr>
          <a:lstStyle/>
          <a:p>
            <a:r>
              <a:rPr lang="en-US" sz="1200" dirty="0">
                <a:solidFill>
                  <a:schemeClr val="tx1">
                    <a:alpha val="50000"/>
                  </a:schemeClr>
                </a:solidFill>
              </a:rPr>
              <a:t>HPC Cluster</a:t>
            </a:r>
          </a:p>
        </p:txBody>
      </p:sp>
      <p:sp>
        <p:nvSpPr>
          <p:cNvPr id="62" name="TextBox 61">
            <a:extLst>
              <a:ext uri="{FF2B5EF4-FFF2-40B4-BE49-F238E27FC236}">
                <a16:creationId xmlns:a16="http://schemas.microsoft.com/office/drawing/2014/main" id="{FBA29C90-568A-B4D7-CC88-D117F209F627}"/>
              </a:ext>
            </a:extLst>
          </p:cNvPr>
          <p:cNvSpPr txBox="1"/>
          <p:nvPr/>
        </p:nvSpPr>
        <p:spPr>
          <a:xfrm>
            <a:off x="5518190" y="1010831"/>
            <a:ext cx="896670" cy="257674"/>
          </a:xfrm>
          <a:prstGeom prst="rect">
            <a:avLst/>
          </a:prstGeom>
          <a:noFill/>
        </p:spPr>
        <p:txBody>
          <a:bodyPr wrap="none" rtlCol="0">
            <a:spAutoFit/>
          </a:bodyPr>
          <a:lstStyle/>
          <a:p>
            <a:r>
              <a:rPr lang="en-US" sz="1200" dirty="0">
                <a:solidFill>
                  <a:schemeClr val="tx1">
                    <a:alpha val="50000"/>
                  </a:schemeClr>
                </a:solidFill>
              </a:rPr>
              <a:t>Experiments</a:t>
            </a:r>
          </a:p>
        </p:txBody>
      </p:sp>
      <p:sp>
        <p:nvSpPr>
          <p:cNvPr id="63" name="TextBox 62">
            <a:extLst>
              <a:ext uri="{FF2B5EF4-FFF2-40B4-BE49-F238E27FC236}">
                <a16:creationId xmlns:a16="http://schemas.microsoft.com/office/drawing/2014/main" id="{518F0348-6DD0-7612-7284-F8B1294B3B24}"/>
              </a:ext>
            </a:extLst>
          </p:cNvPr>
          <p:cNvSpPr txBox="1"/>
          <p:nvPr/>
        </p:nvSpPr>
        <p:spPr>
          <a:xfrm>
            <a:off x="9922805" y="3088223"/>
            <a:ext cx="897297" cy="584775"/>
          </a:xfrm>
          <a:prstGeom prst="rect">
            <a:avLst/>
          </a:prstGeom>
          <a:noFill/>
        </p:spPr>
        <p:txBody>
          <a:bodyPr wrap="none" rtlCol="0">
            <a:spAutoFit/>
          </a:bodyPr>
          <a:lstStyle/>
          <a:p>
            <a:pPr algn="ctr"/>
            <a:r>
              <a:rPr lang="en-US" sz="1600" dirty="0">
                <a:solidFill>
                  <a:srgbClr val="C00000"/>
                </a:solidFill>
              </a:rPr>
              <a:t>Share</a:t>
            </a:r>
          </a:p>
          <a:p>
            <a:pPr algn="ctr"/>
            <a:r>
              <a:rPr lang="en-US" sz="1600" dirty="0">
                <a:solidFill>
                  <a:srgbClr val="C00000"/>
                </a:solidFill>
              </a:rPr>
              <a:t>dataset?</a:t>
            </a:r>
          </a:p>
        </p:txBody>
      </p:sp>
      <p:sp>
        <p:nvSpPr>
          <p:cNvPr id="64" name="Right Brace 63">
            <a:extLst>
              <a:ext uri="{FF2B5EF4-FFF2-40B4-BE49-F238E27FC236}">
                <a16:creationId xmlns:a16="http://schemas.microsoft.com/office/drawing/2014/main" id="{250D14D3-C68A-82DB-E27B-EAE35EE53C71}"/>
              </a:ext>
            </a:extLst>
          </p:cNvPr>
          <p:cNvSpPr/>
          <p:nvPr/>
        </p:nvSpPr>
        <p:spPr>
          <a:xfrm>
            <a:off x="9590959" y="2115933"/>
            <a:ext cx="322538" cy="3783309"/>
          </a:xfrm>
          <a:prstGeom prst="rightBrac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5" name="Straight Connector 64">
            <a:extLst>
              <a:ext uri="{FF2B5EF4-FFF2-40B4-BE49-F238E27FC236}">
                <a16:creationId xmlns:a16="http://schemas.microsoft.com/office/drawing/2014/main" id="{46D363D4-4B52-D525-1FA4-4B8436D3C3FE}"/>
              </a:ext>
            </a:extLst>
          </p:cNvPr>
          <p:cNvCxnSpPr>
            <a:cxnSpLocks/>
          </p:cNvCxnSpPr>
          <p:nvPr/>
        </p:nvCxnSpPr>
        <p:spPr>
          <a:xfrm>
            <a:off x="6219675" y="2881704"/>
            <a:ext cx="3229852" cy="0"/>
          </a:xfrm>
          <a:prstGeom prst="line">
            <a:avLst/>
          </a:prstGeom>
          <a:ln w="38100">
            <a:solidFill>
              <a:schemeClr val="accent1"/>
            </a:solidFill>
            <a:headEnd type="none" w="lg" len="lg"/>
            <a:tailEnd type="oval" w="lg" len="lg"/>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C1C1303E-B9E9-5320-F577-D747737E35F4}"/>
              </a:ext>
            </a:extLst>
          </p:cNvPr>
          <p:cNvSpPr txBox="1"/>
          <p:nvPr/>
        </p:nvSpPr>
        <p:spPr>
          <a:xfrm>
            <a:off x="3472399" y="3618049"/>
            <a:ext cx="184731" cy="369332"/>
          </a:xfrm>
          <a:prstGeom prst="rect">
            <a:avLst/>
          </a:prstGeom>
          <a:noFill/>
        </p:spPr>
        <p:txBody>
          <a:bodyPr wrap="none" rtlCol="0">
            <a:spAutoFit/>
          </a:bodyPr>
          <a:lstStyle/>
          <a:p>
            <a:endParaRPr lang="de-DE"/>
          </a:p>
        </p:txBody>
      </p:sp>
      <p:sp>
        <p:nvSpPr>
          <p:cNvPr id="67" name="Title 4">
            <a:extLst>
              <a:ext uri="{FF2B5EF4-FFF2-40B4-BE49-F238E27FC236}">
                <a16:creationId xmlns:a16="http://schemas.microsoft.com/office/drawing/2014/main" id="{57EE5371-815E-B399-6844-7FBF28AF62AA}"/>
              </a:ext>
            </a:extLst>
          </p:cNvPr>
          <p:cNvSpPr>
            <a:spLocks noGrp="1"/>
          </p:cNvSpPr>
          <p:nvPr>
            <p:ph type="title"/>
          </p:nvPr>
        </p:nvSpPr>
        <p:spPr>
          <a:xfrm>
            <a:off x="518899" y="272177"/>
            <a:ext cx="11149188" cy="600744"/>
          </a:xfrm>
        </p:spPr>
        <p:txBody>
          <a:bodyPr>
            <a:normAutofit fontScale="90000"/>
          </a:bodyPr>
          <a:lstStyle/>
          <a:p>
            <a:r>
              <a:rPr lang="de-DE" dirty="0"/>
              <a:t>Data, </a:t>
            </a:r>
            <a:r>
              <a:rPr lang="de-DE" dirty="0" err="1"/>
              <a:t>what</a:t>
            </a:r>
            <a:r>
              <a:rPr lang="de-DE" dirty="0"/>
              <a:t> </a:t>
            </a:r>
            <a:r>
              <a:rPr lang="de-DE" dirty="0" err="1"/>
              <a:t>is</a:t>
            </a:r>
            <a:r>
              <a:rPr lang="de-DE" dirty="0"/>
              <a:t> </a:t>
            </a:r>
            <a:r>
              <a:rPr lang="de-DE" dirty="0" err="1"/>
              <a:t>the</a:t>
            </a:r>
            <a:r>
              <a:rPr lang="de-DE" dirty="0"/>
              <a:t> </a:t>
            </a:r>
            <a:r>
              <a:rPr lang="de-DE" dirty="0" err="1"/>
              <a:t>problem</a:t>
            </a:r>
            <a:r>
              <a:rPr lang="de-DE" dirty="0"/>
              <a:t>?   </a:t>
            </a:r>
            <a:br>
              <a:rPr lang="de-DE" dirty="0"/>
            </a:br>
            <a:endParaRPr lang="de-DE" dirty="0"/>
          </a:p>
        </p:txBody>
      </p:sp>
      <p:grpSp>
        <p:nvGrpSpPr>
          <p:cNvPr id="68" name="Group 67">
            <a:extLst>
              <a:ext uri="{FF2B5EF4-FFF2-40B4-BE49-F238E27FC236}">
                <a16:creationId xmlns:a16="http://schemas.microsoft.com/office/drawing/2014/main" id="{06D3DA4A-E7CE-0133-D59D-BB7EACA5F2E7}"/>
              </a:ext>
            </a:extLst>
          </p:cNvPr>
          <p:cNvGrpSpPr/>
          <p:nvPr/>
        </p:nvGrpSpPr>
        <p:grpSpPr>
          <a:xfrm>
            <a:off x="495868" y="2649763"/>
            <a:ext cx="1262313" cy="1779059"/>
            <a:chOff x="495868" y="2649763"/>
            <a:chExt cx="1262313" cy="1779059"/>
          </a:xfrm>
        </p:grpSpPr>
        <p:pic>
          <p:nvPicPr>
            <p:cNvPr id="69" name="Picture 68">
              <a:extLst>
                <a:ext uri="{FF2B5EF4-FFF2-40B4-BE49-F238E27FC236}">
                  <a16:creationId xmlns:a16="http://schemas.microsoft.com/office/drawing/2014/main" id="{B75A4BCB-E836-1223-D9BD-0C26ED0A938A}"/>
                </a:ext>
              </a:extLst>
            </p:cNvPr>
            <p:cNvPicPr>
              <a:picLocks noChangeAspect="1"/>
            </p:cNvPicPr>
            <p:nvPr/>
          </p:nvPicPr>
          <p:blipFill rotWithShape="1">
            <a:blip r:embed="rId4"/>
            <a:srcRect b="40257"/>
            <a:stretch/>
          </p:blipFill>
          <p:spPr>
            <a:xfrm>
              <a:off x="613226" y="3668975"/>
              <a:ext cx="626143" cy="552034"/>
            </a:xfrm>
            <a:prstGeom prst="rect">
              <a:avLst/>
            </a:prstGeom>
          </p:spPr>
        </p:pic>
        <p:sp>
          <p:nvSpPr>
            <p:cNvPr id="70" name="TextBox 69">
              <a:extLst>
                <a:ext uri="{FF2B5EF4-FFF2-40B4-BE49-F238E27FC236}">
                  <a16:creationId xmlns:a16="http://schemas.microsoft.com/office/drawing/2014/main" id="{DD881D5D-896B-50C5-F0AA-213F62E62CB0}"/>
                </a:ext>
              </a:extLst>
            </p:cNvPr>
            <p:cNvSpPr txBox="1"/>
            <p:nvPr/>
          </p:nvSpPr>
          <p:spPr>
            <a:xfrm>
              <a:off x="955461" y="2649763"/>
              <a:ext cx="802720" cy="584775"/>
            </a:xfrm>
            <a:prstGeom prst="rect">
              <a:avLst/>
            </a:prstGeom>
            <a:noFill/>
          </p:spPr>
          <p:txBody>
            <a:bodyPr wrap="none" rtlCol="0">
              <a:spAutoFit/>
            </a:bodyPr>
            <a:lstStyle/>
            <a:p>
              <a:pPr algn="ctr"/>
              <a:r>
                <a:rPr lang="en-US" sz="1600" dirty="0">
                  <a:solidFill>
                    <a:srgbClr val="C00000"/>
                  </a:solidFill>
                </a:rPr>
                <a:t>Initial</a:t>
              </a:r>
            </a:p>
            <a:p>
              <a:pPr algn="ctr"/>
              <a:r>
                <a:rPr lang="en-US" sz="1600" dirty="0">
                  <a:solidFill>
                    <a:srgbClr val="C00000"/>
                  </a:solidFill>
                </a:rPr>
                <a:t>dataset</a:t>
              </a:r>
            </a:p>
          </p:txBody>
        </p:sp>
        <p:sp>
          <p:nvSpPr>
            <p:cNvPr id="71" name="TextBox 70">
              <a:extLst>
                <a:ext uri="{FF2B5EF4-FFF2-40B4-BE49-F238E27FC236}">
                  <a16:creationId xmlns:a16="http://schemas.microsoft.com/office/drawing/2014/main" id="{EFA348FA-2BEC-2B74-830A-C941849C4542}"/>
                </a:ext>
              </a:extLst>
            </p:cNvPr>
            <p:cNvSpPr txBox="1"/>
            <p:nvPr/>
          </p:nvSpPr>
          <p:spPr>
            <a:xfrm>
              <a:off x="495868" y="4171148"/>
              <a:ext cx="818830" cy="257674"/>
            </a:xfrm>
            <a:prstGeom prst="rect">
              <a:avLst/>
            </a:prstGeom>
            <a:noFill/>
          </p:spPr>
          <p:txBody>
            <a:bodyPr wrap="none" rtlCol="0">
              <a:spAutoFit/>
            </a:bodyPr>
            <a:lstStyle/>
            <a:p>
              <a:r>
                <a:rPr lang="en-US" sz="1200" dirty="0">
                  <a:solidFill>
                    <a:schemeClr val="tx1">
                      <a:alpha val="50000"/>
                    </a:schemeClr>
                  </a:solidFill>
                </a:rPr>
                <a:t>Researcher</a:t>
              </a:r>
            </a:p>
          </p:txBody>
        </p:sp>
        <p:grpSp>
          <p:nvGrpSpPr>
            <p:cNvPr id="72" name="Group 71">
              <a:extLst>
                <a:ext uri="{FF2B5EF4-FFF2-40B4-BE49-F238E27FC236}">
                  <a16:creationId xmlns:a16="http://schemas.microsoft.com/office/drawing/2014/main" id="{F1505AD2-AB2D-0955-0817-9FC94C0E78B5}"/>
                </a:ext>
              </a:extLst>
            </p:cNvPr>
            <p:cNvGrpSpPr/>
            <p:nvPr/>
          </p:nvGrpSpPr>
          <p:grpSpPr>
            <a:xfrm>
              <a:off x="1039259" y="3185125"/>
              <a:ext cx="700315" cy="665264"/>
              <a:chOff x="2437932" y="2294459"/>
              <a:chExt cx="700315" cy="665264"/>
            </a:xfrm>
          </p:grpSpPr>
          <p:sp>
            <p:nvSpPr>
              <p:cNvPr id="73" name="Oval 72">
                <a:extLst>
                  <a:ext uri="{FF2B5EF4-FFF2-40B4-BE49-F238E27FC236}">
                    <a16:creationId xmlns:a16="http://schemas.microsoft.com/office/drawing/2014/main" id="{D898B4DE-C55E-197E-F52E-D7FA17B1ADD7}"/>
                  </a:ext>
                </a:extLst>
              </p:cNvPr>
              <p:cNvSpPr/>
              <p:nvPr/>
            </p:nvSpPr>
            <p:spPr>
              <a:xfrm>
                <a:off x="2437932" y="2294459"/>
                <a:ext cx="700315" cy="663563"/>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4" name="Graphic 73" descr="Open folder">
                <a:extLst>
                  <a:ext uri="{FF2B5EF4-FFF2-40B4-BE49-F238E27FC236}">
                    <a16:creationId xmlns:a16="http://schemas.microsoft.com/office/drawing/2014/main" id="{E7100F46-470D-4F13-B7F9-0182DC9397C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509766" y="2334883"/>
                <a:ext cx="624840" cy="624840"/>
              </a:xfrm>
              <a:prstGeom prst="rect">
                <a:avLst/>
              </a:prstGeom>
            </p:spPr>
          </p:pic>
          <p:sp>
            <p:nvSpPr>
              <p:cNvPr id="75" name="Folded Corner 74">
                <a:extLst>
                  <a:ext uri="{FF2B5EF4-FFF2-40B4-BE49-F238E27FC236}">
                    <a16:creationId xmlns:a16="http://schemas.microsoft.com/office/drawing/2014/main" id="{D0439DA8-FB4D-D013-5FBA-E903BF4B77A8}"/>
                  </a:ext>
                </a:extLst>
              </p:cNvPr>
              <p:cNvSpPr/>
              <p:nvPr/>
            </p:nvSpPr>
            <p:spPr>
              <a:xfrm rot="9594878" flipH="1">
                <a:off x="2671539" y="2451333"/>
                <a:ext cx="167910" cy="205243"/>
              </a:xfrm>
              <a:prstGeom prst="foldedCorner">
                <a:avLst>
                  <a:gd name="adj" fmla="val 27207"/>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Folded Corner 75">
                <a:extLst>
                  <a:ext uri="{FF2B5EF4-FFF2-40B4-BE49-F238E27FC236}">
                    <a16:creationId xmlns:a16="http://schemas.microsoft.com/office/drawing/2014/main" id="{B059B20F-7DF3-8111-A783-5CB77FF94AC9}"/>
                  </a:ext>
                </a:extLst>
              </p:cNvPr>
              <p:cNvSpPr/>
              <p:nvPr/>
            </p:nvSpPr>
            <p:spPr>
              <a:xfrm rot="9594878" flipH="1">
                <a:off x="2818953" y="2458137"/>
                <a:ext cx="167910" cy="205243"/>
              </a:xfrm>
              <a:prstGeom prst="foldedCorner">
                <a:avLst>
                  <a:gd name="adj" fmla="val 27207"/>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77" name="Parallelogram 76">
                <a:extLst>
                  <a:ext uri="{FF2B5EF4-FFF2-40B4-BE49-F238E27FC236}">
                    <a16:creationId xmlns:a16="http://schemas.microsoft.com/office/drawing/2014/main" id="{A9937A12-CC9D-0560-A31C-7F9C9F48CD2F}"/>
                  </a:ext>
                </a:extLst>
              </p:cNvPr>
              <p:cNvSpPr/>
              <p:nvPr/>
            </p:nvSpPr>
            <p:spPr>
              <a:xfrm>
                <a:off x="2620311" y="2605978"/>
                <a:ext cx="460178" cy="183390"/>
              </a:xfrm>
              <a:prstGeom prst="parallelogram">
                <a:avLst>
                  <a:gd name="adj" fmla="val 46153"/>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78" name="Group 77">
            <a:extLst>
              <a:ext uri="{FF2B5EF4-FFF2-40B4-BE49-F238E27FC236}">
                <a16:creationId xmlns:a16="http://schemas.microsoft.com/office/drawing/2014/main" id="{F45DC77D-38B3-6859-4358-68F6573BCA64}"/>
              </a:ext>
            </a:extLst>
          </p:cNvPr>
          <p:cNvGrpSpPr/>
          <p:nvPr/>
        </p:nvGrpSpPr>
        <p:grpSpPr>
          <a:xfrm>
            <a:off x="9987223" y="3649407"/>
            <a:ext cx="700315" cy="665264"/>
            <a:chOff x="2437932" y="2294459"/>
            <a:chExt cx="700315" cy="665264"/>
          </a:xfrm>
        </p:grpSpPr>
        <p:sp>
          <p:nvSpPr>
            <p:cNvPr id="79" name="Oval 78">
              <a:extLst>
                <a:ext uri="{FF2B5EF4-FFF2-40B4-BE49-F238E27FC236}">
                  <a16:creationId xmlns:a16="http://schemas.microsoft.com/office/drawing/2014/main" id="{B37A8040-61B2-64A3-5714-1D2BF79E9F0C}"/>
                </a:ext>
              </a:extLst>
            </p:cNvPr>
            <p:cNvSpPr/>
            <p:nvPr/>
          </p:nvSpPr>
          <p:spPr>
            <a:xfrm>
              <a:off x="2437932" y="2294459"/>
              <a:ext cx="700315" cy="663563"/>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0" name="Graphic 79" descr="Open folder">
              <a:extLst>
                <a:ext uri="{FF2B5EF4-FFF2-40B4-BE49-F238E27FC236}">
                  <a16:creationId xmlns:a16="http://schemas.microsoft.com/office/drawing/2014/main" id="{72878779-21AD-A7C1-CB5F-A077AEE551B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509766" y="2334883"/>
              <a:ext cx="624840" cy="624840"/>
            </a:xfrm>
            <a:prstGeom prst="rect">
              <a:avLst/>
            </a:prstGeom>
          </p:spPr>
        </p:pic>
        <p:sp>
          <p:nvSpPr>
            <p:cNvPr id="81" name="Folded Corner 80">
              <a:extLst>
                <a:ext uri="{FF2B5EF4-FFF2-40B4-BE49-F238E27FC236}">
                  <a16:creationId xmlns:a16="http://schemas.microsoft.com/office/drawing/2014/main" id="{DE7975C4-EA19-ED62-1590-32EEC62AB312}"/>
                </a:ext>
              </a:extLst>
            </p:cNvPr>
            <p:cNvSpPr/>
            <p:nvPr/>
          </p:nvSpPr>
          <p:spPr>
            <a:xfrm rot="9594878" flipH="1">
              <a:off x="2671539" y="2451333"/>
              <a:ext cx="167910" cy="205243"/>
            </a:xfrm>
            <a:prstGeom prst="foldedCorner">
              <a:avLst>
                <a:gd name="adj" fmla="val 27207"/>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Folded Corner 81">
              <a:extLst>
                <a:ext uri="{FF2B5EF4-FFF2-40B4-BE49-F238E27FC236}">
                  <a16:creationId xmlns:a16="http://schemas.microsoft.com/office/drawing/2014/main" id="{F0B51C1D-1EFE-8E75-72EF-20182BCD8EE1}"/>
                </a:ext>
              </a:extLst>
            </p:cNvPr>
            <p:cNvSpPr/>
            <p:nvPr/>
          </p:nvSpPr>
          <p:spPr>
            <a:xfrm rot="9594878" flipH="1">
              <a:off x="2818953" y="2458137"/>
              <a:ext cx="167910" cy="205243"/>
            </a:xfrm>
            <a:prstGeom prst="foldedCorner">
              <a:avLst>
                <a:gd name="adj" fmla="val 27207"/>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83" name="Parallelogram 82">
              <a:extLst>
                <a:ext uri="{FF2B5EF4-FFF2-40B4-BE49-F238E27FC236}">
                  <a16:creationId xmlns:a16="http://schemas.microsoft.com/office/drawing/2014/main" id="{8A693440-8670-B426-885B-54E390E72953}"/>
                </a:ext>
              </a:extLst>
            </p:cNvPr>
            <p:cNvSpPr/>
            <p:nvPr/>
          </p:nvSpPr>
          <p:spPr>
            <a:xfrm>
              <a:off x="2620311" y="2605978"/>
              <a:ext cx="460178" cy="183390"/>
            </a:xfrm>
            <a:prstGeom prst="parallelogram">
              <a:avLst>
                <a:gd name="adj" fmla="val 46153"/>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4" name="Group 83">
            <a:extLst>
              <a:ext uri="{FF2B5EF4-FFF2-40B4-BE49-F238E27FC236}">
                <a16:creationId xmlns:a16="http://schemas.microsoft.com/office/drawing/2014/main" id="{5D01D3B8-81ED-43E3-36AA-90AB9C3DE0CE}"/>
              </a:ext>
            </a:extLst>
          </p:cNvPr>
          <p:cNvGrpSpPr/>
          <p:nvPr/>
        </p:nvGrpSpPr>
        <p:grpSpPr>
          <a:xfrm>
            <a:off x="3729116" y="3350904"/>
            <a:ext cx="330729" cy="314176"/>
            <a:chOff x="2437932" y="2294459"/>
            <a:chExt cx="700315" cy="665264"/>
          </a:xfrm>
        </p:grpSpPr>
        <p:sp>
          <p:nvSpPr>
            <p:cNvPr id="85" name="Oval 84">
              <a:extLst>
                <a:ext uri="{FF2B5EF4-FFF2-40B4-BE49-F238E27FC236}">
                  <a16:creationId xmlns:a16="http://schemas.microsoft.com/office/drawing/2014/main" id="{ABD7031A-2148-04C3-95F2-3CFFF4B8C378}"/>
                </a:ext>
              </a:extLst>
            </p:cNvPr>
            <p:cNvSpPr/>
            <p:nvPr/>
          </p:nvSpPr>
          <p:spPr>
            <a:xfrm>
              <a:off x="2437932" y="2294459"/>
              <a:ext cx="700315" cy="663563"/>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6" name="Graphic 85" descr="Open folder">
              <a:extLst>
                <a:ext uri="{FF2B5EF4-FFF2-40B4-BE49-F238E27FC236}">
                  <a16:creationId xmlns:a16="http://schemas.microsoft.com/office/drawing/2014/main" id="{D3562512-9CDB-B3C0-DE85-538A2B59E27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509766" y="2334883"/>
              <a:ext cx="624840" cy="624840"/>
            </a:xfrm>
            <a:prstGeom prst="rect">
              <a:avLst/>
            </a:prstGeom>
          </p:spPr>
        </p:pic>
        <p:sp>
          <p:nvSpPr>
            <p:cNvPr id="87" name="Folded Corner 86">
              <a:extLst>
                <a:ext uri="{FF2B5EF4-FFF2-40B4-BE49-F238E27FC236}">
                  <a16:creationId xmlns:a16="http://schemas.microsoft.com/office/drawing/2014/main" id="{DADAC810-892D-6589-E6A7-D8C81EE2B7CE}"/>
                </a:ext>
              </a:extLst>
            </p:cNvPr>
            <p:cNvSpPr/>
            <p:nvPr/>
          </p:nvSpPr>
          <p:spPr>
            <a:xfrm rot="9594878" flipH="1">
              <a:off x="2671539" y="2451333"/>
              <a:ext cx="167910" cy="205243"/>
            </a:xfrm>
            <a:prstGeom prst="foldedCorner">
              <a:avLst>
                <a:gd name="adj" fmla="val 27207"/>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Folded Corner 87">
              <a:extLst>
                <a:ext uri="{FF2B5EF4-FFF2-40B4-BE49-F238E27FC236}">
                  <a16:creationId xmlns:a16="http://schemas.microsoft.com/office/drawing/2014/main" id="{0D7B42C7-E0F7-157B-994A-7EF2A23EB9BA}"/>
                </a:ext>
              </a:extLst>
            </p:cNvPr>
            <p:cNvSpPr/>
            <p:nvPr/>
          </p:nvSpPr>
          <p:spPr>
            <a:xfrm rot="9594878" flipH="1">
              <a:off x="2818953" y="2458137"/>
              <a:ext cx="167910" cy="205243"/>
            </a:xfrm>
            <a:prstGeom prst="foldedCorner">
              <a:avLst>
                <a:gd name="adj" fmla="val 27207"/>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89" name="Parallelogram 88">
              <a:extLst>
                <a:ext uri="{FF2B5EF4-FFF2-40B4-BE49-F238E27FC236}">
                  <a16:creationId xmlns:a16="http://schemas.microsoft.com/office/drawing/2014/main" id="{048493D7-F767-940A-342C-640D5A763265}"/>
                </a:ext>
              </a:extLst>
            </p:cNvPr>
            <p:cNvSpPr/>
            <p:nvPr/>
          </p:nvSpPr>
          <p:spPr>
            <a:xfrm>
              <a:off x="2620311" y="2605978"/>
              <a:ext cx="460178" cy="183390"/>
            </a:xfrm>
            <a:prstGeom prst="parallelogram">
              <a:avLst>
                <a:gd name="adj" fmla="val 46153"/>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0" name="Group 89">
            <a:extLst>
              <a:ext uri="{FF2B5EF4-FFF2-40B4-BE49-F238E27FC236}">
                <a16:creationId xmlns:a16="http://schemas.microsoft.com/office/drawing/2014/main" id="{70AD7DAA-27E2-C739-FD2C-080D28C7CC20}"/>
              </a:ext>
            </a:extLst>
          </p:cNvPr>
          <p:cNvGrpSpPr/>
          <p:nvPr/>
        </p:nvGrpSpPr>
        <p:grpSpPr>
          <a:xfrm>
            <a:off x="5889391" y="2076303"/>
            <a:ext cx="293309" cy="278629"/>
            <a:chOff x="2437932" y="2294459"/>
            <a:chExt cx="700315" cy="665264"/>
          </a:xfrm>
        </p:grpSpPr>
        <p:sp>
          <p:nvSpPr>
            <p:cNvPr id="91" name="Oval 90">
              <a:extLst>
                <a:ext uri="{FF2B5EF4-FFF2-40B4-BE49-F238E27FC236}">
                  <a16:creationId xmlns:a16="http://schemas.microsoft.com/office/drawing/2014/main" id="{9F7FFCD0-B1D5-65DF-3A6D-F331CCBBD02A}"/>
                </a:ext>
              </a:extLst>
            </p:cNvPr>
            <p:cNvSpPr/>
            <p:nvPr/>
          </p:nvSpPr>
          <p:spPr>
            <a:xfrm>
              <a:off x="2437932" y="2294459"/>
              <a:ext cx="700315" cy="663563"/>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2" name="Graphic 91" descr="Open folder">
              <a:extLst>
                <a:ext uri="{FF2B5EF4-FFF2-40B4-BE49-F238E27FC236}">
                  <a16:creationId xmlns:a16="http://schemas.microsoft.com/office/drawing/2014/main" id="{6E631B62-1112-89C6-D582-942C157BDA4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509766" y="2334883"/>
              <a:ext cx="624840" cy="624840"/>
            </a:xfrm>
            <a:prstGeom prst="rect">
              <a:avLst/>
            </a:prstGeom>
          </p:spPr>
        </p:pic>
        <p:sp>
          <p:nvSpPr>
            <p:cNvPr id="93" name="Folded Corner 92">
              <a:extLst>
                <a:ext uri="{FF2B5EF4-FFF2-40B4-BE49-F238E27FC236}">
                  <a16:creationId xmlns:a16="http://schemas.microsoft.com/office/drawing/2014/main" id="{6199FF83-2055-F67C-D9A9-7FDCFA588F25}"/>
                </a:ext>
              </a:extLst>
            </p:cNvPr>
            <p:cNvSpPr/>
            <p:nvPr/>
          </p:nvSpPr>
          <p:spPr>
            <a:xfrm rot="9594878" flipH="1">
              <a:off x="2671539" y="2451333"/>
              <a:ext cx="167910" cy="205243"/>
            </a:xfrm>
            <a:prstGeom prst="foldedCorner">
              <a:avLst>
                <a:gd name="adj" fmla="val 27207"/>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Folded Corner 93">
              <a:extLst>
                <a:ext uri="{FF2B5EF4-FFF2-40B4-BE49-F238E27FC236}">
                  <a16:creationId xmlns:a16="http://schemas.microsoft.com/office/drawing/2014/main" id="{0621F517-7DC3-640F-1761-680B265D3CE4}"/>
                </a:ext>
              </a:extLst>
            </p:cNvPr>
            <p:cNvSpPr/>
            <p:nvPr/>
          </p:nvSpPr>
          <p:spPr>
            <a:xfrm rot="9594878" flipH="1">
              <a:off x="2818953" y="2458137"/>
              <a:ext cx="167910" cy="205243"/>
            </a:xfrm>
            <a:prstGeom prst="foldedCorner">
              <a:avLst>
                <a:gd name="adj" fmla="val 27207"/>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95" name="Parallelogram 94">
              <a:extLst>
                <a:ext uri="{FF2B5EF4-FFF2-40B4-BE49-F238E27FC236}">
                  <a16:creationId xmlns:a16="http://schemas.microsoft.com/office/drawing/2014/main" id="{5276E347-38CA-0B23-3BD2-7C50FF9353DE}"/>
                </a:ext>
              </a:extLst>
            </p:cNvPr>
            <p:cNvSpPr/>
            <p:nvPr/>
          </p:nvSpPr>
          <p:spPr>
            <a:xfrm>
              <a:off x="2620311" y="2605978"/>
              <a:ext cx="460178" cy="183390"/>
            </a:xfrm>
            <a:prstGeom prst="parallelogram">
              <a:avLst>
                <a:gd name="adj" fmla="val 46153"/>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6" name="Group 95">
            <a:extLst>
              <a:ext uri="{FF2B5EF4-FFF2-40B4-BE49-F238E27FC236}">
                <a16:creationId xmlns:a16="http://schemas.microsoft.com/office/drawing/2014/main" id="{12C4B9E0-254F-0FA9-055B-42BC21FAD75C}"/>
              </a:ext>
            </a:extLst>
          </p:cNvPr>
          <p:cNvGrpSpPr/>
          <p:nvPr/>
        </p:nvGrpSpPr>
        <p:grpSpPr>
          <a:xfrm>
            <a:off x="3879058" y="4663524"/>
            <a:ext cx="293309" cy="278629"/>
            <a:chOff x="2437932" y="2294459"/>
            <a:chExt cx="700315" cy="665264"/>
          </a:xfrm>
        </p:grpSpPr>
        <p:sp>
          <p:nvSpPr>
            <p:cNvPr id="97" name="Oval 96">
              <a:extLst>
                <a:ext uri="{FF2B5EF4-FFF2-40B4-BE49-F238E27FC236}">
                  <a16:creationId xmlns:a16="http://schemas.microsoft.com/office/drawing/2014/main" id="{3266E048-EA53-21F9-12B0-21BEDA49491B}"/>
                </a:ext>
              </a:extLst>
            </p:cNvPr>
            <p:cNvSpPr/>
            <p:nvPr/>
          </p:nvSpPr>
          <p:spPr>
            <a:xfrm>
              <a:off x="2437932" y="2294459"/>
              <a:ext cx="700315" cy="663563"/>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8" name="Graphic 97" descr="Open folder">
              <a:extLst>
                <a:ext uri="{FF2B5EF4-FFF2-40B4-BE49-F238E27FC236}">
                  <a16:creationId xmlns:a16="http://schemas.microsoft.com/office/drawing/2014/main" id="{E948169A-7495-AE36-D38A-F44DE2A7E9F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509766" y="2334883"/>
              <a:ext cx="624840" cy="624840"/>
            </a:xfrm>
            <a:prstGeom prst="rect">
              <a:avLst/>
            </a:prstGeom>
          </p:spPr>
        </p:pic>
        <p:sp>
          <p:nvSpPr>
            <p:cNvPr id="99" name="Folded Corner 98">
              <a:extLst>
                <a:ext uri="{FF2B5EF4-FFF2-40B4-BE49-F238E27FC236}">
                  <a16:creationId xmlns:a16="http://schemas.microsoft.com/office/drawing/2014/main" id="{7D8126BA-BE89-66AF-395C-923BF0017E2C}"/>
                </a:ext>
              </a:extLst>
            </p:cNvPr>
            <p:cNvSpPr/>
            <p:nvPr/>
          </p:nvSpPr>
          <p:spPr>
            <a:xfrm rot="9594878" flipH="1">
              <a:off x="2671539" y="2451333"/>
              <a:ext cx="167910" cy="205243"/>
            </a:xfrm>
            <a:prstGeom prst="foldedCorner">
              <a:avLst>
                <a:gd name="adj" fmla="val 27207"/>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Folded Corner 99">
              <a:extLst>
                <a:ext uri="{FF2B5EF4-FFF2-40B4-BE49-F238E27FC236}">
                  <a16:creationId xmlns:a16="http://schemas.microsoft.com/office/drawing/2014/main" id="{9F4EE545-E4E0-E268-917B-C5F950A4A6C2}"/>
                </a:ext>
              </a:extLst>
            </p:cNvPr>
            <p:cNvSpPr/>
            <p:nvPr/>
          </p:nvSpPr>
          <p:spPr>
            <a:xfrm rot="9594878" flipH="1">
              <a:off x="2818953" y="2458137"/>
              <a:ext cx="167910" cy="205243"/>
            </a:xfrm>
            <a:prstGeom prst="foldedCorner">
              <a:avLst>
                <a:gd name="adj" fmla="val 27207"/>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01" name="Parallelogram 100">
              <a:extLst>
                <a:ext uri="{FF2B5EF4-FFF2-40B4-BE49-F238E27FC236}">
                  <a16:creationId xmlns:a16="http://schemas.microsoft.com/office/drawing/2014/main" id="{60013E4E-FAE8-9245-2732-2C16DCCD4812}"/>
                </a:ext>
              </a:extLst>
            </p:cNvPr>
            <p:cNvSpPr/>
            <p:nvPr/>
          </p:nvSpPr>
          <p:spPr>
            <a:xfrm>
              <a:off x="2620311" y="2605978"/>
              <a:ext cx="460178" cy="183390"/>
            </a:xfrm>
            <a:prstGeom prst="parallelogram">
              <a:avLst>
                <a:gd name="adj" fmla="val 46153"/>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2" name="Group 101">
            <a:extLst>
              <a:ext uri="{FF2B5EF4-FFF2-40B4-BE49-F238E27FC236}">
                <a16:creationId xmlns:a16="http://schemas.microsoft.com/office/drawing/2014/main" id="{41F010AD-6224-3E4D-EAE5-037357730DEA}"/>
              </a:ext>
            </a:extLst>
          </p:cNvPr>
          <p:cNvGrpSpPr/>
          <p:nvPr/>
        </p:nvGrpSpPr>
        <p:grpSpPr>
          <a:xfrm>
            <a:off x="6577445" y="3360212"/>
            <a:ext cx="293309" cy="278629"/>
            <a:chOff x="2437932" y="2294459"/>
            <a:chExt cx="700315" cy="665264"/>
          </a:xfrm>
        </p:grpSpPr>
        <p:sp>
          <p:nvSpPr>
            <p:cNvPr id="103" name="Oval 102">
              <a:extLst>
                <a:ext uri="{FF2B5EF4-FFF2-40B4-BE49-F238E27FC236}">
                  <a16:creationId xmlns:a16="http://schemas.microsoft.com/office/drawing/2014/main" id="{6F8860DC-3C05-2BF6-F7AA-D0182B3CE1FD}"/>
                </a:ext>
              </a:extLst>
            </p:cNvPr>
            <p:cNvSpPr/>
            <p:nvPr/>
          </p:nvSpPr>
          <p:spPr>
            <a:xfrm>
              <a:off x="2437932" y="2294459"/>
              <a:ext cx="700315" cy="663563"/>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4" name="Graphic 103" descr="Open folder">
              <a:extLst>
                <a:ext uri="{FF2B5EF4-FFF2-40B4-BE49-F238E27FC236}">
                  <a16:creationId xmlns:a16="http://schemas.microsoft.com/office/drawing/2014/main" id="{00C97DF1-FC03-ACCB-ADCF-F5237A6DE1B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509766" y="2334883"/>
              <a:ext cx="624840" cy="624840"/>
            </a:xfrm>
            <a:prstGeom prst="rect">
              <a:avLst/>
            </a:prstGeom>
          </p:spPr>
        </p:pic>
        <p:sp>
          <p:nvSpPr>
            <p:cNvPr id="105" name="Folded Corner 104">
              <a:extLst>
                <a:ext uri="{FF2B5EF4-FFF2-40B4-BE49-F238E27FC236}">
                  <a16:creationId xmlns:a16="http://schemas.microsoft.com/office/drawing/2014/main" id="{5D47E118-B006-6017-358E-B12D9A345A99}"/>
                </a:ext>
              </a:extLst>
            </p:cNvPr>
            <p:cNvSpPr/>
            <p:nvPr/>
          </p:nvSpPr>
          <p:spPr>
            <a:xfrm rot="9594878" flipH="1">
              <a:off x="2671539" y="2451333"/>
              <a:ext cx="167910" cy="205243"/>
            </a:xfrm>
            <a:prstGeom prst="foldedCorner">
              <a:avLst>
                <a:gd name="adj" fmla="val 27207"/>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Folded Corner 105">
              <a:extLst>
                <a:ext uri="{FF2B5EF4-FFF2-40B4-BE49-F238E27FC236}">
                  <a16:creationId xmlns:a16="http://schemas.microsoft.com/office/drawing/2014/main" id="{1E0FB8CB-C3BB-3BBD-08A5-8178A29E2A13}"/>
                </a:ext>
              </a:extLst>
            </p:cNvPr>
            <p:cNvSpPr/>
            <p:nvPr/>
          </p:nvSpPr>
          <p:spPr>
            <a:xfrm rot="9594878" flipH="1">
              <a:off x="2818953" y="2458137"/>
              <a:ext cx="167910" cy="205243"/>
            </a:xfrm>
            <a:prstGeom prst="foldedCorner">
              <a:avLst>
                <a:gd name="adj" fmla="val 27207"/>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07" name="Parallelogram 106">
              <a:extLst>
                <a:ext uri="{FF2B5EF4-FFF2-40B4-BE49-F238E27FC236}">
                  <a16:creationId xmlns:a16="http://schemas.microsoft.com/office/drawing/2014/main" id="{DC635D25-B79B-DE71-5955-A5FEC62EFFD3}"/>
                </a:ext>
              </a:extLst>
            </p:cNvPr>
            <p:cNvSpPr/>
            <p:nvPr/>
          </p:nvSpPr>
          <p:spPr>
            <a:xfrm>
              <a:off x="2620311" y="2605978"/>
              <a:ext cx="460178" cy="183390"/>
            </a:xfrm>
            <a:prstGeom prst="parallelogram">
              <a:avLst>
                <a:gd name="adj" fmla="val 46153"/>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8" name="Group 107">
            <a:extLst>
              <a:ext uri="{FF2B5EF4-FFF2-40B4-BE49-F238E27FC236}">
                <a16:creationId xmlns:a16="http://schemas.microsoft.com/office/drawing/2014/main" id="{8D5BEB49-ECCA-7003-01AF-4B71F249F254}"/>
              </a:ext>
            </a:extLst>
          </p:cNvPr>
          <p:cNvGrpSpPr/>
          <p:nvPr/>
        </p:nvGrpSpPr>
        <p:grpSpPr>
          <a:xfrm>
            <a:off x="5569136" y="1259246"/>
            <a:ext cx="896670" cy="777217"/>
            <a:chOff x="8059190" y="447318"/>
            <a:chExt cx="1363795" cy="1182113"/>
          </a:xfrm>
        </p:grpSpPr>
        <p:pic>
          <p:nvPicPr>
            <p:cNvPr id="109" name="Graphic 108" descr="Microscope">
              <a:extLst>
                <a:ext uri="{FF2B5EF4-FFF2-40B4-BE49-F238E27FC236}">
                  <a16:creationId xmlns:a16="http://schemas.microsoft.com/office/drawing/2014/main" id="{F1EF3B51-B4F8-5BFB-A6A6-5C6F9D74F47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462866" y="447318"/>
              <a:ext cx="566704" cy="566704"/>
            </a:xfrm>
            <a:prstGeom prst="rect">
              <a:avLst/>
            </a:prstGeom>
          </p:spPr>
        </p:pic>
        <p:pic>
          <p:nvPicPr>
            <p:cNvPr id="110" name="Graphic 109" descr="Flask">
              <a:extLst>
                <a:ext uri="{FF2B5EF4-FFF2-40B4-BE49-F238E27FC236}">
                  <a16:creationId xmlns:a16="http://schemas.microsoft.com/office/drawing/2014/main" id="{D25CAD2D-F2D9-BF52-29D0-E5426C5DD3A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059190" y="998386"/>
              <a:ext cx="566704" cy="566704"/>
            </a:xfrm>
            <a:prstGeom prst="rect">
              <a:avLst/>
            </a:prstGeom>
          </p:spPr>
        </p:pic>
        <p:pic>
          <p:nvPicPr>
            <p:cNvPr id="111" name="Graphic 110" descr="Atom">
              <a:extLst>
                <a:ext uri="{FF2B5EF4-FFF2-40B4-BE49-F238E27FC236}">
                  <a16:creationId xmlns:a16="http://schemas.microsoft.com/office/drawing/2014/main" id="{61296F6C-F0BB-8411-7A72-18A86BE3CB7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8861415" y="1067861"/>
              <a:ext cx="561570" cy="561570"/>
            </a:xfrm>
            <a:prstGeom prst="rect">
              <a:avLst/>
            </a:prstGeom>
          </p:spPr>
        </p:pic>
      </p:grpSp>
      <p:pic>
        <p:nvPicPr>
          <p:cNvPr id="112" name="Graphic 111">
            <a:extLst>
              <a:ext uri="{FF2B5EF4-FFF2-40B4-BE49-F238E27FC236}">
                <a16:creationId xmlns:a16="http://schemas.microsoft.com/office/drawing/2014/main" id="{A0CD4096-3C4A-AC67-164C-1258F604ED47}"/>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619783" y="5474000"/>
            <a:ext cx="683670" cy="683670"/>
          </a:xfrm>
          <a:prstGeom prst="rect">
            <a:avLst/>
          </a:prstGeom>
        </p:spPr>
      </p:pic>
      <p:pic>
        <p:nvPicPr>
          <p:cNvPr id="113" name="Graphic 112">
            <a:extLst>
              <a:ext uri="{FF2B5EF4-FFF2-40B4-BE49-F238E27FC236}">
                <a16:creationId xmlns:a16="http://schemas.microsoft.com/office/drawing/2014/main" id="{110C7BF8-AB44-F228-D6E8-3BC10CC8F863}"/>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rot="3207294">
            <a:off x="3266972" y="2430505"/>
            <a:ext cx="552467" cy="552467"/>
          </a:xfrm>
          <a:prstGeom prst="rect">
            <a:avLst/>
          </a:prstGeom>
        </p:spPr>
      </p:pic>
      <p:pic>
        <p:nvPicPr>
          <p:cNvPr id="114" name="Graphic 113">
            <a:extLst>
              <a:ext uri="{FF2B5EF4-FFF2-40B4-BE49-F238E27FC236}">
                <a16:creationId xmlns:a16="http://schemas.microsoft.com/office/drawing/2014/main" id="{735FBCC3-D29A-A258-380A-5FD2B426FD9C}"/>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6838224" y="2328315"/>
            <a:ext cx="389965" cy="389965"/>
          </a:xfrm>
          <a:prstGeom prst="rect">
            <a:avLst/>
          </a:prstGeom>
        </p:spPr>
      </p:pic>
      <p:sp>
        <p:nvSpPr>
          <p:cNvPr id="116" name="Rounded Rectangle 115">
            <a:extLst>
              <a:ext uri="{FF2B5EF4-FFF2-40B4-BE49-F238E27FC236}">
                <a16:creationId xmlns:a16="http://schemas.microsoft.com/office/drawing/2014/main" id="{7E29E1C9-37F2-36DC-E572-5411BA3F1FDD}"/>
              </a:ext>
            </a:extLst>
          </p:cNvPr>
          <p:cNvSpPr/>
          <p:nvPr/>
        </p:nvSpPr>
        <p:spPr>
          <a:xfrm>
            <a:off x="-108203" y="-56040"/>
            <a:ext cx="10253604" cy="7458075"/>
          </a:xfrm>
          <a:prstGeom prst="roundRect">
            <a:avLst>
              <a:gd name="adj" fmla="val 9695"/>
            </a:avLst>
          </a:prstGeom>
          <a:gradFill flip="none" rotWithShape="1">
            <a:gsLst>
              <a:gs pos="50000">
                <a:schemeClr val="bg1">
                  <a:lumMod val="50000"/>
                </a:schemeClr>
              </a:gs>
              <a:gs pos="87000">
                <a:schemeClr val="bg1">
                  <a:lumMod val="50000"/>
                  <a:alpha val="94000"/>
                </a:schemeClr>
              </a:gs>
              <a:gs pos="100000">
                <a:schemeClr val="bg1">
                  <a:lumMod val="5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t"/>
          <a:lstStyle/>
          <a:p>
            <a:pPr algn="ctr"/>
            <a:endParaRPr lang="de-DE" sz="4000" dirty="0">
              <a:solidFill>
                <a:schemeClr val="tx2"/>
              </a:solidFill>
            </a:endParaRPr>
          </a:p>
        </p:txBody>
      </p:sp>
    </p:spTree>
    <p:extLst>
      <p:ext uri="{BB962C8B-B14F-4D97-AF65-F5344CB8AC3E}">
        <p14:creationId xmlns:p14="http://schemas.microsoft.com/office/powerpoint/2010/main" val="332237088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0D8D24-612C-8F43-58C6-C1FC80B59ED8}"/>
            </a:ext>
          </a:extLst>
        </p:cNvPr>
        <p:cNvGrpSpPr/>
        <p:nvPr/>
      </p:nvGrpSpPr>
      <p:grpSpPr>
        <a:xfrm>
          <a:off x="0" y="0"/>
          <a:ext cx="0" cy="0"/>
          <a:chOff x="0" y="0"/>
          <a:chExt cx="0" cy="0"/>
        </a:xfrm>
      </p:grpSpPr>
      <p:sp>
        <p:nvSpPr>
          <p:cNvPr id="2" name="Tekstvak 10">
            <a:extLst>
              <a:ext uri="{FF2B5EF4-FFF2-40B4-BE49-F238E27FC236}">
                <a16:creationId xmlns:a16="http://schemas.microsoft.com/office/drawing/2014/main" id="{44C7325D-A293-DB34-4504-18E7E0D89FAD}"/>
              </a:ext>
            </a:extLst>
          </p:cNvPr>
          <p:cNvSpPr txBox="1">
            <a:spLocks/>
          </p:cNvSpPr>
          <p:nvPr/>
        </p:nvSpPr>
        <p:spPr>
          <a:xfrm>
            <a:off x="193041" y="225424"/>
            <a:ext cx="5902961" cy="6424295"/>
          </a:xfrm>
          <a:custGeom>
            <a:avLst/>
            <a:gdLst>
              <a:gd name="connsiteX0" fmla="*/ 228898 w 5902961"/>
              <a:gd name="connsiteY0" fmla="*/ 0 h 6424295"/>
              <a:gd name="connsiteX1" fmla="*/ 5902961 w 5902961"/>
              <a:gd name="connsiteY1" fmla="*/ 0 h 6424295"/>
              <a:gd name="connsiteX2" fmla="*/ 5902961 w 5902961"/>
              <a:gd name="connsiteY2" fmla="*/ 6424295 h 6424295"/>
              <a:gd name="connsiteX3" fmla="*/ 228898 w 5902961"/>
              <a:gd name="connsiteY3" fmla="*/ 6424295 h 6424295"/>
              <a:gd name="connsiteX4" fmla="*/ 0 w 5902961"/>
              <a:gd name="connsiteY4" fmla="*/ 6195397 h 6424295"/>
              <a:gd name="connsiteX5" fmla="*/ 0 w 5902961"/>
              <a:gd name="connsiteY5" fmla="*/ 228898 h 6424295"/>
              <a:gd name="connsiteX6" fmla="*/ 228898 w 5902961"/>
              <a:gd name="connsiteY6" fmla="*/ 0 h 6424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2961" h="6424295">
                <a:moveTo>
                  <a:pt x="228898" y="0"/>
                </a:moveTo>
                <a:lnTo>
                  <a:pt x="5902961" y="0"/>
                </a:lnTo>
                <a:lnTo>
                  <a:pt x="5902961" y="6424295"/>
                </a:lnTo>
                <a:lnTo>
                  <a:pt x="228898" y="6424295"/>
                </a:lnTo>
                <a:cubicBezTo>
                  <a:pt x="102481" y="6424295"/>
                  <a:pt x="0" y="6321814"/>
                  <a:pt x="0" y="6195397"/>
                </a:cubicBezTo>
                <a:lnTo>
                  <a:pt x="0" y="228898"/>
                </a:lnTo>
                <a:cubicBezTo>
                  <a:pt x="0" y="102481"/>
                  <a:pt x="102481" y="0"/>
                  <a:pt x="228898" y="0"/>
                </a:cubicBezTo>
                <a:close/>
              </a:path>
            </a:pathLst>
          </a:custGeom>
          <a:solidFill>
            <a:schemeClr val="accent1"/>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600"/>
              </a:spcBef>
              <a:spcAft>
                <a:spcPts val="600"/>
              </a:spcAft>
              <a:buClr>
                <a:srgbClr val="F6DA44"/>
              </a:buClr>
              <a:buSzPct val="110000"/>
              <a:buFont typeface="Aptos" panose="020B0004020202020204" pitchFamily="34" charset="0"/>
              <a:buNone/>
              <a:tabLst/>
              <a:defRPr/>
            </a:pPr>
            <a:r>
              <a:rPr kumimoji="0" lang="en-GB" sz="100" b="0" i="0" u="none" strike="noStrike" kern="1200" cap="none" spc="0" normalizeH="0" baseline="0" noProof="0" dirty="0">
                <a:ln>
                  <a:noFill/>
                </a:ln>
                <a:solidFill>
                  <a:prstClr val="black"/>
                </a:solidFill>
                <a:effectLst/>
                <a:uLnTx/>
                <a:uFillTx/>
                <a:latin typeface="Aptos" panose="020B0004020202020204" pitchFamily="34" charset="0"/>
                <a:ea typeface="+mn-ea"/>
                <a:cs typeface="+mn-cs"/>
              </a:rPr>
              <a:t> </a:t>
            </a:r>
          </a:p>
        </p:txBody>
      </p:sp>
      <p:sp>
        <p:nvSpPr>
          <p:cNvPr id="6" name="Tijdelijke aanduiding voor tekst 5">
            <a:extLst>
              <a:ext uri="{FF2B5EF4-FFF2-40B4-BE49-F238E27FC236}">
                <a16:creationId xmlns:a16="http://schemas.microsoft.com/office/drawing/2014/main" id="{910F1463-2971-7672-A0FE-56B25D7F4FA6}"/>
              </a:ext>
            </a:extLst>
          </p:cNvPr>
          <p:cNvSpPr>
            <a:spLocks noGrp="1"/>
          </p:cNvSpPr>
          <p:nvPr>
            <p:ph type="body" sz="quarter" idx="14"/>
          </p:nvPr>
        </p:nvSpPr>
        <p:spPr/>
        <p:txBody>
          <a:bodyPr/>
          <a:lstStyle/>
          <a:p>
            <a:r>
              <a:rPr lang="nl-NL" dirty="0"/>
              <a:t> </a:t>
            </a:r>
          </a:p>
        </p:txBody>
      </p:sp>
      <p:sp>
        <p:nvSpPr>
          <p:cNvPr id="66" name="Title 2">
            <a:extLst>
              <a:ext uri="{FF2B5EF4-FFF2-40B4-BE49-F238E27FC236}">
                <a16:creationId xmlns:a16="http://schemas.microsoft.com/office/drawing/2014/main" id="{2F5C1A18-4BC4-7BAD-93B2-4A16C434EC7E}"/>
              </a:ext>
            </a:extLst>
          </p:cNvPr>
          <p:cNvSpPr>
            <a:spLocks noGrp="1"/>
          </p:cNvSpPr>
          <p:nvPr>
            <p:ph type="title"/>
          </p:nvPr>
        </p:nvSpPr>
        <p:spPr>
          <a:xfrm>
            <a:off x="518899" y="272177"/>
            <a:ext cx="11149188" cy="600744"/>
          </a:xfrm>
        </p:spPr>
        <p:txBody>
          <a:bodyPr>
            <a:normAutofit fontScale="90000"/>
          </a:bodyPr>
          <a:lstStyle/>
          <a:p>
            <a:r>
              <a:rPr lang="de-DE" dirty="0">
                <a:solidFill>
                  <a:schemeClr val="bg1"/>
                </a:solidFill>
              </a:rPr>
              <a:t>RDM and Research LifeCyc</a:t>
            </a:r>
            <a:r>
              <a:rPr lang="de-DE" dirty="0"/>
              <a:t>le</a:t>
            </a:r>
          </a:p>
        </p:txBody>
      </p:sp>
      <p:sp>
        <p:nvSpPr>
          <p:cNvPr id="68" name="Oval 67">
            <a:extLst>
              <a:ext uri="{FF2B5EF4-FFF2-40B4-BE49-F238E27FC236}">
                <a16:creationId xmlns:a16="http://schemas.microsoft.com/office/drawing/2014/main" id="{A0AA33E0-E8C1-C80C-8BC2-1E119A3C43CA}"/>
              </a:ext>
            </a:extLst>
          </p:cNvPr>
          <p:cNvSpPr/>
          <p:nvPr/>
        </p:nvSpPr>
        <p:spPr>
          <a:xfrm>
            <a:off x="7266899" y="2083648"/>
            <a:ext cx="2841007" cy="2979715"/>
          </a:xfrm>
          <a:prstGeom prst="ellipse">
            <a:avLst/>
          </a:prstGeom>
          <a:ln w="76200" cmpd="sng">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hangingPunct="0"/>
            <a:endParaRPr lang="en-US" kern="0">
              <a:solidFill>
                <a:prstClr val="black"/>
              </a:solidFill>
              <a:latin typeface="Arial"/>
              <a:sym typeface="Helvetica"/>
            </a:endParaRPr>
          </a:p>
        </p:txBody>
      </p:sp>
      <p:grpSp>
        <p:nvGrpSpPr>
          <p:cNvPr id="69" name="Group 68">
            <a:extLst>
              <a:ext uri="{FF2B5EF4-FFF2-40B4-BE49-F238E27FC236}">
                <a16:creationId xmlns:a16="http://schemas.microsoft.com/office/drawing/2014/main" id="{2B10D40F-EFE7-A7BD-FD8E-6AE3B423EE9C}"/>
              </a:ext>
            </a:extLst>
          </p:cNvPr>
          <p:cNvGrpSpPr/>
          <p:nvPr/>
        </p:nvGrpSpPr>
        <p:grpSpPr>
          <a:xfrm>
            <a:off x="6819509" y="2434635"/>
            <a:ext cx="965048" cy="965048"/>
            <a:chOff x="3844191" y="1839024"/>
            <a:chExt cx="1277819" cy="1277819"/>
          </a:xfrm>
          <a:solidFill>
            <a:schemeClr val="accent6"/>
          </a:solidFill>
        </p:grpSpPr>
        <p:sp>
          <p:nvSpPr>
            <p:cNvPr id="103" name="Oval 102">
              <a:extLst>
                <a:ext uri="{FF2B5EF4-FFF2-40B4-BE49-F238E27FC236}">
                  <a16:creationId xmlns:a16="http://schemas.microsoft.com/office/drawing/2014/main" id="{0E4DC518-81F6-A623-A3C1-4C76202C24B8}"/>
                </a:ext>
              </a:extLst>
            </p:cNvPr>
            <p:cNvSpPr/>
            <p:nvPr/>
          </p:nvSpPr>
          <p:spPr>
            <a:xfrm>
              <a:off x="3844191" y="1839024"/>
              <a:ext cx="1277819" cy="1277819"/>
            </a:xfrm>
            <a:prstGeom prst="ellipse">
              <a:avLst/>
            </a:prstGeom>
            <a:grpFill/>
            <a:ln w="28575" cmpd="sng"/>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NL"/>
            </a:p>
          </p:txBody>
        </p:sp>
        <p:sp>
          <p:nvSpPr>
            <p:cNvPr id="104" name="Oval 4">
              <a:extLst>
                <a:ext uri="{FF2B5EF4-FFF2-40B4-BE49-F238E27FC236}">
                  <a16:creationId xmlns:a16="http://schemas.microsoft.com/office/drawing/2014/main" id="{3485788C-4666-BA96-8466-E4AD8B78A253}"/>
                </a:ext>
              </a:extLst>
            </p:cNvPr>
            <p:cNvSpPr/>
            <p:nvPr/>
          </p:nvSpPr>
          <p:spPr>
            <a:xfrm>
              <a:off x="4031323" y="2026156"/>
              <a:ext cx="903555" cy="903555"/>
            </a:xfrm>
            <a:prstGeom prst="rect">
              <a:avLst/>
            </a:prstGeom>
            <a:noFill/>
            <a:ln w="28575" cmpd="sng"/>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algn="ctr" defTabSz="466725" hangingPunct="0">
                <a:lnSpc>
                  <a:spcPct val="90000"/>
                </a:lnSpc>
                <a:spcBef>
                  <a:spcPct val="0"/>
                </a:spcBef>
                <a:spcAft>
                  <a:spcPct val="35000"/>
                </a:spcAft>
              </a:pPr>
              <a:r>
                <a:rPr lang="en-US" sz="900" b="1" cap="all" dirty="0">
                  <a:solidFill>
                    <a:prstClr val="white"/>
                  </a:solidFill>
                  <a:latin typeface="Calibri" panose="020F0502020204030204" pitchFamily="34" charset="0"/>
                  <a:cs typeface="Calibri" panose="020F0502020204030204" pitchFamily="34" charset="0"/>
                  <a:sym typeface="Helvetica"/>
                </a:rPr>
                <a:t>Re-using</a:t>
              </a:r>
              <a:endParaRPr lang="en-US" sz="900" cap="all" dirty="0">
                <a:solidFill>
                  <a:prstClr val="white"/>
                </a:solidFill>
                <a:latin typeface="Calibri" panose="020F0502020204030204" pitchFamily="34" charset="0"/>
                <a:cs typeface="Calibri" panose="020F0502020204030204" pitchFamily="34" charset="0"/>
                <a:sym typeface="Helvetica"/>
              </a:endParaRPr>
            </a:p>
          </p:txBody>
        </p:sp>
      </p:grpSp>
      <p:grpSp>
        <p:nvGrpSpPr>
          <p:cNvPr id="70" name="Group 69">
            <a:extLst>
              <a:ext uri="{FF2B5EF4-FFF2-40B4-BE49-F238E27FC236}">
                <a16:creationId xmlns:a16="http://schemas.microsoft.com/office/drawing/2014/main" id="{5423A0C7-2FD3-680D-C129-CCB864213C0D}"/>
              </a:ext>
            </a:extLst>
          </p:cNvPr>
          <p:cNvGrpSpPr/>
          <p:nvPr/>
        </p:nvGrpSpPr>
        <p:grpSpPr>
          <a:xfrm>
            <a:off x="6819509" y="3833402"/>
            <a:ext cx="965048" cy="965048"/>
            <a:chOff x="3844191" y="1839024"/>
            <a:chExt cx="1277819" cy="1277819"/>
          </a:xfrm>
          <a:solidFill>
            <a:schemeClr val="accent4"/>
          </a:solidFill>
        </p:grpSpPr>
        <p:sp>
          <p:nvSpPr>
            <p:cNvPr id="101" name="Oval 100">
              <a:extLst>
                <a:ext uri="{FF2B5EF4-FFF2-40B4-BE49-F238E27FC236}">
                  <a16:creationId xmlns:a16="http://schemas.microsoft.com/office/drawing/2014/main" id="{88E9175E-A247-83FC-F06C-4B10489198C1}"/>
                </a:ext>
              </a:extLst>
            </p:cNvPr>
            <p:cNvSpPr/>
            <p:nvPr/>
          </p:nvSpPr>
          <p:spPr>
            <a:xfrm>
              <a:off x="3844191" y="1839024"/>
              <a:ext cx="1277819" cy="1277819"/>
            </a:xfrm>
            <a:prstGeom prst="ellipse">
              <a:avLst/>
            </a:prstGeom>
            <a:grpFill/>
            <a:ln w="28575" cmpd="sng"/>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NL"/>
            </a:p>
          </p:txBody>
        </p:sp>
        <p:sp>
          <p:nvSpPr>
            <p:cNvPr id="102" name="Oval 4">
              <a:extLst>
                <a:ext uri="{FF2B5EF4-FFF2-40B4-BE49-F238E27FC236}">
                  <a16:creationId xmlns:a16="http://schemas.microsoft.com/office/drawing/2014/main" id="{CC7D76D5-5EDB-E8D5-D4A4-8A21A192A280}"/>
                </a:ext>
              </a:extLst>
            </p:cNvPr>
            <p:cNvSpPr/>
            <p:nvPr/>
          </p:nvSpPr>
          <p:spPr>
            <a:xfrm>
              <a:off x="4031323" y="2026156"/>
              <a:ext cx="903555" cy="903555"/>
            </a:xfrm>
            <a:prstGeom prst="rect">
              <a:avLst/>
            </a:prstGeom>
            <a:noFill/>
            <a:ln w="28575" cmpd="sng"/>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algn="ctr" defTabSz="466725" hangingPunct="0">
                <a:lnSpc>
                  <a:spcPct val="90000"/>
                </a:lnSpc>
                <a:spcBef>
                  <a:spcPct val="0"/>
                </a:spcBef>
                <a:spcAft>
                  <a:spcPct val="35000"/>
                </a:spcAft>
              </a:pPr>
              <a:r>
                <a:rPr lang="en-US" sz="900" b="1" cap="all" dirty="0">
                  <a:solidFill>
                    <a:prstClr val="white"/>
                  </a:solidFill>
                  <a:latin typeface="Calibri" panose="020F0502020204030204" pitchFamily="34" charset="0"/>
                  <a:cs typeface="Calibri" panose="020F0502020204030204" pitchFamily="34" charset="0"/>
                  <a:sym typeface="Helvetica"/>
                </a:rPr>
                <a:t>SHARING</a:t>
              </a:r>
              <a:r>
                <a:rPr lang="en-US" sz="1600" b="1" cap="all" dirty="0">
                  <a:solidFill>
                    <a:prstClr val="white"/>
                  </a:solidFill>
                  <a:latin typeface="Calibri" panose="020F0502020204030204" pitchFamily="34" charset="0"/>
                  <a:cs typeface="Calibri" panose="020F0502020204030204" pitchFamily="34" charset="0"/>
                  <a:sym typeface="Helvetica"/>
                </a:rPr>
                <a:t> </a:t>
              </a:r>
              <a:endParaRPr lang="en-US" sz="1600" cap="all" dirty="0">
                <a:solidFill>
                  <a:prstClr val="white"/>
                </a:solidFill>
                <a:latin typeface="Calibri" panose="020F0502020204030204" pitchFamily="34" charset="0"/>
                <a:cs typeface="Calibri" panose="020F0502020204030204" pitchFamily="34" charset="0"/>
                <a:sym typeface="Helvetica"/>
              </a:endParaRPr>
            </a:p>
          </p:txBody>
        </p:sp>
      </p:grpSp>
      <p:grpSp>
        <p:nvGrpSpPr>
          <p:cNvPr id="71" name="Group 70">
            <a:extLst>
              <a:ext uri="{FF2B5EF4-FFF2-40B4-BE49-F238E27FC236}">
                <a16:creationId xmlns:a16="http://schemas.microsoft.com/office/drawing/2014/main" id="{D3C59257-3C52-7E91-76A7-D18572298B5F}"/>
              </a:ext>
            </a:extLst>
          </p:cNvPr>
          <p:cNvGrpSpPr/>
          <p:nvPr/>
        </p:nvGrpSpPr>
        <p:grpSpPr>
          <a:xfrm>
            <a:off x="8212714" y="4515795"/>
            <a:ext cx="965048" cy="965048"/>
            <a:chOff x="3844191" y="1839024"/>
            <a:chExt cx="1277819" cy="1277819"/>
          </a:xfrm>
          <a:solidFill>
            <a:schemeClr val="accent3"/>
          </a:solidFill>
        </p:grpSpPr>
        <p:sp>
          <p:nvSpPr>
            <p:cNvPr id="99" name="Oval 98">
              <a:extLst>
                <a:ext uri="{FF2B5EF4-FFF2-40B4-BE49-F238E27FC236}">
                  <a16:creationId xmlns:a16="http://schemas.microsoft.com/office/drawing/2014/main" id="{176207C1-A521-9FF2-C828-DD7BB5135CA4}"/>
                </a:ext>
              </a:extLst>
            </p:cNvPr>
            <p:cNvSpPr/>
            <p:nvPr/>
          </p:nvSpPr>
          <p:spPr>
            <a:xfrm>
              <a:off x="3844191" y="1839024"/>
              <a:ext cx="1277819" cy="1277819"/>
            </a:xfrm>
            <a:prstGeom prst="ellipse">
              <a:avLst/>
            </a:prstGeom>
            <a:grpFill/>
            <a:ln w="28575" cmpd="sng"/>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NL"/>
            </a:p>
          </p:txBody>
        </p:sp>
        <p:sp>
          <p:nvSpPr>
            <p:cNvPr id="100" name="Oval 4">
              <a:extLst>
                <a:ext uri="{FF2B5EF4-FFF2-40B4-BE49-F238E27FC236}">
                  <a16:creationId xmlns:a16="http://schemas.microsoft.com/office/drawing/2014/main" id="{4BE5DE74-0CB6-C1A2-E340-F2120790EB92}"/>
                </a:ext>
              </a:extLst>
            </p:cNvPr>
            <p:cNvSpPr/>
            <p:nvPr/>
          </p:nvSpPr>
          <p:spPr>
            <a:xfrm>
              <a:off x="4031323" y="2026156"/>
              <a:ext cx="903555" cy="903555"/>
            </a:xfrm>
            <a:prstGeom prst="rect">
              <a:avLst/>
            </a:prstGeom>
            <a:noFill/>
            <a:ln w="28575" cmpd="sng"/>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algn="ctr" defTabSz="466725" hangingPunct="0">
                <a:lnSpc>
                  <a:spcPct val="90000"/>
                </a:lnSpc>
                <a:spcBef>
                  <a:spcPct val="0"/>
                </a:spcBef>
                <a:spcAft>
                  <a:spcPct val="35000"/>
                </a:spcAft>
              </a:pPr>
              <a:r>
                <a:rPr lang="en-US" sz="900" b="1" cap="all" dirty="0">
                  <a:solidFill>
                    <a:prstClr val="white"/>
                  </a:solidFill>
                  <a:latin typeface="Calibri" panose="020F0502020204030204" pitchFamily="34" charset="0"/>
                  <a:cs typeface="Calibri" panose="020F0502020204030204" pitchFamily="34" charset="0"/>
                  <a:sym typeface="Helvetica"/>
                </a:rPr>
                <a:t>PRESERVING</a:t>
              </a:r>
              <a:r>
                <a:rPr lang="en-US" sz="1300" b="1" cap="all" dirty="0">
                  <a:solidFill>
                    <a:prstClr val="white"/>
                  </a:solidFill>
                  <a:latin typeface="Calibri" panose="020F0502020204030204" pitchFamily="34" charset="0"/>
                  <a:cs typeface="Calibri" panose="020F0502020204030204" pitchFamily="34" charset="0"/>
                  <a:sym typeface="Helvetica"/>
                </a:rPr>
                <a:t> </a:t>
              </a:r>
              <a:endParaRPr lang="en-US" sz="1300" cap="all" dirty="0">
                <a:solidFill>
                  <a:prstClr val="white"/>
                </a:solidFill>
                <a:latin typeface="Calibri" panose="020F0502020204030204" pitchFamily="34" charset="0"/>
                <a:cs typeface="Calibri" panose="020F0502020204030204" pitchFamily="34" charset="0"/>
                <a:sym typeface="Helvetica"/>
              </a:endParaRPr>
            </a:p>
          </p:txBody>
        </p:sp>
      </p:grpSp>
      <p:grpSp>
        <p:nvGrpSpPr>
          <p:cNvPr id="72" name="Group 71">
            <a:extLst>
              <a:ext uri="{FF2B5EF4-FFF2-40B4-BE49-F238E27FC236}">
                <a16:creationId xmlns:a16="http://schemas.microsoft.com/office/drawing/2014/main" id="{C88821DF-4706-EB00-F5C6-5AB4E2AAB938}"/>
              </a:ext>
            </a:extLst>
          </p:cNvPr>
          <p:cNvGrpSpPr/>
          <p:nvPr/>
        </p:nvGrpSpPr>
        <p:grpSpPr>
          <a:xfrm>
            <a:off x="8212715" y="1689602"/>
            <a:ext cx="965048" cy="965048"/>
            <a:chOff x="3844191" y="1839024"/>
            <a:chExt cx="1277819" cy="1277819"/>
          </a:xfrm>
          <a:solidFill>
            <a:schemeClr val="accent6"/>
          </a:solidFill>
        </p:grpSpPr>
        <p:sp>
          <p:nvSpPr>
            <p:cNvPr id="97" name="Oval 96">
              <a:extLst>
                <a:ext uri="{FF2B5EF4-FFF2-40B4-BE49-F238E27FC236}">
                  <a16:creationId xmlns:a16="http://schemas.microsoft.com/office/drawing/2014/main" id="{1662BF3E-1AB6-6176-93CA-249AC83BE657}"/>
                </a:ext>
              </a:extLst>
            </p:cNvPr>
            <p:cNvSpPr/>
            <p:nvPr/>
          </p:nvSpPr>
          <p:spPr>
            <a:xfrm>
              <a:off x="3844191" y="1839024"/>
              <a:ext cx="1277819" cy="1277819"/>
            </a:xfrm>
            <a:prstGeom prst="ellipse">
              <a:avLst/>
            </a:prstGeom>
            <a:grpFill/>
            <a:ln w="28575" cmpd="sng"/>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NL"/>
            </a:p>
          </p:txBody>
        </p:sp>
        <p:sp>
          <p:nvSpPr>
            <p:cNvPr id="98" name="Oval 4">
              <a:extLst>
                <a:ext uri="{FF2B5EF4-FFF2-40B4-BE49-F238E27FC236}">
                  <a16:creationId xmlns:a16="http://schemas.microsoft.com/office/drawing/2014/main" id="{49370C02-E701-9168-B224-B57EC8EEF38B}"/>
                </a:ext>
              </a:extLst>
            </p:cNvPr>
            <p:cNvSpPr/>
            <p:nvPr/>
          </p:nvSpPr>
          <p:spPr>
            <a:xfrm>
              <a:off x="4031323" y="2026156"/>
              <a:ext cx="903555" cy="903555"/>
            </a:xfrm>
            <a:prstGeom prst="rect">
              <a:avLst/>
            </a:prstGeom>
            <a:noFill/>
            <a:ln w="28575" cmpd="sng"/>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algn="ctr" defTabSz="466725" hangingPunct="0">
                <a:lnSpc>
                  <a:spcPct val="90000"/>
                </a:lnSpc>
                <a:spcBef>
                  <a:spcPct val="0"/>
                </a:spcBef>
                <a:spcAft>
                  <a:spcPct val="35000"/>
                </a:spcAft>
              </a:pPr>
              <a:r>
                <a:rPr lang="en-US" sz="900" b="1" cap="all" dirty="0">
                  <a:solidFill>
                    <a:prstClr val="white"/>
                  </a:solidFill>
                  <a:latin typeface="Calibri" panose="020F0502020204030204" pitchFamily="34" charset="0"/>
                  <a:cs typeface="Calibri" panose="020F0502020204030204" pitchFamily="34" charset="0"/>
                  <a:sym typeface="Helvetica"/>
                </a:rPr>
                <a:t>CREATING</a:t>
              </a:r>
              <a:endParaRPr lang="en-US" sz="900" cap="all" dirty="0">
                <a:solidFill>
                  <a:prstClr val="white"/>
                </a:solidFill>
                <a:latin typeface="Calibri" panose="020F0502020204030204" pitchFamily="34" charset="0"/>
                <a:cs typeface="Calibri" panose="020F0502020204030204" pitchFamily="34" charset="0"/>
                <a:sym typeface="Helvetica"/>
              </a:endParaRPr>
            </a:p>
          </p:txBody>
        </p:sp>
      </p:grpSp>
      <p:grpSp>
        <p:nvGrpSpPr>
          <p:cNvPr id="73" name="Group 72">
            <a:extLst>
              <a:ext uri="{FF2B5EF4-FFF2-40B4-BE49-F238E27FC236}">
                <a16:creationId xmlns:a16="http://schemas.microsoft.com/office/drawing/2014/main" id="{3EBE26C1-DAF5-B486-AD5D-67C5834CB4C7}"/>
              </a:ext>
            </a:extLst>
          </p:cNvPr>
          <p:cNvGrpSpPr/>
          <p:nvPr/>
        </p:nvGrpSpPr>
        <p:grpSpPr>
          <a:xfrm>
            <a:off x="9605921" y="2434634"/>
            <a:ext cx="965048" cy="965048"/>
            <a:chOff x="3844191" y="1839024"/>
            <a:chExt cx="1277819" cy="1277819"/>
          </a:xfrm>
          <a:solidFill>
            <a:schemeClr val="accent2"/>
          </a:solidFill>
        </p:grpSpPr>
        <p:sp>
          <p:nvSpPr>
            <p:cNvPr id="95" name="Oval 94">
              <a:extLst>
                <a:ext uri="{FF2B5EF4-FFF2-40B4-BE49-F238E27FC236}">
                  <a16:creationId xmlns:a16="http://schemas.microsoft.com/office/drawing/2014/main" id="{1F99B84C-98D4-95D7-F5DF-8B53D7BEB7D6}"/>
                </a:ext>
              </a:extLst>
            </p:cNvPr>
            <p:cNvSpPr/>
            <p:nvPr/>
          </p:nvSpPr>
          <p:spPr>
            <a:xfrm>
              <a:off x="3844191" y="1839024"/>
              <a:ext cx="1277819" cy="1277819"/>
            </a:xfrm>
            <a:prstGeom prst="ellipse">
              <a:avLst/>
            </a:prstGeom>
            <a:grpFill/>
            <a:ln w="28575" cmpd="sng"/>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NL"/>
            </a:p>
          </p:txBody>
        </p:sp>
        <p:sp>
          <p:nvSpPr>
            <p:cNvPr id="96" name="Oval 4">
              <a:extLst>
                <a:ext uri="{FF2B5EF4-FFF2-40B4-BE49-F238E27FC236}">
                  <a16:creationId xmlns:a16="http://schemas.microsoft.com/office/drawing/2014/main" id="{9EDD4B36-3506-C511-A43D-3AA935A43A2E}"/>
                </a:ext>
              </a:extLst>
            </p:cNvPr>
            <p:cNvSpPr/>
            <p:nvPr/>
          </p:nvSpPr>
          <p:spPr>
            <a:xfrm>
              <a:off x="4031323" y="2026156"/>
              <a:ext cx="903555" cy="903555"/>
            </a:xfrm>
            <a:prstGeom prst="rect">
              <a:avLst/>
            </a:prstGeom>
            <a:noFill/>
            <a:ln w="28575" cmpd="sng"/>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algn="ctr" defTabSz="466725" hangingPunct="0">
                <a:lnSpc>
                  <a:spcPct val="90000"/>
                </a:lnSpc>
                <a:spcBef>
                  <a:spcPct val="0"/>
                </a:spcBef>
                <a:spcAft>
                  <a:spcPct val="35000"/>
                </a:spcAft>
              </a:pPr>
              <a:r>
                <a:rPr lang="en-US" sz="900" b="1" cap="all" dirty="0">
                  <a:solidFill>
                    <a:prstClr val="white"/>
                  </a:solidFill>
                  <a:latin typeface="Calibri" panose="020F0502020204030204" pitchFamily="34" charset="0"/>
                  <a:cs typeface="Calibri" panose="020F0502020204030204" pitchFamily="34" charset="0"/>
                  <a:sym typeface="Helvetica"/>
                </a:rPr>
                <a:t>PROCESSING</a:t>
              </a:r>
              <a:endParaRPr lang="en-US" sz="900" cap="all" dirty="0">
                <a:solidFill>
                  <a:prstClr val="white"/>
                </a:solidFill>
                <a:latin typeface="Calibri" panose="020F0502020204030204" pitchFamily="34" charset="0"/>
                <a:cs typeface="Calibri" panose="020F0502020204030204" pitchFamily="34" charset="0"/>
                <a:sym typeface="Helvetica"/>
              </a:endParaRPr>
            </a:p>
          </p:txBody>
        </p:sp>
      </p:grpSp>
      <p:grpSp>
        <p:nvGrpSpPr>
          <p:cNvPr id="74" name="Group 73">
            <a:extLst>
              <a:ext uri="{FF2B5EF4-FFF2-40B4-BE49-F238E27FC236}">
                <a16:creationId xmlns:a16="http://schemas.microsoft.com/office/drawing/2014/main" id="{2A55ABED-DCAD-0492-D28F-9B8AF85515BC}"/>
              </a:ext>
            </a:extLst>
          </p:cNvPr>
          <p:cNvGrpSpPr/>
          <p:nvPr/>
        </p:nvGrpSpPr>
        <p:grpSpPr>
          <a:xfrm>
            <a:off x="9610469" y="3833402"/>
            <a:ext cx="965048" cy="965048"/>
            <a:chOff x="3844191" y="1839024"/>
            <a:chExt cx="1277819" cy="1277819"/>
          </a:xfrm>
          <a:solidFill>
            <a:schemeClr val="accent2"/>
          </a:solidFill>
        </p:grpSpPr>
        <p:sp>
          <p:nvSpPr>
            <p:cNvPr id="93" name="Oval 92">
              <a:extLst>
                <a:ext uri="{FF2B5EF4-FFF2-40B4-BE49-F238E27FC236}">
                  <a16:creationId xmlns:a16="http://schemas.microsoft.com/office/drawing/2014/main" id="{FD7870EF-A6A5-AF7A-BE72-9B552D157914}"/>
                </a:ext>
              </a:extLst>
            </p:cNvPr>
            <p:cNvSpPr/>
            <p:nvPr/>
          </p:nvSpPr>
          <p:spPr>
            <a:xfrm>
              <a:off x="3844191" y="1839024"/>
              <a:ext cx="1277819" cy="1277819"/>
            </a:xfrm>
            <a:prstGeom prst="ellipse">
              <a:avLst/>
            </a:prstGeom>
            <a:grpFill/>
            <a:ln w="28575" cmpd="sng"/>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NL"/>
            </a:p>
          </p:txBody>
        </p:sp>
        <p:sp>
          <p:nvSpPr>
            <p:cNvPr id="94" name="Oval 4">
              <a:extLst>
                <a:ext uri="{FF2B5EF4-FFF2-40B4-BE49-F238E27FC236}">
                  <a16:creationId xmlns:a16="http://schemas.microsoft.com/office/drawing/2014/main" id="{A9B1E881-4D73-7BB0-9984-44BAEBB56B4B}"/>
                </a:ext>
              </a:extLst>
            </p:cNvPr>
            <p:cNvSpPr/>
            <p:nvPr/>
          </p:nvSpPr>
          <p:spPr>
            <a:xfrm>
              <a:off x="4031323" y="2026156"/>
              <a:ext cx="903555" cy="903555"/>
            </a:xfrm>
            <a:prstGeom prst="rect">
              <a:avLst/>
            </a:prstGeom>
            <a:noFill/>
            <a:ln w="28575" cmpd="sng"/>
          </p:spPr>
          <p:style>
            <a:lnRef idx="0">
              <a:scrgbClr r="0" g="0" b="0"/>
            </a:lnRef>
            <a:fillRef idx="0">
              <a:scrgbClr r="0" g="0" b="0"/>
            </a:fillRef>
            <a:effectRef idx="0">
              <a:scrgbClr r="0" g="0" b="0"/>
            </a:effectRef>
            <a:fontRef idx="minor">
              <a:schemeClr val="lt1"/>
            </a:fontRef>
          </p:style>
          <p:txBody>
            <a:bodyPr spcFirstLastPara="0" vert="horz" wrap="square" lIns="13970" tIns="13970" rIns="13970" bIns="13970" numCol="1" spcCol="1270" anchor="ctr" anchorCtr="0">
              <a:noAutofit/>
            </a:bodyPr>
            <a:lstStyle/>
            <a:p>
              <a:pPr algn="ctr" defTabSz="466725" hangingPunct="0">
                <a:lnSpc>
                  <a:spcPct val="90000"/>
                </a:lnSpc>
                <a:spcBef>
                  <a:spcPct val="0"/>
                </a:spcBef>
                <a:spcAft>
                  <a:spcPct val="35000"/>
                </a:spcAft>
              </a:pPr>
              <a:r>
                <a:rPr lang="en-US" sz="900" b="1" cap="all" dirty="0">
                  <a:solidFill>
                    <a:prstClr val="white"/>
                  </a:solidFill>
                  <a:latin typeface="Calibri" panose="020F0502020204030204" pitchFamily="34" charset="0"/>
                  <a:cs typeface="Calibri" panose="020F0502020204030204" pitchFamily="34" charset="0"/>
                  <a:sym typeface="Helvetica"/>
                </a:rPr>
                <a:t>ANALYSING</a:t>
              </a:r>
              <a:endParaRPr lang="en-US" sz="900" cap="all" dirty="0">
                <a:solidFill>
                  <a:prstClr val="white"/>
                </a:solidFill>
                <a:latin typeface="Calibri" panose="020F0502020204030204" pitchFamily="34" charset="0"/>
                <a:cs typeface="Calibri" panose="020F0502020204030204" pitchFamily="34" charset="0"/>
                <a:sym typeface="Helvetica"/>
              </a:endParaRPr>
            </a:p>
          </p:txBody>
        </p:sp>
      </p:grpSp>
      <p:grpSp>
        <p:nvGrpSpPr>
          <p:cNvPr id="105" name="Group 104">
            <a:extLst>
              <a:ext uri="{FF2B5EF4-FFF2-40B4-BE49-F238E27FC236}">
                <a16:creationId xmlns:a16="http://schemas.microsoft.com/office/drawing/2014/main" id="{F5156D17-0F90-5AF7-D80A-7E0766892B6D}"/>
              </a:ext>
            </a:extLst>
          </p:cNvPr>
          <p:cNvGrpSpPr/>
          <p:nvPr/>
        </p:nvGrpSpPr>
        <p:grpSpPr>
          <a:xfrm>
            <a:off x="7621542" y="587965"/>
            <a:ext cx="1946279" cy="1358004"/>
            <a:chOff x="6300825" y="712814"/>
            <a:chExt cx="1946279" cy="1358004"/>
          </a:xfrm>
        </p:grpSpPr>
        <p:pic>
          <p:nvPicPr>
            <p:cNvPr id="106" name="Graphic 105" descr="Syncing cloud">
              <a:extLst>
                <a:ext uri="{FF2B5EF4-FFF2-40B4-BE49-F238E27FC236}">
                  <a16:creationId xmlns:a16="http://schemas.microsoft.com/office/drawing/2014/main" id="{84B817A0-1E8B-C1F4-4616-0272D5A08B8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89100" y="712814"/>
              <a:ext cx="1358004" cy="1358004"/>
            </a:xfrm>
            <a:prstGeom prst="rect">
              <a:avLst/>
            </a:prstGeom>
          </p:spPr>
        </p:pic>
        <p:pic>
          <p:nvPicPr>
            <p:cNvPr id="107" name="Graphic 106" descr="Microscope">
              <a:extLst>
                <a:ext uri="{FF2B5EF4-FFF2-40B4-BE49-F238E27FC236}">
                  <a16:creationId xmlns:a16="http://schemas.microsoft.com/office/drawing/2014/main" id="{A099C27C-8B58-7F3B-449F-8F45A6DFF92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300825" y="1082650"/>
              <a:ext cx="710815" cy="710815"/>
            </a:xfrm>
            <a:prstGeom prst="rect">
              <a:avLst/>
            </a:prstGeom>
          </p:spPr>
        </p:pic>
      </p:grpSp>
      <p:pic>
        <p:nvPicPr>
          <p:cNvPr id="108" name="Picture 2" descr="iRODS">
            <a:extLst>
              <a:ext uri="{FF2B5EF4-FFF2-40B4-BE49-F238E27FC236}">
                <a16:creationId xmlns:a16="http://schemas.microsoft.com/office/drawing/2014/main" id="{664F4FA9-A1DF-A8D5-1723-3339B00E447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99773" y="3331125"/>
            <a:ext cx="2158381" cy="478610"/>
          </a:xfrm>
          <a:prstGeom prst="rect">
            <a:avLst/>
          </a:prstGeom>
          <a:solidFill>
            <a:schemeClr val="bg1"/>
          </a:solidFill>
        </p:spPr>
      </p:pic>
      <p:grpSp>
        <p:nvGrpSpPr>
          <p:cNvPr id="109" name="Group 108">
            <a:extLst>
              <a:ext uri="{FF2B5EF4-FFF2-40B4-BE49-F238E27FC236}">
                <a16:creationId xmlns:a16="http://schemas.microsoft.com/office/drawing/2014/main" id="{69794043-B86B-E51D-F996-F8653F76FB1C}"/>
              </a:ext>
            </a:extLst>
          </p:cNvPr>
          <p:cNvGrpSpPr/>
          <p:nvPr/>
        </p:nvGrpSpPr>
        <p:grpSpPr>
          <a:xfrm>
            <a:off x="8376111" y="5520397"/>
            <a:ext cx="1643953" cy="845945"/>
            <a:chOff x="5698873" y="5520397"/>
            <a:chExt cx="1643953" cy="845945"/>
          </a:xfrm>
        </p:grpSpPr>
        <p:pic>
          <p:nvPicPr>
            <p:cNvPr id="110" name="Graphic 109">
              <a:extLst>
                <a:ext uri="{FF2B5EF4-FFF2-40B4-BE49-F238E27FC236}">
                  <a16:creationId xmlns:a16="http://schemas.microsoft.com/office/drawing/2014/main" id="{56CD1CF7-14BA-04AE-8980-15FB8CD4A20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496881" y="5520397"/>
              <a:ext cx="845945" cy="845945"/>
            </a:xfrm>
            <a:prstGeom prst="rect">
              <a:avLst/>
            </a:prstGeom>
          </p:spPr>
        </p:pic>
        <p:cxnSp>
          <p:nvCxnSpPr>
            <p:cNvPr id="111" name="Straight Arrow Connector 110">
              <a:extLst>
                <a:ext uri="{FF2B5EF4-FFF2-40B4-BE49-F238E27FC236}">
                  <a16:creationId xmlns:a16="http://schemas.microsoft.com/office/drawing/2014/main" id="{00BDDA7D-A518-F317-069F-E66E825F8012}"/>
                </a:ext>
              </a:extLst>
            </p:cNvPr>
            <p:cNvCxnSpPr>
              <a:cxnSpLocks/>
            </p:cNvCxnSpPr>
            <p:nvPr/>
          </p:nvCxnSpPr>
          <p:spPr>
            <a:xfrm flipV="1">
              <a:off x="5698873" y="6152505"/>
              <a:ext cx="673056" cy="0"/>
            </a:xfrm>
            <a:prstGeom prst="straightConnector1">
              <a:avLst/>
            </a:prstGeom>
            <a:ln w="4762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pic>
          <p:nvPicPr>
            <p:cNvPr id="112" name="Graphic 111" descr="Stopwatch">
              <a:extLst>
                <a:ext uri="{FF2B5EF4-FFF2-40B4-BE49-F238E27FC236}">
                  <a16:creationId xmlns:a16="http://schemas.microsoft.com/office/drawing/2014/main" id="{46045A3F-049C-5C91-4EC2-2BC56D3B64F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710897" y="5529840"/>
              <a:ext cx="604516" cy="604516"/>
            </a:xfrm>
            <a:prstGeom prst="rect">
              <a:avLst/>
            </a:prstGeom>
          </p:spPr>
        </p:pic>
      </p:grpSp>
      <p:grpSp>
        <p:nvGrpSpPr>
          <p:cNvPr id="113" name="Group 112">
            <a:extLst>
              <a:ext uri="{FF2B5EF4-FFF2-40B4-BE49-F238E27FC236}">
                <a16:creationId xmlns:a16="http://schemas.microsoft.com/office/drawing/2014/main" id="{7816250B-02D7-90C6-70DF-BE2A5734ACB3}"/>
              </a:ext>
            </a:extLst>
          </p:cNvPr>
          <p:cNvGrpSpPr/>
          <p:nvPr/>
        </p:nvGrpSpPr>
        <p:grpSpPr>
          <a:xfrm>
            <a:off x="10285416" y="3005776"/>
            <a:ext cx="1782889" cy="1158584"/>
            <a:chOff x="7681918" y="3005776"/>
            <a:chExt cx="1782889" cy="1158584"/>
          </a:xfrm>
        </p:grpSpPr>
        <p:pic>
          <p:nvPicPr>
            <p:cNvPr id="114" name="Graphic 113">
              <a:extLst>
                <a:ext uri="{FF2B5EF4-FFF2-40B4-BE49-F238E27FC236}">
                  <a16:creationId xmlns:a16="http://schemas.microsoft.com/office/drawing/2014/main" id="{203A31F3-8A93-0587-3915-7483A203EA17}"/>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657482" y="3181406"/>
              <a:ext cx="807325" cy="807325"/>
            </a:xfrm>
            <a:prstGeom prst="rect">
              <a:avLst/>
            </a:prstGeom>
          </p:spPr>
        </p:pic>
        <p:pic>
          <p:nvPicPr>
            <p:cNvPr id="115" name="Graphic 114">
              <a:extLst>
                <a:ext uri="{FF2B5EF4-FFF2-40B4-BE49-F238E27FC236}">
                  <a16:creationId xmlns:a16="http://schemas.microsoft.com/office/drawing/2014/main" id="{F384E9F3-401C-6DFC-1AE1-66DA943BD391}"/>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7681918" y="3005776"/>
              <a:ext cx="1158584" cy="1158584"/>
            </a:xfrm>
            <a:prstGeom prst="rect">
              <a:avLst/>
            </a:prstGeom>
          </p:spPr>
        </p:pic>
      </p:grpSp>
      <p:grpSp>
        <p:nvGrpSpPr>
          <p:cNvPr id="116" name="Group 115">
            <a:extLst>
              <a:ext uri="{FF2B5EF4-FFF2-40B4-BE49-F238E27FC236}">
                <a16:creationId xmlns:a16="http://schemas.microsoft.com/office/drawing/2014/main" id="{39518A03-CA3F-C8A9-4E15-111DFDE2DA4D}"/>
              </a:ext>
            </a:extLst>
          </p:cNvPr>
          <p:cNvGrpSpPr/>
          <p:nvPr/>
        </p:nvGrpSpPr>
        <p:grpSpPr>
          <a:xfrm>
            <a:off x="5657152" y="2995255"/>
            <a:ext cx="1009326" cy="1009326"/>
            <a:chOff x="2846115" y="3147214"/>
            <a:chExt cx="1009326" cy="1009326"/>
          </a:xfrm>
        </p:grpSpPr>
        <p:pic>
          <p:nvPicPr>
            <p:cNvPr id="117" name="Graphic 116">
              <a:extLst>
                <a:ext uri="{FF2B5EF4-FFF2-40B4-BE49-F238E27FC236}">
                  <a16:creationId xmlns:a16="http://schemas.microsoft.com/office/drawing/2014/main" id="{8F372B23-D064-A663-4294-6161DE40985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846115" y="3147214"/>
              <a:ext cx="1009326" cy="1009326"/>
            </a:xfrm>
            <a:prstGeom prst="rect">
              <a:avLst/>
            </a:prstGeom>
          </p:spPr>
        </p:pic>
        <p:grpSp>
          <p:nvGrpSpPr>
            <p:cNvPr id="118" name="Group 117">
              <a:extLst>
                <a:ext uri="{FF2B5EF4-FFF2-40B4-BE49-F238E27FC236}">
                  <a16:creationId xmlns:a16="http://schemas.microsoft.com/office/drawing/2014/main" id="{040A3E30-9018-64CC-793C-4DA980A2AFB1}"/>
                </a:ext>
              </a:extLst>
            </p:cNvPr>
            <p:cNvGrpSpPr/>
            <p:nvPr/>
          </p:nvGrpSpPr>
          <p:grpSpPr>
            <a:xfrm>
              <a:off x="3298265" y="3597160"/>
              <a:ext cx="545661" cy="543829"/>
              <a:chOff x="3096485" y="4203585"/>
              <a:chExt cx="545661" cy="543829"/>
            </a:xfrm>
          </p:grpSpPr>
          <p:sp>
            <p:nvSpPr>
              <p:cNvPr id="119" name="Oval 118">
                <a:extLst>
                  <a:ext uri="{FF2B5EF4-FFF2-40B4-BE49-F238E27FC236}">
                    <a16:creationId xmlns:a16="http://schemas.microsoft.com/office/drawing/2014/main" id="{F85B1831-4EC4-3C9E-D429-8FA43CA64B45}"/>
                  </a:ext>
                </a:extLst>
              </p:cNvPr>
              <p:cNvSpPr/>
              <p:nvPr/>
            </p:nvSpPr>
            <p:spPr>
              <a:xfrm>
                <a:off x="3096485" y="4394529"/>
                <a:ext cx="222482" cy="222482"/>
              </a:xfrm>
              <a:prstGeom prst="ellipse">
                <a:avLst/>
              </a:prstGeom>
              <a:solidFill>
                <a:schemeClr val="bg1"/>
              </a:solidFill>
              <a:ln w="476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20" name="Oval 119">
                <a:extLst>
                  <a:ext uri="{FF2B5EF4-FFF2-40B4-BE49-F238E27FC236}">
                    <a16:creationId xmlns:a16="http://schemas.microsoft.com/office/drawing/2014/main" id="{4A5B20B1-0025-4754-4734-6C50B76DB79F}"/>
                  </a:ext>
                </a:extLst>
              </p:cNvPr>
              <p:cNvSpPr/>
              <p:nvPr/>
            </p:nvSpPr>
            <p:spPr>
              <a:xfrm>
                <a:off x="3418162" y="4203585"/>
                <a:ext cx="222482" cy="222482"/>
              </a:xfrm>
              <a:prstGeom prst="ellipse">
                <a:avLst/>
              </a:prstGeom>
              <a:solidFill>
                <a:schemeClr val="bg1"/>
              </a:solidFill>
              <a:ln w="476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21" name="Oval 120">
                <a:extLst>
                  <a:ext uri="{FF2B5EF4-FFF2-40B4-BE49-F238E27FC236}">
                    <a16:creationId xmlns:a16="http://schemas.microsoft.com/office/drawing/2014/main" id="{1A1C39BF-D708-FCD4-8247-E8957EFE47F5}"/>
                  </a:ext>
                </a:extLst>
              </p:cNvPr>
              <p:cNvSpPr/>
              <p:nvPr/>
            </p:nvSpPr>
            <p:spPr>
              <a:xfrm>
                <a:off x="3419664" y="4524932"/>
                <a:ext cx="222482" cy="222482"/>
              </a:xfrm>
              <a:prstGeom prst="ellipse">
                <a:avLst/>
              </a:prstGeom>
              <a:solidFill>
                <a:schemeClr val="bg1"/>
              </a:solidFill>
              <a:ln w="476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dirty="0"/>
              </a:p>
            </p:txBody>
          </p:sp>
          <p:cxnSp>
            <p:nvCxnSpPr>
              <p:cNvPr id="122" name="Straight Connector 121">
                <a:extLst>
                  <a:ext uri="{FF2B5EF4-FFF2-40B4-BE49-F238E27FC236}">
                    <a16:creationId xmlns:a16="http://schemas.microsoft.com/office/drawing/2014/main" id="{A8B51E1C-5299-9E54-4DBD-90E1AE8D098C}"/>
                  </a:ext>
                </a:extLst>
              </p:cNvPr>
              <p:cNvCxnSpPr>
                <a:cxnSpLocks/>
              </p:cNvCxnSpPr>
              <p:nvPr/>
            </p:nvCxnSpPr>
            <p:spPr>
              <a:xfrm rot="1500000" flipV="1">
                <a:off x="3288592" y="4569887"/>
                <a:ext cx="154834" cy="0"/>
              </a:xfrm>
              <a:prstGeom prst="line">
                <a:avLst/>
              </a:prstGeom>
              <a:ln w="825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89C9BBB2-1EE0-D370-A2E4-CB343B97FEB5}"/>
                  </a:ext>
                </a:extLst>
              </p:cNvPr>
              <p:cNvCxnSpPr>
                <a:cxnSpLocks/>
              </p:cNvCxnSpPr>
              <p:nvPr/>
            </p:nvCxnSpPr>
            <p:spPr>
              <a:xfrm rot="-2100000" flipV="1">
                <a:off x="3300671" y="4412999"/>
                <a:ext cx="154834" cy="0"/>
              </a:xfrm>
              <a:prstGeom prst="line">
                <a:avLst/>
              </a:prstGeom>
              <a:ln w="82550">
                <a:solidFill>
                  <a:schemeClr val="accent4"/>
                </a:solidFill>
              </a:ln>
            </p:spPr>
            <p:style>
              <a:lnRef idx="1">
                <a:schemeClr val="accent1"/>
              </a:lnRef>
              <a:fillRef idx="0">
                <a:schemeClr val="accent1"/>
              </a:fillRef>
              <a:effectRef idx="0">
                <a:schemeClr val="accent1"/>
              </a:effectRef>
              <a:fontRef idx="minor">
                <a:schemeClr val="tx1"/>
              </a:fontRef>
            </p:style>
          </p:cxnSp>
        </p:grpSp>
      </p:grpSp>
      <p:sp>
        <p:nvSpPr>
          <p:cNvPr id="124" name="TextBox 123">
            <a:extLst>
              <a:ext uri="{FF2B5EF4-FFF2-40B4-BE49-F238E27FC236}">
                <a16:creationId xmlns:a16="http://schemas.microsoft.com/office/drawing/2014/main" id="{156E2A22-2C99-FAFC-C34E-9FBEA7298408}"/>
              </a:ext>
            </a:extLst>
          </p:cNvPr>
          <p:cNvSpPr txBox="1"/>
          <p:nvPr/>
        </p:nvSpPr>
        <p:spPr>
          <a:xfrm>
            <a:off x="9671370" y="1002101"/>
            <a:ext cx="1267078" cy="553998"/>
          </a:xfrm>
          <a:prstGeom prst="rect">
            <a:avLst/>
          </a:prstGeom>
          <a:noFill/>
        </p:spPr>
        <p:txBody>
          <a:bodyPr wrap="none" lIns="0" tIns="0" rIns="0" bIns="0" rtlCol="0">
            <a:spAutoFit/>
          </a:bodyPr>
          <a:lstStyle/>
          <a:p>
            <a:pPr algn="ctr"/>
            <a:r>
              <a:rPr lang="en-NL" cap="all" dirty="0">
                <a:solidFill>
                  <a:schemeClr val="accent6"/>
                </a:solidFill>
              </a:rPr>
              <a:t>Automated </a:t>
            </a:r>
          </a:p>
          <a:p>
            <a:pPr algn="ctr"/>
            <a:r>
              <a:rPr lang="en-NL" cap="all" dirty="0">
                <a:solidFill>
                  <a:schemeClr val="accent6"/>
                </a:solidFill>
              </a:rPr>
              <a:t>DATA SYNC</a:t>
            </a:r>
          </a:p>
        </p:txBody>
      </p:sp>
      <p:sp>
        <p:nvSpPr>
          <p:cNvPr id="126" name="TextBox 125">
            <a:extLst>
              <a:ext uri="{FF2B5EF4-FFF2-40B4-BE49-F238E27FC236}">
                <a16:creationId xmlns:a16="http://schemas.microsoft.com/office/drawing/2014/main" id="{FBF77C38-95F8-5CC6-9D89-E7649C99DF03}"/>
              </a:ext>
            </a:extLst>
          </p:cNvPr>
          <p:cNvSpPr txBox="1"/>
          <p:nvPr/>
        </p:nvSpPr>
        <p:spPr>
          <a:xfrm>
            <a:off x="7936909" y="6234355"/>
            <a:ext cx="1645209" cy="553998"/>
          </a:xfrm>
          <a:prstGeom prst="rect">
            <a:avLst/>
          </a:prstGeom>
          <a:noFill/>
        </p:spPr>
        <p:txBody>
          <a:bodyPr wrap="square" lIns="0" tIns="0" rIns="0" bIns="0" rtlCol="0">
            <a:spAutoFit/>
          </a:bodyPr>
          <a:lstStyle/>
          <a:p>
            <a:pPr algn="ctr"/>
            <a:r>
              <a:rPr lang="en-US" cap="all" dirty="0">
                <a:solidFill>
                  <a:schemeClr val="accent3"/>
                </a:solidFill>
              </a:rPr>
              <a:t>Storage tiering</a:t>
            </a:r>
            <a:endParaRPr lang="en-NL" cap="all" dirty="0">
              <a:solidFill>
                <a:schemeClr val="accent3"/>
              </a:solidFill>
            </a:endParaRPr>
          </a:p>
        </p:txBody>
      </p:sp>
      <p:sp>
        <p:nvSpPr>
          <p:cNvPr id="127" name="TextBox 126">
            <a:extLst>
              <a:ext uri="{FF2B5EF4-FFF2-40B4-BE49-F238E27FC236}">
                <a16:creationId xmlns:a16="http://schemas.microsoft.com/office/drawing/2014/main" id="{EBEE5A90-D53E-2FE2-D202-51FAE7B7A313}"/>
              </a:ext>
            </a:extLst>
          </p:cNvPr>
          <p:cNvSpPr txBox="1"/>
          <p:nvPr/>
        </p:nvSpPr>
        <p:spPr>
          <a:xfrm>
            <a:off x="5760616" y="2473070"/>
            <a:ext cx="796693" cy="553998"/>
          </a:xfrm>
          <a:prstGeom prst="rect">
            <a:avLst/>
          </a:prstGeom>
          <a:noFill/>
        </p:spPr>
        <p:txBody>
          <a:bodyPr wrap="none" lIns="0" tIns="0" rIns="0" bIns="0" rtlCol="0">
            <a:spAutoFit/>
          </a:bodyPr>
          <a:lstStyle/>
          <a:p>
            <a:pPr algn="ctr"/>
            <a:r>
              <a:rPr lang="en-NL" cap="all" dirty="0">
                <a:solidFill>
                  <a:schemeClr val="accent4"/>
                </a:solidFill>
              </a:rPr>
              <a:t>YODA </a:t>
            </a:r>
          </a:p>
          <a:p>
            <a:pPr algn="ctr"/>
            <a:r>
              <a:rPr lang="en-NL" cap="all" dirty="0">
                <a:solidFill>
                  <a:schemeClr val="accent6"/>
                </a:solidFill>
              </a:rPr>
              <a:t>PUBLISH</a:t>
            </a:r>
          </a:p>
        </p:txBody>
      </p:sp>
      <p:pic>
        <p:nvPicPr>
          <p:cNvPr id="128" name="Graphic 127">
            <a:extLst>
              <a:ext uri="{FF2B5EF4-FFF2-40B4-BE49-F238E27FC236}">
                <a16:creationId xmlns:a16="http://schemas.microsoft.com/office/drawing/2014/main" id="{084540B2-FDA8-5648-A944-BED6ED406475}"/>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7525982" y="5664402"/>
            <a:ext cx="680685" cy="680685"/>
          </a:xfrm>
          <a:prstGeom prst="rect">
            <a:avLst/>
          </a:prstGeom>
        </p:spPr>
      </p:pic>
      <p:grpSp>
        <p:nvGrpSpPr>
          <p:cNvPr id="147" name="Group 146">
            <a:extLst>
              <a:ext uri="{FF2B5EF4-FFF2-40B4-BE49-F238E27FC236}">
                <a16:creationId xmlns:a16="http://schemas.microsoft.com/office/drawing/2014/main" id="{8650CA3B-0D59-002C-704F-FC99585715B8}"/>
              </a:ext>
            </a:extLst>
          </p:cNvPr>
          <p:cNvGrpSpPr/>
          <p:nvPr/>
        </p:nvGrpSpPr>
        <p:grpSpPr>
          <a:xfrm>
            <a:off x="10663217" y="4542663"/>
            <a:ext cx="1306469" cy="1641162"/>
            <a:chOff x="-137883" y="1698282"/>
            <a:chExt cx="2516616" cy="3727077"/>
          </a:xfrm>
        </p:grpSpPr>
        <p:grpSp>
          <p:nvGrpSpPr>
            <p:cNvPr id="129" name="Group 128">
              <a:extLst>
                <a:ext uri="{FF2B5EF4-FFF2-40B4-BE49-F238E27FC236}">
                  <a16:creationId xmlns:a16="http://schemas.microsoft.com/office/drawing/2014/main" id="{CB278977-8605-691B-3697-4100A31F3EE7}"/>
                </a:ext>
              </a:extLst>
            </p:cNvPr>
            <p:cNvGrpSpPr/>
            <p:nvPr/>
          </p:nvGrpSpPr>
          <p:grpSpPr>
            <a:xfrm>
              <a:off x="-137883" y="2746125"/>
              <a:ext cx="1742155" cy="1654960"/>
              <a:chOff x="2437932" y="2294459"/>
              <a:chExt cx="700315" cy="665264"/>
            </a:xfrm>
          </p:grpSpPr>
          <p:sp>
            <p:nvSpPr>
              <p:cNvPr id="130" name="Oval 129">
                <a:extLst>
                  <a:ext uri="{FF2B5EF4-FFF2-40B4-BE49-F238E27FC236}">
                    <a16:creationId xmlns:a16="http://schemas.microsoft.com/office/drawing/2014/main" id="{D091776A-6094-F5D1-B463-9BB77BDD4E66}"/>
                  </a:ext>
                </a:extLst>
              </p:cNvPr>
              <p:cNvSpPr/>
              <p:nvPr/>
            </p:nvSpPr>
            <p:spPr>
              <a:xfrm>
                <a:off x="2437932" y="2294459"/>
                <a:ext cx="700315" cy="663563"/>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1" name="Graphic 130" descr="Open folder">
                <a:extLst>
                  <a:ext uri="{FF2B5EF4-FFF2-40B4-BE49-F238E27FC236}">
                    <a16:creationId xmlns:a16="http://schemas.microsoft.com/office/drawing/2014/main" id="{FFFF4344-5E75-75C8-C69C-A4349487B8A0}"/>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2509766" y="2334883"/>
                <a:ext cx="624840" cy="624840"/>
              </a:xfrm>
              <a:prstGeom prst="rect">
                <a:avLst/>
              </a:prstGeom>
            </p:spPr>
          </p:pic>
          <p:sp>
            <p:nvSpPr>
              <p:cNvPr id="132" name="Folded Corner 131">
                <a:extLst>
                  <a:ext uri="{FF2B5EF4-FFF2-40B4-BE49-F238E27FC236}">
                    <a16:creationId xmlns:a16="http://schemas.microsoft.com/office/drawing/2014/main" id="{ADF225F7-C967-21E1-141E-A9B0DDC111E2}"/>
                  </a:ext>
                </a:extLst>
              </p:cNvPr>
              <p:cNvSpPr/>
              <p:nvPr/>
            </p:nvSpPr>
            <p:spPr>
              <a:xfrm rot="9594878" flipH="1">
                <a:off x="2671539" y="2451333"/>
                <a:ext cx="167910" cy="205243"/>
              </a:xfrm>
              <a:prstGeom prst="foldedCorner">
                <a:avLst>
                  <a:gd name="adj" fmla="val 27207"/>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3" name="Folded Corner 132">
                <a:extLst>
                  <a:ext uri="{FF2B5EF4-FFF2-40B4-BE49-F238E27FC236}">
                    <a16:creationId xmlns:a16="http://schemas.microsoft.com/office/drawing/2014/main" id="{E72DD82E-87C4-5F9A-6BE1-BAC3E47330FB}"/>
                  </a:ext>
                </a:extLst>
              </p:cNvPr>
              <p:cNvSpPr/>
              <p:nvPr/>
            </p:nvSpPr>
            <p:spPr>
              <a:xfrm rot="9594878" flipH="1">
                <a:off x="2818953" y="2458137"/>
                <a:ext cx="167910" cy="205243"/>
              </a:xfrm>
              <a:prstGeom prst="foldedCorner">
                <a:avLst>
                  <a:gd name="adj" fmla="val 27207"/>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34" name="Parallelogram 133">
                <a:extLst>
                  <a:ext uri="{FF2B5EF4-FFF2-40B4-BE49-F238E27FC236}">
                    <a16:creationId xmlns:a16="http://schemas.microsoft.com/office/drawing/2014/main" id="{D278D06A-7DA4-223B-A07F-AFA07C354FC0}"/>
                  </a:ext>
                </a:extLst>
              </p:cNvPr>
              <p:cNvSpPr/>
              <p:nvPr/>
            </p:nvSpPr>
            <p:spPr>
              <a:xfrm>
                <a:off x="2620311" y="2605978"/>
                <a:ext cx="460178" cy="183390"/>
              </a:xfrm>
              <a:prstGeom prst="parallelogram">
                <a:avLst>
                  <a:gd name="adj" fmla="val 46153"/>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grpSp>
        <p:grpSp>
          <p:nvGrpSpPr>
            <p:cNvPr id="135" name="Group 134">
              <a:extLst>
                <a:ext uri="{FF2B5EF4-FFF2-40B4-BE49-F238E27FC236}">
                  <a16:creationId xmlns:a16="http://schemas.microsoft.com/office/drawing/2014/main" id="{7DE3EB15-A6A5-2A8D-13A5-F5E8327DE420}"/>
                </a:ext>
              </a:extLst>
            </p:cNvPr>
            <p:cNvGrpSpPr/>
            <p:nvPr/>
          </p:nvGrpSpPr>
          <p:grpSpPr>
            <a:xfrm rot="16200000">
              <a:off x="240818" y="1903104"/>
              <a:ext cx="1011581" cy="601938"/>
              <a:chOff x="9431181" y="515509"/>
              <a:chExt cx="604994" cy="360000"/>
            </a:xfrm>
          </p:grpSpPr>
          <p:sp>
            <p:nvSpPr>
              <p:cNvPr id="136" name="Triangle 135">
                <a:extLst>
                  <a:ext uri="{FF2B5EF4-FFF2-40B4-BE49-F238E27FC236}">
                    <a16:creationId xmlns:a16="http://schemas.microsoft.com/office/drawing/2014/main" id="{53A4E985-6763-0AF6-116B-AC7EDF30490C}"/>
                  </a:ext>
                </a:extLst>
              </p:cNvPr>
              <p:cNvSpPr/>
              <p:nvPr/>
            </p:nvSpPr>
            <p:spPr>
              <a:xfrm rot="16200000">
                <a:off x="9343712" y="614518"/>
                <a:ext cx="335761" cy="160824"/>
              </a:xfrm>
              <a:prstGeom prst="triangle">
                <a:avLst>
                  <a:gd name="adj" fmla="val 52594"/>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37" name="Rounded Rectangle 136">
                <a:extLst>
                  <a:ext uri="{FF2B5EF4-FFF2-40B4-BE49-F238E27FC236}">
                    <a16:creationId xmlns:a16="http://schemas.microsoft.com/office/drawing/2014/main" id="{52438718-9357-3E26-A85A-15A893C432A2}"/>
                  </a:ext>
                </a:extLst>
              </p:cNvPr>
              <p:cNvSpPr/>
              <p:nvPr/>
            </p:nvSpPr>
            <p:spPr>
              <a:xfrm>
                <a:off x="9569450" y="515509"/>
                <a:ext cx="466725" cy="360000"/>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dirty="0"/>
              </a:p>
            </p:txBody>
          </p:sp>
        </p:grpSp>
        <p:grpSp>
          <p:nvGrpSpPr>
            <p:cNvPr id="138" name="Group 137">
              <a:extLst>
                <a:ext uri="{FF2B5EF4-FFF2-40B4-BE49-F238E27FC236}">
                  <a16:creationId xmlns:a16="http://schemas.microsoft.com/office/drawing/2014/main" id="{D621B546-3BCF-B878-B8E6-F9914C490E4B}"/>
                </a:ext>
              </a:extLst>
            </p:cNvPr>
            <p:cNvGrpSpPr/>
            <p:nvPr/>
          </p:nvGrpSpPr>
          <p:grpSpPr>
            <a:xfrm>
              <a:off x="1435682" y="2364005"/>
              <a:ext cx="871009" cy="923929"/>
              <a:chOff x="2586056" y="2364005"/>
              <a:chExt cx="871009" cy="923929"/>
            </a:xfrm>
          </p:grpSpPr>
          <p:sp>
            <p:nvSpPr>
              <p:cNvPr id="139" name="Triangle 138">
                <a:extLst>
                  <a:ext uri="{FF2B5EF4-FFF2-40B4-BE49-F238E27FC236}">
                    <a16:creationId xmlns:a16="http://schemas.microsoft.com/office/drawing/2014/main" id="{5CE330E7-FF31-0495-D85C-21A5EFC04763}"/>
                  </a:ext>
                </a:extLst>
              </p:cNvPr>
              <p:cNvSpPr/>
              <p:nvPr/>
            </p:nvSpPr>
            <p:spPr>
              <a:xfrm rot="13513666">
                <a:off x="2439804" y="2872777"/>
                <a:ext cx="561409" cy="268906"/>
              </a:xfrm>
              <a:prstGeom prst="triangle">
                <a:avLst>
                  <a:gd name="adj" fmla="val 5259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40" name="Rounded Rectangle 139">
                <a:extLst>
                  <a:ext uri="{FF2B5EF4-FFF2-40B4-BE49-F238E27FC236}">
                    <a16:creationId xmlns:a16="http://schemas.microsoft.com/office/drawing/2014/main" id="{7620FD83-3807-8195-0B43-620251A931A2}"/>
                  </a:ext>
                </a:extLst>
              </p:cNvPr>
              <p:cNvSpPr/>
              <p:nvPr/>
            </p:nvSpPr>
            <p:spPr>
              <a:xfrm rot="18913666">
                <a:off x="2676678" y="2364005"/>
                <a:ext cx="780387" cy="60193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dirty="0"/>
              </a:p>
            </p:txBody>
          </p:sp>
        </p:grpSp>
        <p:grpSp>
          <p:nvGrpSpPr>
            <p:cNvPr id="141" name="Group 140">
              <a:extLst>
                <a:ext uri="{FF2B5EF4-FFF2-40B4-BE49-F238E27FC236}">
                  <a16:creationId xmlns:a16="http://schemas.microsoft.com/office/drawing/2014/main" id="{D2BBFE8B-189C-ACBD-80BC-F844F8FEA65D}"/>
                </a:ext>
              </a:extLst>
            </p:cNvPr>
            <p:cNvGrpSpPr/>
            <p:nvPr/>
          </p:nvGrpSpPr>
          <p:grpSpPr>
            <a:xfrm>
              <a:off x="1460472" y="3781019"/>
              <a:ext cx="918261" cy="868333"/>
              <a:chOff x="2610846" y="3781019"/>
              <a:chExt cx="918261" cy="868333"/>
            </a:xfrm>
          </p:grpSpPr>
          <p:sp>
            <p:nvSpPr>
              <p:cNvPr id="142" name="Triangle 141">
                <a:extLst>
                  <a:ext uri="{FF2B5EF4-FFF2-40B4-BE49-F238E27FC236}">
                    <a16:creationId xmlns:a16="http://schemas.microsoft.com/office/drawing/2014/main" id="{DF493E9E-4D44-FD85-D33A-DCDD44496030}"/>
                  </a:ext>
                </a:extLst>
              </p:cNvPr>
              <p:cNvSpPr/>
              <p:nvPr/>
            </p:nvSpPr>
            <p:spPr>
              <a:xfrm rot="18357052">
                <a:off x="2464594" y="3927271"/>
                <a:ext cx="561409" cy="268906"/>
              </a:xfrm>
              <a:prstGeom prst="triangle">
                <a:avLst>
                  <a:gd name="adj" fmla="val 5259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43" name="Rounded Rectangle 142">
                <a:extLst>
                  <a:ext uri="{FF2B5EF4-FFF2-40B4-BE49-F238E27FC236}">
                    <a16:creationId xmlns:a16="http://schemas.microsoft.com/office/drawing/2014/main" id="{9CEB3EA0-74C4-1A09-2B98-62F5B4453B0B}"/>
                  </a:ext>
                </a:extLst>
              </p:cNvPr>
              <p:cNvSpPr/>
              <p:nvPr/>
            </p:nvSpPr>
            <p:spPr>
              <a:xfrm rot="2157052">
                <a:off x="2748720" y="4047414"/>
                <a:ext cx="780387" cy="60193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dirty="0"/>
              </a:p>
            </p:txBody>
          </p:sp>
        </p:grpSp>
        <p:grpSp>
          <p:nvGrpSpPr>
            <p:cNvPr id="144" name="Group 143">
              <a:extLst>
                <a:ext uri="{FF2B5EF4-FFF2-40B4-BE49-F238E27FC236}">
                  <a16:creationId xmlns:a16="http://schemas.microsoft.com/office/drawing/2014/main" id="{095AF27C-65AE-404C-7461-C8853B4928F3}"/>
                </a:ext>
              </a:extLst>
            </p:cNvPr>
            <p:cNvGrpSpPr/>
            <p:nvPr/>
          </p:nvGrpSpPr>
          <p:grpSpPr>
            <a:xfrm>
              <a:off x="383171" y="4413779"/>
              <a:ext cx="601938" cy="1011580"/>
              <a:chOff x="1533545" y="4413779"/>
              <a:chExt cx="601938" cy="1011580"/>
            </a:xfrm>
          </p:grpSpPr>
          <p:sp>
            <p:nvSpPr>
              <p:cNvPr id="145" name="Triangle 144">
                <a:extLst>
                  <a:ext uri="{FF2B5EF4-FFF2-40B4-BE49-F238E27FC236}">
                    <a16:creationId xmlns:a16="http://schemas.microsoft.com/office/drawing/2014/main" id="{6E72AA17-F344-F0CA-EBA2-A7A21E6234ED}"/>
                  </a:ext>
                </a:extLst>
              </p:cNvPr>
              <p:cNvSpPr/>
              <p:nvPr/>
            </p:nvSpPr>
            <p:spPr>
              <a:xfrm>
                <a:off x="1554778" y="4413779"/>
                <a:ext cx="561409" cy="268906"/>
              </a:xfrm>
              <a:prstGeom prst="triangle">
                <a:avLst>
                  <a:gd name="adj" fmla="val 52594"/>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46" name="Rounded Rectangle 145">
                <a:extLst>
                  <a:ext uri="{FF2B5EF4-FFF2-40B4-BE49-F238E27FC236}">
                    <a16:creationId xmlns:a16="http://schemas.microsoft.com/office/drawing/2014/main" id="{B0A990BF-68C6-9E68-4D7B-8825768CF353}"/>
                  </a:ext>
                </a:extLst>
              </p:cNvPr>
              <p:cNvSpPr/>
              <p:nvPr/>
            </p:nvSpPr>
            <p:spPr>
              <a:xfrm rot="5400000">
                <a:off x="1444320" y="4734197"/>
                <a:ext cx="780387" cy="601938"/>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dirty="0"/>
              </a:p>
            </p:txBody>
          </p:sp>
        </p:grpSp>
      </p:grpSp>
      <p:sp>
        <p:nvSpPr>
          <p:cNvPr id="148" name="TextBox 147">
            <a:extLst>
              <a:ext uri="{FF2B5EF4-FFF2-40B4-BE49-F238E27FC236}">
                <a16:creationId xmlns:a16="http://schemas.microsoft.com/office/drawing/2014/main" id="{7F433400-A7E9-42CA-4DBC-EECB7D079787}"/>
              </a:ext>
            </a:extLst>
          </p:cNvPr>
          <p:cNvSpPr txBox="1"/>
          <p:nvPr/>
        </p:nvSpPr>
        <p:spPr>
          <a:xfrm>
            <a:off x="10819102" y="5353484"/>
            <a:ext cx="783021" cy="246221"/>
          </a:xfrm>
          <a:prstGeom prst="rect">
            <a:avLst/>
          </a:prstGeom>
          <a:noFill/>
        </p:spPr>
        <p:txBody>
          <a:bodyPr wrap="square" rtlCol="0">
            <a:spAutoFit/>
          </a:bodyPr>
          <a:lstStyle/>
          <a:p>
            <a:r>
              <a:rPr lang="en-NL" sz="1000" dirty="0">
                <a:solidFill>
                  <a:schemeClr val="bg1"/>
                </a:solidFill>
              </a:rPr>
              <a:t>Metadata</a:t>
            </a:r>
          </a:p>
        </p:txBody>
      </p:sp>
      <p:cxnSp>
        <p:nvCxnSpPr>
          <p:cNvPr id="3" name="Rechte verbindingslijn 7">
            <a:extLst>
              <a:ext uri="{FF2B5EF4-FFF2-40B4-BE49-F238E27FC236}">
                <a16:creationId xmlns:a16="http://schemas.microsoft.com/office/drawing/2014/main" id="{7A7E53A9-286C-4800-A123-86FB518B0AD0}"/>
              </a:ext>
            </a:extLst>
          </p:cNvPr>
          <p:cNvCxnSpPr>
            <a:cxnSpLocks/>
          </p:cNvCxnSpPr>
          <p:nvPr/>
        </p:nvCxnSpPr>
        <p:spPr>
          <a:xfrm>
            <a:off x="615634" y="1743445"/>
            <a:ext cx="5057775" cy="0"/>
          </a:xfrm>
          <a:prstGeom prst="line">
            <a:avLst/>
          </a:prstGeom>
          <a:ln w="12700" cap="rnd">
            <a:solidFill>
              <a:schemeClr val="bg2"/>
            </a:solidFill>
            <a:round/>
          </a:ln>
        </p:spPr>
        <p:style>
          <a:lnRef idx="1">
            <a:schemeClr val="accent1"/>
          </a:lnRef>
          <a:fillRef idx="0">
            <a:schemeClr val="accent1"/>
          </a:fillRef>
          <a:effectRef idx="0">
            <a:schemeClr val="accent1"/>
          </a:effectRef>
          <a:fontRef idx="minor">
            <a:schemeClr val="tx1"/>
          </a:fontRef>
        </p:style>
      </p:cxnSp>
      <p:sp>
        <p:nvSpPr>
          <p:cNvPr id="4" name="Tekstvak 23">
            <a:extLst>
              <a:ext uri="{FF2B5EF4-FFF2-40B4-BE49-F238E27FC236}">
                <a16:creationId xmlns:a16="http://schemas.microsoft.com/office/drawing/2014/main" id="{A0E2645E-7378-1E58-E765-F282CEEBD0FF}"/>
              </a:ext>
            </a:extLst>
          </p:cNvPr>
          <p:cNvSpPr txBox="1"/>
          <p:nvPr/>
        </p:nvSpPr>
        <p:spPr>
          <a:xfrm>
            <a:off x="2373143" y="1176524"/>
            <a:ext cx="1542758" cy="461665"/>
          </a:xfrm>
          <a:prstGeom prst="rect">
            <a:avLst/>
          </a:prstGeom>
          <a:noFill/>
        </p:spPr>
        <p:txBody>
          <a:bodyPr wrap="none" lIns="144000" rIns="14400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all" spc="0" normalizeH="0" baseline="0" noProof="0" dirty="0">
                <a:ln>
                  <a:noFill/>
                </a:ln>
                <a:solidFill>
                  <a:srgbClr val="FFFFFF"/>
                </a:solidFill>
                <a:effectLst/>
                <a:uLnTx/>
                <a:uFillTx/>
                <a:latin typeface="+mj-lt"/>
                <a:ea typeface="+mn-ea"/>
                <a:cs typeface="+mn-cs"/>
              </a:rPr>
              <a:t>Mission</a:t>
            </a:r>
          </a:p>
        </p:txBody>
      </p:sp>
      <p:sp>
        <p:nvSpPr>
          <p:cNvPr id="5" name="TextShape 1">
            <a:extLst>
              <a:ext uri="{FF2B5EF4-FFF2-40B4-BE49-F238E27FC236}">
                <a16:creationId xmlns:a16="http://schemas.microsoft.com/office/drawing/2014/main" id="{EB976F60-6990-2FA5-3B21-B7605543F45B}"/>
              </a:ext>
            </a:extLst>
          </p:cNvPr>
          <p:cNvSpPr txBox="1"/>
          <p:nvPr/>
        </p:nvSpPr>
        <p:spPr>
          <a:xfrm>
            <a:off x="927818" y="3095008"/>
            <a:ext cx="4433406" cy="2646000"/>
          </a:xfrm>
          <a:prstGeom prst="rect">
            <a:avLst/>
          </a:prstGeom>
          <a:noFill/>
          <a:ln>
            <a:noFill/>
          </a:ln>
          <a:effectLst/>
        </p:spPr>
        <p:txBody>
          <a:bodyPr lIns="0" tIns="0" rIns="0" bIns="0" anchor="t">
            <a:normAutofit/>
          </a:bodyPr>
          <a:lstStyle/>
          <a:p>
            <a:pPr marL="285750" indent="-285750">
              <a:lnSpc>
                <a:spcPct val="90000"/>
              </a:lnSpc>
              <a:spcAft>
                <a:spcPts val="600"/>
              </a:spcAft>
              <a:buFont typeface="Arial" panose="020B0604020202020204" pitchFamily="34" charset="0"/>
              <a:buChar char="•"/>
            </a:pPr>
            <a:r>
              <a:rPr lang="en-US" sz="2800" dirty="0">
                <a:solidFill>
                  <a:schemeClr val="bg1"/>
                </a:solidFill>
              </a:rPr>
              <a:t>Store data safely </a:t>
            </a:r>
          </a:p>
          <a:p>
            <a:pPr marL="285750" indent="-285750">
              <a:lnSpc>
                <a:spcPct val="90000"/>
              </a:lnSpc>
              <a:spcAft>
                <a:spcPts val="600"/>
              </a:spcAft>
              <a:buFont typeface="Arial" panose="020B0604020202020204" pitchFamily="34" charset="0"/>
              <a:buChar char="•"/>
            </a:pPr>
            <a:r>
              <a:rPr lang="en-US" sz="2800" dirty="0">
                <a:solidFill>
                  <a:schemeClr val="bg1"/>
                </a:solidFill>
              </a:rPr>
              <a:t>Know where it is saved</a:t>
            </a:r>
          </a:p>
          <a:p>
            <a:pPr marL="285750" indent="-285750">
              <a:lnSpc>
                <a:spcPct val="90000"/>
              </a:lnSpc>
              <a:spcAft>
                <a:spcPts val="600"/>
              </a:spcAft>
              <a:buFont typeface="Arial" panose="020B0604020202020204" pitchFamily="34" charset="0"/>
              <a:buChar char="•"/>
            </a:pPr>
            <a:r>
              <a:rPr lang="en-US" sz="2800" dirty="0">
                <a:solidFill>
                  <a:schemeClr val="bg1"/>
                </a:solidFill>
              </a:rPr>
              <a:t>Know how to access it</a:t>
            </a:r>
          </a:p>
          <a:p>
            <a:pPr marL="285750" indent="-285750">
              <a:lnSpc>
                <a:spcPct val="90000"/>
              </a:lnSpc>
              <a:spcAft>
                <a:spcPts val="600"/>
              </a:spcAft>
              <a:buFont typeface="Arial" panose="020B0604020202020204" pitchFamily="34" charset="0"/>
              <a:buChar char="•"/>
            </a:pPr>
            <a:r>
              <a:rPr lang="en-US" sz="2800" dirty="0">
                <a:solidFill>
                  <a:schemeClr val="bg1"/>
                </a:solidFill>
              </a:rPr>
              <a:t>Know who has access to it</a:t>
            </a:r>
          </a:p>
          <a:p>
            <a:pPr marL="285750" indent="-285750">
              <a:lnSpc>
                <a:spcPct val="90000"/>
              </a:lnSpc>
              <a:spcAft>
                <a:spcPts val="600"/>
              </a:spcAft>
              <a:buFont typeface="Arial" panose="020B0604020202020204" pitchFamily="34" charset="0"/>
              <a:buChar char="•"/>
            </a:pPr>
            <a:endParaRPr lang="en-US" sz="2800" dirty="0">
              <a:solidFill>
                <a:schemeClr val="bg1"/>
              </a:solidFill>
            </a:endParaRPr>
          </a:p>
        </p:txBody>
      </p:sp>
      <p:grpSp>
        <p:nvGrpSpPr>
          <p:cNvPr id="7" name="Icoon_1_6">
            <a:extLst>
              <a:ext uri="{FF2B5EF4-FFF2-40B4-BE49-F238E27FC236}">
                <a16:creationId xmlns:a16="http://schemas.microsoft.com/office/drawing/2014/main" id="{BA77129E-CA8C-BCED-8DED-BED5EAC70CC2}"/>
              </a:ext>
            </a:extLst>
          </p:cNvPr>
          <p:cNvGrpSpPr>
            <a:grpSpLocks noChangeAspect="1"/>
          </p:cNvGrpSpPr>
          <p:nvPr/>
        </p:nvGrpSpPr>
        <p:grpSpPr>
          <a:xfrm>
            <a:off x="2888102" y="1981137"/>
            <a:ext cx="512838" cy="605456"/>
            <a:chOff x="5509266" y="3617529"/>
            <a:chExt cx="488129" cy="488176"/>
          </a:xfrm>
          <a:solidFill>
            <a:schemeClr val="bg2"/>
          </a:solidFill>
        </p:grpSpPr>
        <p:sp>
          <p:nvSpPr>
            <p:cNvPr id="8" name="Vrije vorm: vorm 3">
              <a:extLst>
                <a:ext uri="{FF2B5EF4-FFF2-40B4-BE49-F238E27FC236}">
                  <a16:creationId xmlns:a16="http://schemas.microsoft.com/office/drawing/2014/main" id="{7132D61D-9E3F-13B9-E54E-2490B479DA2F}"/>
                </a:ext>
              </a:extLst>
            </p:cNvPr>
            <p:cNvSpPr/>
            <p:nvPr/>
          </p:nvSpPr>
          <p:spPr>
            <a:xfrm>
              <a:off x="5509266" y="3709062"/>
              <a:ext cx="488129" cy="396643"/>
            </a:xfrm>
            <a:custGeom>
              <a:avLst/>
              <a:gdLst>
                <a:gd name="connsiteX0" fmla="*/ 45767 w 488129"/>
                <a:gd name="connsiteY0" fmla="*/ 396644 h 396643"/>
                <a:gd name="connsiteX1" fmla="*/ 13405 w 488129"/>
                <a:gd name="connsiteY1" fmla="*/ 383239 h 396643"/>
                <a:gd name="connsiteX2" fmla="*/ 0 w 488129"/>
                <a:gd name="connsiteY2" fmla="*/ 350877 h 396643"/>
                <a:gd name="connsiteX3" fmla="*/ 4841 w 488129"/>
                <a:gd name="connsiteY3" fmla="*/ 330394 h 396643"/>
                <a:gd name="connsiteX4" fmla="*/ 42187 w 488129"/>
                <a:gd name="connsiteY4" fmla="*/ 255723 h 396643"/>
                <a:gd name="connsiteX5" fmla="*/ 69789 w 488129"/>
                <a:gd name="connsiteY5" fmla="*/ 225233 h 396643"/>
                <a:gd name="connsiteX6" fmla="*/ 61002 w 488129"/>
                <a:gd name="connsiteY6" fmla="*/ 198322 h 396643"/>
                <a:gd name="connsiteX7" fmla="*/ 61002 w 488129"/>
                <a:gd name="connsiteY7" fmla="*/ 45767 h 396643"/>
                <a:gd name="connsiteX8" fmla="*/ 106768 w 488129"/>
                <a:gd name="connsiteY8" fmla="*/ 0 h 396643"/>
                <a:gd name="connsiteX9" fmla="*/ 137279 w 488129"/>
                <a:gd name="connsiteY9" fmla="*/ 0 h 396643"/>
                <a:gd name="connsiteX10" fmla="*/ 152535 w 488129"/>
                <a:gd name="connsiteY10" fmla="*/ 15256 h 396643"/>
                <a:gd name="connsiteX11" fmla="*/ 137259 w 488129"/>
                <a:gd name="connsiteY11" fmla="*/ 30511 h 396643"/>
                <a:gd name="connsiteX12" fmla="*/ 106748 w 488129"/>
                <a:gd name="connsiteY12" fmla="*/ 30511 h 396643"/>
                <a:gd name="connsiteX13" fmla="*/ 91493 w 488129"/>
                <a:gd name="connsiteY13" fmla="*/ 45767 h 396643"/>
                <a:gd name="connsiteX14" fmla="*/ 91493 w 488129"/>
                <a:gd name="connsiteY14" fmla="*/ 198322 h 396643"/>
                <a:gd name="connsiteX15" fmla="*/ 106748 w 488129"/>
                <a:gd name="connsiteY15" fmla="*/ 213577 h 396643"/>
                <a:gd name="connsiteX16" fmla="*/ 152515 w 488129"/>
                <a:gd name="connsiteY16" fmla="*/ 213577 h 396643"/>
                <a:gd name="connsiteX17" fmla="*/ 167770 w 488129"/>
                <a:gd name="connsiteY17" fmla="*/ 228833 h 396643"/>
                <a:gd name="connsiteX18" fmla="*/ 152515 w 488129"/>
                <a:gd name="connsiteY18" fmla="*/ 244089 h 396643"/>
                <a:gd name="connsiteX19" fmla="*/ 110389 w 488129"/>
                <a:gd name="connsiteY19" fmla="*/ 244089 h 396643"/>
                <a:gd name="connsiteX20" fmla="*/ 69464 w 488129"/>
                <a:gd name="connsiteY20" fmla="*/ 269372 h 396643"/>
                <a:gd name="connsiteX21" fmla="*/ 32118 w 488129"/>
                <a:gd name="connsiteY21" fmla="*/ 344043 h 396643"/>
                <a:gd name="connsiteX22" fmla="*/ 30511 w 488129"/>
                <a:gd name="connsiteY22" fmla="*/ 350857 h 396643"/>
                <a:gd name="connsiteX23" fmla="*/ 45767 w 488129"/>
                <a:gd name="connsiteY23" fmla="*/ 366112 h 396643"/>
                <a:gd name="connsiteX24" fmla="*/ 442329 w 488129"/>
                <a:gd name="connsiteY24" fmla="*/ 366112 h 396643"/>
                <a:gd name="connsiteX25" fmla="*/ 449164 w 488129"/>
                <a:gd name="connsiteY25" fmla="*/ 364506 h 396643"/>
                <a:gd name="connsiteX26" fmla="*/ 456812 w 488129"/>
                <a:gd name="connsiteY26" fmla="*/ 355678 h 396643"/>
                <a:gd name="connsiteX27" fmla="*/ 455978 w 488129"/>
                <a:gd name="connsiteY27" fmla="*/ 344022 h 396643"/>
                <a:gd name="connsiteX28" fmla="*/ 418632 w 488129"/>
                <a:gd name="connsiteY28" fmla="*/ 269352 h 396643"/>
                <a:gd name="connsiteX29" fmla="*/ 377707 w 488129"/>
                <a:gd name="connsiteY29" fmla="*/ 244068 h 396643"/>
                <a:gd name="connsiteX30" fmla="*/ 335581 w 488129"/>
                <a:gd name="connsiteY30" fmla="*/ 244068 h 396643"/>
                <a:gd name="connsiteX31" fmla="*/ 320325 w 488129"/>
                <a:gd name="connsiteY31" fmla="*/ 228813 h 396643"/>
                <a:gd name="connsiteX32" fmla="*/ 335581 w 488129"/>
                <a:gd name="connsiteY32" fmla="*/ 213577 h 396643"/>
                <a:gd name="connsiteX33" fmla="*/ 381348 w 488129"/>
                <a:gd name="connsiteY33" fmla="*/ 213577 h 396643"/>
                <a:gd name="connsiteX34" fmla="*/ 396603 w 488129"/>
                <a:gd name="connsiteY34" fmla="*/ 198322 h 396643"/>
                <a:gd name="connsiteX35" fmla="*/ 396603 w 488129"/>
                <a:gd name="connsiteY35" fmla="*/ 45767 h 396643"/>
                <a:gd name="connsiteX36" fmla="*/ 381348 w 488129"/>
                <a:gd name="connsiteY36" fmla="*/ 30511 h 396643"/>
                <a:gd name="connsiteX37" fmla="*/ 350837 w 488129"/>
                <a:gd name="connsiteY37" fmla="*/ 30511 h 396643"/>
                <a:gd name="connsiteX38" fmla="*/ 335581 w 488129"/>
                <a:gd name="connsiteY38" fmla="*/ 15256 h 396643"/>
                <a:gd name="connsiteX39" fmla="*/ 350837 w 488129"/>
                <a:gd name="connsiteY39" fmla="*/ 0 h 396643"/>
                <a:gd name="connsiteX40" fmla="*/ 381348 w 488129"/>
                <a:gd name="connsiteY40" fmla="*/ 0 h 396643"/>
                <a:gd name="connsiteX41" fmla="*/ 427114 w 488129"/>
                <a:gd name="connsiteY41" fmla="*/ 45767 h 396643"/>
                <a:gd name="connsiteX42" fmla="*/ 427114 w 488129"/>
                <a:gd name="connsiteY42" fmla="*/ 198322 h 396643"/>
                <a:gd name="connsiteX43" fmla="*/ 418327 w 488129"/>
                <a:gd name="connsiteY43" fmla="*/ 225233 h 396643"/>
                <a:gd name="connsiteX44" fmla="*/ 445929 w 488129"/>
                <a:gd name="connsiteY44" fmla="*/ 255723 h 396643"/>
                <a:gd name="connsiteX45" fmla="*/ 483275 w 488129"/>
                <a:gd name="connsiteY45" fmla="*/ 330394 h 396643"/>
                <a:gd name="connsiteX46" fmla="*/ 485756 w 488129"/>
                <a:gd name="connsiteY46" fmla="*/ 365339 h 396643"/>
                <a:gd name="connsiteX47" fmla="*/ 462812 w 488129"/>
                <a:gd name="connsiteY47" fmla="*/ 391803 h 396643"/>
                <a:gd name="connsiteX48" fmla="*/ 442329 w 488129"/>
                <a:gd name="connsiteY48" fmla="*/ 396644 h 396643"/>
                <a:gd name="connsiteX49" fmla="*/ 45767 w 488129"/>
                <a:gd name="connsiteY49" fmla="*/ 396644 h 396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8129" h="396643">
                  <a:moveTo>
                    <a:pt x="45767" y="396644"/>
                  </a:moveTo>
                  <a:cubicBezTo>
                    <a:pt x="33542" y="396644"/>
                    <a:pt x="22049" y="391884"/>
                    <a:pt x="13405" y="383239"/>
                  </a:cubicBezTo>
                  <a:cubicBezTo>
                    <a:pt x="4760" y="374595"/>
                    <a:pt x="0" y="363102"/>
                    <a:pt x="0" y="350877"/>
                  </a:cubicBezTo>
                  <a:cubicBezTo>
                    <a:pt x="0" y="343799"/>
                    <a:pt x="1668" y="336720"/>
                    <a:pt x="4841" y="330394"/>
                  </a:cubicBezTo>
                  <a:lnTo>
                    <a:pt x="42187" y="255723"/>
                  </a:lnTo>
                  <a:cubicBezTo>
                    <a:pt x="48472" y="243173"/>
                    <a:pt x="58073" y="232616"/>
                    <a:pt x="69789" y="225233"/>
                  </a:cubicBezTo>
                  <a:cubicBezTo>
                    <a:pt x="64114" y="217483"/>
                    <a:pt x="61002" y="208085"/>
                    <a:pt x="61002" y="198322"/>
                  </a:cubicBezTo>
                  <a:lnTo>
                    <a:pt x="61002" y="45767"/>
                  </a:lnTo>
                  <a:cubicBezTo>
                    <a:pt x="61002" y="20524"/>
                    <a:pt x="81526" y="0"/>
                    <a:pt x="106768" y="0"/>
                  </a:cubicBezTo>
                  <a:lnTo>
                    <a:pt x="137279" y="0"/>
                  </a:lnTo>
                  <a:cubicBezTo>
                    <a:pt x="145700" y="0"/>
                    <a:pt x="152535" y="6834"/>
                    <a:pt x="152535" y="15256"/>
                  </a:cubicBezTo>
                  <a:cubicBezTo>
                    <a:pt x="152535" y="23677"/>
                    <a:pt x="145680" y="30511"/>
                    <a:pt x="137259" y="30511"/>
                  </a:cubicBezTo>
                  <a:lnTo>
                    <a:pt x="106748" y="30511"/>
                  </a:lnTo>
                  <a:cubicBezTo>
                    <a:pt x="98327" y="30511"/>
                    <a:pt x="91493" y="37346"/>
                    <a:pt x="91493" y="45767"/>
                  </a:cubicBezTo>
                  <a:lnTo>
                    <a:pt x="91493" y="198322"/>
                  </a:lnTo>
                  <a:cubicBezTo>
                    <a:pt x="91493" y="206743"/>
                    <a:pt x="98327" y="213577"/>
                    <a:pt x="106748" y="213577"/>
                  </a:cubicBezTo>
                  <a:lnTo>
                    <a:pt x="152515" y="213577"/>
                  </a:lnTo>
                  <a:cubicBezTo>
                    <a:pt x="160936" y="213577"/>
                    <a:pt x="167770" y="220412"/>
                    <a:pt x="167770" y="228833"/>
                  </a:cubicBezTo>
                  <a:cubicBezTo>
                    <a:pt x="167770" y="237254"/>
                    <a:pt x="160936" y="244089"/>
                    <a:pt x="152515" y="244089"/>
                  </a:cubicBezTo>
                  <a:lnTo>
                    <a:pt x="110389" y="244089"/>
                  </a:lnTo>
                  <a:cubicBezTo>
                    <a:pt x="92937" y="244089"/>
                    <a:pt x="77254" y="253791"/>
                    <a:pt x="69464" y="269372"/>
                  </a:cubicBezTo>
                  <a:lnTo>
                    <a:pt x="32118" y="344043"/>
                  </a:lnTo>
                  <a:cubicBezTo>
                    <a:pt x="31060" y="346158"/>
                    <a:pt x="30511" y="348518"/>
                    <a:pt x="30511" y="350857"/>
                  </a:cubicBezTo>
                  <a:cubicBezTo>
                    <a:pt x="30511" y="359278"/>
                    <a:pt x="37346" y="366112"/>
                    <a:pt x="45767" y="366112"/>
                  </a:cubicBezTo>
                  <a:lnTo>
                    <a:pt x="442329" y="366112"/>
                  </a:lnTo>
                  <a:cubicBezTo>
                    <a:pt x="444689" y="366112"/>
                    <a:pt x="447048" y="365563"/>
                    <a:pt x="449164" y="364506"/>
                  </a:cubicBezTo>
                  <a:cubicBezTo>
                    <a:pt x="452805" y="362675"/>
                    <a:pt x="455530" y="359542"/>
                    <a:pt x="456812" y="355678"/>
                  </a:cubicBezTo>
                  <a:cubicBezTo>
                    <a:pt x="458093" y="351813"/>
                    <a:pt x="457808" y="347684"/>
                    <a:pt x="455978" y="344022"/>
                  </a:cubicBezTo>
                  <a:lnTo>
                    <a:pt x="418632" y="269352"/>
                  </a:lnTo>
                  <a:cubicBezTo>
                    <a:pt x="410821" y="253750"/>
                    <a:pt x="395139" y="244068"/>
                    <a:pt x="377707" y="244068"/>
                  </a:cubicBezTo>
                  <a:lnTo>
                    <a:pt x="335581" y="244068"/>
                  </a:lnTo>
                  <a:cubicBezTo>
                    <a:pt x="327160" y="244068"/>
                    <a:pt x="320325" y="237234"/>
                    <a:pt x="320325" y="228813"/>
                  </a:cubicBezTo>
                  <a:cubicBezTo>
                    <a:pt x="320325" y="220392"/>
                    <a:pt x="327180" y="213577"/>
                    <a:pt x="335581" y="213577"/>
                  </a:cubicBezTo>
                  <a:lnTo>
                    <a:pt x="381348" y="213577"/>
                  </a:lnTo>
                  <a:cubicBezTo>
                    <a:pt x="389769" y="213577"/>
                    <a:pt x="396603" y="206743"/>
                    <a:pt x="396603" y="198322"/>
                  </a:cubicBezTo>
                  <a:lnTo>
                    <a:pt x="396603" y="45767"/>
                  </a:lnTo>
                  <a:cubicBezTo>
                    <a:pt x="396603" y="37346"/>
                    <a:pt x="389769" y="30511"/>
                    <a:pt x="381348" y="30511"/>
                  </a:cubicBezTo>
                  <a:lnTo>
                    <a:pt x="350837" y="30511"/>
                  </a:lnTo>
                  <a:cubicBezTo>
                    <a:pt x="342415" y="30511"/>
                    <a:pt x="335581" y="23677"/>
                    <a:pt x="335581" y="15256"/>
                  </a:cubicBezTo>
                  <a:cubicBezTo>
                    <a:pt x="335581" y="6834"/>
                    <a:pt x="342415" y="0"/>
                    <a:pt x="350837" y="0"/>
                  </a:cubicBezTo>
                  <a:lnTo>
                    <a:pt x="381348" y="0"/>
                  </a:lnTo>
                  <a:cubicBezTo>
                    <a:pt x="406590" y="0"/>
                    <a:pt x="427114" y="20524"/>
                    <a:pt x="427114" y="45767"/>
                  </a:cubicBezTo>
                  <a:lnTo>
                    <a:pt x="427114" y="198322"/>
                  </a:lnTo>
                  <a:cubicBezTo>
                    <a:pt x="427114" y="208085"/>
                    <a:pt x="423982" y="217483"/>
                    <a:pt x="418327" y="225233"/>
                  </a:cubicBezTo>
                  <a:cubicBezTo>
                    <a:pt x="430043" y="232616"/>
                    <a:pt x="439664" y="243173"/>
                    <a:pt x="445929" y="255723"/>
                  </a:cubicBezTo>
                  <a:lnTo>
                    <a:pt x="483275" y="330394"/>
                  </a:lnTo>
                  <a:cubicBezTo>
                    <a:pt x="488747" y="341337"/>
                    <a:pt x="489621" y="353745"/>
                    <a:pt x="485756" y="365339"/>
                  </a:cubicBezTo>
                  <a:cubicBezTo>
                    <a:pt x="481892" y="376934"/>
                    <a:pt x="473755" y="386331"/>
                    <a:pt x="462812" y="391803"/>
                  </a:cubicBezTo>
                  <a:cubicBezTo>
                    <a:pt x="456507" y="394976"/>
                    <a:pt x="449408" y="396644"/>
                    <a:pt x="442329" y="396644"/>
                  </a:cubicBezTo>
                  <a:lnTo>
                    <a:pt x="45767" y="396644"/>
                  </a:lnTo>
                  <a:close/>
                </a:path>
              </a:pathLst>
            </a:custGeom>
            <a:grpFill/>
            <a:ln w="2024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ptos" panose="020B0004020202020204" pitchFamily="34" charset="0"/>
                <a:ea typeface="+mn-ea"/>
                <a:cs typeface="+mn-cs"/>
              </a:endParaRPr>
            </a:p>
          </p:txBody>
        </p:sp>
        <p:sp>
          <p:nvSpPr>
            <p:cNvPr id="9" name="Vrije vorm: vorm 4">
              <a:extLst>
                <a:ext uri="{FF2B5EF4-FFF2-40B4-BE49-F238E27FC236}">
                  <a16:creationId xmlns:a16="http://schemas.microsoft.com/office/drawing/2014/main" id="{708B9DCE-FC75-69DE-C300-9163B76FAF88}"/>
                </a:ext>
              </a:extLst>
            </p:cNvPr>
            <p:cNvSpPr/>
            <p:nvPr/>
          </p:nvSpPr>
          <p:spPr>
            <a:xfrm>
              <a:off x="5625183" y="3617529"/>
              <a:ext cx="256148" cy="247932"/>
            </a:xfrm>
            <a:custGeom>
              <a:avLst/>
              <a:gdLst>
                <a:gd name="connsiteX0" fmla="*/ 26671 w 256148"/>
                <a:gd name="connsiteY0" fmla="*/ 247892 h 247932"/>
                <a:gd name="connsiteX1" fmla="*/ 6574 w 256148"/>
                <a:gd name="connsiteY1" fmla="*/ 239369 h 247932"/>
                <a:gd name="connsiteX2" fmla="*/ 940 w 256148"/>
                <a:gd name="connsiteY2" fmla="*/ 216140 h 247932"/>
                <a:gd name="connsiteX3" fmla="*/ 67108 w 256148"/>
                <a:gd name="connsiteY3" fmla="*/ 145762 h 247932"/>
                <a:gd name="connsiteX4" fmla="*/ 67108 w 256148"/>
                <a:gd name="connsiteY4" fmla="*/ 80468 h 247932"/>
                <a:gd name="connsiteX5" fmla="*/ 119933 w 256148"/>
                <a:gd name="connsiteY5" fmla="*/ 2400 h 247932"/>
                <a:gd name="connsiteX6" fmla="*/ 128131 w 256148"/>
                <a:gd name="connsiteY6" fmla="*/ 0 h 247932"/>
                <a:gd name="connsiteX7" fmla="*/ 136328 w 256148"/>
                <a:gd name="connsiteY7" fmla="*/ 2400 h 247932"/>
                <a:gd name="connsiteX8" fmla="*/ 189153 w 256148"/>
                <a:gd name="connsiteY8" fmla="*/ 80488 h 247932"/>
                <a:gd name="connsiteX9" fmla="*/ 189153 w 256148"/>
                <a:gd name="connsiteY9" fmla="*/ 145782 h 247932"/>
                <a:gd name="connsiteX10" fmla="*/ 254996 w 256148"/>
                <a:gd name="connsiteY10" fmla="*/ 215225 h 247932"/>
                <a:gd name="connsiteX11" fmla="*/ 249727 w 256148"/>
                <a:gd name="connsiteY11" fmla="*/ 239349 h 247932"/>
                <a:gd name="connsiteX12" fmla="*/ 229793 w 256148"/>
                <a:gd name="connsiteY12" fmla="*/ 247933 h 247932"/>
                <a:gd name="connsiteX13" fmla="*/ 26671 w 256148"/>
                <a:gd name="connsiteY13" fmla="*/ 247892 h 247932"/>
                <a:gd name="connsiteX14" fmla="*/ 67108 w 256148"/>
                <a:gd name="connsiteY14" fmla="*/ 179995 h 247932"/>
                <a:gd name="connsiteX15" fmla="*/ 33363 w 256148"/>
                <a:gd name="connsiteY15" fmla="*/ 217401 h 247932"/>
                <a:gd name="connsiteX16" fmla="*/ 67108 w 256148"/>
                <a:gd name="connsiteY16" fmla="*/ 217401 h 247932"/>
                <a:gd name="connsiteX17" fmla="*/ 67108 w 256148"/>
                <a:gd name="connsiteY17" fmla="*/ 179995 h 247932"/>
                <a:gd name="connsiteX18" fmla="*/ 222979 w 256148"/>
                <a:gd name="connsiteY18" fmla="*/ 217381 h 247932"/>
                <a:gd name="connsiteX19" fmla="*/ 189173 w 256148"/>
                <a:gd name="connsiteY19" fmla="*/ 179995 h 247932"/>
                <a:gd name="connsiteX20" fmla="*/ 189173 w 256148"/>
                <a:gd name="connsiteY20" fmla="*/ 217381 h 247932"/>
                <a:gd name="connsiteX21" fmla="*/ 222979 w 256148"/>
                <a:gd name="connsiteY21" fmla="*/ 217381 h 247932"/>
                <a:gd name="connsiteX22" fmla="*/ 158642 w 256148"/>
                <a:gd name="connsiteY22" fmla="*/ 217381 h 247932"/>
                <a:gd name="connsiteX23" fmla="*/ 158642 w 256148"/>
                <a:gd name="connsiteY23" fmla="*/ 80468 h 247932"/>
                <a:gd name="connsiteX24" fmla="*/ 128131 w 256148"/>
                <a:gd name="connsiteY24" fmla="*/ 34172 h 247932"/>
                <a:gd name="connsiteX25" fmla="*/ 97620 w 256148"/>
                <a:gd name="connsiteY25" fmla="*/ 80468 h 247932"/>
                <a:gd name="connsiteX26" fmla="*/ 97620 w 256148"/>
                <a:gd name="connsiteY26" fmla="*/ 217381 h 247932"/>
                <a:gd name="connsiteX27" fmla="*/ 158642 w 256148"/>
                <a:gd name="connsiteY27" fmla="*/ 217381 h 247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56148" h="247932">
                  <a:moveTo>
                    <a:pt x="26671" y="247892"/>
                  </a:moveTo>
                  <a:cubicBezTo>
                    <a:pt x="18942" y="247892"/>
                    <a:pt x="11741" y="244780"/>
                    <a:pt x="6574" y="239369"/>
                  </a:cubicBezTo>
                  <a:cubicBezTo>
                    <a:pt x="737" y="233145"/>
                    <a:pt x="-1419" y="224256"/>
                    <a:pt x="940" y="216140"/>
                  </a:cubicBezTo>
                  <a:cubicBezTo>
                    <a:pt x="12494" y="183982"/>
                    <a:pt x="36414" y="158739"/>
                    <a:pt x="67108" y="145762"/>
                  </a:cubicBezTo>
                  <a:lnTo>
                    <a:pt x="67108" y="80468"/>
                  </a:lnTo>
                  <a:cubicBezTo>
                    <a:pt x="67108" y="36573"/>
                    <a:pt x="117777" y="3763"/>
                    <a:pt x="119933" y="2400"/>
                  </a:cubicBezTo>
                  <a:cubicBezTo>
                    <a:pt x="122394" y="834"/>
                    <a:pt x="125222" y="0"/>
                    <a:pt x="128131" y="0"/>
                  </a:cubicBezTo>
                  <a:cubicBezTo>
                    <a:pt x="131039" y="0"/>
                    <a:pt x="133867" y="834"/>
                    <a:pt x="136328" y="2400"/>
                  </a:cubicBezTo>
                  <a:cubicBezTo>
                    <a:pt x="138484" y="3783"/>
                    <a:pt x="189153" y="36573"/>
                    <a:pt x="189153" y="80488"/>
                  </a:cubicBezTo>
                  <a:lnTo>
                    <a:pt x="189153" y="145782"/>
                  </a:lnTo>
                  <a:cubicBezTo>
                    <a:pt x="219806" y="158780"/>
                    <a:pt x="243645" y="183819"/>
                    <a:pt x="254996" y="215225"/>
                  </a:cubicBezTo>
                  <a:cubicBezTo>
                    <a:pt x="257660" y="224216"/>
                    <a:pt x="255626" y="233064"/>
                    <a:pt x="249727" y="239349"/>
                  </a:cubicBezTo>
                  <a:cubicBezTo>
                    <a:pt x="244520" y="244821"/>
                    <a:pt x="237258" y="247933"/>
                    <a:pt x="229793" y="247933"/>
                  </a:cubicBezTo>
                  <a:cubicBezTo>
                    <a:pt x="229753" y="247892"/>
                    <a:pt x="26671" y="247892"/>
                    <a:pt x="26671" y="247892"/>
                  </a:cubicBezTo>
                  <a:close/>
                  <a:moveTo>
                    <a:pt x="67108" y="179995"/>
                  </a:moveTo>
                  <a:cubicBezTo>
                    <a:pt x="52544" y="188965"/>
                    <a:pt x="40747" y="202004"/>
                    <a:pt x="33363" y="217401"/>
                  </a:cubicBezTo>
                  <a:lnTo>
                    <a:pt x="67108" y="217401"/>
                  </a:lnTo>
                  <a:lnTo>
                    <a:pt x="67108" y="179995"/>
                  </a:lnTo>
                  <a:close/>
                  <a:moveTo>
                    <a:pt x="222979" y="217381"/>
                  </a:moveTo>
                  <a:cubicBezTo>
                    <a:pt x="215758" y="202166"/>
                    <a:pt x="203900" y="189067"/>
                    <a:pt x="189173" y="179995"/>
                  </a:cubicBezTo>
                  <a:lnTo>
                    <a:pt x="189173" y="217381"/>
                  </a:lnTo>
                  <a:lnTo>
                    <a:pt x="222979" y="217381"/>
                  </a:lnTo>
                  <a:close/>
                  <a:moveTo>
                    <a:pt x="158642" y="217381"/>
                  </a:moveTo>
                  <a:lnTo>
                    <a:pt x="158642" y="80468"/>
                  </a:lnTo>
                  <a:cubicBezTo>
                    <a:pt x="158642" y="61348"/>
                    <a:pt x="138931" y="42858"/>
                    <a:pt x="128131" y="34172"/>
                  </a:cubicBezTo>
                  <a:cubicBezTo>
                    <a:pt x="117330" y="42858"/>
                    <a:pt x="97620" y="61327"/>
                    <a:pt x="97620" y="80468"/>
                  </a:cubicBezTo>
                  <a:lnTo>
                    <a:pt x="97620" y="217381"/>
                  </a:lnTo>
                  <a:lnTo>
                    <a:pt x="158642" y="217381"/>
                  </a:lnTo>
                  <a:close/>
                </a:path>
              </a:pathLst>
            </a:custGeom>
            <a:grpFill/>
            <a:ln w="2024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ptos" panose="020B0004020202020204" pitchFamily="34" charset="0"/>
                <a:ea typeface="+mn-ea"/>
                <a:cs typeface="+mn-cs"/>
              </a:endParaRPr>
            </a:p>
          </p:txBody>
        </p:sp>
        <p:sp>
          <p:nvSpPr>
            <p:cNvPr id="10" name="Vrije vorm: vorm 5">
              <a:extLst>
                <a:ext uri="{FF2B5EF4-FFF2-40B4-BE49-F238E27FC236}">
                  <a16:creationId xmlns:a16="http://schemas.microsoft.com/office/drawing/2014/main" id="{65DD4054-8C89-DF5B-9D53-2AB1D8E21B40}"/>
                </a:ext>
              </a:extLst>
            </p:cNvPr>
            <p:cNvSpPr/>
            <p:nvPr/>
          </p:nvSpPr>
          <p:spPr>
            <a:xfrm>
              <a:off x="5707547" y="3892128"/>
              <a:ext cx="30511" cy="76277"/>
            </a:xfrm>
            <a:custGeom>
              <a:avLst/>
              <a:gdLst>
                <a:gd name="connsiteX0" fmla="*/ 15256 w 30511"/>
                <a:gd name="connsiteY0" fmla="*/ 76278 h 76277"/>
                <a:gd name="connsiteX1" fmla="*/ 0 w 30511"/>
                <a:gd name="connsiteY1" fmla="*/ 61022 h 76277"/>
                <a:gd name="connsiteX2" fmla="*/ 0 w 30511"/>
                <a:gd name="connsiteY2" fmla="*/ 15256 h 76277"/>
                <a:gd name="connsiteX3" fmla="*/ 15256 w 30511"/>
                <a:gd name="connsiteY3" fmla="*/ 0 h 76277"/>
                <a:gd name="connsiteX4" fmla="*/ 30511 w 30511"/>
                <a:gd name="connsiteY4" fmla="*/ 15256 h 76277"/>
                <a:gd name="connsiteX5" fmla="*/ 30511 w 30511"/>
                <a:gd name="connsiteY5" fmla="*/ 61022 h 76277"/>
                <a:gd name="connsiteX6" fmla="*/ 15256 w 30511"/>
                <a:gd name="connsiteY6" fmla="*/ 76278 h 7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511" h="76277">
                  <a:moveTo>
                    <a:pt x="15256" y="76278"/>
                  </a:moveTo>
                  <a:cubicBezTo>
                    <a:pt x="6834" y="76278"/>
                    <a:pt x="0" y="69443"/>
                    <a:pt x="0" y="61022"/>
                  </a:cubicBezTo>
                  <a:lnTo>
                    <a:pt x="0" y="15256"/>
                  </a:lnTo>
                  <a:cubicBezTo>
                    <a:pt x="0" y="6834"/>
                    <a:pt x="6834" y="0"/>
                    <a:pt x="15256" y="0"/>
                  </a:cubicBezTo>
                  <a:cubicBezTo>
                    <a:pt x="23677" y="0"/>
                    <a:pt x="30511" y="6834"/>
                    <a:pt x="30511" y="15256"/>
                  </a:cubicBezTo>
                  <a:lnTo>
                    <a:pt x="30511" y="61022"/>
                  </a:lnTo>
                  <a:cubicBezTo>
                    <a:pt x="30511" y="69443"/>
                    <a:pt x="23677" y="76278"/>
                    <a:pt x="15256" y="76278"/>
                  </a:cubicBezTo>
                  <a:close/>
                </a:path>
              </a:pathLst>
            </a:custGeom>
            <a:grpFill/>
            <a:ln w="2024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ptos" panose="020B0004020202020204" pitchFamily="34" charset="0"/>
                <a:ea typeface="+mn-ea"/>
                <a:cs typeface="+mn-cs"/>
              </a:endParaRPr>
            </a:p>
          </p:txBody>
        </p:sp>
        <p:sp>
          <p:nvSpPr>
            <p:cNvPr id="11" name="Vrije vorm: vorm 6">
              <a:extLst>
                <a:ext uri="{FF2B5EF4-FFF2-40B4-BE49-F238E27FC236}">
                  <a16:creationId xmlns:a16="http://schemas.microsoft.com/office/drawing/2014/main" id="{FD971BEB-751C-835D-F286-8CD01EFBF7C2}"/>
                </a:ext>
              </a:extLst>
            </p:cNvPr>
            <p:cNvSpPr/>
            <p:nvPr/>
          </p:nvSpPr>
          <p:spPr>
            <a:xfrm>
              <a:off x="5768569" y="3892128"/>
              <a:ext cx="30511" cy="122044"/>
            </a:xfrm>
            <a:custGeom>
              <a:avLst/>
              <a:gdLst>
                <a:gd name="connsiteX0" fmla="*/ 15256 w 30511"/>
                <a:gd name="connsiteY0" fmla="*/ 122044 h 122044"/>
                <a:gd name="connsiteX1" fmla="*/ 0 w 30511"/>
                <a:gd name="connsiteY1" fmla="*/ 106789 h 122044"/>
                <a:gd name="connsiteX2" fmla="*/ 0 w 30511"/>
                <a:gd name="connsiteY2" fmla="*/ 15256 h 122044"/>
                <a:gd name="connsiteX3" fmla="*/ 15256 w 30511"/>
                <a:gd name="connsiteY3" fmla="*/ 0 h 122044"/>
                <a:gd name="connsiteX4" fmla="*/ 30511 w 30511"/>
                <a:gd name="connsiteY4" fmla="*/ 15256 h 122044"/>
                <a:gd name="connsiteX5" fmla="*/ 30511 w 30511"/>
                <a:gd name="connsiteY5" fmla="*/ 106789 h 122044"/>
                <a:gd name="connsiteX6" fmla="*/ 15256 w 30511"/>
                <a:gd name="connsiteY6" fmla="*/ 122044 h 122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511" h="122044">
                  <a:moveTo>
                    <a:pt x="15256" y="122044"/>
                  </a:moveTo>
                  <a:cubicBezTo>
                    <a:pt x="6834" y="122044"/>
                    <a:pt x="0" y="115210"/>
                    <a:pt x="0" y="106789"/>
                  </a:cubicBezTo>
                  <a:lnTo>
                    <a:pt x="0" y="15256"/>
                  </a:lnTo>
                  <a:cubicBezTo>
                    <a:pt x="0" y="6834"/>
                    <a:pt x="6834" y="0"/>
                    <a:pt x="15256" y="0"/>
                  </a:cubicBezTo>
                  <a:cubicBezTo>
                    <a:pt x="23677" y="0"/>
                    <a:pt x="30511" y="6834"/>
                    <a:pt x="30511" y="15256"/>
                  </a:cubicBezTo>
                  <a:lnTo>
                    <a:pt x="30511" y="106789"/>
                  </a:lnTo>
                  <a:cubicBezTo>
                    <a:pt x="30511" y="115210"/>
                    <a:pt x="23677" y="122044"/>
                    <a:pt x="15256" y="122044"/>
                  </a:cubicBezTo>
                  <a:close/>
                </a:path>
              </a:pathLst>
            </a:custGeom>
            <a:grpFill/>
            <a:ln w="2024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ptos" panose="020B0004020202020204" pitchFamily="34" charset="0"/>
                <a:ea typeface="+mn-ea"/>
                <a:cs typeface="+mn-cs"/>
              </a:endParaRPr>
            </a:p>
          </p:txBody>
        </p:sp>
      </p:grpSp>
    </p:spTree>
    <p:extLst>
      <p:ext uri="{BB962C8B-B14F-4D97-AF65-F5344CB8AC3E}">
        <p14:creationId xmlns:p14="http://schemas.microsoft.com/office/powerpoint/2010/main" val="15464694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45BB38-2DA4-0306-7AA9-27269FBBFE87}"/>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FEA8DC94-C539-1590-C42A-5900B4679649}"/>
              </a:ext>
            </a:extLst>
          </p:cNvPr>
          <p:cNvSpPr>
            <a:spLocks noGrp="1"/>
          </p:cNvSpPr>
          <p:nvPr>
            <p:ph type="body" sz="quarter" idx="14"/>
          </p:nvPr>
        </p:nvSpPr>
        <p:spPr/>
        <p:txBody>
          <a:bodyPr/>
          <a:lstStyle/>
          <a:p>
            <a:endParaRPr lang="en-NL"/>
          </a:p>
        </p:txBody>
      </p:sp>
      <p:grpSp>
        <p:nvGrpSpPr>
          <p:cNvPr id="3" name="Group 2">
            <a:extLst>
              <a:ext uri="{FF2B5EF4-FFF2-40B4-BE49-F238E27FC236}">
                <a16:creationId xmlns:a16="http://schemas.microsoft.com/office/drawing/2014/main" id="{D6A2A694-EE7C-0D96-551D-41B03FC1F83D}"/>
              </a:ext>
            </a:extLst>
          </p:cNvPr>
          <p:cNvGrpSpPr/>
          <p:nvPr/>
        </p:nvGrpSpPr>
        <p:grpSpPr>
          <a:xfrm>
            <a:off x="6502757" y="3813396"/>
            <a:ext cx="4987002" cy="3259579"/>
            <a:chOff x="7173138" y="3958688"/>
            <a:chExt cx="2664000" cy="1337939"/>
          </a:xfrm>
        </p:grpSpPr>
        <p:sp>
          <p:nvSpPr>
            <p:cNvPr id="4" name="Freeform 3">
              <a:extLst>
                <a:ext uri="{FF2B5EF4-FFF2-40B4-BE49-F238E27FC236}">
                  <a16:creationId xmlns:a16="http://schemas.microsoft.com/office/drawing/2014/main" id="{C9ED0873-4749-D1A2-18FD-9C07A4511596}"/>
                </a:ext>
              </a:extLst>
            </p:cNvPr>
            <p:cNvSpPr/>
            <p:nvPr/>
          </p:nvSpPr>
          <p:spPr>
            <a:xfrm flipV="1">
              <a:off x="7173138" y="4282688"/>
              <a:ext cx="2664000" cy="432000"/>
            </a:xfrm>
            <a:custGeom>
              <a:avLst>
                <a:gd name="f0" fmla="val 5400"/>
              </a:avLst>
              <a:gdLst>
                <a:gd name="f1" fmla="val 10800000"/>
                <a:gd name="f2" fmla="val 5400000"/>
                <a:gd name="f3" fmla="val 180"/>
                <a:gd name="f4" fmla="val w"/>
                <a:gd name="f5" fmla="val h"/>
                <a:gd name="f6" fmla="val 0"/>
                <a:gd name="f7" fmla="val 21600"/>
                <a:gd name="f8" fmla="val 10800"/>
                <a:gd name="f9" fmla="val -2147483647"/>
                <a:gd name="f10" fmla="val 2147483647"/>
                <a:gd name="f11" fmla="+- 0 0 0"/>
                <a:gd name="f12" fmla="*/ f4 1 21600"/>
                <a:gd name="f13" fmla="*/ f5 1 21600"/>
                <a:gd name="f14" fmla="pin 0 f0 10800"/>
                <a:gd name="f15" fmla="*/ f11 f1 1"/>
                <a:gd name="f16" fmla="+- 21600 0 f14"/>
                <a:gd name="f17" fmla="val f14"/>
                <a:gd name="f18" fmla="*/ f14 10 1"/>
                <a:gd name="f19" fmla="*/ f14 1 2"/>
                <a:gd name="f20" fmla="*/ f14 f12 1"/>
                <a:gd name="f21" fmla="*/ f7 f13 1"/>
                <a:gd name="f22" fmla="*/ 10800 f13 1"/>
                <a:gd name="f23" fmla="*/ f15 1 f3"/>
                <a:gd name="f24" fmla="*/ 10800 f12 1"/>
                <a:gd name="f25" fmla="*/ 21600 f13 1"/>
                <a:gd name="f26" fmla="*/ 0 f13 1"/>
                <a:gd name="f27" fmla="*/ f18 1 18"/>
                <a:gd name="f28" fmla="+- 21600 0 f19"/>
                <a:gd name="f29" fmla="+- f23 0 f2"/>
                <a:gd name="f30" fmla="*/ f19 f12 1"/>
                <a:gd name="f31" fmla="+- f27 1750 0"/>
                <a:gd name="f32" fmla="*/ f28 f12 1"/>
                <a:gd name="f33" fmla="+- 21600 0 f31"/>
                <a:gd name="f34" fmla="*/ f31 f12 1"/>
                <a:gd name="f35" fmla="*/ f31 f13 1"/>
                <a:gd name="f36" fmla="*/ f33 f12 1"/>
                <a:gd name="f37" fmla="*/ f33 f13 1"/>
              </a:gdLst>
              <a:ahLst>
                <a:ahXY gdRefX="f0" minX="f6" maxX="f8">
                  <a:pos x="f20" y="f21"/>
                </a:ahXY>
              </a:ahLst>
              <a:cxnLst>
                <a:cxn ang="3cd4">
                  <a:pos x="hc" y="t"/>
                </a:cxn>
                <a:cxn ang="0">
                  <a:pos x="r" y="vc"/>
                </a:cxn>
                <a:cxn ang="cd4">
                  <a:pos x="hc" y="b"/>
                </a:cxn>
                <a:cxn ang="cd2">
                  <a:pos x="l" y="vc"/>
                </a:cxn>
                <a:cxn ang="f29">
                  <a:pos x="f32" y="f22"/>
                </a:cxn>
                <a:cxn ang="f29">
                  <a:pos x="f24" y="f25"/>
                </a:cxn>
                <a:cxn ang="f29">
                  <a:pos x="f30" y="f22"/>
                </a:cxn>
                <a:cxn ang="f29">
                  <a:pos x="f24" y="f26"/>
                </a:cxn>
              </a:cxnLst>
              <a:rect l="f34" t="f35" r="f36" b="f37"/>
              <a:pathLst>
                <a:path w="21600" h="21600">
                  <a:moveTo>
                    <a:pt x="f6" y="f6"/>
                  </a:moveTo>
                  <a:lnTo>
                    <a:pt x="f7" y="f6"/>
                  </a:lnTo>
                  <a:lnTo>
                    <a:pt x="f16" y="f7"/>
                  </a:lnTo>
                  <a:lnTo>
                    <a:pt x="f17" y="f7"/>
                  </a:lnTo>
                  <a:close/>
                </a:path>
              </a:pathLst>
            </a:custGeom>
            <a:solidFill>
              <a:srgbClr val="FFFFFF"/>
            </a:solidFill>
            <a:ln w="7200">
              <a:solidFill>
                <a:srgbClr val="000000"/>
              </a:solidFill>
              <a:prstDash val="solid"/>
            </a:ln>
          </p:spPr>
          <p:txBody>
            <a:bodyPr vert="horz" wrap="none" lIns="84600" tIns="39600" rIns="84600" bIns="39600" anchor="ctr" anchorCtr="0" compatLnSpc="0">
              <a:spAutoFit/>
            </a:bodyPr>
            <a:lstStyle/>
            <a:p>
              <a:pPr marL="0" marR="0" lvl="0" indent="0" rtl="0" hangingPunct="0">
                <a:lnSpc>
                  <a:spcPct val="100000"/>
                </a:lnSpc>
                <a:spcBef>
                  <a:spcPts val="0"/>
                </a:spcBef>
                <a:spcAft>
                  <a:spcPts val="0"/>
                </a:spcAft>
                <a:buNone/>
                <a:tabLst/>
              </a:pPr>
              <a:endParaRPr lang="en-US" sz="1000" b="0" i="0" u="none" strike="noStrike" kern="1200" cap="none">
                <a:ln>
                  <a:noFill/>
                </a:ln>
                <a:latin typeface="Ubuntu" pitchFamily="2"/>
                <a:ea typeface="Noto Sans CJK SC Regular" pitchFamily="2"/>
                <a:cs typeface="FreeSans" pitchFamily="2"/>
              </a:endParaRPr>
            </a:p>
          </p:txBody>
        </p:sp>
        <p:pic>
          <p:nvPicPr>
            <p:cNvPr id="6" name="Graphic 5">
              <a:extLst>
                <a:ext uri="{FF2B5EF4-FFF2-40B4-BE49-F238E27FC236}">
                  <a16:creationId xmlns:a16="http://schemas.microsoft.com/office/drawing/2014/main" id="{CEC1447C-77B2-4FC9-A717-A288B74864A3}"/>
                </a:ext>
              </a:extLst>
            </p:cNvPr>
            <p:cNvPicPr>
              <a:picLocks noChangeAspect="1"/>
            </p:cNvPicPr>
            <p:nvPr/>
          </p:nvPicPr>
          <p:blipFill>
            <a:blip r:embed="rId3">
              <a:lum/>
              <a:alphaModFix/>
              <a:extLst>
                <a:ext uri="{96DAC541-7B7A-43D3-8B79-37D633B846F1}">
                  <asvg:svgBlip xmlns:asvg="http://schemas.microsoft.com/office/drawing/2016/SVG/main" r:embed="rId4"/>
                </a:ext>
              </a:extLst>
            </a:blip>
            <a:srcRect/>
            <a:stretch>
              <a:fillRect/>
            </a:stretch>
          </p:blipFill>
          <p:spPr>
            <a:xfrm>
              <a:off x="9009138" y="4098367"/>
              <a:ext cx="360000" cy="410400"/>
            </a:xfrm>
            <a:prstGeom prst="rect">
              <a:avLst/>
            </a:prstGeom>
            <a:noFill/>
            <a:ln>
              <a:noFill/>
            </a:ln>
          </p:spPr>
        </p:pic>
        <p:pic>
          <p:nvPicPr>
            <p:cNvPr id="7" name="Graphic 6">
              <a:extLst>
                <a:ext uri="{FF2B5EF4-FFF2-40B4-BE49-F238E27FC236}">
                  <a16:creationId xmlns:a16="http://schemas.microsoft.com/office/drawing/2014/main" id="{DDD50B44-FBC6-DEE9-CE1F-66FBBE8A5A9B}"/>
                </a:ext>
              </a:extLst>
            </p:cNvPr>
            <p:cNvPicPr>
              <a:picLocks noChangeAspect="1"/>
            </p:cNvPicPr>
            <p:nvPr/>
          </p:nvPicPr>
          <p:blipFill>
            <a:blip r:embed="rId3">
              <a:lum/>
              <a:alphaModFix/>
              <a:extLst>
                <a:ext uri="{96DAC541-7B7A-43D3-8B79-37D633B846F1}">
                  <asvg:svgBlip xmlns:asvg="http://schemas.microsoft.com/office/drawing/2016/SVG/main" r:embed="rId4"/>
                </a:ext>
              </a:extLst>
            </a:blip>
            <a:srcRect/>
            <a:stretch>
              <a:fillRect/>
            </a:stretch>
          </p:blipFill>
          <p:spPr>
            <a:xfrm>
              <a:off x="9333138" y="4278367"/>
              <a:ext cx="360000" cy="410400"/>
            </a:xfrm>
            <a:prstGeom prst="rect">
              <a:avLst/>
            </a:prstGeom>
            <a:noFill/>
            <a:ln>
              <a:noFill/>
            </a:ln>
          </p:spPr>
        </p:pic>
        <p:pic>
          <p:nvPicPr>
            <p:cNvPr id="8" name="Graphic 7">
              <a:extLst>
                <a:ext uri="{FF2B5EF4-FFF2-40B4-BE49-F238E27FC236}">
                  <a16:creationId xmlns:a16="http://schemas.microsoft.com/office/drawing/2014/main" id="{11A2166D-3C13-A2C6-6450-341DA762D69F}"/>
                </a:ext>
              </a:extLst>
            </p:cNvPr>
            <p:cNvPicPr>
              <a:picLocks noChangeAspect="1"/>
            </p:cNvPicPr>
            <p:nvPr/>
          </p:nvPicPr>
          <p:blipFill>
            <a:blip r:embed="rId5">
              <a:lum/>
              <a:alphaModFix/>
              <a:extLst>
                <a:ext uri="{96DAC541-7B7A-43D3-8B79-37D633B846F1}">
                  <asvg:svgBlip xmlns:asvg="http://schemas.microsoft.com/office/drawing/2016/SVG/main" r:embed="rId6"/>
                </a:ext>
              </a:extLst>
            </a:blip>
            <a:srcRect/>
            <a:stretch>
              <a:fillRect/>
            </a:stretch>
          </p:blipFill>
          <p:spPr>
            <a:xfrm>
              <a:off x="7605138" y="3958688"/>
              <a:ext cx="457200" cy="344880"/>
            </a:xfrm>
            <a:prstGeom prst="rect">
              <a:avLst/>
            </a:prstGeom>
            <a:noFill/>
            <a:ln>
              <a:noFill/>
            </a:ln>
          </p:spPr>
        </p:pic>
        <p:pic>
          <p:nvPicPr>
            <p:cNvPr id="9" name="Graphic 8">
              <a:extLst>
                <a:ext uri="{FF2B5EF4-FFF2-40B4-BE49-F238E27FC236}">
                  <a16:creationId xmlns:a16="http://schemas.microsoft.com/office/drawing/2014/main" id="{276D80F8-E9DC-D3D1-1FF7-662C9C6D99E9}"/>
                </a:ext>
              </a:extLst>
            </p:cNvPr>
            <p:cNvPicPr>
              <a:picLocks noChangeAspect="1"/>
            </p:cNvPicPr>
            <p:nvPr/>
          </p:nvPicPr>
          <p:blipFill>
            <a:blip r:embed="rId7">
              <a:lum/>
              <a:alphaModFix/>
              <a:extLst>
                <a:ext uri="{96DAC541-7B7A-43D3-8B79-37D633B846F1}">
                  <asvg:svgBlip xmlns:asvg="http://schemas.microsoft.com/office/drawing/2016/SVG/main" r:embed="rId8"/>
                </a:ext>
              </a:extLst>
            </a:blip>
            <a:srcRect/>
            <a:stretch>
              <a:fillRect/>
            </a:stretch>
          </p:blipFill>
          <p:spPr>
            <a:xfrm>
              <a:off x="7425138" y="4246687"/>
              <a:ext cx="457200" cy="344880"/>
            </a:xfrm>
            <a:prstGeom prst="rect">
              <a:avLst/>
            </a:prstGeom>
            <a:noFill/>
            <a:ln>
              <a:noFill/>
            </a:ln>
          </p:spPr>
        </p:pic>
        <p:pic>
          <p:nvPicPr>
            <p:cNvPr id="10" name="Graphic 9">
              <a:extLst>
                <a:ext uri="{FF2B5EF4-FFF2-40B4-BE49-F238E27FC236}">
                  <a16:creationId xmlns:a16="http://schemas.microsoft.com/office/drawing/2014/main" id="{FE8101B0-8271-0177-8A8F-BE0FFEA9156C}"/>
                </a:ext>
              </a:extLst>
            </p:cNvPr>
            <p:cNvPicPr>
              <a:picLocks noChangeAspect="1"/>
            </p:cNvPicPr>
            <p:nvPr/>
          </p:nvPicPr>
          <p:blipFill>
            <a:blip r:embed="rId9">
              <a:lum/>
              <a:alphaModFix/>
              <a:extLst>
                <a:ext uri="{96DAC541-7B7A-43D3-8B79-37D633B846F1}">
                  <asvg:svgBlip xmlns:asvg="http://schemas.microsoft.com/office/drawing/2016/SVG/main" r:embed="rId10"/>
                </a:ext>
              </a:extLst>
            </a:blip>
            <a:srcRect/>
            <a:stretch>
              <a:fillRect/>
            </a:stretch>
          </p:blipFill>
          <p:spPr>
            <a:xfrm>
              <a:off x="7893138" y="4045808"/>
              <a:ext cx="457200" cy="344880"/>
            </a:xfrm>
            <a:prstGeom prst="rect">
              <a:avLst/>
            </a:prstGeom>
            <a:noFill/>
            <a:ln>
              <a:noFill/>
            </a:ln>
          </p:spPr>
        </p:pic>
        <p:pic>
          <p:nvPicPr>
            <p:cNvPr id="11" name="Graphic 10">
              <a:extLst>
                <a:ext uri="{FF2B5EF4-FFF2-40B4-BE49-F238E27FC236}">
                  <a16:creationId xmlns:a16="http://schemas.microsoft.com/office/drawing/2014/main" id="{513EF91B-C71C-BA30-066A-7666CF90EF97}"/>
                </a:ext>
              </a:extLst>
            </p:cNvPr>
            <p:cNvPicPr>
              <a:picLocks noChangeAspect="1"/>
            </p:cNvPicPr>
            <p:nvPr/>
          </p:nvPicPr>
          <p:blipFill>
            <a:blip r:embed="rId11">
              <a:lum/>
              <a:alphaModFix/>
              <a:extLst>
                <a:ext uri="{96DAC541-7B7A-43D3-8B79-37D633B846F1}">
                  <asvg:svgBlip xmlns:asvg="http://schemas.microsoft.com/office/drawing/2016/SVG/main" r:embed="rId12"/>
                </a:ext>
              </a:extLst>
            </a:blip>
            <a:srcRect/>
            <a:stretch>
              <a:fillRect/>
            </a:stretch>
          </p:blipFill>
          <p:spPr>
            <a:xfrm>
              <a:off x="8191938" y="4246687"/>
              <a:ext cx="457200" cy="344880"/>
            </a:xfrm>
            <a:prstGeom prst="rect">
              <a:avLst/>
            </a:prstGeom>
            <a:noFill/>
            <a:ln>
              <a:noFill/>
            </a:ln>
          </p:spPr>
        </p:pic>
        <p:pic>
          <p:nvPicPr>
            <p:cNvPr id="12" name="Graphic 11">
              <a:extLst>
                <a:ext uri="{FF2B5EF4-FFF2-40B4-BE49-F238E27FC236}">
                  <a16:creationId xmlns:a16="http://schemas.microsoft.com/office/drawing/2014/main" id="{AF99C03F-CE0F-817A-CFF0-361B8D65DBC8}"/>
                </a:ext>
              </a:extLst>
            </p:cNvPr>
            <p:cNvPicPr>
              <a:picLocks noChangeAspect="1"/>
            </p:cNvPicPr>
            <p:nvPr/>
          </p:nvPicPr>
          <p:blipFill>
            <a:blip r:embed="rId13">
              <a:lum/>
              <a:alphaModFix/>
              <a:extLst>
                <a:ext uri="{96DAC541-7B7A-43D3-8B79-37D633B846F1}">
                  <asvg:svgBlip xmlns:asvg="http://schemas.microsoft.com/office/drawing/2016/SVG/main" r:embed="rId14"/>
                </a:ext>
              </a:extLst>
            </a:blip>
            <a:srcRect/>
            <a:stretch>
              <a:fillRect/>
            </a:stretch>
          </p:blipFill>
          <p:spPr>
            <a:xfrm>
              <a:off x="7785138" y="4318688"/>
              <a:ext cx="467280" cy="354960"/>
            </a:xfrm>
            <a:prstGeom prst="rect">
              <a:avLst/>
            </a:prstGeom>
            <a:noFill/>
            <a:ln>
              <a:noFill/>
            </a:ln>
          </p:spPr>
        </p:pic>
        <p:pic>
          <p:nvPicPr>
            <p:cNvPr id="13" name="Graphic 12">
              <a:extLst>
                <a:ext uri="{FF2B5EF4-FFF2-40B4-BE49-F238E27FC236}">
                  <a16:creationId xmlns:a16="http://schemas.microsoft.com/office/drawing/2014/main" id="{C0A97B1F-18FB-C876-DD95-77471E7A8169}"/>
                </a:ext>
              </a:extLst>
            </p:cNvPr>
            <p:cNvPicPr>
              <a:picLocks noChangeAspect="1"/>
            </p:cNvPicPr>
            <p:nvPr/>
          </p:nvPicPr>
          <p:blipFill>
            <a:blip r:embed="rId15">
              <a:lum/>
              <a:alphaModFix/>
              <a:extLst>
                <a:ext uri="{96DAC541-7B7A-43D3-8B79-37D633B846F1}">
                  <asvg:svgBlip xmlns:asvg="http://schemas.microsoft.com/office/drawing/2016/SVG/main" r:embed="rId16"/>
                </a:ext>
              </a:extLst>
            </a:blip>
            <a:srcRect/>
            <a:stretch>
              <a:fillRect/>
            </a:stretch>
          </p:blipFill>
          <p:spPr>
            <a:xfrm>
              <a:off x="9412338" y="4390688"/>
              <a:ext cx="172800" cy="252000"/>
            </a:xfrm>
            <a:prstGeom prst="rect">
              <a:avLst/>
            </a:prstGeom>
            <a:noFill/>
            <a:ln>
              <a:noFill/>
            </a:ln>
          </p:spPr>
        </p:pic>
        <p:sp>
          <p:nvSpPr>
            <p:cNvPr id="14" name="TextBox 13">
              <a:extLst>
                <a:ext uri="{FF2B5EF4-FFF2-40B4-BE49-F238E27FC236}">
                  <a16:creationId xmlns:a16="http://schemas.microsoft.com/office/drawing/2014/main" id="{AC44151B-8EBE-9F69-CB32-F07D39D87401}"/>
                </a:ext>
              </a:extLst>
            </p:cNvPr>
            <p:cNvSpPr txBox="1"/>
            <p:nvPr/>
          </p:nvSpPr>
          <p:spPr>
            <a:xfrm>
              <a:off x="7890137" y="4780748"/>
              <a:ext cx="973080" cy="515879"/>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000" b="0" i="0" u="none" strike="noStrike" kern="1200" cap="none" dirty="0">
                  <a:ln>
                    <a:noFill/>
                  </a:ln>
                  <a:latin typeface="Ubuntu" pitchFamily="2"/>
                  <a:ea typeface="Noto Sans CJK SC Regular" pitchFamily="2"/>
                  <a:cs typeface="FreeSans" pitchFamily="2"/>
                </a:rPr>
                <a:t>Collaborative</a:t>
              </a:r>
            </a:p>
            <a:p>
              <a:pPr marL="0" marR="0" lvl="0" indent="0" rtl="0" hangingPunct="0">
                <a:lnSpc>
                  <a:spcPct val="100000"/>
                </a:lnSpc>
                <a:spcBef>
                  <a:spcPts val="0"/>
                </a:spcBef>
                <a:spcAft>
                  <a:spcPts val="0"/>
                </a:spcAft>
                <a:buNone/>
                <a:tabLst/>
              </a:pPr>
              <a:r>
                <a:rPr lang="en-US" sz="1000" b="0" i="0" u="none" strike="noStrike" kern="1200" cap="none" dirty="0">
                  <a:ln>
                    <a:noFill/>
                  </a:ln>
                  <a:latin typeface="Ubuntu" pitchFamily="2"/>
                  <a:ea typeface="Noto Sans CJK SC Regular" pitchFamily="2"/>
                  <a:cs typeface="FreeSans" pitchFamily="2"/>
                </a:rPr>
                <a:t>Research</a:t>
              </a:r>
            </a:p>
            <a:p>
              <a:pPr marL="0" marR="0" lvl="0" indent="0" rtl="0" hangingPunct="0">
                <a:lnSpc>
                  <a:spcPct val="100000"/>
                </a:lnSpc>
                <a:spcBef>
                  <a:spcPts val="0"/>
                </a:spcBef>
                <a:spcAft>
                  <a:spcPts val="0"/>
                </a:spcAft>
                <a:buNone/>
                <a:tabLst/>
              </a:pPr>
              <a:r>
                <a:rPr lang="en-US" sz="1000" b="0" i="0" u="none" strike="noStrike" kern="1200" cap="none" dirty="0">
                  <a:ln>
                    <a:noFill/>
                  </a:ln>
                  <a:latin typeface="Ubuntu" pitchFamily="2"/>
                  <a:ea typeface="Noto Sans CJK SC Regular" pitchFamily="2"/>
                  <a:cs typeface="FreeSans" pitchFamily="2"/>
                </a:rPr>
                <a:t>Environment</a:t>
              </a:r>
            </a:p>
          </p:txBody>
        </p:sp>
        <p:pic>
          <p:nvPicPr>
            <p:cNvPr id="15" name="Graphic 14">
              <a:extLst>
                <a:ext uri="{FF2B5EF4-FFF2-40B4-BE49-F238E27FC236}">
                  <a16:creationId xmlns:a16="http://schemas.microsoft.com/office/drawing/2014/main" id="{6F1138D3-ACF0-7F5F-39F0-94150D084E87}"/>
                </a:ext>
              </a:extLst>
            </p:cNvPr>
            <p:cNvPicPr>
              <a:picLocks noChangeAspect="1"/>
            </p:cNvPicPr>
            <p:nvPr/>
          </p:nvPicPr>
          <p:blipFill>
            <a:blip r:embed="rId17">
              <a:lum/>
              <a:alphaModFix/>
              <a:extLst>
                <a:ext uri="{96DAC541-7B7A-43D3-8B79-37D633B846F1}">
                  <asvg:svgBlip xmlns:asvg="http://schemas.microsoft.com/office/drawing/2016/SVG/main" r:embed="rId18"/>
                </a:ext>
              </a:extLst>
            </a:blip>
            <a:srcRect/>
            <a:stretch>
              <a:fillRect/>
            </a:stretch>
          </p:blipFill>
          <p:spPr>
            <a:xfrm>
              <a:off x="9102378" y="4174688"/>
              <a:ext cx="226800" cy="252000"/>
            </a:xfrm>
            <a:prstGeom prst="rect">
              <a:avLst/>
            </a:prstGeom>
            <a:noFill/>
            <a:ln>
              <a:noFill/>
            </a:ln>
          </p:spPr>
        </p:pic>
        <p:pic>
          <p:nvPicPr>
            <p:cNvPr id="16" name="Graphic 15">
              <a:extLst>
                <a:ext uri="{FF2B5EF4-FFF2-40B4-BE49-F238E27FC236}">
                  <a16:creationId xmlns:a16="http://schemas.microsoft.com/office/drawing/2014/main" id="{B7AAAF03-7A04-3663-F198-9D2C38C46D49}"/>
                </a:ext>
              </a:extLst>
            </p:cNvPr>
            <p:cNvPicPr>
              <a:picLocks noChangeAspect="1"/>
            </p:cNvPicPr>
            <p:nvPr/>
          </p:nvPicPr>
          <p:blipFill>
            <a:blip r:embed="rId3">
              <a:lum/>
              <a:alphaModFix/>
              <a:extLst>
                <a:ext uri="{96DAC541-7B7A-43D3-8B79-37D633B846F1}">
                  <asvg:svgBlip xmlns:asvg="http://schemas.microsoft.com/office/drawing/2016/SVG/main" r:embed="rId4"/>
                </a:ext>
              </a:extLst>
            </a:blip>
            <a:srcRect/>
            <a:stretch>
              <a:fillRect/>
            </a:stretch>
          </p:blipFill>
          <p:spPr>
            <a:xfrm>
              <a:off x="8775138" y="4282688"/>
              <a:ext cx="360000" cy="410400"/>
            </a:xfrm>
            <a:prstGeom prst="rect">
              <a:avLst/>
            </a:prstGeom>
            <a:noFill/>
            <a:ln>
              <a:noFill/>
            </a:ln>
          </p:spPr>
        </p:pic>
        <p:pic>
          <p:nvPicPr>
            <p:cNvPr id="17" name="Graphic 16">
              <a:extLst>
                <a:ext uri="{FF2B5EF4-FFF2-40B4-BE49-F238E27FC236}">
                  <a16:creationId xmlns:a16="http://schemas.microsoft.com/office/drawing/2014/main" id="{693DBC4F-C00C-7C11-549D-4E80CF28F001}"/>
                </a:ext>
              </a:extLst>
            </p:cNvPr>
            <p:cNvPicPr>
              <a:picLocks noChangeAspect="1"/>
            </p:cNvPicPr>
            <p:nvPr/>
          </p:nvPicPr>
          <p:blipFill>
            <a:blip r:embed="rId19">
              <a:lum/>
              <a:alphaModFix/>
              <a:extLst>
                <a:ext uri="{96DAC541-7B7A-43D3-8B79-37D633B846F1}">
                  <asvg:svgBlip xmlns:asvg="http://schemas.microsoft.com/office/drawing/2016/SVG/main" r:embed="rId20"/>
                </a:ext>
              </a:extLst>
            </a:blip>
            <a:srcRect/>
            <a:stretch>
              <a:fillRect/>
            </a:stretch>
          </p:blipFill>
          <p:spPr>
            <a:xfrm>
              <a:off x="8829138" y="4466288"/>
              <a:ext cx="288000" cy="144000"/>
            </a:xfrm>
            <a:prstGeom prst="rect">
              <a:avLst/>
            </a:prstGeom>
            <a:noFill/>
            <a:ln>
              <a:noFill/>
            </a:ln>
          </p:spPr>
        </p:pic>
      </p:grpSp>
      <p:grpSp>
        <p:nvGrpSpPr>
          <p:cNvPr id="18" name="Group 17">
            <a:extLst>
              <a:ext uri="{FF2B5EF4-FFF2-40B4-BE49-F238E27FC236}">
                <a16:creationId xmlns:a16="http://schemas.microsoft.com/office/drawing/2014/main" id="{E1602125-FF13-3718-4615-F465B08E51C6}"/>
              </a:ext>
            </a:extLst>
          </p:cNvPr>
          <p:cNvGrpSpPr/>
          <p:nvPr/>
        </p:nvGrpSpPr>
        <p:grpSpPr>
          <a:xfrm>
            <a:off x="6642579" y="1712964"/>
            <a:ext cx="4441340" cy="1821779"/>
            <a:chOff x="7101138" y="1690688"/>
            <a:chExt cx="4441340" cy="1821779"/>
          </a:xfrm>
        </p:grpSpPr>
        <p:pic>
          <p:nvPicPr>
            <p:cNvPr id="19" name="Graphic 18">
              <a:extLst>
                <a:ext uri="{FF2B5EF4-FFF2-40B4-BE49-F238E27FC236}">
                  <a16:creationId xmlns:a16="http://schemas.microsoft.com/office/drawing/2014/main" id="{096AF2AB-C9F9-8AA6-697E-38DA3FF5A9B5}"/>
                </a:ext>
              </a:extLst>
            </p:cNvPr>
            <p:cNvPicPr>
              <a:picLocks noChangeAspect="1"/>
            </p:cNvPicPr>
            <p:nvPr/>
          </p:nvPicPr>
          <p:blipFill>
            <a:blip r:embed="rId21">
              <a:lum/>
              <a:alphaModFix/>
              <a:extLst>
                <a:ext uri="{96DAC541-7B7A-43D3-8B79-37D633B846F1}">
                  <asvg:svgBlip xmlns:asvg="http://schemas.microsoft.com/office/drawing/2016/SVG/main" r:embed="rId22"/>
                </a:ext>
              </a:extLst>
            </a:blip>
            <a:srcRect/>
            <a:stretch>
              <a:fillRect/>
            </a:stretch>
          </p:blipFill>
          <p:spPr>
            <a:xfrm>
              <a:off x="8253138" y="3092528"/>
              <a:ext cx="720000" cy="324000"/>
            </a:xfrm>
            <a:prstGeom prst="rect">
              <a:avLst/>
            </a:prstGeom>
            <a:noFill/>
            <a:ln>
              <a:noFill/>
            </a:ln>
          </p:spPr>
        </p:pic>
        <p:pic>
          <p:nvPicPr>
            <p:cNvPr id="20" name="Graphic 19">
              <a:extLst>
                <a:ext uri="{FF2B5EF4-FFF2-40B4-BE49-F238E27FC236}">
                  <a16:creationId xmlns:a16="http://schemas.microsoft.com/office/drawing/2014/main" id="{4C26CCB0-01FF-2050-1F56-4996C3E69808}"/>
                </a:ext>
              </a:extLst>
            </p:cNvPr>
            <p:cNvPicPr>
              <a:picLocks noChangeAspect="1"/>
            </p:cNvPicPr>
            <p:nvPr/>
          </p:nvPicPr>
          <p:blipFill>
            <a:blip r:embed="rId23">
              <a:lum/>
              <a:alphaModFix/>
              <a:extLst>
                <a:ext uri="{96DAC541-7B7A-43D3-8B79-37D633B846F1}">
                  <asvg:svgBlip xmlns:asvg="http://schemas.microsoft.com/office/drawing/2016/SVG/main" r:embed="rId24"/>
                </a:ext>
              </a:extLst>
            </a:blip>
            <a:srcRect/>
            <a:stretch>
              <a:fillRect/>
            </a:stretch>
          </p:blipFill>
          <p:spPr>
            <a:xfrm>
              <a:off x="7101138" y="1834688"/>
              <a:ext cx="540000" cy="460800"/>
            </a:xfrm>
            <a:prstGeom prst="rect">
              <a:avLst/>
            </a:prstGeom>
            <a:noFill/>
            <a:ln>
              <a:noFill/>
            </a:ln>
          </p:spPr>
        </p:pic>
        <p:pic>
          <p:nvPicPr>
            <p:cNvPr id="21" name="Graphic 20">
              <a:extLst>
                <a:ext uri="{FF2B5EF4-FFF2-40B4-BE49-F238E27FC236}">
                  <a16:creationId xmlns:a16="http://schemas.microsoft.com/office/drawing/2014/main" id="{329C5B1A-71B0-8F9B-95E0-F4655AA607F3}"/>
                </a:ext>
              </a:extLst>
            </p:cNvPr>
            <p:cNvPicPr>
              <a:picLocks noChangeAspect="1"/>
            </p:cNvPicPr>
            <p:nvPr/>
          </p:nvPicPr>
          <p:blipFill>
            <a:blip r:embed="rId23">
              <a:lum/>
              <a:alphaModFix/>
              <a:extLst>
                <a:ext uri="{96DAC541-7B7A-43D3-8B79-37D633B846F1}">
                  <asvg:svgBlip xmlns:asvg="http://schemas.microsoft.com/office/drawing/2016/SVG/main" r:embed="rId24"/>
                </a:ext>
              </a:extLst>
            </a:blip>
            <a:srcRect/>
            <a:stretch>
              <a:fillRect/>
            </a:stretch>
          </p:blipFill>
          <p:spPr>
            <a:xfrm>
              <a:off x="8325138" y="1690688"/>
              <a:ext cx="540000" cy="460800"/>
            </a:xfrm>
            <a:prstGeom prst="rect">
              <a:avLst/>
            </a:prstGeom>
            <a:noFill/>
            <a:ln>
              <a:noFill/>
            </a:ln>
          </p:spPr>
        </p:pic>
        <p:pic>
          <p:nvPicPr>
            <p:cNvPr id="22" name="Graphic 21">
              <a:extLst>
                <a:ext uri="{FF2B5EF4-FFF2-40B4-BE49-F238E27FC236}">
                  <a16:creationId xmlns:a16="http://schemas.microsoft.com/office/drawing/2014/main" id="{AD12111C-8921-0DC8-683C-47B570A64D7C}"/>
                </a:ext>
              </a:extLst>
            </p:cNvPr>
            <p:cNvPicPr>
              <a:picLocks noChangeAspect="1"/>
            </p:cNvPicPr>
            <p:nvPr/>
          </p:nvPicPr>
          <p:blipFill>
            <a:blip r:embed="rId23">
              <a:lum/>
              <a:alphaModFix/>
              <a:extLst>
                <a:ext uri="{96DAC541-7B7A-43D3-8B79-37D633B846F1}">
                  <asvg:svgBlip xmlns:asvg="http://schemas.microsoft.com/office/drawing/2016/SVG/main" r:embed="rId24"/>
                </a:ext>
              </a:extLst>
            </a:blip>
            <a:srcRect/>
            <a:stretch>
              <a:fillRect/>
            </a:stretch>
          </p:blipFill>
          <p:spPr>
            <a:xfrm>
              <a:off x="9585138" y="1834688"/>
              <a:ext cx="540000" cy="460800"/>
            </a:xfrm>
            <a:prstGeom prst="rect">
              <a:avLst/>
            </a:prstGeom>
            <a:noFill/>
            <a:ln>
              <a:noFill/>
            </a:ln>
          </p:spPr>
        </p:pic>
        <p:pic>
          <p:nvPicPr>
            <p:cNvPr id="23" name="Graphic 22">
              <a:extLst>
                <a:ext uri="{FF2B5EF4-FFF2-40B4-BE49-F238E27FC236}">
                  <a16:creationId xmlns:a16="http://schemas.microsoft.com/office/drawing/2014/main" id="{3774CA5D-21BF-1087-6709-E9BB6579778C}"/>
                </a:ext>
              </a:extLst>
            </p:cNvPr>
            <p:cNvPicPr>
              <a:picLocks noChangeAspect="1"/>
            </p:cNvPicPr>
            <p:nvPr/>
          </p:nvPicPr>
          <p:blipFill>
            <a:blip r:embed="rId25">
              <a:lum/>
              <a:alphaModFix/>
              <a:extLst>
                <a:ext uri="{96DAC541-7B7A-43D3-8B79-37D633B846F1}">
                  <asvg:svgBlip xmlns:asvg="http://schemas.microsoft.com/office/drawing/2016/SVG/main" r:embed="rId26"/>
                </a:ext>
              </a:extLst>
            </a:blip>
            <a:srcRect/>
            <a:stretch>
              <a:fillRect/>
            </a:stretch>
          </p:blipFill>
          <p:spPr>
            <a:xfrm>
              <a:off x="7108698" y="2341568"/>
              <a:ext cx="235800" cy="189360"/>
            </a:xfrm>
            <a:prstGeom prst="rect">
              <a:avLst/>
            </a:prstGeom>
            <a:noFill/>
            <a:ln>
              <a:noFill/>
            </a:ln>
          </p:spPr>
        </p:pic>
        <p:pic>
          <p:nvPicPr>
            <p:cNvPr id="24" name="Graphic 23">
              <a:extLst>
                <a:ext uri="{FF2B5EF4-FFF2-40B4-BE49-F238E27FC236}">
                  <a16:creationId xmlns:a16="http://schemas.microsoft.com/office/drawing/2014/main" id="{F77D0B65-591D-8FB5-18A9-AC57A1906026}"/>
                </a:ext>
              </a:extLst>
            </p:cNvPr>
            <p:cNvPicPr>
              <a:picLocks noChangeAspect="1"/>
            </p:cNvPicPr>
            <p:nvPr/>
          </p:nvPicPr>
          <p:blipFill>
            <a:blip r:embed="rId25">
              <a:lum/>
              <a:alphaModFix/>
              <a:extLst>
                <a:ext uri="{96DAC541-7B7A-43D3-8B79-37D633B846F1}">
                  <asvg:svgBlip xmlns:asvg="http://schemas.microsoft.com/office/drawing/2016/SVG/main" r:embed="rId26"/>
                </a:ext>
              </a:extLst>
            </a:blip>
            <a:srcRect/>
            <a:stretch>
              <a:fillRect/>
            </a:stretch>
          </p:blipFill>
          <p:spPr>
            <a:xfrm>
              <a:off x="7412898" y="2341568"/>
              <a:ext cx="235800" cy="189360"/>
            </a:xfrm>
            <a:prstGeom prst="rect">
              <a:avLst/>
            </a:prstGeom>
            <a:noFill/>
            <a:ln>
              <a:noFill/>
            </a:ln>
          </p:spPr>
        </p:pic>
        <p:pic>
          <p:nvPicPr>
            <p:cNvPr id="25" name="Graphic 24">
              <a:extLst>
                <a:ext uri="{FF2B5EF4-FFF2-40B4-BE49-F238E27FC236}">
                  <a16:creationId xmlns:a16="http://schemas.microsoft.com/office/drawing/2014/main" id="{411C464A-8753-0035-E114-924FA5E601EF}"/>
                </a:ext>
              </a:extLst>
            </p:cNvPr>
            <p:cNvPicPr>
              <a:picLocks noChangeAspect="1"/>
            </p:cNvPicPr>
            <p:nvPr/>
          </p:nvPicPr>
          <p:blipFill>
            <a:blip r:embed="rId25">
              <a:lum/>
              <a:alphaModFix/>
              <a:extLst>
                <a:ext uri="{96DAC541-7B7A-43D3-8B79-37D633B846F1}">
                  <asvg:svgBlip xmlns:asvg="http://schemas.microsoft.com/office/drawing/2016/SVG/main" r:embed="rId26"/>
                </a:ext>
              </a:extLst>
            </a:blip>
            <a:srcRect/>
            <a:stretch>
              <a:fillRect/>
            </a:stretch>
          </p:blipFill>
          <p:spPr>
            <a:xfrm>
              <a:off x="7260618" y="2371808"/>
              <a:ext cx="236160" cy="189360"/>
            </a:xfrm>
            <a:prstGeom prst="rect">
              <a:avLst/>
            </a:prstGeom>
            <a:noFill/>
            <a:ln>
              <a:noFill/>
            </a:ln>
          </p:spPr>
        </p:pic>
        <p:pic>
          <p:nvPicPr>
            <p:cNvPr id="26" name="Graphic 25">
              <a:extLst>
                <a:ext uri="{FF2B5EF4-FFF2-40B4-BE49-F238E27FC236}">
                  <a16:creationId xmlns:a16="http://schemas.microsoft.com/office/drawing/2014/main" id="{5AD580B2-AA72-2D60-6870-47F7A486108F}"/>
                </a:ext>
              </a:extLst>
            </p:cNvPr>
            <p:cNvPicPr>
              <a:picLocks noChangeAspect="1"/>
            </p:cNvPicPr>
            <p:nvPr/>
          </p:nvPicPr>
          <p:blipFill>
            <a:blip r:embed="rId25">
              <a:lum/>
              <a:alphaModFix/>
              <a:extLst>
                <a:ext uri="{96DAC541-7B7A-43D3-8B79-37D633B846F1}">
                  <asvg:svgBlip xmlns:asvg="http://schemas.microsoft.com/office/drawing/2016/SVG/main" r:embed="rId26"/>
                </a:ext>
              </a:extLst>
            </a:blip>
            <a:srcRect/>
            <a:stretch>
              <a:fillRect/>
            </a:stretch>
          </p:blipFill>
          <p:spPr>
            <a:xfrm>
              <a:off x="8332697" y="2197568"/>
              <a:ext cx="235800" cy="189360"/>
            </a:xfrm>
            <a:prstGeom prst="rect">
              <a:avLst/>
            </a:prstGeom>
            <a:noFill/>
            <a:ln>
              <a:noFill/>
            </a:ln>
          </p:spPr>
        </p:pic>
        <p:pic>
          <p:nvPicPr>
            <p:cNvPr id="27" name="Graphic 26">
              <a:extLst>
                <a:ext uri="{FF2B5EF4-FFF2-40B4-BE49-F238E27FC236}">
                  <a16:creationId xmlns:a16="http://schemas.microsoft.com/office/drawing/2014/main" id="{6D392C28-EE15-BBC9-DFA3-0C4E26E1A452}"/>
                </a:ext>
              </a:extLst>
            </p:cNvPr>
            <p:cNvPicPr>
              <a:picLocks noChangeAspect="1"/>
            </p:cNvPicPr>
            <p:nvPr/>
          </p:nvPicPr>
          <p:blipFill>
            <a:blip r:embed="rId25">
              <a:lum/>
              <a:alphaModFix/>
              <a:extLst>
                <a:ext uri="{96DAC541-7B7A-43D3-8B79-37D633B846F1}">
                  <asvg:svgBlip xmlns:asvg="http://schemas.microsoft.com/office/drawing/2016/SVG/main" r:embed="rId26"/>
                </a:ext>
              </a:extLst>
            </a:blip>
            <a:srcRect/>
            <a:stretch>
              <a:fillRect/>
            </a:stretch>
          </p:blipFill>
          <p:spPr>
            <a:xfrm>
              <a:off x="8636898" y="2197568"/>
              <a:ext cx="235800" cy="189360"/>
            </a:xfrm>
            <a:prstGeom prst="rect">
              <a:avLst/>
            </a:prstGeom>
            <a:noFill/>
            <a:ln>
              <a:noFill/>
            </a:ln>
          </p:spPr>
        </p:pic>
        <p:pic>
          <p:nvPicPr>
            <p:cNvPr id="28" name="Graphic 27">
              <a:extLst>
                <a:ext uri="{FF2B5EF4-FFF2-40B4-BE49-F238E27FC236}">
                  <a16:creationId xmlns:a16="http://schemas.microsoft.com/office/drawing/2014/main" id="{2AB48E08-DEC6-D6C1-B37C-0616BC86D968}"/>
                </a:ext>
              </a:extLst>
            </p:cNvPr>
            <p:cNvPicPr>
              <a:picLocks noChangeAspect="1"/>
            </p:cNvPicPr>
            <p:nvPr/>
          </p:nvPicPr>
          <p:blipFill>
            <a:blip r:embed="rId25">
              <a:lum/>
              <a:alphaModFix/>
              <a:extLst>
                <a:ext uri="{96DAC541-7B7A-43D3-8B79-37D633B846F1}">
                  <asvg:svgBlip xmlns:asvg="http://schemas.microsoft.com/office/drawing/2016/SVG/main" r:embed="rId26"/>
                </a:ext>
              </a:extLst>
            </a:blip>
            <a:srcRect/>
            <a:stretch>
              <a:fillRect/>
            </a:stretch>
          </p:blipFill>
          <p:spPr>
            <a:xfrm>
              <a:off x="8484618" y="2227807"/>
              <a:ext cx="236160" cy="189360"/>
            </a:xfrm>
            <a:prstGeom prst="rect">
              <a:avLst/>
            </a:prstGeom>
            <a:noFill/>
            <a:ln>
              <a:noFill/>
            </a:ln>
          </p:spPr>
        </p:pic>
        <p:pic>
          <p:nvPicPr>
            <p:cNvPr id="29" name="Graphic 28">
              <a:extLst>
                <a:ext uri="{FF2B5EF4-FFF2-40B4-BE49-F238E27FC236}">
                  <a16:creationId xmlns:a16="http://schemas.microsoft.com/office/drawing/2014/main" id="{30E74144-44BB-BB72-461B-55CD79A42BD1}"/>
                </a:ext>
              </a:extLst>
            </p:cNvPr>
            <p:cNvPicPr>
              <a:picLocks noChangeAspect="1"/>
            </p:cNvPicPr>
            <p:nvPr/>
          </p:nvPicPr>
          <p:blipFill>
            <a:blip r:embed="rId25">
              <a:lum/>
              <a:alphaModFix/>
              <a:extLst>
                <a:ext uri="{96DAC541-7B7A-43D3-8B79-37D633B846F1}">
                  <asvg:svgBlip xmlns:asvg="http://schemas.microsoft.com/office/drawing/2016/SVG/main" r:embed="rId26"/>
                </a:ext>
              </a:extLst>
            </a:blip>
            <a:srcRect/>
            <a:stretch>
              <a:fillRect/>
            </a:stretch>
          </p:blipFill>
          <p:spPr>
            <a:xfrm>
              <a:off x="9592697" y="2341568"/>
              <a:ext cx="235800" cy="189360"/>
            </a:xfrm>
            <a:prstGeom prst="rect">
              <a:avLst/>
            </a:prstGeom>
            <a:noFill/>
            <a:ln>
              <a:noFill/>
            </a:ln>
          </p:spPr>
        </p:pic>
        <p:pic>
          <p:nvPicPr>
            <p:cNvPr id="30" name="Graphic 29">
              <a:extLst>
                <a:ext uri="{FF2B5EF4-FFF2-40B4-BE49-F238E27FC236}">
                  <a16:creationId xmlns:a16="http://schemas.microsoft.com/office/drawing/2014/main" id="{F31190FD-4957-3E22-F167-C94E6675D576}"/>
                </a:ext>
              </a:extLst>
            </p:cNvPr>
            <p:cNvPicPr>
              <a:picLocks noChangeAspect="1"/>
            </p:cNvPicPr>
            <p:nvPr/>
          </p:nvPicPr>
          <p:blipFill>
            <a:blip r:embed="rId25">
              <a:lum/>
              <a:alphaModFix/>
              <a:extLst>
                <a:ext uri="{96DAC541-7B7A-43D3-8B79-37D633B846F1}">
                  <asvg:svgBlip xmlns:asvg="http://schemas.microsoft.com/office/drawing/2016/SVG/main" r:embed="rId26"/>
                </a:ext>
              </a:extLst>
            </a:blip>
            <a:srcRect/>
            <a:stretch>
              <a:fillRect/>
            </a:stretch>
          </p:blipFill>
          <p:spPr>
            <a:xfrm>
              <a:off x="9896898" y="2341568"/>
              <a:ext cx="235800" cy="189360"/>
            </a:xfrm>
            <a:prstGeom prst="rect">
              <a:avLst/>
            </a:prstGeom>
            <a:noFill/>
            <a:ln>
              <a:noFill/>
            </a:ln>
          </p:spPr>
        </p:pic>
        <p:pic>
          <p:nvPicPr>
            <p:cNvPr id="31" name="Graphic 30">
              <a:extLst>
                <a:ext uri="{FF2B5EF4-FFF2-40B4-BE49-F238E27FC236}">
                  <a16:creationId xmlns:a16="http://schemas.microsoft.com/office/drawing/2014/main" id="{61011B24-5782-FB52-F71C-CD7E0F83A597}"/>
                </a:ext>
              </a:extLst>
            </p:cNvPr>
            <p:cNvPicPr>
              <a:picLocks noChangeAspect="1"/>
            </p:cNvPicPr>
            <p:nvPr/>
          </p:nvPicPr>
          <p:blipFill>
            <a:blip r:embed="rId25">
              <a:lum/>
              <a:alphaModFix/>
              <a:extLst>
                <a:ext uri="{96DAC541-7B7A-43D3-8B79-37D633B846F1}">
                  <asvg:svgBlip xmlns:asvg="http://schemas.microsoft.com/office/drawing/2016/SVG/main" r:embed="rId26"/>
                </a:ext>
              </a:extLst>
            </a:blip>
            <a:srcRect/>
            <a:stretch>
              <a:fillRect/>
            </a:stretch>
          </p:blipFill>
          <p:spPr>
            <a:xfrm>
              <a:off x="9744618" y="2371808"/>
              <a:ext cx="236160" cy="189360"/>
            </a:xfrm>
            <a:prstGeom prst="rect">
              <a:avLst/>
            </a:prstGeom>
            <a:noFill/>
            <a:ln>
              <a:noFill/>
            </a:ln>
          </p:spPr>
        </p:pic>
        <p:sp>
          <p:nvSpPr>
            <p:cNvPr id="32" name="Straight Connector 31">
              <a:extLst>
                <a:ext uri="{FF2B5EF4-FFF2-40B4-BE49-F238E27FC236}">
                  <a16:creationId xmlns:a16="http://schemas.microsoft.com/office/drawing/2014/main" id="{2DAF85FB-C851-67CA-C1CF-9778C43E64C3}"/>
                </a:ext>
              </a:extLst>
            </p:cNvPr>
            <p:cNvSpPr/>
            <p:nvPr/>
          </p:nvSpPr>
          <p:spPr>
            <a:xfrm>
              <a:off x="7388777" y="2590687"/>
              <a:ext cx="864361" cy="504001"/>
            </a:xfrm>
            <a:prstGeom prst="line">
              <a:avLst/>
            </a:prstGeom>
            <a:noFill/>
            <a:ln w="6480">
              <a:solidFill>
                <a:srgbClr val="000000"/>
              </a:solidFill>
              <a:prstDash val="solid"/>
              <a:tailEnd type="arrow"/>
            </a:ln>
          </p:spPr>
          <p:txBody>
            <a:bodyPr vert="horz" wrap="none" lIns="84240" tIns="39240" rIns="84240" bIns="39240" anchor="ctr" anchorCtr="0" compatLnSpc="0"/>
            <a:lstStyle/>
            <a:p>
              <a:pPr marL="0" marR="0" lvl="0" indent="0" rtl="0" hangingPunct="0">
                <a:lnSpc>
                  <a:spcPct val="100000"/>
                </a:lnSpc>
                <a:spcBef>
                  <a:spcPts val="0"/>
                </a:spcBef>
                <a:spcAft>
                  <a:spcPts val="0"/>
                </a:spcAft>
                <a:buNone/>
                <a:tabLst/>
              </a:pPr>
              <a:endParaRPr lang="en-US" sz="1000" b="0" i="0" u="none" strike="noStrike" kern="1200" cap="none">
                <a:ln>
                  <a:noFill/>
                </a:ln>
                <a:latin typeface="Ubuntu" pitchFamily="2"/>
                <a:ea typeface="Noto Sans CJK SC Regular" pitchFamily="2"/>
                <a:cs typeface="FreeSans" pitchFamily="2"/>
              </a:endParaRPr>
            </a:p>
          </p:txBody>
        </p:sp>
        <p:sp>
          <p:nvSpPr>
            <p:cNvPr id="33" name="Straight Connector 32">
              <a:extLst>
                <a:ext uri="{FF2B5EF4-FFF2-40B4-BE49-F238E27FC236}">
                  <a16:creationId xmlns:a16="http://schemas.microsoft.com/office/drawing/2014/main" id="{A83AFB6D-2767-5A61-B340-6AEEB132DCB4}"/>
                </a:ext>
              </a:extLst>
            </p:cNvPr>
            <p:cNvSpPr/>
            <p:nvPr/>
          </p:nvSpPr>
          <p:spPr>
            <a:xfrm>
              <a:off x="8612778" y="2446688"/>
              <a:ext cx="0" cy="504000"/>
            </a:xfrm>
            <a:prstGeom prst="line">
              <a:avLst/>
            </a:prstGeom>
            <a:noFill/>
            <a:ln w="6480">
              <a:solidFill>
                <a:srgbClr val="000000"/>
              </a:solidFill>
              <a:prstDash val="solid"/>
              <a:tailEnd type="arrow"/>
            </a:ln>
          </p:spPr>
          <p:txBody>
            <a:bodyPr vert="horz" wrap="none" lIns="84240" tIns="39240" rIns="84240" bIns="39240" anchor="ctr" anchorCtr="0" compatLnSpc="0"/>
            <a:lstStyle/>
            <a:p>
              <a:pPr marL="0" marR="0" lvl="0" indent="0" rtl="0" hangingPunct="0">
                <a:lnSpc>
                  <a:spcPct val="100000"/>
                </a:lnSpc>
                <a:spcBef>
                  <a:spcPts val="0"/>
                </a:spcBef>
                <a:spcAft>
                  <a:spcPts val="0"/>
                </a:spcAft>
                <a:buNone/>
                <a:tabLst/>
              </a:pPr>
              <a:endParaRPr lang="en-US" sz="1000" b="0" i="0" u="none" strike="noStrike" kern="1200" cap="none">
                <a:ln>
                  <a:noFill/>
                </a:ln>
                <a:latin typeface="Ubuntu" pitchFamily="2"/>
                <a:ea typeface="Noto Sans CJK SC Regular" pitchFamily="2"/>
                <a:cs typeface="FreeSans" pitchFamily="2"/>
              </a:endParaRPr>
            </a:p>
          </p:txBody>
        </p:sp>
        <p:sp>
          <p:nvSpPr>
            <p:cNvPr id="34" name="Straight Connector 33">
              <a:extLst>
                <a:ext uri="{FF2B5EF4-FFF2-40B4-BE49-F238E27FC236}">
                  <a16:creationId xmlns:a16="http://schemas.microsoft.com/office/drawing/2014/main" id="{37C32CBB-9097-376A-146B-2B1AB4DB54A9}"/>
                </a:ext>
              </a:extLst>
            </p:cNvPr>
            <p:cNvSpPr/>
            <p:nvPr/>
          </p:nvSpPr>
          <p:spPr>
            <a:xfrm flipH="1">
              <a:off x="8972778" y="2590687"/>
              <a:ext cx="792000" cy="432001"/>
            </a:xfrm>
            <a:prstGeom prst="line">
              <a:avLst/>
            </a:prstGeom>
            <a:noFill/>
            <a:ln w="6480">
              <a:solidFill>
                <a:srgbClr val="000000"/>
              </a:solidFill>
              <a:prstDash val="solid"/>
              <a:tailEnd type="arrow"/>
            </a:ln>
          </p:spPr>
          <p:txBody>
            <a:bodyPr vert="horz" wrap="none" lIns="84240" tIns="39240" rIns="84240" bIns="39240" anchor="ctr" anchorCtr="0" compatLnSpc="0"/>
            <a:lstStyle/>
            <a:p>
              <a:pPr marL="0" marR="0" lvl="0" indent="0" rtl="0" hangingPunct="0">
                <a:lnSpc>
                  <a:spcPct val="100000"/>
                </a:lnSpc>
                <a:spcBef>
                  <a:spcPts val="0"/>
                </a:spcBef>
                <a:spcAft>
                  <a:spcPts val="0"/>
                </a:spcAft>
                <a:buNone/>
                <a:tabLst/>
              </a:pPr>
              <a:endParaRPr lang="en-US" sz="1000" b="0" i="0" u="none" strike="noStrike" kern="1200" cap="none" dirty="0">
                <a:ln>
                  <a:noFill/>
                </a:ln>
                <a:latin typeface="Ubuntu" pitchFamily="2"/>
                <a:ea typeface="Noto Sans CJK SC Regular" pitchFamily="2"/>
                <a:cs typeface="FreeSans" pitchFamily="2"/>
              </a:endParaRPr>
            </a:p>
          </p:txBody>
        </p:sp>
        <p:sp>
          <p:nvSpPr>
            <p:cNvPr id="35" name="TextBox 34">
              <a:extLst>
                <a:ext uri="{FF2B5EF4-FFF2-40B4-BE49-F238E27FC236}">
                  <a16:creationId xmlns:a16="http://schemas.microsoft.com/office/drawing/2014/main" id="{C2A28359-9FE2-AD08-6B3B-898A462A2E0B}"/>
                </a:ext>
              </a:extLst>
            </p:cNvPr>
            <p:cNvSpPr txBox="1"/>
            <p:nvPr/>
          </p:nvSpPr>
          <p:spPr>
            <a:xfrm>
              <a:off x="10598198" y="2996588"/>
              <a:ext cx="944280" cy="515879"/>
            </a:xfrm>
            <a:prstGeom prst="rect">
              <a:avLst/>
            </a:prstGeom>
            <a:noFill/>
            <a:ln>
              <a:noFill/>
            </a:ln>
          </p:spPr>
          <p:txBody>
            <a:bodyPr vert="horz" wrap="none" lIns="90000" tIns="45000" rIns="90000" bIns="45000" anchorCtr="0" compatLnSpc="0">
              <a:spAutoFit/>
            </a:bodyPr>
            <a:lstStyle/>
            <a:p>
              <a:pPr marL="0" marR="0" lvl="0" indent="0" rtl="0" hangingPunct="0">
                <a:lnSpc>
                  <a:spcPct val="100000"/>
                </a:lnSpc>
                <a:spcBef>
                  <a:spcPts val="0"/>
                </a:spcBef>
                <a:spcAft>
                  <a:spcPts val="0"/>
                </a:spcAft>
                <a:buNone/>
                <a:tabLst/>
              </a:pPr>
              <a:r>
                <a:rPr lang="en-US" sz="1000" b="0" i="0" u="none" strike="noStrike" kern="1200" cap="none" dirty="0">
                  <a:ln>
                    <a:noFill/>
                  </a:ln>
                  <a:latin typeface="Ubuntu" pitchFamily="2"/>
                  <a:ea typeface="Noto Sans CJK SC Regular" pitchFamily="2"/>
                  <a:cs typeface="FreeSans" pitchFamily="2"/>
                </a:rPr>
                <a:t>(Ad-hoc)</a:t>
              </a:r>
            </a:p>
            <a:p>
              <a:pPr marL="0" marR="0" lvl="0" indent="0" rtl="0" hangingPunct="0">
                <a:lnSpc>
                  <a:spcPct val="100000"/>
                </a:lnSpc>
                <a:spcBef>
                  <a:spcPts val="0"/>
                </a:spcBef>
                <a:spcAft>
                  <a:spcPts val="0"/>
                </a:spcAft>
                <a:buNone/>
                <a:tabLst/>
              </a:pPr>
              <a:r>
                <a:rPr lang="en-US" sz="1000" b="0" i="0" u="none" strike="noStrike" kern="1200" cap="none" dirty="0">
                  <a:ln>
                    <a:noFill/>
                  </a:ln>
                  <a:latin typeface="Ubuntu" pitchFamily="2"/>
                  <a:ea typeface="Noto Sans CJK SC Regular" pitchFamily="2"/>
                  <a:cs typeface="FreeSans" pitchFamily="2"/>
                </a:rPr>
                <a:t>Collaborative</a:t>
              </a:r>
            </a:p>
            <a:p>
              <a:pPr marL="0" marR="0" lvl="0" indent="0" rtl="0" hangingPunct="0">
                <a:lnSpc>
                  <a:spcPct val="100000"/>
                </a:lnSpc>
                <a:spcBef>
                  <a:spcPts val="0"/>
                </a:spcBef>
                <a:spcAft>
                  <a:spcPts val="0"/>
                </a:spcAft>
                <a:buNone/>
                <a:tabLst/>
              </a:pPr>
              <a:r>
                <a:rPr lang="en-US" sz="1000" b="0" i="0" u="none" strike="noStrike" kern="1200" cap="none" dirty="0">
                  <a:ln>
                    <a:noFill/>
                  </a:ln>
                  <a:latin typeface="Ubuntu" pitchFamily="2"/>
                  <a:ea typeface="Noto Sans CJK SC Regular" pitchFamily="2"/>
                  <a:cs typeface="FreeSans" pitchFamily="2"/>
                </a:rPr>
                <a:t>Organization</a:t>
              </a:r>
            </a:p>
          </p:txBody>
        </p:sp>
        <p:pic>
          <p:nvPicPr>
            <p:cNvPr id="36" name="Graphic 35">
              <a:extLst>
                <a:ext uri="{FF2B5EF4-FFF2-40B4-BE49-F238E27FC236}">
                  <a16:creationId xmlns:a16="http://schemas.microsoft.com/office/drawing/2014/main" id="{0D50ADFA-4143-8623-9D5F-599F9553DCD9}"/>
                </a:ext>
              </a:extLst>
            </p:cNvPr>
            <p:cNvPicPr>
              <a:picLocks noChangeAspect="1"/>
            </p:cNvPicPr>
            <p:nvPr/>
          </p:nvPicPr>
          <p:blipFill>
            <a:blip r:embed="rId27">
              <a:lum/>
              <a:alphaModFix/>
              <a:extLst>
                <a:ext uri="{96DAC541-7B7A-43D3-8B79-37D633B846F1}">
                  <asvg:svgBlip xmlns:asvg="http://schemas.microsoft.com/office/drawing/2016/SVG/main" r:embed="rId28"/>
                </a:ext>
              </a:extLst>
            </a:blip>
            <a:srcRect/>
            <a:stretch>
              <a:fillRect/>
            </a:stretch>
          </p:blipFill>
          <p:spPr>
            <a:xfrm>
              <a:off x="9476778" y="2626688"/>
              <a:ext cx="216000" cy="136800"/>
            </a:xfrm>
            <a:prstGeom prst="rect">
              <a:avLst/>
            </a:prstGeom>
            <a:noFill/>
            <a:ln>
              <a:noFill/>
            </a:ln>
          </p:spPr>
        </p:pic>
        <p:pic>
          <p:nvPicPr>
            <p:cNvPr id="37" name="Graphic 36">
              <a:extLst>
                <a:ext uri="{FF2B5EF4-FFF2-40B4-BE49-F238E27FC236}">
                  <a16:creationId xmlns:a16="http://schemas.microsoft.com/office/drawing/2014/main" id="{95CD53CF-F6B3-1C02-BFD9-0E3FA62E32DE}"/>
                </a:ext>
              </a:extLst>
            </p:cNvPr>
            <p:cNvPicPr>
              <a:picLocks noChangeAspect="1"/>
            </p:cNvPicPr>
            <p:nvPr/>
          </p:nvPicPr>
          <p:blipFill>
            <a:blip r:embed="rId27">
              <a:lum/>
              <a:alphaModFix/>
              <a:extLst>
                <a:ext uri="{96DAC541-7B7A-43D3-8B79-37D633B846F1}">
                  <asvg:svgBlip xmlns:asvg="http://schemas.microsoft.com/office/drawing/2016/SVG/main" r:embed="rId28"/>
                </a:ext>
              </a:extLst>
            </a:blip>
            <a:srcRect/>
            <a:stretch>
              <a:fillRect/>
            </a:stretch>
          </p:blipFill>
          <p:spPr>
            <a:xfrm>
              <a:off x="7460778" y="2626688"/>
              <a:ext cx="216000" cy="136800"/>
            </a:xfrm>
            <a:prstGeom prst="rect">
              <a:avLst/>
            </a:prstGeom>
            <a:noFill/>
            <a:ln>
              <a:noFill/>
            </a:ln>
          </p:spPr>
        </p:pic>
        <p:pic>
          <p:nvPicPr>
            <p:cNvPr id="38" name="Graphic 37">
              <a:extLst>
                <a:ext uri="{FF2B5EF4-FFF2-40B4-BE49-F238E27FC236}">
                  <a16:creationId xmlns:a16="http://schemas.microsoft.com/office/drawing/2014/main" id="{71ABA7D8-319A-E1F8-6A4A-5974F53429E4}"/>
                </a:ext>
              </a:extLst>
            </p:cNvPr>
            <p:cNvPicPr>
              <a:picLocks noChangeAspect="1"/>
            </p:cNvPicPr>
            <p:nvPr/>
          </p:nvPicPr>
          <p:blipFill>
            <a:blip r:embed="rId27">
              <a:lum/>
              <a:alphaModFix/>
              <a:extLst>
                <a:ext uri="{96DAC541-7B7A-43D3-8B79-37D633B846F1}">
                  <asvg:svgBlip xmlns:asvg="http://schemas.microsoft.com/office/drawing/2016/SVG/main" r:embed="rId28"/>
                </a:ext>
              </a:extLst>
            </a:blip>
            <a:srcRect/>
            <a:stretch>
              <a:fillRect/>
            </a:stretch>
          </p:blipFill>
          <p:spPr>
            <a:xfrm>
              <a:off x="8540778" y="2489887"/>
              <a:ext cx="180000" cy="115200"/>
            </a:xfrm>
            <a:prstGeom prst="rect">
              <a:avLst/>
            </a:prstGeom>
            <a:noFill/>
            <a:ln>
              <a:noFill/>
            </a:ln>
          </p:spPr>
        </p:pic>
      </p:grpSp>
      <p:sp>
        <p:nvSpPr>
          <p:cNvPr id="39" name="TextBox 38">
            <a:extLst>
              <a:ext uri="{FF2B5EF4-FFF2-40B4-BE49-F238E27FC236}">
                <a16:creationId xmlns:a16="http://schemas.microsoft.com/office/drawing/2014/main" id="{7983BA32-C171-DBAC-BB5D-D16726DB7D65}"/>
              </a:ext>
            </a:extLst>
          </p:cNvPr>
          <p:cNvSpPr txBox="1"/>
          <p:nvPr/>
        </p:nvSpPr>
        <p:spPr>
          <a:xfrm>
            <a:off x="746875" y="1902697"/>
            <a:ext cx="5183083" cy="646331"/>
          </a:xfrm>
          <a:prstGeom prst="rect">
            <a:avLst/>
          </a:prstGeom>
          <a:noFill/>
        </p:spPr>
        <p:txBody>
          <a:bodyPr wrap="square" rtlCol="0">
            <a:spAutoFit/>
          </a:bodyPr>
          <a:lstStyle/>
          <a:p>
            <a:endParaRPr lang="en-NL" dirty="0"/>
          </a:p>
          <a:p>
            <a:endParaRPr lang="en-NL" dirty="0"/>
          </a:p>
        </p:txBody>
      </p:sp>
      <p:sp>
        <p:nvSpPr>
          <p:cNvPr id="40" name="Tijdelijke aanduiding voor tekst 2">
            <a:extLst>
              <a:ext uri="{FF2B5EF4-FFF2-40B4-BE49-F238E27FC236}">
                <a16:creationId xmlns:a16="http://schemas.microsoft.com/office/drawing/2014/main" id="{21B681EB-FBFD-E668-0CC1-8EE5C8EE6749}"/>
              </a:ext>
            </a:extLst>
          </p:cNvPr>
          <p:cNvSpPr>
            <a:spLocks noGrp="1"/>
          </p:cNvSpPr>
          <p:nvPr>
            <p:ph type="body" sz="quarter" idx="18"/>
          </p:nvPr>
        </p:nvSpPr>
        <p:spPr>
          <a:xfrm>
            <a:off x="708207" y="707795"/>
            <a:ext cx="36000" cy="396000"/>
          </a:xfrm>
        </p:spPr>
        <p:txBody>
          <a:bodyPr/>
          <a:lstStyle/>
          <a:p>
            <a:endParaRPr lang="nl-NL" dirty="0"/>
          </a:p>
        </p:txBody>
      </p:sp>
      <p:sp>
        <p:nvSpPr>
          <p:cNvPr id="41" name="Titel 3">
            <a:extLst>
              <a:ext uri="{FF2B5EF4-FFF2-40B4-BE49-F238E27FC236}">
                <a16:creationId xmlns:a16="http://schemas.microsoft.com/office/drawing/2014/main" id="{0050D932-EF8B-BA48-A03D-B14CC87139C8}"/>
              </a:ext>
            </a:extLst>
          </p:cNvPr>
          <p:cNvSpPr txBox="1">
            <a:spLocks/>
          </p:cNvSpPr>
          <p:nvPr/>
        </p:nvSpPr>
        <p:spPr>
          <a:xfrm>
            <a:off x="865163" y="722313"/>
            <a:ext cx="10606838" cy="342211"/>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NL" dirty="0"/>
              <a:t>SURF Research cloud</a:t>
            </a:r>
            <a:endParaRPr lang="nl-NL" dirty="0"/>
          </a:p>
        </p:txBody>
      </p:sp>
      <p:sp>
        <p:nvSpPr>
          <p:cNvPr id="42" name="Tekstvak 10">
            <a:extLst>
              <a:ext uri="{FF2B5EF4-FFF2-40B4-BE49-F238E27FC236}">
                <a16:creationId xmlns:a16="http://schemas.microsoft.com/office/drawing/2014/main" id="{1DAC124A-FE09-A92D-13F7-7E725B3B07C8}"/>
              </a:ext>
            </a:extLst>
          </p:cNvPr>
          <p:cNvSpPr txBox="1">
            <a:spLocks/>
          </p:cNvSpPr>
          <p:nvPr/>
        </p:nvSpPr>
        <p:spPr>
          <a:xfrm>
            <a:off x="193041" y="225424"/>
            <a:ext cx="5902961" cy="6424295"/>
          </a:xfrm>
          <a:custGeom>
            <a:avLst/>
            <a:gdLst>
              <a:gd name="connsiteX0" fmla="*/ 228898 w 5902961"/>
              <a:gd name="connsiteY0" fmla="*/ 0 h 6424295"/>
              <a:gd name="connsiteX1" fmla="*/ 5902961 w 5902961"/>
              <a:gd name="connsiteY1" fmla="*/ 0 h 6424295"/>
              <a:gd name="connsiteX2" fmla="*/ 5902961 w 5902961"/>
              <a:gd name="connsiteY2" fmla="*/ 6424295 h 6424295"/>
              <a:gd name="connsiteX3" fmla="*/ 228898 w 5902961"/>
              <a:gd name="connsiteY3" fmla="*/ 6424295 h 6424295"/>
              <a:gd name="connsiteX4" fmla="*/ 0 w 5902961"/>
              <a:gd name="connsiteY4" fmla="*/ 6195397 h 6424295"/>
              <a:gd name="connsiteX5" fmla="*/ 0 w 5902961"/>
              <a:gd name="connsiteY5" fmla="*/ 228898 h 6424295"/>
              <a:gd name="connsiteX6" fmla="*/ 228898 w 5902961"/>
              <a:gd name="connsiteY6" fmla="*/ 0 h 6424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02961" h="6424295">
                <a:moveTo>
                  <a:pt x="228898" y="0"/>
                </a:moveTo>
                <a:lnTo>
                  <a:pt x="5902961" y="0"/>
                </a:lnTo>
                <a:lnTo>
                  <a:pt x="5902961" y="6424295"/>
                </a:lnTo>
                <a:lnTo>
                  <a:pt x="228898" y="6424295"/>
                </a:lnTo>
                <a:cubicBezTo>
                  <a:pt x="102481" y="6424295"/>
                  <a:pt x="0" y="6321814"/>
                  <a:pt x="0" y="6195397"/>
                </a:cubicBezTo>
                <a:lnTo>
                  <a:pt x="0" y="228898"/>
                </a:lnTo>
                <a:cubicBezTo>
                  <a:pt x="0" y="102481"/>
                  <a:pt x="102481" y="0"/>
                  <a:pt x="228898" y="0"/>
                </a:cubicBezTo>
                <a:close/>
              </a:path>
            </a:pathLst>
          </a:custGeom>
          <a:solidFill>
            <a:schemeClr val="accent1"/>
          </a:solidFill>
        </p:spPr>
        <p:txBody>
          <a:bodyPr wrap="square">
            <a:noAutofit/>
          </a:bodyPr>
          <a:lstStyle>
            <a:lvl1pPr marL="0" indent="0" algn="l" defTabSz="914400" rtl="0" eaLnBrk="1" latinLnBrk="0" hangingPunct="1">
              <a:lnSpc>
                <a:spcPct val="90000"/>
              </a:lnSpc>
              <a:spcBef>
                <a:spcPts val="600"/>
              </a:spcBef>
              <a:spcAft>
                <a:spcPts val="600"/>
              </a:spcAft>
              <a:buClr>
                <a:schemeClr val="accent1"/>
              </a:buClr>
              <a:buSzPct val="110000"/>
              <a:buFont typeface="Aptos" panose="020B0004020202020204" pitchFamily="34" charset="0"/>
              <a:buNone/>
              <a:defRPr sz="100" kern="1200">
                <a:solidFill>
                  <a:schemeClr val="tx1"/>
                </a:solidFill>
                <a:latin typeface="+mn-lt"/>
                <a:ea typeface="+mn-ea"/>
                <a:cs typeface="+mn-cs"/>
              </a:defRPr>
            </a:lvl1pPr>
            <a:lvl2pPr marL="355600" indent="-177800" algn="l" defTabSz="914400" rtl="0" eaLnBrk="1" latinLnBrk="0" hangingPunct="1">
              <a:lnSpc>
                <a:spcPct val="90000"/>
              </a:lnSpc>
              <a:spcBef>
                <a:spcPts val="600"/>
              </a:spcBef>
              <a:spcAft>
                <a:spcPts val="600"/>
              </a:spcAft>
              <a:buClr>
                <a:schemeClr val="tx2"/>
              </a:buClr>
              <a:buFont typeface="Aptos" panose="020B0004020202020204" pitchFamily="34" charset="0"/>
              <a:buChar char="•"/>
              <a:tabLst/>
              <a:defRPr sz="1600" kern="1200">
                <a:solidFill>
                  <a:schemeClr val="tx1"/>
                </a:solidFill>
                <a:latin typeface="+mn-lt"/>
                <a:ea typeface="+mn-ea"/>
                <a:cs typeface="+mn-cs"/>
              </a:defRPr>
            </a:lvl2pPr>
            <a:lvl3pPr marL="531813" indent="-176213"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90000"/>
              </a:lnSpc>
              <a:spcBef>
                <a:spcPts val="600"/>
              </a:spcBef>
              <a:spcAft>
                <a:spcPts val="600"/>
              </a:spcAft>
              <a:buFont typeface="Aptos" panose="020B0004020202020204" pitchFamily="34" charset="0"/>
              <a:buNone/>
              <a:defRPr sz="1600" kern="1200">
                <a:solidFill>
                  <a:schemeClr val="tx1"/>
                </a:solidFill>
                <a:latin typeface="+mn-lt"/>
                <a:ea typeface="+mn-ea"/>
                <a:cs typeface="+mn-cs"/>
              </a:defRPr>
            </a:lvl4pPr>
            <a:lvl5pPr marL="0" indent="0" algn="l" defTabSz="914400" rtl="0" eaLnBrk="1" latinLnBrk="0" hangingPunct="1">
              <a:lnSpc>
                <a:spcPct val="90000"/>
              </a:lnSpc>
              <a:spcBef>
                <a:spcPts val="600"/>
              </a:spcBef>
              <a:spcAft>
                <a:spcPts val="600"/>
              </a:spcAft>
              <a:buFont typeface="Aptos" panose="020B0004020202020204" pitchFamily="34" charset="0"/>
              <a:buNone/>
              <a:defRPr sz="2000" b="1" kern="1200">
                <a:solidFill>
                  <a:schemeClr val="accent5"/>
                </a:solidFill>
                <a:latin typeface="+mj-lt"/>
                <a:ea typeface="+mn-ea"/>
                <a:cs typeface="+mn-cs"/>
              </a:defRPr>
            </a:lvl5pPr>
            <a:lvl6pPr marL="0" indent="0" algn="l" defTabSz="914400" rtl="0" eaLnBrk="1" latinLnBrk="0" hangingPunct="1">
              <a:lnSpc>
                <a:spcPct val="90000"/>
              </a:lnSpc>
              <a:spcBef>
                <a:spcPts val="600"/>
              </a:spcBef>
              <a:spcAft>
                <a:spcPts val="600"/>
              </a:spcAft>
              <a:buClr>
                <a:schemeClr val="accent1"/>
              </a:buClr>
              <a:buFont typeface="Aptos" panose="020B0004020202020204" pitchFamily="34" charset="0"/>
              <a:buNone/>
              <a:defRPr sz="2000" b="1" i="0" kern="1200" cap="none" baseline="0">
                <a:solidFill>
                  <a:schemeClr val="accent2"/>
                </a:solidFill>
                <a:latin typeface="+mj-lt"/>
                <a:ea typeface="+mn-ea"/>
                <a:cs typeface="+mn-cs"/>
              </a:defRPr>
            </a:lvl6pPr>
            <a:lvl7pPr marL="342900" indent="-342900" algn="l" defTabSz="914400" rtl="0" eaLnBrk="1" latinLnBrk="0" hangingPunct="1">
              <a:lnSpc>
                <a:spcPct val="90000"/>
              </a:lnSpc>
              <a:spcBef>
                <a:spcPts val="600"/>
              </a:spcBef>
              <a:spcAft>
                <a:spcPts val="600"/>
              </a:spcAft>
              <a:buClr>
                <a:schemeClr val="tx2"/>
              </a:buClr>
              <a:buFont typeface="+mj-lt"/>
              <a:buAutoNum type="arabicPeriod"/>
              <a:tabLst/>
              <a:defRPr sz="1600" kern="1200">
                <a:solidFill>
                  <a:schemeClr val="tx1"/>
                </a:solidFill>
                <a:latin typeface="+mn-lt"/>
                <a:ea typeface="+mn-ea"/>
                <a:cs typeface="+mn-cs"/>
              </a:defRPr>
            </a:lvl7pPr>
            <a:lvl8pPr marL="342900" indent="-342900" algn="l" defTabSz="914400" rtl="0" eaLnBrk="1" latinLnBrk="0" hangingPunct="1">
              <a:lnSpc>
                <a:spcPct val="90000"/>
              </a:lnSpc>
              <a:spcBef>
                <a:spcPts val="600"/>
              </a:spcBef>
              <a:spcAft>
                <a:spcPts val="600"/>
              </a:spcAft>
              <a:buClr>
                <a:schemeClr val="tx2"/>
              </a:buClr>
              <a:buFont typeface="+mj-lt"/>
              <a:buAutoNum type="alphaLcPeriod"/>
              <a:defRPr sz="1600" kern="1200">
                <a:solidFill>
                  <a:schemeClr val="tx1"/>
                </a:solidFill>
                <a:latin typeface="+mn-lt"/>
                <a:ea typeface="+mn-ea"/>
                <a:cs typeface="+mn-cs"/>
              </a:defRPr>
            </a:lvl8pPr>
            <a:lvl9pPr marL="541338" indent="-180975" algn="l" defTabSz="914400" rtl="0" eaLnBrk="1" latinLnBrk="0" hangingPunct="1">
              <a:lnSpc>
                <a:spcPct val="90000"/>
              </a:lnSpc>
              <a:spcBef>
                <a:spcPts val="600"/>
              </a:spcBef>
              <a:spcAft>
                <a:spcPts val="600"/>
              </a:spcAft>
              <a:buClr>
                <a:schemeClr val="tx2"/>
              </a:buClr>
              <a:buFont typeface="Aptos" panose="020B0004020202020204" pitchFamily="34" charset="0"/>
              <a:buChar char="•"/>
              <a:defRPr sz="1600" i="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600"/>
              </a:spcBef>
              <a:spcAft>
                <a:spcPts val="600"/>
              </a:spcAft>
              <a:buClr>
                <a:srgbClr val="F6DA44"/>
              </a:buClr>
              <a:buSzPct val="110000"/>
              <a:buFont typeface="Aptos" panose="020B0004020202020204" pitchFamily="34" charset="0"/>
              <a:buNone/>
              <a:tabLst/>
              <a:defRPr/>
            </a:pPr>
            <a:r>
              <a:rPr kumimoji="0" lang="en-GB" sz="100" b="0" i="0" u="none" strike="noStrike" kern="1200" cap="none" spc="0" normalizeH="0" baseline="0" noProof="0" dirty="0">
                <a:ln>
                  <a:noFill/>
                </a:ln>
                <a:solidFill>
                  <a:prstClr val="black"/>
                </a:solidFill>
                <a:effectLst/>
                <a:uLnTx/>
                <a:uFillTx/>
                <a:latin typeface="Aptos" panose="020B0004020202020204" pitchFamily="34" charset="0"/>
                <a:ea typeface="+mn-ea"/>
                <a:cs typeface="+mn-cs"/>
              </a:rPr>
              <a:t> </a:t>
            </a:r>
          </a:p>
        </p:txBody>
      </p:sp>
      <p:sp>
        <p:nvSpPr>
          <p:cNvPr id="43" name="Title 2">
            <a:extLst>
              <a:ext uri="{FF2B5EF4-FFF2-40B4-BE49-F238E27FC236}">
                <a16:creationId xmlns:a16="http://schemas.microsoft.com/office/drawing/2014/main" id="{D982D0EE-07A6-8C0D-C308-3D0C6D30E8B2}"/>
              </a:ext>
            </a:extLst>
          </p:cNvPr>
          <p:cNvSpPr>
            <a:spLocks noGrp="1"/>
          </p:cNvSpPr>
          <p:nvPr>
            <p:ph type="title"/>
          </p:nvPr>
        </p:nvSpPr>
        <p:spPr>
          <a:xfrm>
            <a:off x="518899" y="272177"/>
            <a:ext cx="11149188" cy="600744"/>
          </a:xfrm>
        </p:spPr>
        <p:txBody>
          <a:bodyPr>
            <a:normAutofit fontScale="90000"/>
          </a:bodyPr>
          <a:lstStyle/>
          <a:p>
            <a:r>
              <a:rPr lang="de-DE" dirty="0">
                <a:solidFill>
                  <a:schemeClr val="bg1"/>
                </a:solidFill>
              </a:rPr>
              <a:t>SURF Research Cloud</a:t>
            </a:r>
            <a:endParaRPr lang="de-DE" dirty="0"/>
          </a:p>
        </p:txBody>
      </p:sp>
      <p:cxnSp>
        <p:nvCxnSpPr>
          <p:cNvPr id="44" name="Rechte verbindingslijn 7">
            <a:extLst>
              <a:ext uri="{FF2B5EF4-FFF2-40B4-BE49-F238E27FC236}">
                <a16:creationId xmlns:a16="http://schemas.microsoft.com/office/drawing/2014/main" id="{2A3B202D-7A3C-49EC-578B-2DB680102FA9}"/>
              </a:ext>
            </a:extLst>
          </p:cNvPr>
          <p:cNvCxnSpPr>
            <a:cxnSpLocks/>
          </p:cNvCxnSpPr>
          <p:nvPr/>
        </p:nvCxnSpPr>
        <p:spPr>
          <a:xfrm>
            <a:off x="615634" y="1743445"/>
            <a:ext cx="5057775" cy="0"/>
          </a:xfrm>
          <a:prstGeom prst="line">
            <a:avLst/>
          </a:prstGeom>
          <a:ln w="12700" cap="rnd">
            <a:solidFill>
              <a:schemeClr val="bg2"/>
            </a:solidFill>
            <a:round/>
          </a:ln>
        </p:spPr>
        <p:style>
          <a:lnRef idx="1">
            <a:schemeClr val="accent1"/>
          </a:lnRef>
          <a:fillRef idx="0">
            <a:schemeClr val="accent1"/>
          </a:fillRef>
          <a:effectRef idx="0">
            <a:schemeClr val="accent1"/>
          </a:effectRef>
          <a:fontRef idx="minor">
            <a:schemeClr val="tx1"/>
          </a:fontRef>
        </p:style>
      </p:cxnSp>
      <p:sp>
        <p:nvSpPr>
          <p:cNvPr id="45" name="Tekstvak 23">
            <a:extLst>
              <a:ext uri="{FF2B5EF4-FFF2-40B4-BE49-F238E27FC236}">
                <a16:creationId xmlns:a16="http://schemas.microsoft.com/office/drawing/2014/main" id="{F462ACE0-E51E-36A7-05B2-23F6A9EE5188}"/>
              </a:ext>
            </a:extLst>
          </p:cNvPr>
          <p:cNvSpPr txBox="1"/>
          <p:nvPr/>
        </p:nvSpPr>
        <p:spPr>
          <a:xfrm>
            <a:off x="2373143" y="1176524"/>
            <a:ext cx="1542758" cy="461665"/>
          </a:xfrm>
          <a:prstGeom prst="rect">
            <a:avLst/>
          </a:prstGeom>
          <a:noFill/>
        </p:spPr>
        <p:txBody>
          <a:bodyPr wrap="none" lIns="144000" rIns="14400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all" spc="0" normalizeH="0" baseline="0" noProof="0" dirty="0">
                <a:ln>
                  <a:noFill/>
                </a:ln>
                <a:solidFill>
                  <a:srgbClr val="FFFFFF"/>
                </a:solidFill>
                <a:effectLst/>
                <a:uLnTx/>
                <a:uFillTx/>
                <a:latin typeface="+mj-lt"/>
                <a:ea typeface="+mn-ea"/>
                <a:cs typeface="+mn-cs"/>
              </a:rPr>
              <a:t>Mission</a:t>
            </a:r>
          </a:p>
        </p:txBody>
      </p:sp>
      <p:sp>
        <p:nvSpPr>
          <p:cNvPr id="46" name="TextShape 1">
            <a:extLst>
              <a:ext uri="{FF2B5EF4-FFF2-40B4-BE49-F238E27FC236}">
                <a16:creationId xmlns:a16="http://schemas.microsoft.com/office/drawing/2014/main" id="{9222C4D1-BD67-8F25-7AA6-43C526B0DC85}"/>
              </a:ext>
            </a:extLst>
          </p:cNvPr>
          <p:cNvSpPr txBox="1"/>
          <p:nvPr/>
        </p:nvSpPr>
        <p:spPr>
          <a:xfrm>
            <a:off x="927817" y="3095008"/>
            <a:ext cx="4769127" cy="2646000"/>
          </a:xfrm>
          <a:prstGeom prst="rect">
            <a:avLst/>
          </a:prstGeom>
          <a:noFill/>
          <a:ln>
            <a:noFill/>
          </a:ln>
          <a:effectLst/>
        </p:spPr>
        <p:txBody>
          <a:bodyPr lIns="0" tIns="0" rIns="0" bIns="0" anchor="t">
            <a:normAutofit/>
          </a:bodyPr>
          <a:lstStyle/>
          <a:p>
            <a:pPr marL="285750" indent="-285750">
              <a:lnSpc>
                <a:spcPct val="90000"/>
              </a:lnSpc>
              <a:spcAft>
                <a:spcPts val="600"/>
              </a:spcAft>
              <a:buFont typeface="Arial" panose="020B0604020202020204" pitchFamily="34" charset="0"/>
              <a:buChar char="•"/>
            </a:pPr>
            <a:r>
              <a:rPr lang="en-GB" sz="2800" dirty="0">
                <a:solidFill>
                  <a:schemeClr val="bg1"/>
                </a:solidFill>
              </a:rPr>
              <a:t>Use preconfigured workspaces </a:t>
            </a:r>
          </a:p>
          <a:p>
            <a:pPr marL="285750" indent="-285750">
              <a:lnSpc>
                <a:spcPct val="90000"/>
              </a:lnSpc>
              <a:spcAft>
                <a:spcPts val="600"/>
              </a:spcAft>
              <a:buFont typeface="Arial" panose="020B0604020202020204" pitchFamily="34" charset="0"/>
              <a:buChar char="•"/>
            </a:pPr>
            <a:r>
              <a:rPr lang="en-US" sz="2800" dirty="0">
                <a:solidFill>
                  <a:schemeClr val="bg1"/>
                </a:solidFill>
              </a:rPr>
              <a:t>Use centralized user access management </a:t>
            </a:r>
          </a:p>
          <a:p>
            <a:pPr marL="285750" indent="-285750">
              <a:lnSpc>
                <a:spcPct val="90000"/>
              </a:lnSpc>
              <a:spcAft>
                <a:spcPts val="600"/>
              </a:spcAft>
              <a:buFont typeface="Arial" panose="020B0604020202020204" pitchFamily="34" charset="0"/>
              <a:buChar char="•"/>
            </a:pPr>
            <a:endParaRPr lang="en-US" sz="2800" dirty="0">
              <a:solidFill>
                <a:schemeClr val="bg1"/>
              </a:solidFill>
            </a:endParaRPr>
          </a:p>
        </p:txBody>
      </p:sp>
    </p:spTree>
    <p:extLst>
      <p:ext uri="{BB962C8B-B14F-4D97-AF65-F5344CB8AC3E}">
        <p14:creationId xmlns:p14="http://schemas.microsoft.com/office/powerpoint/2010/main" val="254649345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4A0F9A-5946-7118-241E-08838DFB5D93}"/>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D60B8C0E-C63D-91F4-56B1-43CD9EDD434A}"/>
              </a:ext>
            </a:extLst>
          </p:cNvPr>
          <p:cNvSpPr>
            <a:spLocks noGrp="1"/>
          </p:cNvSpPr>
          <p:nvPr>
            <p:ph type="body" sz="quarter" idx="14"/>
          </p:nvPr>
        </p:nvSpPr>
        <p:spPr/>
        <p:txBody>
          <a:bodyPr/>
          <a:lstStyle/>
          <a:p>
            <a:endParaRPr lang="en-NL"/>
          </a:p>
        </p:txBody>
      </p:sp>
      <p:sp>
        <p:nvSpPr>
          <p:cNvPr id="7" name="Rechthoek: afgeronde hoeken 73">
            <a:extLst>
              <a:ext uri="{FF2B5EF4-FFF2-40B4-BE49-F238E27FC236}">
                <a16:creationId xmlns:a16="http://schemas.microsoft.com/office/drawing/2014/main" id="{108A3739-C8DD-21F5-1A08-676D56D4EB11}"/>
              </a:ext>
            </a:extLst>
          </p:cNvPr>
          <p:cNvSpPr/>
          <p:nvPr/>
        </p:nvSpPr>
        <p:spPr>
          <a:xfrm>
            <a:off x="4590210" y="4357510"/>
            <a:ext cx="704756" cy="71046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cxnSp>
        <p:nvCxnSpPr>
          <p:cNvPr id="8" name="Rechte verbindingslijn 95">
            <a:extLst>
              <a:ext uri="{FF2B5EF4-FFF2-40B4-BE49-F238E27FC236}">
                <a16:creationId xmlns:a16="http://schemas.microsoft.com/office/drawing/2014/main" id="{0B52B6E7-1D87-9EF7-5DBD-238581D9CF54}"/>
              </a:ext>
            </a:extLst>
          </p:cNvPr>
          <p:cNvCxnSpPr>
            <a:cxnSpLocks/>
          </p:cNvCxnSpPr>
          <p:nvPr/>
        </p:nvCxnSpPr>
        <p:spPr>
          <a:xfrm>
            <a:off x="7961173" y="3093529"/>
            <a:ext cx="0" cy="1725905"/>
          </a:xfrm>
          <a:prstGeom prst="line">
            <a:avLst/>
          </a:prstGeom>
          <a:ln w="12700" cap="rnd">
            <a:solidFill>
              <a:schemeClr val="tx2"/>
            </a:solidFill>
            <a:round/>
          </a:ln>
        </p:spPr>
        <p:style>
          <a:lnRef idx="1">
            <a:schemeClr val="accent1"/>
          </a:lnRef>
          <a:fillRef idx="0">
            <a:schemeClr val="accent1"/>
          </a:fillRef>
          <a:effectRef idx="0">
            <a:schemeClr val="accent1"/>
          </a:effectRef>
          <a:fontRef idx="minor">
            <a:schemeClr val="tx1"/>
          </a:fontRef>
        </p:style>
      </p:cxnSp>
      <p:cxnSp>
        <p:nvCxnSpPr>
          <p:cNvPr id="9" name="Rechte verbindingslijn 15">
            <a:extLst>
              <a:ext uri="{FF2B5EF4-FFF2-40B4-BE49-F238E27FC236}">
                <a16:creationId xmlns:a16="http://schemas.microsoft.com/office/drawing/2014/main" id="{D5FE79CD-9F2D-04F5-03CB-43FC96BCB984}"/>
              </a:ext>
            </a:extLst>
          </p:cNvPr>
          <p:cNvCxnSpPr>
            <a:cxnSpLocks/>
          </p:cNvCxnSpPr>
          <p:nvPr/>
        </p:nvCxnSpPr>
        <p:spPr>
          <a:xfrm>
            <a:off x="3327437" y="3817083"/>
            <a:ext cx="0" cy="1740290"/>
          </a:xfrm>
          <a:prstGeom prst="line">
            <a:avLst/>
          </a:prstGeom>
          <a:ln w="12700" cap="rnd">
            <a:solidFill>
              <a:schemeClr val="tx2"/>
            </a:solidFill>
            <a:round/>
          </a:ln>
        </p:spPr>
        <p:style>
          <a:lnRef idx="1">
            <a:schemeClr val="accent1"/>
          </a:lnRef>
          <a:fillRef idx="0">
            <a:schemeClr val="accent1"/>
          </a:fillRef>
          <a:effectRef idx="0">
            <a:schemeClr val="accent1"/>
          </a:effectRef>
          <a:fontRef idx="minor">
            <a:schemeClr val="tx1"/>
          </a:fontRef>
        </p:style>
      </p:cxnSp>
      <p:sp>
        <p:nvSpPr>
          <p:cNvPr id="10" name="Vrije vorm: vorm 4">
            <a:extLst>
              <a:ext uri="{FF2B5EF4-FFF2-40B4-BE49-F238E27FC236}">
                <a16:creationId xmlns:a16="http://schemas.microsoft.com/office/drawing/2014/main" id="{0312F9E3-E291-94A8-8D5A-0CEB70FE1B8E}"/>
              </a:ext>
            </a:extLst>
          </p:cNvPr>
          <p:cNvSpPr/>
          <p:nvPr/>
        </p:nvSpPr>
        <p:spPr>
          <a:xfrm>
            <a:off x="638632" y="2349177"/>
            <a:ext cx="10944979" cy="3909788"/>
          </a:xfrm>
          <a:custGeom>
            <a:avLst/>
            <a:gdLst>
              <a:gd name="connsiteX0" fmla="*/ 10765351 w 10944979"/>
              <a:gd name="connsiteY0" fmla="*/ 3550118 h 3909788"/>
              <a:gd name="connsiteX1" fmla="*/ 10605596 w 10944979"/>
              <a:gd name="connsiteY1" fmla="*/ 3647422 h 3909788"/>
              <a:gd name="connsiteX2" fmla="*/ 10235251 w 10944979"/>
              <a:gd name="connsiteY2" fmla="*/ 3647422 h 3909788"/>
              <a:gd name="connsiteX3" fmla="*/ 10013103 w 10944979"/>
              <a:gd name="connsiteY3" fmla="*/ 3425274 h 3909788"/>
              <a:gd name="connsiteX4" fmla="*/ 10013103 w 10944979"/>
              <a:gd name="connsiteY4" fmla="*/ 1263653 h 3909788"/>
              <a:gd name="connsiteX5" fmla="*/ 9552886 w 10944979"/>
              <a:gd name="connsiteY5" fmla="*/ 803435 h 3909788"/>
              <a:gd name="connsiteX6" fmla="*/ 8461489 w 10944979"/>
              <a:gd name="connsiteY6" fmla="*/ 803435 h 3909788"/>
              <a:gd name="connsiteX7" fmla="*/ 7930505 w 10944979"/>
              <a:gd name="connsiteY7" fmla="*/ 1334420 h 3909788"/>
              <a:gd name="connsiteX8" fmla="*/ 7930505 w 10944979"/>
              <a:gd name="connsiteY8" fmla="*/ 2099170 h 3909788"/>
              <a:gd name="connsiteX9" fmla="*/ 7564642 w 10944979"/>
              <a:gd name="connsiteY9" fmla="*/ 2465032 h 3909788"/>
              <a:gd name="connsiteX10" fmla="*/ 7077003 w 10944979"/>
              <a:gd name="connsiteY10" fmla="*/ 2465032 h 3909788"/>
              <a:gd name="connsiteX11" fmla="*/ 6711140 w 10944979"/>
              <a:gd name="connsiteY11" fmla="*/ 2099170 h 3909788"/>
              <a:gd name="connsiteX12" fmla="*/ 6711140 w 10944979"/>
              <a:gd name="connsiteY12" fmla="*/ 530984 h 3909788"/>
              <a:gd name="connsiteX13" fmla="*/ 6180155 w 10944979"/>
              <a:gd name="connsiteY13" fmla="*/ 0 h 3909788"/>
              <a:gd name="connsiteX14" fmla="*/ 5229113 w 10944979"/>
              <a:gd name="connsiteY14" fmla="*/ 0 h 3909788"/>
              <a:gd name="connsiteX15" fmla="*/ 4698128 w 10944979"/>
              <a:gd name="connsiteY15" fmla="*/ 530984 h 3909788"/>
              <a:gd name="connsiteX16" fmla="*/ 4698128 w 10944979"/>
              <a:gd name="connsiteY16" fmla="*/ 1098178 h 3909788"/>
              <a:gd name="connsiteX17" fmla="*/ 4332265 w 10944979"/>
              <a:gd name="connsiteY17" fmla="*/ 1464040 h 3909788"/>
              <a:gd name="connsiteX18" fmla="*/ 3927953 w 10944979"/>
              <a:gd name="connsiteY18" fmla="*/ 1464040 h 3909788"/>
              <a:gd name="connsiteX19" fmla="*/ 3396968 w 10944979"/>
              <a:gd name="connsiteY19" fmla="*/ 1995025 h 3909788"/>
              <a:gd name="connsiteX20" fmla="*/ 3396968 w 10944979"/>
              <a:gd name="connsiteY20" fmla="*/ 2836202 h 3909788"/>
              <a:gd name="connsiteX21" fmla="*/ 3031105 w 10944979"/>
              <a:gd name="connsiteY21" fmla="*/ 3202065 h 3909788"/>
              <a:gd name="connsiteX22" fmla="*/ 2339186 w 10944979"/>
              <a:gd name="connsiteY22" fmla="*/ 3202065 h 3909788"/>
              <a:gd name="connsiteX23" fmla="*/ 1973323 w 10944979"/>
              <a:gd name="connsiteY23" fmla="*/ 2836202 h 3909788"/>
              <a:gd name="connsiteX24" fmla="*/ 1973323 w 10944979"/>
              <a:gd name="connsiteY24" fmla="*/ 1434731 h 3909788"/>
              <a:gd name="connsiteX25" fmla="*/ 1442339 w 10944979"/>
              <a:gd name="connsiteY25" fmla="*/ 903747 h 3909788"/>
              <a:gd name="connsiteX26" fmla="*/ 335669 w 10944979"/>
              <a:gd name="connsiteY26" fmla="*/ 903747 h 3909788"/>
              <a:gd name="connsiteX27" fmla="*/ 179865 w 10944979"/>
              <a:gd name="connsiteY27" fmla="*/ 813697 h 3909788"/>
              <a:gd name="connsiteX28" fmla="*/ 0 w 10944979"/>
              <a:gd name="connsiteY28" fmla="*/ 993561 h 3909788"/>
              <a:gd name="connsiteX29" fmla="*/ 179865 w 10944979"/>
              <a:gd name="connsiteY29" fmla="*/ 1173426 h 3909788"/>
              <a:gd name="connsiteX30" fmla="*/ 343217 w 10944979"/>
              <a:gd name="connsiteY30" fmla="*/ 1068869 h 3909788"/>
              <a:gd name="connsiteX31" fmla="*/ 1442103 w 10944979"/>
              <a:gd name="connsiteY31" fmla="*/ 1068869 h 3909788"/>
              <a:gd name="connsiteX32" fmla="*/ 1807966 w 10944979"/>
              <a:gd name="connsiteY32" fmla="*/ 1434731 h 3909788"/>
              <a:gd name="connsiteX33" fmla="*/ 1807966 w 10944979"/>
              <a:gd name="connsiteY33" fmla="*/ 2836202 h 3909788"/>
              <a:gd name="connsiteX34" fmla="*/ 2338950 w 10944979"/>
              <a:gd name="connsiteY34" fmla="*/ 3367187 h 3909788"/>
              <a:gd name="connsiteX35" fmla="*/ 3030870 w 10944979"/>
              <a:gd name="connsiteY35" fmla="*/ 3367187 h 3909788"/>
              <a:gd name="connsiteX36" fmla="*/ 3561854 w 10944979"/>
              <a:gd name="connsiteY36" fmla="*/ 2836202 h 3909788"/>
              <a:gd name="connsiteX37" fmla="*/ 3561854 w 10944979"/>
              <a:gd name="connsiteY37" fmla="*/ 1995025 h 3909788"/>
              <a:gd name="connsiteX38" fmla="*/ 3927717 w 10944979"/>
              <a:gd name="connsiteY38" fmla="*/ 1629162 h 3909788"/>
              <a:gd name="connsiteX39" fmla="*/ 4332030 w 10944979"/>
              <a:gd name="connsiteY39" fmla="*/ 1629162 h 3909788"/>
              <a:gd name="connsiteX40" fmla="*/ 4863014 w 10944979"/>
              <a:gd name="connsiteY40" fmla="*/ 1098178 h 3909788"/>
              <a:gd name="connsiteX41" fmla="*/ 4863014 w 10944979"/>
              <a:gd name="connsiteY41" fmla="*/ 530984 h 3909788"/>
              <a:gd name="connsiteX42" fmla="*/ 5228877 w 10944979"/>
              <a:gd name="connsiteY42" fmla="*/ 165122 h 3909788"/>
              <a:gd name="connsiteX43" fmla="*/ 6179919 w 10944979"/>
              <a:gd name="connsiteY43" fmla="*/ 165122 h 3909788"/>
              <a:gd name="connsiteX44" fmla="*/ 6545782 w 10944979"/>
              <a:gd name="connsiteY44" fmla="*/ 530984 h 3909788"/>
              <a:gd name="connsiteX45" fmla="*/ 6545782 w 10944979"/>
              <a:gd name="connsiteY45" fmla="*/ 2099111 h 3909788"/>
              <a:gd name="connsiteX46" fmla="*/ 7076767 w 10944979"/>
              <a:gd name="connsiteY46" fmla="*/ 2630095 h 3909788"/>
              <a:gd name="connsiteX47" fmla="*/ 7564406 w 10944979"/>
              <a:gd name="connsiteY47" fmla="*/ 2630095 h 3909788"/>
              <a:gd name="connsiteX48" fmla="*/ 8095391 w 10944979"/>
              <a:gd name="connsiteY48" fmla="*/ 2099111 h 3909788"/>
              <a:gd name="connsiteX49" fmla="*/ 8095391 w 10944979"/>
              <a:gd name="connsiteY49" fmla="*/ 1334361 h 3909788"/>
              <a:gd name="connsiteX50" fmla="*/ 8461254 w 10944979"/>
              <a:gd name="connsiteY50" fmla="*/ 968498 h 3909788"/>
              <a:gd name="connsiteX51" fmla="*/ 9552649 w 10944979"/>
              <a:gd name="connsiteY51" fmla="*/ 968498 h 3909788"/>
              <a:gd name="connsiteX52" fmla="*/ 9847746 w 10944979"/>
              <a:gd name="connsiteY52" fmla="*/ 1263594 h 3909788"/>
              <a:gd name="connsiteX53" fmla="*/ 9847746 w 10944979"/>
              <a:gd name="connsiteY53" fmla="*/ 3425215 h 3909788"/>
              <a:gd name="connsiteX54" fmla="*/ 10235015 w 10944979"/>
              <a:gd name="connsiteY54" fmla="*/ 3812485 h 3909788"/>
              <a:gd name="connsiteX55" fmla="*/ 10605360 w 10944979"/>
              <a:gd name="connsiteY55" fmla="*/ 3812485 h 3909788"/>
              <a:gd name="connsiteX56" fmla="*/ 10765115 w 10944979"/>
              <a:gd name="connsiteY56" fmla="*/ 3909789 h 3909788"/>
              <a:gd name="connsiteX57" fmla="*/ 10944980 w 10944979"/>
              <a:gd name="connsiteY57" fmla="*/ 3729924 h 3909788"/>
              <a:gd name="connsiteX58" fmla="*/ 10765115 w 10944979"/>
              <a:gd name="connsiteY58" fmla="*/ 3550059 h 3909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0944979" h="3909788">
                <a:moveTo>
                  <a:pt x="10765351" y="3550118"/>
                </a:moveTo>
                <a:cubicBezTo>
                  <a:pt x="10695764" y="3550118"/>
                  <a:pt x="10635495" y="3589629"/>
                  <a:pt x="10605596" y="3647422"/>
                </a:cubicBezTo>
                <a:lnTo>
                  <a:pt x="10235251" y="3647422"/>
                </a:lnTo>
                <a:cubicBezTo>
                  <a:pt x="10112766" y="3647422"/>
                  <a:pt x="10013103" y="3547759"/>
                  <a:pt x="10013103" y="3425274"/>
                </a:cubicBezTo>
                <a:lnTo>
                  <a:pt x="10013103" y="1263653"/>
                </a:lnTo>
                <a:cubicBezTo>
                  <a:pt x="10013103" y="1009897"/>
                  <a:pt x="9806643" y="803435"/>
                  <a:pt x="9552886" y="803435"/>
                </a:cubicBezTo>
                <a:lnTo>
                  <a:pt x="8461489" y="803435"/>
                </a:lnTo>
                <a:cubicBezTo>
                  <a:pt x="8168694" y="803435"/>
                  <a:pt x="7930505" y="1041624"/>
                  <a:pt x="7930505" y="1334420"/>
                </a:cubicBezTo>
                <a:lnTo>
                  <a:pt x="7930505" y="2099170"/>
                </a:lnTo>
                <a:cubicBezTo>
                  <a:pt x="7930505" y="2300913"/>
                  <a:pt x="7766386" y="2465032"/>
                  <a:pt x="7564642" y="2465032"/>
                </a:cubicBezTo>
                <a:lnTo>
                  <a:pt x="7077003" y="2465032"/>
                </a:lnTo>
                <a:cubicBezTo>
                  <a:pt x="6875259" y="2465032"/>
                  <a:pt x="6711140" y="2300913"/>
                  <a:pt x="6711140" y="2099170"/>
                </a:cubicBezTo>
                <a:lnTo>
                  <a:pt x="6711140" y="530984"/>
                </a:lnTo>
                <a:cubicBezTo>
                  <a:pt x="6711140" y="238188"/>
                  <a:pt x="6472951" y="0"/>
                  <a:pt x="6180155" y="0"/>
                </a:cubicBezTo>
                <a:lnTo>
                  <a:pt x="5229113" y="0"/>
                </a:lnTo>
                <a:cubicBezTo>
                  <a:pt x="4936316" y="0"/>
                  <a:pt x="4698128" y="238188"/>
                  <a:pt x="4698128" y="530984"/>
                </a:cubicBezTo>
                <a:lnTo>
                  <a:pt x="4698128" y="1098178"/>
                </a:lnTo>
                <a:cubicBezTo>
                  <a:pt x="4698128" y="1299921"/>
                  <a:pt x="4534009" y="1464040"/>
                  <a:pt x="4332265" y="1464040"/>
                </a:cubicBezTo>
                <a:lnTo>
                  <a:pt x="3927953" y="1464040"/>
                </a:lnTo>
                <a:cubicBezTo>
                  <a:pt x="3635156" y="1464040"/>
                  <a:pt x="3396968" y="1702229"/>
                  <a:pt x="3396968" y="1995025"/>
                </a:cubicBezTo>
                <a:lnTo>
                  <a:pt x="3396968" y="2836202"/>
                </a:lnTo>
                <a:cubicBezTo>
                  <a:pt x="3396968" y="3037946"/>
                  <a:pt x="3232849" y="3202065"/>
                  <a:pt x="3031105" y="3202065"/>
                </a:cubicBezTo>
                <a:lnTo>
                  <a:pt x="2339186" y="3202065"/>
                </a:lnTo>
                <a:cubicBezTo>
                  <a:pt x="2137443" y="3202065"/>
                  <a:pt x="1973323" y="3037946"/>
                  <a:pt x="1973323" y="2836202"/>
                </a:cubicBezTo>
                <a:lnTo>
                  <a:pt x="1973323" y="1434731"/>
                </a:lnTo>
                <a:cubicBezTo>
                  <a:pt x="1973323" y="1141935"/>
                  <a:pt x="1735135" y="903747"/>
                  <a:pt x="1442339" y="903747"/>
                </a:cubicBezTo>
                <a:lnTo>
                  <a:pt x="335669" y="903747"/>
                </a:lnTo>
                <a:cubicBezTo>
                  <a:pt x="304591" y="849964"/>
                  <a:pt x="246503" y="813697"/>
                  <a:pt x="179865" y="813697"/>
                </a:cubicBezTo>
                <a:cubicBezTo>
                  <a:pt x="80556" y="813697"/>
                  <a:pt x="0" y="894252"/>
                  <a:pt x="0" y="993561"/>
                </a:cubicBezTo>
                <a:cubicBezTo>
                  <a:pt x="0" y="1092870"/>
                  <a:pt x="80556" y="1173426"/>
                  <a:pt x="179865" y="1173426"/>
                </a:cubicBezTo>
                <a:cubicBezTo>
                  <a:pt x="252283" y="1173426"/>
                  <a:pt x="314734" y="1130553"/>
                  <a:pt x="343217" y="1068869"/>
                </a:cubicBezTo>
                <a:lnTo>
                  <a:pt x="1442103" y="1068869"/>
                </a:lnTo>
                <a:cubicBezTo>
                  <a:pt x="1643846" y="1068869"/>
                  <a:pt x="1807966" y="1232988"/>
                  <a:pt x="1807966" y="1434731"/>
                </a:cubicBezTo>
                <a:lnTo>
                  <a:pt x="1807966" y="2836202"/>
                </a:lnTo>
                <a:cubicBezTo>
                  <a:pt x="1807966" y="3128999"/>
                  <a:pt x="2046154" y="3367187"/>
                  <a:pt x="2338950" y="3367187"/>
                </a:cubicBezTo>
                <a:lnTo>
                  <a:pt x="3030870" y="3367187"/>
                </a:lnTo>
                <a:cubicBezTo>
                  <a:pt x="3323666" y="3367187"/>
                  <a:pt x="3561854" y="3128999"/>
                  <a:pt x="3561854" y="2836202"/>
                </a:cubicBezTo>
                <a:lnTo>
                  <a:pt x="3561854" y="1995025"/>
                </a:lnTo>
                <a:cubicBezTo>
                  <a:pt x="3561854" y="1793282"/>
                  <a:pt x="3725973" y="1629162"/>
                  <a:pt x="3927717" y="1629162"/>
                </a:cubicBezTo>
                <a:lnTo>
                  <a:pt x="4332030" y="1629162"/>
                </a:lnTo>
                <a:cubicBezTo>
                  <a:pt x="4624826" y="1629162"/>
                  <a:pt x="4863014" y="1390974"/>
                  <a:pt x="4863014" y="1098178"/>
                </a:cubicBezTo>
                <a:lnTo>
                  <a:pt x="4863014" y="530984"/>
                </a:lnTo>
                <a:cubicBezTo>
                  <a:pt x="4863014" y="329241"/>
                  <a:pt x="5027133" y="165122"/>
                  <a:pt x="5228877" y="165122"/>
                </a:cubicBezTo>
                <a:lnTo>
                  <a:pt x="6179919" y="165122"/>
                </a:lnTo>
                <a:cubicBezTo>
                  <a:pt x="6381663" y="165122"/>
                  <a:pt x="6545782" y="329241"/>
                  <a:pt x="6545782" y="530984"/>
                </a:cubicBezTo>
                <a:lnTo>
                  <a:pt x="6545782" y="2099111"/>
                </a:lnTo>
                <a:cubicBezTo>
                  <a:pt x="6545782" y="2391907"/>
                  <a:pt x="6783970" y="2630095"/>
                  <a:pt x="7076767" y="2630095"/>
                </a:cubicBezTo>
                <a:lnTo>
                  <a:pt x="7564406" y="2630095"/>
                </a:lnTo>
                <a:cubicBezTo>
                  <a:pt x="7857203" y="2630095"/>
                  <a:pt x="8095391" y="2391907"/>
                  <a:pt x="8095391" y="2099111"/>
                </a:cubicBezTo>
                <a:lnTo>
                  <a:pt x="8095391" y="1334361"/>
                </a:lnTo>
                <a:cubicBezTo>
                  <a:pt x="8095391" y="1132617"/>
                  <a:pt x="8259510" y="968498"/>
                  <a:pt x="8461254" y="968498"/>
                </a:cubicBezTo>
                <a:lnTo>
                  <a:pt x="9552649" y="968498"/>
                </a:lnTo>
                <a:cubicBezTo>
                  <a:pt x="9715353" y="968498"/>
                  <a:pt x="9847746" y="1100890"/>
                  <a:pt x="9847746" y="1263594"/>
                </a:cubicBezTo>
                <a:lnTo>
                  <a:pt x="9847746" y="3425215"/>
                </a:lnTo>
                <a:cubicBezTo>
                  <a:pt x="9847746" y="3638753"/>
                  <a:pt x="10021477" y="3812485"/>
                  <a:pt x="10235015" y="3812485"/>
                </a:cubicBezTo>
                <a:lnTo>
                  <a:pt x="10605360" y="3812485"/>
                </a:lnTo>
                <a:cubicBezTo>
                  <a:pt x="10635258" y="3870278"/>
                  <a:pt x="10695587" y="3909789"/>
                  <a:pt x="10765115" y="3909789"/>
                </a:cubicBezTo>
                <a:cubicBezTo>
                  <a:pt x="10864425" y="3909789"/>
                  <a:pt x="10944980" y="3829233"/>
                  <a:pt x="10944980" y="3729924"/>
                </a:cubicBezTo>
                <a:cubicBezTo>
                  <a:pt x="10944980" y="3630615"/>
                  <a:pt x="10864425" y="3550059"/>
                  <a:pt x="10765115" y="3550059"/>
                </a:cubicBezTo>
                <a:close/>
              </a:path>
            </a:pathLst>
          </a:custGeom>
          <a:solidFill>
            <a:schemeClr val="bg2">
              <a:lumMod val="85000"/>
            </a:schemeClr>
          </a:solidFill>
          <a:ln w="589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4C4C"/>
              </a:solidFill>
              <a:effectLst/>
              <a:uLnTx/>
              <a:uFillTx/>
              <a:latin typeface="+mn-lt"/>
              <a:ea typeface="+mn-ea"/>
              <a:cs typeface="+mn-cs"/>
            </a:endParaRPr>
          </a:p>
        </p:txBody>
      </p:sp>
      <p:sp>
        <p:nvSpPr>
          <p:cNvPr id="11" name="Tijdelijke aanduiding voor tekst 1">
            <a:extLst>
              <a:ext uri="{FF2B5EF4-FFF2-40B4-BE49-F238E27FC236}">
                <a16:creationId xmlns:a16="http://schemas.microsoft.com/office/drawing/2014/main" id="{F9372815-4823-7BBE-91F2-9455B59925F3}"/>
              </a:ext>
            </a:extLst>
          </p:cNvPr>
          <p:cNvSpPr txBox="1">
            <a:spLocks/>
          </p:cNvSpPr>
          <p:nvPr/>
        </p:nvSpPr>
        <p:spPr>
          <a:xfrm>
            <a:off x="720000" y="6060536"/>
            <a:ext cx="932400" cy="475200"/>
          </a:xfrm>
          <a:prstGeom prst="rect">
            <a:avLst/>
          </a:prstGeom>
          <a:blipFill>
            <a:blip r:embed="rId3"/>
            <a:stretch>
              <a:fillRect/>
            </a:stretch>
          </a:blipFill>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 </a:t>
            </a:r>
            <a:endParaRPr lang="en-GB" dirty="0"/>
          </a:p>
        </p:txBody>
      </p:sp>
      <p:sp>
        <p:nvSpPr>
          <p:cNvPr id="12" name="Tijdelijke aanduiding voor tekst 2">
            <a:extLst>
              <a:ext uri="{FF2B5EF4-FFF2-40B4-BE49-F238E27FC236}">
                <a16:creationId xmlns:a16="http://schemas.microsoft.com/office/drawing/2014/main" id="{C969A2C5-A063-E14A-3544-32587168E13C}"/>
              </a:ext>
            </a:extLst>
          </p:cNvPr>
          <p:cNvSpPr>
            <a:spLocks noGrp="1"/>
          </p:cNvSpPr>
          <p:nvPr>
            <p:ph type="body" sz="quarter" idx="18"/>
          </p:nvPr>
        </p:nvSpPr>
        <p:spPr>
          <a:xfrm>
            <a:off x="708207" y="781535"/>
            <a:ext cx="36000" cy="396000"/>
          </a:xfrm>
        </p:spPr>
        <p:txBody>
          <a:bodyPr/>
          <a:lstStyle/>
          <a:p>
            <a:r>
              <a:rPr lang="en-GB" dirty="0"/>
              <a:t> </a:t>
            </a:r>
          </a:p>
        </p:txBody>
      </p:sp>
      <p:sp>
        <p:nvSpPr>
          <p:cNvPr id="13" name="Titel 3">
            <a:extLst>
              <a:ext uri="{FF2B5EF4-FFF2-40B4-BE49-F238E27FC236}">
                <a16:creationId xmlns:a16="http://schemas.microsoft.com/office/drawing/2014/main" id="{45F0B79E-2A8B-7E46-49AD-18405CCEE1D0}"/>
              </a:ext>
            </a:extLst>
          </p:cNvPr>
          <p:cNvSpPr>
            <a:spLocks noGrp="1"/>
          </p:cNvSpPr>
          <p:nvPr>
            <p:ph type="title"/>
          </p:nvPr>
        </p:nvSpPr>
        <p:spPr>
          <a:xfrm>
            <a:off x="865163" y="722313"/>
            <a:ext cx="10606838" cy="342211"/>
          </a:xfrm>
        </p:spPr>
        <p:txBody>
          <a:bodyPr/>
          <a:lstStyle/>
          <a:p>
            <a:r>
              <a:rPr lang="en-GB" dirty="0"/>
              <a:t>Authentication Without Automation</a:t>
            </a:r>
          </a:p>
        </p:txBody>
      </p:sp>
      <p:sp>
        <p:nvSpPr>
          <p:cNvPr id="14" name="Tijdelijke aanduiding voor tekst 15">
            <a:extLst>
              <a:ext uri="{FF2B5EF4-FFF2-40B4-BE49-F238E27FC236}">
                <a16:creationId xmlns:a16="http://schemas.microsoft.com/office/drawing/2014/main" id="{073A9F66-B86D-1380-A9CB-D3A880BFEE8C}"/>
              </a:ext>
            </a:extLst>
          </p:cNvPr>
          <p:cNvSpPr txBox="1">
            <a:spLocks/>
          </p:cNvSpPr>
          <p:nvPr/>
        </p:nvSpPr>
        <p:spPr>
          <a:xfrm>
            <a:off x="881234" y="5096118"/>
            <a:ext cx="1472926" cy="440120"/>
          </a:xfrm>
          <a:prstGeom prst="rect">
            <a:avLst/>
          </a:prstGeom>
        </p:spPr>
        <p:txBody>
          <a:bodyPr vert="horz" wrap="square" lIns="0" tIns="0" rIns="0" bIns="0" rtlCol="0" anchor="b" anchorCtr="0">
            <a:spAutoFit/>
          </a:bodyPr>
          <a:lstStyle>
            <a:lvl1pPr marL="268288" indent="-268288" algn="l" defTabSz="719138" rtl="0" eaLnBrk="1" latinLnBrk="0" hangingPunct="1">
              <a:lnSpc>
                <a:spcPct val="100000"/>
              </a:lnSpc>
              <a:spcBef>
                <a:spcPts val="400"/>
              </a:spcBef>
              <a:spcAft>
                <a:spcPts val="400"/>
              </a:spcAft>
              <a:buClr>
                <a:schemeClr val="bg1"/>
              </a:buClr>
              <a:buSzPct val="100000"/>
              <a:buFont typeface="Aptos" panose="020B0004020202020204" pitchFamily="34" charset="0"/>
              <a:buChar char="•"/>
              <a:defRPr sz="1400" b="0" kern="1200">
                <a:solidFill>
                  <a:schemeClr val="bg1"/>
                </a:solidFill>
                <a:latin typeface="+mn-lt"/>
                <a:ea typeface="+mn-ea"/>
                <a:cs typeface="+mn-cs"/>
              </a:defRPr>
            </a:lvl1pPr>
            <a:lvl2pPr marL="623888" indent="-355600" algn="l" defTabSz="719138" rtl="0" eaLnBrk="1" latinLnBrk="0" hangingPunct="1">
              <a:lnSpc>
                <a:spcPct val="100000"/>
              </a:lnSpc>
              <a:spcBef>
                <a:spcPts val="400"/>
              </a:spcBef>
              <a:spcAft>
                <a:spcPts val="400"/>
              </a:spcAft>
              <a:buClr>
                <a:schemeClr val="bg1"/>
              </a:buClr>
              <a:buSzPct val="100000"/>
              <a:buFont typeface="Aptos" panose="020B0004020202020204" pitchFamily="34" charset="0"/>
              <a:buChar char="→"/>
              <a:defRPr sz="1400" b="0" i="0" kern="1200">
                <a:solidFill>
                  <a:schemeClr val="bg1"/>
                </a:solidFill>
                <a:latin typeface="+mn-lt"/>
                <a:ea typeface="+mn-ea"/>
                <a:cs typeface="+mn-cs"/>
              </a:defRPr>
            </a:lvl2pPr>
            <a:lvl3pPr marL="0" indent="0" algn="l" defTabSz="719138" rtl="0" eaLnBrk="1" latinLnBrk="0" hangingPunct="1">
              <a:lnSpc>
                <a:spcPct val="100000"/>
              </a:lnSpc>
              <a:spcBef>
                <a:spcPts val="400"/>
              </a:spcBef>
              <a:spcAft>
                <a:spcPts val="400"/>
              </a:spcAft>
              <a:buClr>
                <a:srgbClr val="0070C0"/>
              </a:buClr>
              <a:buSzPct val="85000"/>
              <a:buFont typeface="Aptos" panose="020B0004020202020204" pitchFamily="34" charset="0"/>
              <a:buNone/>
              <a:defRPr sz="1400" b="0" i="0" kern="1200">
                <a:solidFill>
                  <a:schemeClr val="bg1"/>
                </a:solidFill>
                <a:latin typeface="+mn-lt"/>
                <a:ea typeface="+mn-ea"/>
                <a:cs typeface="+mn-cs"/>
              </a:defRPr>
            </a:lvl3pPr>
            <a:lvl4pPr marL="0" indent="0" algn="l" defTabSz="719138" rtl="0" eaLnBrk="1" latinLnBrk="0" hangingPunct="1">
              <a:lnSpc>
                <a:spcPct val="100000"/>
              </a:lnSpc>
              <a:spcBef>
                <a:spcPts val="200"/>
              </a:spcBef>
              <a:spcAft>
                <a:spcPts val="200"/>
              </a:spcAft>
              <a:buFont typeface="Aptos" panose="020B0004020202020204" pitchFamily="34" charset="0"/>
              <a:buNone/>
              <a:defRPr sz="4000" b="0" kern="1200" cap="none" spc="30" baseline="0">
                <a:solidFill>
                  <a:schemeClr val="bg1"/>
                </a:solidFill>
                <a:latin typeface="+mj-lt"/>
                <a:ea typeface="+mn-ea"/>
                <a:cs typeface="+mn-cs"/>
              </a:defRPr>
            </a:lvl4pPr>
            <a:lvl5pPr marL="0" indent="0" algn="l" defTabSz="719138" rtl="0" eaLnBrk="1" latinLnBrk="0" hangingPunct="1">
              <a:lnSpc>
                <a:spcPct val="100000"/>
              </a:lnSpc>
              <a:spcBef>
                <a:spcPts val="200"/>
              </a:spcBef>
              <a:spcAft>
                <a:spcPts val="200"/>
              </a:spcAft>
              <a:buClr>
                <a:schemeClr val="tx1"/>
              </a:buClr>
              <a:buFont typeface="Aptos" panose="020B0004020202020204" pitchFamily="34" charset="0"/>
              <a:buNone/>
              <a:defRPr sz="1600" b="0" i="0" kern="1200">
                <a:solidFill>
                  <a:schemeClr val="bg1"/>
                </a:solidFill>
                <a:latin typeface="+mn-lt"/>
                <a:ea typeface="+mn-ea"/>
                <a:cs typeface="+mn-cs"/>
              </a:defRPr>
            </a:lvl5pPr>
            <a:lvl6pPr marL="0" indent="0" algn="l" defTabSz="914400" rtl="0" eaLnBrk="1" latinLnBrk="0" hangingPunct="1">
              <a:lnSpc>
                <a:spcPct val="100000"/>
              </a:lnSpc>
              <a:spcBef>
                <a:spcPts val="400"/>
              </a:spcBef>
              <a:spcAft>
                <a:spcPts val="400"/>
              </a:spcAft>
              <a:buClr>
                <a:schemeClr val="tx1"/>
              </a:buClr>
              <a:buFont typeface="Aptos" panose="020B0004020202020204" pitchFamily="34" charset="0"/>
              <a:buNone/>
              <a:defRPr sz="1600" b="1" i="0" kern="1200">
                <a:solidFill>
                  <a:schemeClr val="bg1"/>
                </a:solidFill>
                <a:latin typeface="+mn-lt"/>
                <a:ea typeface="+mn-ea"/>
                <a:cs typeface="+mn-cs"/>
              </a:defRPr>
            </a:lvl6pPr>
            <a:lvl7pPr marL="268288" indent="-268288" algn="l" defTabSz="914400" rtl="0" eaLnBrk="1" latinLnBrk="0" hangingPunct="1">
              <a:lnSpc>
                <a:spcPct val="100000"/>
              </a:lnSpc>
              <a:spcBef>
                <a:spcPts val="400"/>
              </a:spcBef>
              <a:spcAft>
                <a:spcPts val="400"/>
              </a:spcAft>
              <a:buClr>
                <a:schemeClr val="bg1"/>
              </a:buClr>
              <a:buFont typeface="+mj-lt"/>
              <a:buAutoNum type="arabicPeriod"/>
              <a:defRPr sz="1400" b="0" i="0" kern="1200">
                <a:solidFill>
                  <a:schemeClr val="bg1"/>
                </a:solidFill>
                <a:latin typeface="+mn-lt"/>
                <a:ea typeface="+mn-ea"/>
                <a:cs typeface="+mn-cs"/>
              </a:defRPr>
            </a:lvl7pPr>
            <a:lvl8pPr marL="263525" indent="-263525" algn="l" defTabSz="914400" rtl="0" eaLnBrk="1" latinLnBrk="0" hangingPunct="1">
              <a:lnSpc>
                <a:spcPct val="100000"/>
              </a:lnSpc>
              <a:spcBef>
                <a:spcPts val="400"/>
              </a:spcBef>
              <a:spcAft>
                <a:spcPts val="400"/>
              </a:spcAft>
              <a:buFont typeface="+mj-lt"/>
              <a:buAutoNum type="alphaLcPeriod"/>
              <a:defRPr sz="1400" kern="1200">
                <a:solidFill>
                  <a:schemeClr val="bg1"/>
                </a:solidFill>
                <a:latin typeface="+mn-lt"/>
                <a:ea typeface="+mn-ea"/>
                <a:cs typeface="+mn-cs"/>
              </a:defRPr>
            </a:lvl8pPr>
            <a:lvl9pPr marL="0" indent="0" algn="l" defTabSz="914400" rtl="0" eaLnBrk="1" latinLnBrk="0" hangingPunct="1">
              <a:lnSpc>
                <a:spcPct val="100000"/>
              </a:lnSpc>
              <a:spcBef>
                <a:spcPts val="400"/>
              </a:spcBef>
              <a:spcAft>
                <a:spcPts val="400"/>
              </a:spcAft>
              <a:buFont typeface="Aptos" panose="020B0004020202020204" pitchFamily="34" charset="0"/>
              <a:buNone/>
              <a:defRPr sz="1200" b="0" i="1" kern="1200">
                <a:solidFill>
                  <a:schemeClr val="bg1"/>
                </a:solidFill>
                <a:latin typeface="+mn-lt"/>
                <a:ea typeface="+mn-ea"/>
                <a:cs typeface="+mn-cs"/>
              </a:defRPr>
            </a:lvl9pPr>
          </a:lstStyle>
          <a:p>
            <a:pPr marL="0" marR="0" lvl="4" indent="0" algn="ctr" defTabSz="719138" rtl="0" eaLnBrk="1" fontAlgn="auto" latinLnBrk="0" hangingPunct="1">
              <a:lnSpc>
                <a:spcPct val="90000"/>
              </a:lnSpc>
              <a:spcBef>
                <a:spcPts val="200"/>
              </a:spcBef>
              <a:spcAft>
                <a:spcPts val="200"/>
              </a:spcAft>
              <a:buClr>
                <a:srgbClr val="000000"/>
              </a:buClr>
              <a:buSzTx/>
              <a:buFont typeface="Aptos" panose="020B0004020202020204" pitchFamily="34" charset="0"/>
              <a:buNone/>
              <a:tabLst/>
              <a:defRPr/>
            </a:pPr>
            <a:r>
              <a:rPr kumimoji="0" lang="en-GB" b="1" i="0" u="none" strike="noStrike" kern="1200" cap="none" spc="0" normalizeH="0" baseline="0" noProof="0" dirty="0">
                <a:ln>
                  <a:noFill/>
                </a:ln>
                <a:solidFill>
                  <a:schemeClr val="tx2"/>
                </a:solidFill>
                <a:effectLst/>
                <a:uLnTx/>
                <a:uFillTx/>
                <a:latin typeface="+mj-lt"/>
                <a:ea typeface="+mn-ea"/>
                <a:cs typeface="+mn-cs"/>
              </a:rPr>
              <a:t>Step 1</a:t>
            </a:r>
          </a:p>
          <a:p>
            <a:pPr marL="0" marR="0" lvl="4" indent="0" algn="ctr" defTabSz="719138" rtl="0" eaLnBrk="1" fontAlgn="auto" latinLnBrk="0" hangingPunct="1">
              <a:lnSpc>
                <a:spcPct val="90000"/>
              </a:lnSpc>
              <a:spcBef>
                <a:spcPts val="200"/>
              </a:spcBef>
              <a:spcAft>
                <a:spcPts val="200"/>
              </a:spcAft>
              <a:buClr>
                <a:srgbClr val="000000"/>
              </a:buClr>
              <a:buSzTx/>
              <a:buFont typeface="Aptos" panose="020B0004020202020204" pitchFamily="34" charset="0"/>
              <a:buNone/>
              <a:tabLst/>
              <a:defRPr/>
            </a:pPr>
            <a:r>
              <a:rPr kumimoji="0" lang="en-GB" sz="1200" b="0" i="0" u="none" strike="noStrike" kern="1200" cap="none" spc="0" normalizeH="0" baseline="0" noProof="0" dirty="0">
                <a:ln>
                  <a:noFill/>
                </a:ln>
                <a:solidFill>
                  <a:schemeClr val="tx2"/>
                </a:solidFill>
                <a:effectLst/>
                <a:uLnTx/>
                <a:uFillTx/>
                <a:latin typeface="+mj-lt"/>
                <a:ea typeface="+mn-ea"/>
                <a:cs typeface="+mn-cs"/>
              </a:rPr>
              <a:t>Log into SRAM</a:t>
            </a:r>
          </a:p>
        </p:txBody>
      </p:sp>
      <p:cxnSp>
        <p:nvCxnSpPr>
          <p:cNvPr id="15" name="Rechte verbindingslijn 122">
            <a:extLst>
              <a:ext uri="{FF2B5EF4-FFF2-40B4-BE49-F238E27FC236}">
                <a16:creationId xmlns:a16="http://schemas.microsoft.com/office/drawing/2014/main" id="{3DB672DF-E4CB-2A09-4E31-D0F96B516DD4}"/>
              </a:ext>
            </a:extLst>
          </p:cNvPr>
          <p:cNvCxnSpPr>
            <a:cxnSpLocks/>
            <a:endCxn id="29" idx="0"/>
          </p:cNvCxnSpPr>
          <p:nvPr/>
        </p:nvCxnSpPr>
        <p:spPr>
          <a:xfrm>
            <a:off x="1647193" y="3415261"/>
            <a:ext cx="0" cy="377518"/>
          </a:xfrm>
          <a:prstGeom prst="line">
            <a:avLst/>
          </a:prstGeom>
          <a:ln w="12700" cap="rnd">
            <a:solidFill>
              <a:schemeClr val="tx2"/>
            </a:solidFill>
            <a:round/>
          </a:ln>
        </p:spPr>
        <p:style>
          <a:lnRef idx="1">
            <a:schemeClr val="accent1"/>
          </a:lnRef>
          <a:fillRef idx="0">
            <a:schemeClr val="accent1"/>
          </a:fillRef>
          <a:effectRef idx="0">
            <a:schemeClr val="accent1"/>
          </a:effectRef>
          <a:fontRef idx="minor">
            <a:schemeClr val="tx1"/>
          </a:fontRef>
        </p:style>
      </p:cxnSp>
      <p:sp>
        <p:nvSpPr>
          <p:cNvPr id="16" name="Tijdelijke aanduiding voor tekst 15">
            <a:extLst>
              <a:ext uri="{FF2B5EF4-FFF2-40B4-BE49-F238E27FC236}">
                <a16:creationId xmlns:a16="http://schemas.microsoft.com/office/drawing/2014/main" id="{0E6FAB18-6C31-3FC7-0FCB-05A48B61EAB9}"/>
              </a:ext>
            </a:extLst>
          </p:cNvPr>
          <p:cNvSpPr txBox="1">
            <a:spLocks/>
          </p:cNvSpPr>
          <p:nvPr/>
        </p:nvSpPr>
        <p:spPr>
          <a:xfrm>
            <a:off x="2590974" y="2317152"/>
            <a:ext cx="1472926" cy="606320"/>
          </a:xfrm>
          <a:prstGeom prst="rect">
            <a:avLst/>
          </a:prstGeom>
        </p:spPr>
        <p:txBody>
          <a:bodyPr vert="horz" wrap="square" lIns="0" tIns="0" rIns="0" bIns="0" rtlCol="0" anchor="b" anchorCtr="0">
            <a:spAutoFit/>
          </a:bodyPr>
          <a:lstStyle>
            <a:lvl1pPr marL="268288" indent="-268288" algn="l" defTabSz="719138" rtl="0" eaLnBrk="1" latinLnBrk="0" hangingPunct="1">
              <a:lnSpc>
                <a:spcPct val="100000"/>
              </a:lnSpc>
              <a:spcBef>
                <a:spcPts val="400"/>
              </a:spcBef>
              <a:spcAft>
                <a:spcPts val="400"/>
              </a:spcAft>
              <a:buClr>
                <a:schemeClr val="bg1"/>
              </a:buClr>
              <a:buSzPct val="100000"/>
              <a:buFont typeface="Aptos" panose="020B0004020202020204" pitchFamily="34" charset="0"/>
              <a:buChar char="•"/>
              <a:defRPr sz="1400" b="0" kern="1200">
                <a:solidFill>
                  <a:schemeClr val="bg1"/>
                </a:solidFill>
                <a:latin typeface="+mn-lt"/>
                <a:ea typeface="+mn-ea"/>
                <a:cs typeface="+mn-cs"/>
              </a:defRPr>
            </a:lvl1pPr>
            <a:lvl2pPr marL="623888" indent="-355600" algn="l" defTabSz="719138" rtl="0" eaLnBrk="1" latinLnBrk="0" hangingPunct="1">
              <a:lnSpc>
                <a:spcPct val="100000"/>
              </a:lnSpc>
              <a:spcBef>
                <a:spcPts val="400"/>
              </a:spcBef>
              <a:spcAft>
                <a:spcPts val="400"/>
              </a:spcAft>
              <a:buClr>
                <a:schemeClr val="bg1"/>
              </a:buClr>
              <a:buSzPct val="100000"/>
              <a:buFont typeface="Aptos" panose="020B0004020202020204" pitchFamily="34" charset="0"/>
              <a:buChar char="→"/>
              <a:defRPr sz="1400" b="0" i="0" kern="1200">
                <a:solidFill>
                  <a:schemeClr val="bg1"/>
                </a:solidFill>
                <a:latin typeface="+mn-lt"/>
                <a:ea typeface="+mn-ea"/>
                <a:cs typeface="+mn-cs"/>
              </a:defRPr>
            </a:lvl2pPr>
            <a:lvl3pPr marL="0" indent="0" algn="l" defTabSz="719138" rtl="0" eaLnBrk="1" latinLnBrk="0" hangingPunct="1">
              <a:lnSpc>
                <a:spcPct val="100000"/>
              </a:lnSpc>
              <a:spcBef>
                <a:spcPts val="400"/>
              </a:spcBef>
              <a:spcAft>
                <a:spcPts val="400"/>
              </a:spcAft>
              <a:buClr>
                <a:srgbClr val="0070C0"/>
              </a:buClr>
              <a:buSzPct val="85000"/>
              <a:buFont typeface="Aptos" panose="020B0004020202020204" pitchFamily="34" charset="0"/>
              <a:buNone/>
              <a:defRPr sz="1400" b="0" i="0" kern="1200">
                <a:solidFill>
                  <a:schemeClr val="bg1"/>
                </a:solidFill>
                <a:latin typeface="+mn-lt"/>
                <a:ea typeface="+mn-ea"/>
                <a:cs typeface="+mn-cs"/>
              </a:defRPr>
            </a:lvl3pPr>
            <a:lvl4pPr marL="0" indent="0" algn="l" defTabSz="719138" rtl="0" eaLnBrk="1" latinLnBrk="0" hangingPunct="1">
              <a:lnSpc>
                <a:spcPct val="100000"/>
              </a:lnSpc>
              <a:spcBef>
                <a:spcPts val="200"/>
              </a:spcBef>
              <a:spcAft>
                <a:spcPts val="200"/>
              </a:spcAft>
              <a:buFont typeface="Aptos" panose="020B0004020202020204" pitchFamily="34" charset="0"/>
              <a:buNone/>
              <a:defRPr sz="4000" b="0" kern="1200" cap="none" spc="30" baseline="0">
                <a:solidFill>
                  <a:schemeClr val="bg1"/>
                </a:solidFill>
                <a:latin typeface="+mj-lt"/>
                <a:ea typeface="+mn-ea"/>
                <a:cs typeface="+mn-cs"/>
              </a:defRPr>
            </a:lvl4pPr>
            <a:lvl5pPr marL="0" indent="0" algn="l" defTabSz="719138" rtl="0" eaLnBrk="1" latinLnBrk="0" hangingPunct="1">
              <a:lnSpc>
                <a:spcPct val="100000"/>
              </a:lnSpc>
              <a:spcBef>
                <a:spcPts val="200"/>
              </a:spcBef>
              <a:spcAft>
                <a:spcPts val="200"/>
              </a:spcAft>
              <a:buClr>
                <a:schemeClr val="tx1"/>
              </a:buClr>
              <a:buFont typeface="Aptos" panose="020B0004020202020204" pitchFamily="34" charset="0"/>
              <a:buNone/>
              <a:defRPr sz="1600" b="0" i="0" kern="1200">
                <a:solidFill>
                  <a:schemeClr val="bg1"/>
                </a:solidFill>
                <a:latin typeface="+mn-lt"/>
                <a:ea typeface="+mn-ea"/>
                <a:cs typeface="+mn-cs"/>
              </a:defRPr>
            </a:lvl5pPr>
            <a:lvl6pPr marL="0" indent="0" algn="l" defTabSz="914400" rtl="0" eaLnBrk="1" latinLnBrk="0" hangingPunct="1">
              <a:lnSpc>
                <a:spcPct val="100000"/>
              </a:lnSpc>
              <a:spcBef>
                <a:spcPts val="400"/>
              </a:spcBef>
              <a:spcAft>
                <a:spcPts val="400"/>
              </a:spcAft>
              <a:buClr>
                <a:schemeClr val="tx1"/>
              </a:buClr>
              <a:buFont typeface="Aptos" panose="020B0004020202020204" pitchFamily="34" charset="0"/>
              <a:buNone/>
              <a:defRPr sz="1600" b="1" i="0" kern="1200">
                <a:solidFill>
                  <a:schemeClr val="bg1"/>
                </a:solidFill>
                <a:latin typeface="+mn-lt"/>
                <a:ea typeface="+mn-ea"/>
                <a:cs typeface="+mn-cs"/>
              </a:defRPr>
            </a:lvl6pPr>
            <a:lvl7pPr marL="268288" indent="-268288" algn="l" defTabSz="914400" rtl="0" eaLnBrk="1" latinLnBrk="0" hangingPunct="1">
              <a:lnSpc>
                <a:spcPct val="100000"/>
              </a:lnSpc>
              <a:spcBef>
                <a:spcPts val="400"/>
              </a:spcBef>
              <a:spcAft>
                <a:spcPts val="400"/>
              </a:spcAft>
              <a:buClr>
                <a:schemeClr val="bg1"/>
              </a:buClr>
              <a:buFont typeface="+mj-lt"/>
              <a:buAutoNum type="arabicPeriod"/>
              <a:defRPr sz="1400" b="0" i="0" kern="1200">
                <a:solidFill>
                  <a:schemeClr val="bg1"/>
                </a:solidFill>
                <a:latin typeface="+mn-lt"/>
                <a:ea typeface="+mn-ea"/>
                <a:cs typeface="+mn-cs"/>
              </a:defRPr>
            </a:lvl7pPr>
            <a:lvl8pPr marL="263525" indent="-263525" algn="l" defTabSz="914400" rtl="0" eaLnBrk="1" latinLnBrk="0" hangingPunct="1">
              <a:lnSpc>
                <a:spcPct val="100000"/>
              </a:lnSpc>
              <a:spcBef>
                <a:spcPts val="400"/>
              </a:spcBef>
              <a:spcAft>
                <a:spcPts val="400"/>
              </a:spcAft>
              <a:buFont typeface="+mj-lt"/>
              <a:buAutoNum type="alphaLcPeriod"/>
              <a:defRPr sz="1400" kern="1200">
                <a:solidFill>
                  <a:schemeClr val="bg1"/>
                </a:solidFill>
                <a:latin typeface="+mn-lt"/>
                <a:ea typeface="+mn-ea"/>
                <a:cs typeface="+mn-cs"/>
              </a:defRPr>
            </a:lvl8pPr>
            <a:lvl9pPr marL="0" indent="0" algn="l" defTabSz="914400" rtl="0" eaLnBrk="1" latinLnBrk="0" hangingPunct="1">
              <a:lnSpc>
                <a:spcPct val="100000"/>
              </a:lnSpc>
              <a:spcBef>
                <a:spcPts val="400"/>
              </a:spcBef>
              <a:spcAft>
                <a:spcPts val="400"/>
              </a:spcAft>
              <a:buFont typeface="Aptos" panose="020B0004020202020204" pitchFamily="34" charset="0"/>
              <a:buNone/>
              <a:defRPr sz="1200" b="0" i="1" kern="1200">
                <a:solidFill>
                  <a:schemeClr val="bg1"/>
                </a:solidFill>
                <a:latin typeface="+mn-lt"/>
                <a:ea typeface="+mn-ea"/>
                <a:cs typeface="+mn-cs"/>
              </a:defRPr>
            </a:lvl9pPr>
          </a:lstStyle>
          <a:p>
            <a:pPr marL="0" marR="0" lvl="4" indent="0" algn="ctr" defTabSz="719138" rtl="0" eaLnBrk="1" fontAlgn="auto" latinLnBrk="0" hangingPunct="1">
              <a:lnSpc>
                <a:spcPct val="90000"/>
              </a:lnSpc>
              <a:spcBef>
                <a:spcPts val="200"/>
              </a:spcBef>
              <a:spcAft>
                <a:spcPts val="200"/>
              </a:spcAft>
              <a:buClr>
                <a:srgbClr val="000000"/>
              </a:buClr>
              <a:buSzTx/>
              <a:buFont typeface="Aptos" panose="020B0004020202020204" pitchFamily="34" charset="0"/>
              <a:buNone/>
              <a:tabLst/>
              <a:defRPr/>
            </a:pPr>
            <a:r>
              <a:rPr kumimoji="0" lang="en-GB" b="1" i="0" u="none" strike="noStrike" kern="1200" cap="none" spc="0" normalizeH="0" baseline="0" noProof="0" dirty="0">
                <a:ln>
                  <a:noFill/>
                </a:ln>
                <a:solidFill>
                  <a:schemeClr val="tx2"/>
                </a:solidFill>
                <a:effectLst/>
                <a:uLnTx/>
                <a:uFillTx/>
                <a:latin typeface="+mj-lt"/>
                <a:ea typeface="+mn-ea"/>
                <a:cs typeface="+mn-cs"/>
              </a:rPr>
              <a:t>Step </a:t>
            </a:r>
            <a:r>
              <a:rPr lang="en-GB" b="1" dirty="0">
                <a:solidFill>
                  <a:schemeClr val="tx2"/>
                </a:solidFill>
                <a:latin typeface="+mj-lt"/>
              </a:rPr>
              <a:t>2</a:t>
            </a:r>
            <a:endParaRPr kumimoji="0" lang="en-GB" b="1" i="0" u="none" strike="noStrike" kern="1200" cap="none" spc="0" normalizeH="0" baseline="0" noProof="0" dirty="0">
              <a:ln>
                <a:noFill/>
              </a:ln>
              <a:solidFill>
                <a:schemeClr val="tx2"/>
              </a:solidFill>
              <a:effectLst/>
              <a:uLnTx/>
              <a:uFillTx/>
              <a:latin typeface="+mj-lt"/>
              <a:ea typeface="+mn-ea"/>
              <a:cs typeface="+mn-cs"/>
            </a:endParaRPr>
          </a:p>
          <a:p>
            <a:pPr marL="0" marR="0" lvl="4" indent="0" algn="ctr" defTabSz="719138" rtl="0" eaLnBrk="1" fontAlgn="auto" latinLnBrk="0" hangingPunct="1">
              <a:lnSpc>
                <a:spcPct val="90000"/>
              </a:lnSpc>
              <a:spcBef>
                <a:spcPts val="200"/>
              </a:spcBef>
              <a:spcAft>
                <a:spcPts val="200"/>
              </a:spcAft>
              <a:buClr>
                <a:srgbClr val="000000"/>
              </a:buClr>
              <a:buSzTx/>
              <a:buFont typeface="Aptos" panose="020B0004020202020204" pitchFamily="34" charset="0"/>
              <a:buNone/>
              <a:tabLst/>
              <a:defRPr/>
            </a:pPr>
            <a:r>
              <a:rPr kumimoji="0" lang="en-GB" sz="1200" b="0" i="0" u="none" strike="noStrike" kern="1200" cap="none" spc="0" normalizeH="0" baseline="0" noProof="0" dirty="0">
                <a:ln>
                  <a:noFill/>
                </a:ln>
                <a:solidFill>
                  <a:schemeClr val="tx2"/>
                </a:solidFill>
                <a:effectLst/>
                <a:uLnTx/>
                <a:uFillTx/>
                <a:latin typeface="+mj-lt"/>
                <a:ea typeface="+mn-ea"/>
                <a:cs typeface="+mn-cs"/>
              </a:rPr>
              <a:t>Create a token to authenticate to </a:t>
            </a:r>
            <a:r>
              <a:rPr kumimoji="0" lang="en-GB" sz="1200" b="0" i="0" u="none" strike="noStrike" kern="1200" cap="none" spc="0" normalizeH="0" baseline="0" noProof="0" dirty="0" err="1">
                <a:ln>
                  <a:noFill/>
                </a:ln>
                <a:solidFill>
                  <a:schemeClr val="tx2"/>
                </a:solidFill>
                <a:effectLst/>
                <a:uLnTx/>
                <a:uFillTx/>
                <a:latin typeface="+mj-lt"/>
                <a:ea typeface="+mn-ea"/>
                <a:cs typeface="+mn-cs"/>
              </a:rPr>
              <a:t>irods</a:t>
            </a:r>
            <a:r>
              <a:rPr kumimoji="0" lang="en-GB" sz="1200" b="0" i="0" u="none" strike="noStrike" kern="1200" cap="none" spc="0" normalizeH="0" baseline="0" noProof="0" dirty="0">
                <a:ln>
                  <a:noFill/>
                </a:ln>
                <a:solidFill>
                  <a:schemeClr val="tx2"/>
                </a:solidFill>
                <a:effectLst/>
                <a:uLnTx/>
                <a:uFillTx/>
                <a:latin typeface="+mj-lt"/>
                <a:ea typeface="+mn-ea"/>
                <a:cs typeface="+mn-cs"/>
              </a:rPr>
              <a:t>.</a:t>
            </a:r>
          </a:p>
        </p:txBody>
      </p:sp>
      <p:sp>
        <p:nvSpPr>
          <p:cNvPr id="17" name="Rechthoek: afgeronde hoeken 17">
            <a:extLst>
              <a:ext uri="{FF2B5EF4-FFF2-40B4-BE49-F238E27FC236}">
                <a16:creationId xmlns:a16="http://schemas.microsoft.com/office/drawing/2014/main" id="{D7DC3E93-807A-77D3-16CA-40A3B29C7148}"/>
              </a:ext>
            </a:extLst>
          </p:cNvPr>
          <p:cNvSpPr/>
          <p:nvPr/>
        </p:nvSpPr>
        <p:spPr>
          <a:xfrm>
            <a:off x="2975059" y="3114407"/>
            <a:ext cx="704756" cy="71046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18" name="Tijdelijke aanduiding voor tekst 15">
            <a:extLst>
              <a:ext uri="{FF2B5EF4-FFF2-40B4-BE49-F238E27FC236}">
                <a16:creationId xmlns:a16="http://schemas.microsoft.com/office/drawing/2014/main" id="{B4756538-D6B9-A818-B073-7A64F06D284C}"/>
              </a:ext>
            </a:extLst>
          </p:cNvPr>
          <p:cNvSpPr txBox="1">
            <a:spLocks/>
          </p:cNvSpPr>
          <p:nvPr/>
        </p:nvSpPr>
        <p:spPr>
          <a:xfrm>
            <a:off x="4041024" y="5533849"/>
            <a:ext cx="1889874" cy="440120"/>
          </a:xfrm>
          <a:prstGeom prst="rect">
            <a:avLst/>
          </a:prstGeom>
        </p:spPr>
        <p:txBody>
          <a:bodyPr vert="horz" wrap="square" lIns="0" tIns="0" rIns="0" bIns="0" rtlCol="0" anchor="b" anchorCtr="0">
            <a:spAutoFit/>
          </a:bodyPr>
          <a:lstStyle>
            <a:lvl1pPr marL="268288" indent="-268288" algn="l" defTabSz="719138" rtl="0" eaLnBrk="1" latinLnBrk="0" hangingPunct="1">
              <a:lnSpc>
                <a:spcPct val="100000"/>
              </a:lnSpc>
              <a:spcBef>
                <a:spcPts val="400"/>
              </a:spcBef>
              <a:spcAft>
                <a:spcPts val="400"/>
              </a:spcAft>
              <a:buClr>
                <a:schemeClr val="bg1"/>
              </a:buClr>
              <a:buSzPct val="100000"/>
              <a:buFont typeface="Aptos" panose="020B0004020202020204" pitchFamily="34" charset="0"/>
              <a:buChar char="•"/>
              <a:defRPr sz="1400" b="0" kern="1200">
                <a:solidFill>
                  <a:schemeClr val="bg1"/>
                </a:solidFill>
                <a:latin typeface="+mn-lt"/>
                <a:ea typeface="+mn-ea"/>
                <a:cs typeface="+mn-cs"/>
              </a:defRPr>
            </a:lvl1pPr>
            <a:lvl2pPr marL="623888" indent="-355600" algn="l" defTabSz="719138" rtl="0" eaLnBrk="1" latinLnBrk="0" hangingPunct="1">
              <a:lnSpc>
                <a:spcPct val="100000"/>
              </a:lnSpc>
              <a:spcBef>
                <a:spcPts val="400"/>
              </a:spcBef>
              <a:spcAft>
                <a:spcPts val="400"/>
              </a:spcAft>
              <a:buClr>
                <a:schemeClr val="bg1"/>
              </a:buClr>
              <a:buSzPct val="100000"/>
              <a:buFont typeface="Aptos" panose="020B0004020202020204" pitchFamily="34" charset="0"/>
              <a:buChar char="→"/>
              <a:defRPr sz="1400" b="0" i="0" kern="1200">
                <a:solidFill>
                  <a:schemeClr val="bg1"/>
                </a:solidFill>
                <a:latin typeface="+mn-lt"/>
                <a:ea typeface="+mn-ea"/>
                <a:cs typeface="+mn-cs"/>
              </a:defRPr>
            </a:lvl2pPr>
            <a:lvl3pPr marL="0" indent="0" algn="l" defTabSz="719138" rtl="0" eaLnBrk="1" latinLnBrk="0" hangingPunct="1">
              <a:lnSpc>
                <a:spcPct val="100000"/>
              </a:lnSpc>
              <a:spcBef>
                <a:spcPts val="400"/>
              </a:spcBef>
              <a:spcAft>
                <a:spcPts val="400"/>
              </a:spcAft>
              <a:buClr>
                <a:srgbClr val="0070C0"/>
              </a:buClr>
              <a:buSzPct val="85000"/>
              <a:buFont typeface="Aptos" panose="020B0004020202020204" pitchFamily="34" charset="0"/>
              <a:buNone/>
              <a:defRPr sz="1400" b="0" i="0" kern="1200">
                <a:solidFill>
                  <a:schemeClr val="bg1"/>
                </a:solidFill>
                <a:latin typeface="+mn-lt"/>
                <a:ea typeface="+mn-ea"/>
                <a:cs typeface="+mn-cs"/>
              </a:defRPr>
            </a:lvl3pPr>
            <a:lvl4pPr marL="0" indent="0" algn="l" defTabSz="719138" rtl="0" eaLnBrk="1" latinLnBrk="0" hangingPunct="1">
              <a:lnSpc>
                <a:spcPct val="100000"/>
              </a:lnSpc>
              <a:spcBef>
                <a:spcPts val="200"/>
              </a:spcBef>
              <a:spcAft>
                <a:spcPts val="200"/>
              </a:spcAft>
              <a:buFont typeface="Aptos" panose="020B0004020202020204" pitchFamily="34" charset="0"/>
              <a:buNone/>
              <a:defRPr sz="4000" b="0" kern="1200" cap="none" spc="30" baseline="0">
                <a:solidFill>
                  <a:schemeClr val="bg1"/>
                </a:solidFill>
                <a:latin typeface="+mj-lt"/>
                <a:ea typeface="+mn-ea"/>
                <a:cs typeface="+mn-cs"/>
              </a:defRPr>
            </a:lvl4pPr>
            <a:lvl5pPr marL="0" indent="0" algn="l" defTabSz="719138" rtl="0" eaLnBrk="1" latinLnBrk="0" hangingPunct="1">
              <a:lnSpc>
                <a:spcPct val="100000"/>
              </a:lnSpc>
              <a:spcBef>
                <a:spcPts val="200"/>
              </a:spcBef>
              <a:spcAft>
                <a:spcPts val="200"/>
              </a:spcAft>
              <a:buClr>
                <a:schemeClr val="tx1"/>
              </a:buClr>
              <a:buFont typeface="Aptos" panose="020B0004020202020204" pitchFamily="34" charset="0"/>
              <a:buNone/>
              <a:defRPr sz="1600" b="0" i="0" kern="1200">
                <a:solidFill>
                  <a:schemeClr val="bg1"/>
                </a:solidFill>
                <a:latin typeface="+mn-lt"/>
                <a:ea typeface="+mn-ea"/>
                <a:cs typeface="+mn-cs"/>
              </a:defRPr>
            </a:lvl5pPr>
            <a:lvl6pPr marL="0" indent="0" algn="l" defTabSz="914400" rtl="0" eaLnBrk="1" latinLnBrk="0" hangingPunct="1">
              <a:lnSpc>
                <a:spcPct val="100000"/>
              </a:lnSpc>
              <a:spcBef>
                <a:spcPts val="400"/>
              </a:spcBef>
              <a:spcAft>
                <a:spcPts val="400"/>
              </a:spcAft>
              <a:buClr>
                <a:schemeClr val="tx1"/>
              </a:buClr>
              <a:buFont typeface="Aptos" panose="020B0004020202020204" pitchFamily="34" charset="0"/>
              <a:buNone/>
              <a:defRPr sz="1600" b="1" i="0" kern="1200">
                <a:solidFill>
                  <a:schemeClr val="bg1"/>
                </a:solidFill>
                <a:latin typeface="+mn-lt"/>
                <a:ea typeface="+mn-ea"/>
                <a:cs typeface="+mn-cs"/>
              </a:defRPr>
            </a:lvl6pPr>
            <a:lvl7pPr marL="268288" indent="-268288" algn="l" defTabSz="914400" rtl="0" eaLnBrk="1" latinLnBrk="0" hangingPunct="1">
              <a:lnSpc>
                <a:spcPct val="100000"/>
              </a:lnSpc>
              <a:spcBef>
                <a:spcPts val="400"/>
              </a:spcBef>
              <a:spcAft>
                <a:spcPts val="400"/>
              </a:spcAft>
              <a:buClr>
                <a:schemeClr val="bg1"/>
              </a:buClr>
              <a:buFont typeface="+mj-lt"/>
              <a:buAutoNum type="arabicPeriod"/>
              <a:defRPr sz="1400" b="0" i="0" kern="1200">
                <a:solidFill>
                  <a:schemeClr val="bg1"/>
                </a:solidFill>
                <a:latin typeface="+mn-lt"/>
                <a:ea typeface="+mn-ea"/>
                <a:cs typeface="+mn-cs"/>
              </a:defRPr>
            </a:lvl7pPr>
            <a:lvl8pPr marL="263525" indent="-263525" algn="l" defTabSz="914400" rtl="0" eaLnBrk="1" latinLnBrk="0" hangingPunct="1">
              <a:lnSpc>
                <a:spcPct val="100000"/>
              </a:lnSpc>
              <a:spcBef>
                <a:spcPts val="400"/>
              </a:spcBef>
              <a:spcAft>
                <a:spcPts val="400"/>
              </a:spcAft>
              <a:buFont typeface="+mj-lt"/>
              <a:buAutoNum type="alphaLcPeriod"/>
              <a:defRPr sz="1400" kern="1200">
                <a:solidFill>
                  <a:schemeClr val="bg1"/>
                </a:solidFill>
                <a:latin typeface="+mn-lt"/>
                <a:ea typeface="+mn-ea"/>
                <a:cs typeface="+mn-cs"/>
              </a:defRPr>
            </a:lvl8pPr>
            <a:lvl9pPr marL="0" indent="0" algn="l" defTabSz="914400" rtl="0" eaLnBrk="1" latinLnBrk="0" hangingPunct="1">
              <a:lnSpc>
                <a:spcPct val="100000"/>
              </a:lnSpc>
              <a:spcBef>
                <a:spcPts val="400"/>
              </a:spcBef>
              <a:spcAft>
                <a:spcPts val="400"/>
              </a:spcAft>
              <a:buFont typeface="Aptos" panose="020B0004020202020204" pitchFamily="34" charset="0"/>
              <a:buNone/>
              <a:defRPr sz="1200" b="0" i="1" kern="1200">
                <a:solidFill>
                  <a:schemeClr val="bg1"/>
                </a:solidFill>
                <a:latin typeface="+mn-lt"/>
                <a:ea typeface="+mn-ea"/>
                <a:cs typeface="+mn-cs"/>
              </a:defRPr>
            </a:lvl9pPr>
          </a:lstStyle>
          <a:p>
            <a:pPr marL="0" marR="0" lvl="4" indent="0" algn="ctr" defTabSz="719138" rtl="0" eaLnBrk="1" fontAlgn="auto" latinLnBrk="0" hangingPunct="1">
              <a:lnSpc>
                <a:spcPct val="90000"/>
              </a:lnSpc>
              <a:spcBef>
                <a:spcPts val="200"/>
              </a:spcBef>
              <a:spcAft>
                <a:spcPts val="200"/>
              </a:spcAft>
              <a:buClr>
                <a:srgbClr val="000000"/>
              </a:buClr>
              <a:buSzTx/>
              <a:buFont typeface="Aptos" panose="020B0004020202020204" pitchFamily="34" charset="0"/>
              <a:buNone/>
              <a:tabLst/>
              <a:defRPr/>
            </a:pPr>
            <a:r>
              <a:rPr kumimoji="0" lang="en-GB" b="1" i="0" u="none" strike="noStrike" kern="1200" cap="none" spc="0" normalizeH="0" baseline="0" noProof="0" dirty="0">
                <a:ln>
                  <a:noFill/>
                </a:ln>
                <a:solidFill>
                  <a:schemeClr val="tx2"/>
                </a:solidFill>
                <a:effectLst/>
                <a:uLnTx/>
                <a:uFillTx/>
                <a:latin typeface="+mj-lt"/>
                <a:ea typeface="+mn-ea"/>
                <a:cs typeface="+mn-cs"/>
              </a:rPr>
              <a:t>Step 3</a:t>
            </a:r>
          </a:p>
          <a:p>
            <a:pPr marL="0" marR="0" lvl="4" indent="0" algn="ctr" defTabSz="719138" rtl="0" eaLnBrk="1" fontAlgn="auto" latinLnBrk="0" hangingPunct="1">
              <a:lnSpc>
                <a:spcPct val="90000"/>
              </a:lnSpc>
              <a:spcBef>
                <a:spcPts val="200"/>
              </a:spcBef>
              <a:spcAft>
                <a:spcPts val="200"/>
              </a:spcAft>
              <a:buClr>
                <a:srgbClr val="000000"/>
              </a:buClr>
              <a:buSzTx/>
              <a:buFont typeface="Aptos" panose="020B0004020202020204" pitchFamily="34" charset="0"/>
              <a:buNone/>
              <a:tabLst/>
              <a:defRPr/>
            </a:pPr>
            <a:r>
              <a:rPr kumimoji="0" lang="en-GB" sz="1200" b="0" i="0" u="none" strike="noStrike" kern="1200" cap="none" spc="0" normalizeH="0" baseline="0" noProof="0" dirty="0">
                <a:ln>
                  <a:noFill/>
                </a:ln>
                <a:solidFill>
                  <a:schemeClr val="tx2"/>
                </a:solidFill>
                <a:effectLst/>
                <a:uLnTx/>
                <a:uFillTx/>
                <a:latin typeface="+mj-lt"/>
                <a:ea typeface="+mn-ea"/>
                <a:cs typeface="+mn-cs"/>
              </a:rPr>
              <a:t>Create an </a:t>
            </a:r>
            <a:r>
              <a:rPr kumimoji="0" lang="en-GB" sz="1200" b="0" i="0" u="none" strike="noStrike" kern="1200" cap="none" spc="0" normalizeH="0" baseline="0" noProof="0" dirty="0" err="1">
                <a:ln>
                  <a:noFill/>
                </a:ln>
                <a:solidFill>
                  <a:schemeClr val="tx2"/>
                </a:solidFill>
                <a:effectLst/>
                <a:uLnTx/>
                <a:uFillTx/>
                <a:latin typeface="+mj-lt"/>
                <a:ea typeface="+mn-ea"/>
                <a:cs typeface="+mn-cs"/>
              </a:rPr>
              <a:t>irods</a:t>
            </a:r>
            <a:r>
              <a:rPr kumimoji="0" lang="en-GB" sz="1200" b="0" i="0" u="none" strike="noStrike" kern="1200" cap="none" spc="0" normalizeH="0" baseline="0" noProof="0" dirty="0">
                <a:ln>
                  <a:noFill/>
                </a:ln>
                <a:solidFill>
                  <a:schemeClr val="tx2"/>
                </a:solidFill>
                <a:effectLst/>
                <a:uLnTx/>
                <a:uFillTx/>
                <a:latin typeface="+mj-lt"/>
                <a:ea typeface="+mn-ea"/>
                <a:cs typeface="+mn-cs"/>
              </a:rPr>
              <a:t> </a:t>
            </a:r>
            <a:r>
              <a:rPr kumimoji="0" lang="en-GB" sz="1200" b="0" i="0" u="none" strike="noStrike" kern="1200" cap="none" spc="0" normalizeH="0" baseline="0" noProof="0" dirty="0" err="1">
                <a:ln>
                  <a:noFill/>
                </a:ln>
                <a:solidFill>
                  <a:schemeClr val="tx2"/>
                </a:solidFill>
                <a:effectLst/>
                <a:uLnTx/>
                <a:uFillTx/>
                <a:latin typeface="+mj-lt"/>
                <a:ea typeface="+mn-ea"/>
                <a:cs typeface="+mn-cs"/>
              </a:rPr>
              <a:t>json</a:t>
            </a:r>
            <a:r>
              <a:rPr kumimoji="0" lang="en-GB" sz="1200" b="0" i="0" u="none" strike="noStrike" kern="1200" cap="none" spc="0" normalizeH="0" baseline="0" noProof="0" dirty="0">
                <a:ln>
                  <a:noFill/>
                </a:ln>
                <a:solidFill>
                  <a:schemeClr val="tx2"/>
                </a:solidFill>
                <a:effectLst/>
                <a:uLnTx/>
                <a:uFillTx/>
                <a:latin typeface="+mj-lt"/>
                <a:ea typeface="+mn-ea"/>
                <a:cs typeface="+mn-cs"/>
              </a:rPr>
              <a:t> env file </a:t>
            </a:r>
          </a:p>
        </p:txBody>
      </p:sp>
      <p:cxnSp>
        <p:nvCxnSpPr>
          <p:cNvPr id="19" name="Rechte verbindingslijn 71">
            <a:extLst>
              <a:ext uri="{FF2B5EF4-FFF2-40B4-BE49-F238E27FC236}">
                <a16:creationId xmlns:a16="http://schemas.microsoft.com/office/drawing/2014/main" id="{804C3342-CAF0-4481-CAD2-5C7C69A7CE2E}"/>
              </a:ext>
            </a:extLst>
          </p:cNvPr>
          <p:cNvCxnSpPr>
            <a:cxnSpLocks/>
            <a:endCxn id="7" idx="0"/>
          </p:cNvCxnSpPr>
          <p:nvPr/>
        </p:nvCxnSpPr>
        <p:spPr>
          <a:xfrm>
            <a:off x="4942588" y="3979992"/>
            <a:ext cx="0" cy="377518"/>
          </a:xfrm>
          <a:prstGeom prst="line">
            <a:avLst/>
          </a:prstGeom>
          <a:ln w="12700" cap="rnd">
            <a:solidFill>
              <a:schemeClr val="tx2"/>
            </a:solidFill>
            <a:round/>
          </a:ln>
        </p:spPr>
        <p:style>
          <a:lnRef idx="1">
            <a:schemeClr val="accent1"/>
          </a:lnRef>
          <a:fillRef idx="0">
            <a:schemeClr val="accent1"/>
          </a:fillRef>
          <a:effectRef idx="0">
            <a:schemeClr val="accent1"/>
          </a:effectRef>
          <a:fontRef idx="minor">
            <a:schemeClr val="tx1"/>
          </a:fontRef>
        </p:style>
      </p:cxnSp>
      <p:sp>
        <p:nvSpPr>
          <p:cNvPr id="20" name="Tijdelijke aanduiding voor tekst 15">
            <a:extLst>
              <a:ext uri="{FF2B5EF4-FFF2-40B4-BE49-F238E27FC236}">
                <a16:creationId xmlns:a16="http://schemas.microsoft.com/office/drawing/2014/main" id="{30443F50-67DC-4E0C-33FB-DDD1849DD447}"/>
              </a:ext>
            </a:extLst>
          </p:cNvPr>
          <p:cNvSpPr txBox="1">
            <a:spLocks/>
          </p:cNvSpPr>
          <p:nvPr/>
        </p:nvSpPr>
        <p:spPr>
          <a:xfrm>
            <a:off x="7224710" y="1593598"/>
            <a:ext cx="1472926" cy="606320"/>
          </a:xfrm>
          <a:prstGeom prst="rect">
            <a:avLst/>
          </a:prstGeom>
        </p:spPr>
        <p:txBody>
          <a:bodyPr vert="horz" wrap="square" lIns="0" tIns="0" rIns="0" bIns="0" rtlCol="0" anchor="b" anchorCtr="0">
            <a:spAutoFit/>
          </a:bodyPr>
          <a:lstStyle>
            <a:lvl1pPr marL="268288" indent="-268288" algn="l" defTabSz="719138" rtl="0" eaLnBrk="1" latinLnBrk="0" hangingPunct="1">
              <a:lnSpc>
                <a:spcPct val="100000"/>
              </a:lnSpc>
              <a:spcBef>
                <a:spcPts val="400"/>
              </a:spcBef>
              <a:spcAft>
                <a:spcPts val="400"/>
              </a:spcAft>
              <a:buClr>
                <a:schemeClr val="bg1"/>
              </a:buClr>
              <a:buSzPct val="100000"/>
              <a:buFont typeface="Aptos" panose="020B0004020202020204" pitchFamily="34" charset="0"/>
              <a:buChar char="•"/>
              <a:defRPr sz="1400" b="0" kern="1200">
                <a:solidFill>
                  <a:schemeClr val="bg1"/>
                </a:solidFill>
                <a:latin typeface="+mn-lt"/>
                <a:ea typeface="+mn-ea"/>
                <a:cs typeface="+mn-cs"/>
              </a:defRPr>
            </a:lvl1pPr>
            <a:lvl2pPr marL="623888" indent="-355600" algn="l" defTabSz="719138" rtl="0" eaLnBrk="1" latinLnBrk="0" hangingPunct="1">
              <a:lnSpc>
                <a:spcPct val="100000"/>
              </a:lnSpc>
              <a:spcBef>
                <a:spcPts val="400"/>
              </a:spcBef>
              <a:spcAft>
                <a:spcPts val="400"/>
              </a:spcAft>
              <a:buClr>
                <a:schemeClr val="bg1"/>
              </a:buClr>
              <a:buSzPct val="100000"/>
              <a:buFont typeface="Aptos" panose="020B0004020202020204" pitchFamily="34" charset="0"/>
              <a:buChar char="→"/>
              <a:defRPr sz="1400" b="0" i="0" kern="1200">
                <a:solidFill>
                  <a:schemeClr val="bg1"/>
                </a:solidFill>
                <a:latin typeface="+mn-lt"/>
                <a:ea typeface="+mn-ea"/>
                <a:cs typeface="+mn-cs"/>
              </a:defRPr>
            </a:lvl2pPr>
            <a:lvl3pPr marL="0" indent="0" algn="l" defTabSz="719138" rtl="0" eaLnBrk="1" latinLnBrk="0" hangingPunct="1">
              <a:lnSpc>
                <a:spcPct val="100000"/>
              </a:lnSpc>
              <a:spcBef>
                <a:spcPts val="400"/>
              </a:spcBef>
              <a:spcAft>
                <a:spcPts val="400"/>
              </a:spcAft>
              <a:buClr>
                <a:srgbClr val="0070C0"/>
              </a:buClr>
              <a:buSzPct val="85000"/>
              <a:buFont typeface="Aptos" panose="020B0004020202020204" pitchFamily="34" charset="0"/>
              <a:buNone/>
              <a:defRPr sz="1400" b="0" i="0" kern="1200">
                <a:solidFill>
                  <a:schemeClr val="bg1"/>
                </a:solidFill>
                <a:latin typeface="+mn-lt"/>
                <a:ea typeface="+mn-ea"/>
                <a:cs typeface="+mn-cs"/>
              </a:defRPr>
            </a:lvl3pPr>
            <a:lvl4pPr marL="0" indent="0" algn="l" defTabSz="719138" rtl="0" eaLnBrk="1" latinLnBrk="0" hangingPunct="1">
              <a:lnSpc>
                <a:spcPct val="100000"/>
              </a:lnSpc>
              <a:spcBef>
                <a:spcPts val="200"/>
              </a:spcBef>
              <a:spcAft>
                <a:spcPts val="200"/>
              </a:spcAft>
              <a:buFont typeface="Aptos" panose="020B0004020202020204" pitchFamily="34" charset="0"/>
              <a:buNone/>
              <a:defRPr sz="4000" b="0" kern="1200" cap="none" spc="30" baseline="0">
                <a:solidFill>
                  <a:schemeClr val="bg1"/>
                </a:solidFill>
                <a:latin typeface="+mj-lt"/>
                <a:ea typeface="+mn-ea"/>
                <a:cs typeface="+mn-cs"/>
              </a:defRPr>
            </a:lvl4pPr>
            <a:lvl5pPr marL="0" indent="0" algn="l" defTabSz="719138" rtl="0" eaLnBrk="1" latinLnBrk="0" hangingPunct="1">
              <a:lnSpc>
                <a:spcPct val="100000"/>
              </a:lnSpc>
              <a:spcBef>
                <a:spcPts val="200"/>
              </a:spcBef>
              <a:spcAft>
                <a:spcPts val="200"/>
              </a:spcAft>
              <a:buClr>
                <a:schemeClr val="tx1"/>
              </a:buClr>
              <a:buFont typeface="Aptos" panose="020B0004020202020204" pitchFamily="34" charset="0"/>
              <a:buNone/>
              <a:defRPr sz="1600" b="0" i="0" kern="1200">
                <a:solidFill>
                  <a:schemeClr val="bg1"/>
                </a:solidFill>
                <a:latin typeface="+mn-lt"/>
                <a:ea typeface="+mn-ea"/>
                <a:cs typeface="+mn-cs"/>
              </a:defRPr>
            </a:lvl5pPr>
            <a:lvl6pPr marL="0" indent="0" algn="l" defTabSz="914400" rtl="0" eaLnBrk="1" latinLnBrk="0" hangingPunct="1">
              <a:lnSpc>
                <a:spcPct val="100000"/>
              </a:lnSpc>
              <a:spcBef>
                <a:spcPts val="400"/>
              </a:spcBef>
              <a:spcAft>
                <a:spcPts val="400"/>
              </a:spcAft>
              <a:buClr>
                <a:schemeClr val="tx1"/>
              </a:buClr>
              <a:buFont typeface="Aptos" panose="020B0004020202020204" pitchFamily="34" charset="0"/>
              <a:buNone/>
              <a:defRPr sz="1600" b="1" i="0" kern="1200">
                <a:solidFill>
                  <a:schemeClr val="bg1"/>
                </a:solidFill>
                <a:latin typeface="+mn-lt"/>
                <a:ea typeface="+mn-ea"/>
                <a:cs typeface="+mn-cs"/>
              </a:defRPr>
            </a:lvl6pPr>
            <a:lvl7pPr marL="268288" indent="-268288" algn="l" defTabSz="914400" rtl="0" eaLnBrk="1" latinLnBrk="0" hangingPunct="1">
              <a:lnSpc>
                <a:spcPct val="100000"/>
              </a:lnSpc>
              <a:spcBef>
                <a:spcPts val="400"/>
              </a:spcBef>
              <a:spcAft>
                <a:spcPts val="400"/>
              </a:spcAft>
              <a:buClr>
                <a:schemeClr val="bg1"/>
              </a:buClr>
              <a:buFont typeface="+mj-lt"/>
              <a:buAutoNum type="arabicPeriod"/>
              <a:defRPr sz="1400" b="0" i="0" kern="1200">
                <a:solidFill>
                  <a:schemeClr val="bg1"/>
                </a:solidFill>
                <a:latin typeface="+mn-lt"/>
                <a:ea typeface="+mn-ea"/>
                <a:cs typeface="+mn-cs"/>
              </a:defRPr>
            </a:lvl7pPr>
            <a:lvl8pPr marL="263525" indent="-263525" algn="l" defTabSz="914400" rtl="0" eaLnBrk="1" latinLnBrk="0" hangingPunct="1">
              <a:lnSpc>
                <a:spcPct val="100000"/>
              </a:lnSpc>
              <a:spcBef>
                <a:spcPts val="400"/>
              </a:spcBef>
              <a:spcAft>
                <a:spcPts val="400"/>
              </a:spcAft>
              <a:buFont typeface="+mj-lt"/>
              <a:buAutoNum type="alphaLcPeriod"/>
              <a:defRPr sz="1400" kern="1200">
                <a:solidFill>
                  <a:schemeClr val="bg1"/>
                </a:solidFill>
                <a:latin typeface="+mn-lt"/>
                <a:ea typeface="+mn-ea"/>
                <a:cs typeface="+mn-cs"/>
              </a:defRPr>
            </a:lvl8pPr>
            <a:lvl9pPr marL="0" indent="0" algn="l" defTabSz="914400" rtl="0" eaLnBrk="1" latinLnBrk="0" hangingPunct="1">
              <a:lnSpc>
                <a:spcPct val="100000"/>
              </a:lnSpc>
              <a:spcBef>
                <a:spcPts val="400"/>
              </a:spcBef>
              <a:spcAft>
                <a:spcPts val="400"/>
              </a:spcAft>
              <a:buFont typeface="Aptos" panose="020B0004020202020204" pitchFamily="34" charset="0"/>
              <a:buNone/>
              <a:defRPr sz="1200" b="0" i="1" kern="1200">
                <a:solidFill>
                  <a:schemeClr val="bg1"/>
                </a:solidFill>
                <a:latin typeface="+mn-lt"/>
                <a:ea typeface="+mn-ea"/>
                <a:cs typeface="+mn-cs"/>
              </a:defRPr>
            </a:lvl9pPr>
          </a:lstStyle>
          <a:p>
            <a:pPr marL="0" marR="0" lvl="4" indent="0" algn="ctr" defTabSz="719138" rtl="0" eaLnBrk="1" fontAlgn="auto" latinLnBrk="0" hangingPunct="1">
              <a:lnSpc>
                <a:spcPct val="90000"/>
              </a:lnSpc>
              <a:spcBef>
                <a:spcPts val="200"/>
              </a:spcBef>
              <a:spcAft>
                <a:spcPts val="200"/>
              </a:spcAft>
              <a:buClr>
                <a:srgbClr val="000000"/>
              </a:buClr>
              <a:buSzTx/>
              <a:buFont typeface="Aptos" panose="020B0004020202020204" pitchFamily="34" charset="0"/>
              <a:buNone/>
              <a:tabLst/>
              <a:defRPr/>
            </a:pPr>
            <a:r>
              <a:rPr kumimoji="0" lang="en-GB" b="1" i="0" u="none" strike="noStrike" kern="1200" cap="none" spc="0" normalizeH="0" baseline="0" noProof="0" dirty="0">
                <a:ln>
                  <a:noFill/>
                </a:ln>
                <a:solidFill>
                  <a:schemeClr val="tx2"/>
                </a:solidFill>
                <a:effectLst/>
                <a:uLnTx/>
                <a:uFillTx/>
                <a:latin typeface="+mj-lt"/>
                <a:ea typeface="+mn-ea"/>
                <a:cs typeface="+mn-cs"/>
              </a:rPr>
              <a:t>Step 5</a:t>
            </a:r>
          </a:p>
          <a:p>
            <a:pPr marL="0" marR="0" lvl="4" indent="0" algn="ctr" defTabSz="719138" rtl="0" eaLnBrk="1" fontAlgn="auto" latinLnBrk="0" hangingPunct="1">
              <a:lnSpc>
                <a:spcPct val="90000"/>
              </a:lnSpc>
              <a:spcBef>
                <a:spcPts val="200"/>
              </a:spcBef>
              <a:spcAft>
                <a:spcPts val="200"/>
              </a:spcAft>
              <a:buClr>
                <a:srgbClr val="000000"/>
              </a:buClr>
              <a:buSzTx/>
              <a:buFont typeface="Aptos" panose="020B0004020202020204" pitchFamily="34" charset="0"/>
              <a:buNone/>
              <a:tabLst/>
              <a:defRPr/>
            </a:pPr>
            <a:r>
              <a:rPr lang="en-GB" sz="1200" dirty="0">
                <a:solidFill>
                  <a:schemeClr val="tx2"/>
                </a:solidFill>
                <a:latin typeface="+mj-lt"/>
              </a:rPr>
              <a:t>reauthenticate again to </a:t>
            </a:r>
            <a:r>
              <a:rPr lang="en-GB" sz="1200" dirty="0" err="1">
                <a:solidFill>
                  <a:schemeClr val="tx2"/>
                </a:solidFill>
                <a:latin typeface="+mj-lt"/>
              </a:rPr>
              <a:t>irods</a:t>
            </a:r>
            <a:endParaRPr kumimoji="0" lang="en-GB" sz="1200" b="0" i="0" u="none" strike="noStrike" kern="1200" cap="none" spc="0" normalizeH="0" baseline="0" noProof="0" dirty="0">
              <a:ln>
                <a:noFill/>
              </a:ln>
              <a:solidFill>
                <a:schemeClr val="tx2"/>
              </a:solidFill>
              <a:effectLst/>
              <a:uLnTx/>
              <a:uFillTx/>
              <a:latin typeface="+mj-lt"/>
              <a:ea typeface="+mn-ea"/>
              <a:cs typeface="+mn-cs"/>
            </a:endParaRPr>
          </a:p>
        </p:txBody>
      </p:sp>
      <p:pic>
        <p:nvPicPr>
          <p:cNvPr id="21" name="Graphic 20">
            <a:extLst>
              <a:ext uri="{FF2B5EF4-FFF2-40B4-BE49-F238E27FC236}">
                <a16:creationId xmlns:a16="http://schemas.microsoft.com/office/drawing/2014/main" id="{A223AAC1-E1C5-7ABC-4862-A8BD6B2E314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7734954" y="2519868"/>
            <a:ext cx="452439" cy="452437"/>
          </a:xfrm>
          <a:prstGeom prst="rect">
            <a:avLst/>
          </a:prstGeom>
        </p:spPr>
      </p:pic>
      <p:sp>
        <p:nvSpPr>
          <p:cNvPr id="22" name="Tijdelijke aanduiding voor tekst 15">
            <a:extLst>
              <a:ext uri="{FF2B5EF4-FFF2-40B4-BE49-F238E27FC236}">
                <a16:creationId xmlns:a16="http://schemas.microsoft.com/office/drawing/2014/main" id="{3B4647C8-D782-2443-814C-2990B57D46A7}"/>
              </a:ext>
            </a:extLst>
          </p:cNvPr>
          <p:cNvSpPr txBox="1">
            <a:spLocks/>
          </p:cNvSpPr>
          <p:nvPr/>
        </p:nvSpPr>
        <p:spPr>
          <a:xfrm>
            <a:off x="5573133" y="4031405"/>
            <a:ext cx="1472926" cy="606320"/>
          </a:xfrm>
          <a:prstGeom prst="rect">
            <a:avLst/>
          </a:prstGeom>
        </p:spPr>
        <p:txBody>
          <a:bodyPr vert="horz" wrap="square" lIns="0" tIns="0" rIns="0" bIns="0" rtlCol="0" anchor="b" anchorCtr="0">
            <a:spAutoFit/>
          </a:bodyPr>
          <a:lstStyle>
            <a:lvl1pPr marL="268288" indent="-268288" algn="l" defTabSz="719138" rtl="0" eaLnBrk="1" latinLnBrk="0" hangingPunct="1">
              <a:lnSpc>
                <a:spcPct val="100000"/>
              </a:lnSpc>
              <a:spcBef>
                <a:spcPts val="400"/>
              </a:spcBef>
              <a:spcAft>
                <a:spcPts val="400"/>
              </a:spcAft>
              <a:buClr>
                <a:schemeClr val="bg1"/>
              </a:buClr>
              <a:buSzPct val="100000"/>
              <a:buFont typeface="Aptos" panose="020B0004020202020204" pitchFamily="34" charset="0"/>
              <a:buChar char="•"/>
              <a:defRPr sz="1400" b="0" kern="1200">
                <a:solidFill>
                  <a:schemeClr val="bg1"/>
                </a:solidFill>
                <a:latin typeface="+mn-lt"/>
                <a:ea typeface="+mn-ea"/>
                <a:cs typeface="+mn-cs"/>
              </a:defRPr>
            </a:lvl1pPr>
            <a:lvl2pPr marL="623888" indent="-355600" algn="l" defTabSz="719138" rtl="0" eaLnBrk="1" latinLnBrk="0" hangingPunct="1">
              <a:lnSpc>
                <a:spcPct val="100000"/>
              </a:lnSpc>
              <a:spcBef>
                <a:spcPts val="400"/>
              </a:spcBef>
              <a:spcAft>
                <a:spcPts val="400"/>
              </a:spcAft>
              <a:buClr>
                <a:schemeClr val="bg1"/>
              </a:buClr>
              <a:buSzPct val="100000"/>
              <a:buFont typeface="Aptos" panose="020B0004020202020204" pitchFamily="34" charset="0"/>
              <a:buChar char="→"/>
              <a:defRPr sz="1400" b="0" i="0" kern="1200">
                <a:solidFill>
                  <a:schemeClr val="bg1"/>
                </a:solidFill>
                <a:latin typeface="+mn-lt"/>
                <a:ea typeface="+mn-ea"/>
                <a:cs typeface="+mn-cs"/>
              </a:defRPr>
            </a:lvl2pPr>
            <a:lvl3pPr marL="0" indent="0" algn="l" defTabSz="719138" rtl="0" eaLnBrk="1" latinLnBrk="0" hangingPunct="1">
              <a:lnSpc>
                <a:spcPct val="100000"/>
              </a:lnSpc>
              <a:spcBef>
                <a:spcPts val="400"/>
              </a:spcBef>
              <a:spcAft>
                <a:spcPts val="400"/>
              </a:spcAft>
              <a:buClr>
                <a:srgbClr val="0070C0"/>
              </a:buClr>
              <a:buSzPct val="85000"/>
              <a:buFont typeface="Aptos" panose="020B0004020202020204" pitchFamily="34" charset="0"/>
              <a:buNone/>
              <a:defRPr sz="1400" b="0" i="0" kern="1200">
                <a:solidFill>
                  <a:schemeClr val="bg1"/>
                </a:solidFill>
                <a:latin typeface="+mn-lt"/>
                <a:ea typeface="+mn-ea"/>
                <a:cs typeface="+mn-cs"/>
              </a:defRPr>
            </a:lvl3pPr>
            <a:lvl4pPr marL="0" indent="0" algn="l" defTabSz="719138" rtl="0" eaLnBrk="1" latinLnBrk="0" hangingPunct="1">
              <a:lnSpc>
                <a:spcPct val="100000"/>
              </a:lnSpc>
              <a:spcBef>
                <a:spcPts val="200"/>
              </a:spcBef>
              <a:spcAft>
                <a:spcPts val="200"/>
              </a:spcAft>
              <a:buFont typeface="Aptos" panose="020B0004020202020204" pitchFamily="34" charset="0"/>
              <a:buNone/>
              <a:defRPr sz="4000" b="0" kern="1200" cap="none" spc="30" baseline="0">
                <a:solidFill>
                  <a:schemeClr val="bg1"/>
                </a:solidFill>
                <a:latin typeface="+mj-lt"/>
                <a:ea typeface="+mn-ea"/>
                <a:cs typeface="+mn-cs"/>
              </a:defRPr>
            </a:lvl4pPr>
            <a:lvl5pPr marL="0" indent="0" algn="l" defTabSz="719138" rtl="0" eaLnBrk="1" latinLnBrk="0" hangingPunct="1">
              <a:lnSpc>
                <a:spcPct val="100000"/>
              </a:lnSpc>
              <a:spcBef>
                <a:spcPts val="200"/>
              </a:spcBef>
              <a:spcAft>
                <a:spcPts val="200"/>
              </a:spcAft>
              <a:buClr>
                <a:schemeClr val="tx1"/>
              </a:buClr>
              <a:buFont typeface="Aptos" panose="020B0004020202020204" pitchFamily="34" charset="0"/>
              <a:buNone/>
              <a:defRPr sz="1600" b="0" i="0" kern="1200">
                <a:solidFill>
                  <a:schemeClr val="bg1"/>
                </a:solidFill>
                <a:latin typeface="+mn-lt"/>
                <a:ea typeface="+mn-ea"/>
                <a:cs typeface="+mn-cs"/>
              </a:defRPr>
            </a:lvl5pPr>
            <a:lvl6pPr marL="0" indent="0" algn="l" defTabSz="914400" rtl="0" eaLnBrk="1" latinLnBrk="0" hangingPunct="1">
              <a:lnSpc>
                <a:spcPct val="100000"/>
              </a:lnSpc>
              <a:spcBef>
                <a:spcPts val="400"/>
              </a:spcBef>
              <a:spcAft>
                <a:spcPts val="400"/>
              </a:spcAft>
              <a:buClr>
                <a:schemeClr val="tx1"/>
              </a:buClr>
              <a:buFont typeface="Aptos" panose="020B0004020202020204" pitchFamily="34" charset="0"/>
              <a:buNone/>
              <a:defRPr sz="1600" b="1" i="0" kern="1200">
                <a:solidFill>
                  <a:schemeClr val="bg1"/>
                </a:solidFill>
                <a:latin typeface="+mn-lt"/>
                <a:ea typeface="+mn-ea"/>
                <a:cs typeface="+mn-cs"/>
              </a:defRPr>
            </a:lvl6pPr>
            <a:lvl7pPr marL="268288" indent="-268288" algn="l" defTabSz="914400" rtl="0" eaLnBrk="1" latinLnBrk="0" hangingPunct="1">
              <a:lnSpc>
                <a:spcPct val="100000"/>
              </a:lnSpc>
              <a:spcBef>
                <a:spcPts val="400"/>
              </a:spcBef>
              <a:spcAft>
                <a:spcPts val="400"/>
              </a:spcAft>
              <a:buClr>
                <a:schemeClr val="bg1"/>
              </a:buClr>
              <a:buFont typeface="+mj-lt"/>
              <a:buAutoNum type="arabicPeriod"/>
              <a:defRPr sz="1400" b="0" i="0" kern="1200">
                <a:solidFill>
                  <a:schemeClr val="bg1"/>
                </a:solidFill>
                <a:latin typeface="+mn-lt"/>
                <a:ea typeface="+mn-ea"/>
                <a:cs typeface="+mn-cs"/>
              </a:defRPr>
            </a:lvl7pPr>
            <a:lvl8pPr marL="263525" indent="-263525" algn="l" defTabSz="914400" rtl="0" eaLnBrk="1" latinLnBrk="0" hangingPunct="1">
              <a:lnSpc>
                <a:spcPct val="100000"/>
              </a:lnSpc>
              <a:spcBef>
                <a:spcPts val="400"/>
              </a:spcBef>
              <a:spcAft>
                <a:spcPts val="400"/>
              </a:spcAft>
              <a:buFont typeface="+mj-lt"/>
              <a:buAutoNum type="alphaLcPeriod"/>
              <a:defRPr sz="1400" kern="1200">
                <a:solidFill>
                  <a:schemeClr val="bg1"/>
                </a:solidFill>
                <a:latin typeface="+mn-lt"/>
                <a:ea typeface="+mn-ea"/>
                <a:cs typeface="+mn-cs"/>
              </a:defRPr>
            </a:lvl8pPr>
            <a:lvl9pPr marL="0" indent="0" algn="l" defTabSz="914400" rtl="0" eaLnBrk="1" latinLnBrk="0" hangingPunct="1">
              <a:lnSpc>
                <a:spcPct val="100000"/>
              </a:lnSpc>
              <a:spcBef>
                <a:spcPts val="400"/>
              </a:spcBef>
              <a:spcAft>
                <a:spcPts val="400"/>
              </a:spcAft>
              <a:buFont typeface="Aptos" panose="020B0004020202020204" pitchFamily="34" charset="0"/>
              <a:buNone/>
              <a:defRPr sz="1200" b="0" i="1" kern="1200">
                <a:solidFill>
                  <a:schemeClr val="bg1"/>
                </a:solidFill>
                <a:latin typeface="+mn-lt"/>
                <a:ea typeface="+mn-ea"/>
                <a:cs typeface="+mn-cs"/>
              </a:defRPr>
            </a:lvl9pPr>
          </a:lstStyle>
          <a:p>
            <a:pPr marL="0" marR="0" lvl="4" indent="0" algn="ctr" defTabSz="719138" rtl="0" eaLnBrk="1" fontAlgn="auto" latinLnBrk="0" hangingPunct="1">
              <a:lnSpc>
                <a:spcPct val="90000"/>
              </a:lnSpc>
              <a:spcBef>
                <a:spcPts val="200"/>
              </a:spcBef>
              <a:spcAft>
                <a:spcPts val="200"/>
              </a:spcAft>
              <a:buClr>
                <a:srgbClr val="000000"/>
              </a:buClr>
              <a:buSzTx/>
              <a:buFont typeface="Aptos" panose="020B0004020202020204" pitchFamily="34" charset="0"/>
              <a:buNone/>
              <a:tabLst/>
              <a:defRPr/>
            </a:pPr>
            <a:r>
              <a:rPr kumimoji="0" lang="en-GB" b="1" i="0" u="none" strike="noStrike" kern="1200" cap="none" spc="0" normalizeH="0" baseline="0" noProof="0" dirty="0">
                <a:ln>
                  <a:noFill/>
                </a:ln>
                <a:solidFill>
                  <a:schemeClr val="tx2"/>
                </a:solidFill>
                <a:effectLst/>
                <a:uLnTx/>
                <a:uFillTx/>
                <a:latin typeface="+mj-lt"/>
                <a:ea typeface="+mn-ea"/>
                <a:cs typeface="+mn-cs"/>
              </a:rPr>
              <a:t>Step </a:t>
            </a:r>
            <a:r>
              <a:rPr lang="en-GB" b="1" dirty="0">
                <a:solidFill>
                  <a:schemeClr val="tx2"/>
                </a:solidFill>
                <a:latin typeface="+mj-lt"/>
              </a:rPr>
              <a:t>4</a:t>
            </a:r>
            <a:endParaRPr kumimoji="0" lang="en-GB" b="1" i="0" u="none" strike="noStrike" kern="1200" cap="none" spc="0" normalizeH="0" baseline="0" noProof="0" dirty="0">
              <a:ln>
                <a:noFill/>
              </a:ln>
              <a:solidFill>
                <a:schemeClr val="tx2"/>
              </a:solidFill>
              <a:effectLst/>
              <a:uLnTx/>
              <a:uFillTx/>
              <a:latin typeface="+mj-lt"/>
              <a:ea typeface="+mn-ea"/>
              <a:cs typeface="+mn-cs"/>
            </a:endParaRPr>
          </a:p>
          <a:p>
            <a:pPr marL="0" marR="0" lvl="4" indent="0" algn="ctr" defTabSz="719138" rtl="0" eaLnBrk="1" fontAlgn="auto" latinLnBrk="0" hangingPunct="1">
              <a:lnSpc>
                <a:spcPct val="90000"/>
              </a:lnSpc>
              <a:spcBef>
                <a:spcPts val="200"/>
              </a:spcBef>
              <a:spcAft>
                <a:spcPts val="200"/>
              </a:spcAft>
              <a:buClr>
                <a:srgbClr val="000000"/>
              </a:buClr>
              <a:buSzTx/>
              <a:buFont typeface="Aptos" panose="020B0004020202020204" pitchFamily="34" charset="0"/>
              <a:buNone/>
              <a:tabLst/>
              <a:defRPr/>
            </a:pPr>
            <a:r>
              <a:rPr kumimoji="0" lang="en-GB" sz="1200" b="0" i="0" u="none" strike="noStrike" kern="1200" cap="none" spc="0" normalizeH="0" baseline="0" noProof="0" dirty="0">
                <a:ln>
                  <a:noFill/>
                </a:ln>
                <a:solidFill>
                  <a:schemeClr val="tx2"/>
                </a:solidFill>
                <a:effectLst/>
                <a:uLnTx/>
                <a:uFillTx/>
                <a:latin typeface="+mj-lt"/>
                <a:ea typeface="+mn-ea"/>
                <a:cs typeface="+mn-cs"/>
              </a:rPr>
              <a:t>Run </a:t>
            </a:r>
            <a:r>
              <a:rPr kumimoji="0" lang="en-GB" sz="1200" b="0" i="0" u="none" strike="noStrike" kern="1200" cap="none" spc="0" normalizeH="0" baseline="0" noProof="0" dirty="0" err="1">
                <a:ln>
                  <a:noFill/>
                </a:ln>
                <a:solidFill>
                  <a:schemeClr val="tx2"/>
                </a:solidFill>
                <a:effectLst/>
                <a:uLnTx/>
                <a:uFillTx/>
                <a:latin typeface="+mj-lt"/>
                <a:ea typeface="+mn-ea"/>
                <a:cs typeface="+mn-cs"/>
              </a:rPr>
              <a:t>iinit</a:t>
            </a:r>
            <a:r>
              <a:rPr kumimoji="0" lang="en-GB" sz="1200" b="0" i="0" u="none" strike="noStrike" kern="1200" cap="none" spc="0" normalizeH="0" baseline="0" noProof="0" dirty="0">
                <a:ln>
                  <a:noFill/>
                </a:ln>
                <a:solidFill>
                  <a:schemeClr val="tx2"/>
                </a:solidFill>
                <a:effectLst/>
                <a:uLnTx/>
                <a:uFillTx/>
                <a:latin typeface="+mj-lt"/>
                <a:ea typeface="+mn-ea"/>
                <a:cs typeface="+mn-cs"/>
              </a:rPr>
              <a:t> and use the token created in SRAM</a:t>
            </a:r>
          </a:p>
        </p:txBody>
      </p:sp>
      <p:cxnSp>
        <p:nvCxnSpPr>
          <p:cNvPr id="23" name="Rechte verbindingslijn 82">
            <a:extLst>
              <a:ext uri="{FF2B5EF4-FFF2-40B4-BE49-F238E27FC236}">
                <a16:creationId xmlns:a16="http://schemas.microsoft.com/office/drawing/2014/main" id="{CD04F733-F645-801B-DAE5-001FDE9D2211}"/>
              </a:ext>
            </a:extLst>
          </p:cNvPr>
          <p:cNvCxnSpPr>
            <a:cxnSpLocks/>
            <a:endCxn id="24" idx="0"/>
          </p:cNvCxnSpPr>
          <p:nvPr/>
        </p:nvCxnSpPr>
        <p:spPr>
          <a:xfrm>
            <a:off x="6309596" y="2516748"/>
            <a:ext cx="0" cy="377518"/>
          </a:xfrm>
          <a:prstGeom prst="line">
            <a:avLst/>
          </a:prstGeom>
          <a:ln w="12700" cap="rnd">
            <a:solidFill>
              <a:schemeClr val="tx2"/>
            </a:solidFill>
            <a:round/>
          </a:ln>
        </p:spPr>
        <p:style>
          <a:lnRef idx="1">
            <a:schemeClr val="accent1"/>
          </a:lnRef>
          <a:fillRef idx="0">
            <a:schemeClr val="accent1"/>
          </a:fillRef>
          <a:effectRef idx="0">
            <a:schemeClr val="accent1"/>
          </a:effectRef>
          <a:fontRef idx="minor">
            <a:schemeClr val="tx1"/>
          </a:fontRef>
        </p:style>
      </p:cxnSp>
      <p:sp>
        <p:nvSpPr>
          <p:cNvPr id="24" name="Rechthoek: afgeronde hoeken 84">
            <a:extLst>
              <a:ext uri="{FF2B5EF4-FFF2-40B4-BE49-F238E27FC236}">
                <a16:creationId xmlns:a16="http://schemas.microsoft.com/office/drawing/2014/main" id="{2DA358E2-317C-DBD1-577F-C258C1CDFE61}"/>
              </a:ext>
            </a:extLst>
          </p:cNvPr>
          <p:cNvSpPr/>
          <p:nvPr/>
        </p:nvSpPr>
        <p:spPr>
          <a:xfrm>
            <a:off x="5957218" y="2894266"/>
            <a:ext cx="704756" cy="71046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25" name="Tijdelijke aanduiding voor tekst 15">
            <a:extLst>
              <a:ext uri="{FF2B5EF4-FFF2-40B4-BE49-F238E27FC236}">
                <a16:creationId xmlns:a16="http://schemas.microsoft.com/office/drawing/2014/main" id="{AF9D5DB4-73EA-8A33-AE26-142E350DB729}"/>
              </a:ext>
            </a:extLst>
          </p:cNvPr>
          <p:cNvSpPr txBox="1">
            <a:spLocks/>
          </p:cNvSpPr>
          <p:nvPr/>
        </p:nvSpPr>
        <p:spPr>
          <a:xfrm>
            <a:off x="8869644" y="5485596"/>
            <a:ext cx="1472926" cy="606320"/>
          </a:xfrm>
          <a:prstGeom prst="rect">
            <a:avLst/>
          </a:prstGeom>
        </p:spPr>
        <p:txBody>
          <a:bodyPr vert="horz" wrap="square" lIns="0" tIns="0" rIns="0" bIns="0" rtlCol="0" anchor="b" anchorCtr="0">
            <a:spAutoFit/>
          </a:bodyPr>
          <a:lstStyle>
            <a:lvl1pPr marL="268288" indent="-268288" algn="l" defTabSz="719138" rtl="0" eaLnBrk="1" latinLnBrk="0" hangingPunct="1">
              <a:lnSpc>
                <a:spcPct val="100000"/>
              </a:lnSpc>
              <a:spcBef>
                <a:spcPts val="400"/>
              </a:spcBef>
              <a:spcAft>
                <a:spcPts val="400"/>
              </a:spcAft>
              <a:buClr>
                <a:schemeClr val="bg1"/>
              </a:buClr>
              <a:buSzPct val="100000"/>
              <a:buFont typeface="Aptos" panose="020B0004020202020204" pitchFamily="34" charset="0"/>
              <a:buChar char="•"/>
              <a:defRPr sz="1400" b="0" kern="1200">
                <a:solidFill>
                  <a:schemeClr val="bg1"/>
                </a:solidFill>
                <a:latin typeface="+mn-lt"/>
                <a:ea typeface="+mn-ea"/>
                <a:cs typeface="+mn-cs"/>
              </a:defRPr>
            </a:lvl1pPr>
            <a:lvl2pPr marL="623888" indent="-355600" algn="l" defTabSz="719138" rtl="0" eaLnBrk="1" latinLnBrk="0" hangingPunct="1">
              <a:lnSpc>
                <a:spcPct val="100000"/>
              </a:lnSpc>
              <a:spcBef>
                <a:spcPts val="400"/>
              </a:spcBef>
              <a:spcAft>
                <a:spcPts val="400"/>
              </a:spcAft>
              <a:buClr>
                <a:schemeClr val="bg1"/>
              </a:buClr>
              <a:buSzPct val="100000"/>
              <a:buFont typeface="Aptos" panose="020B0004020202020204" pitchFamily="34" charset="0"/>
              <a:buChar char="→"/>
              <a:defRPr sz="1400" b="0" i="0" kern="1200">
                <a:solidFill>
                  <a:schemeClr val="bg1"/>
                </a:solidFill>
                <a:latin typeface="+mn-lt"/>
                <a:ea typeface="+mn-ea"/>
                <a:cs typeface="+mn-cs"/>
              </a:defRPr>
            </a:lvl2pPr>
            <a:lvl3pPr marL="0" indent="0" algn="l" defTabSz="719138" rtl="0" eaLnBrk="1" latinLnBrk="0" hangingPunct="1">
              <a:lnSpc>
                <a:spcPct val="100000"/>
              </a:lnSpc>
              <a:spcBef>
                <a:spcPts val="400"/>
              </a:spcBef>
              <a:spcAft>
                <a:spcPts val="400"/>
              </a:spcAft>
              <a:buClr>
                <a:srgbClr val="0070C0"/>
              </a:buClr>
              <a:buSzPct val="85000"/>
              <a:buFont typeface="Aptos" panose="020B0004020202020204" pitchFamily="34" charset="0"/>
              <a:buNone/>
              <a:defRPr sz="1400" b="0" i="0" kern="1200">
                <a:solidFill>
                  <a:schemeClr val="bg1"/>
                </a:solidFill>
                <a:latin typeface="+mn-lt"/>
                <a:ea typeface="+mn-ea"/>
                <a:cs typeface="+mn-cs"/>
              </a:defRPr>
            </a:lvl3pPr>
            <a:lvl4pPr marL="0" indent="0" algn="l" defTabSz="719138" rtl="0" eaLnBrk="1" latinLnBrk="0" hangingPunct="1">
              <a:lnSpc>
                <a:spcPct val="100000"/>
              </a:lnSpc>
              <a:spcBef>
                <a:spcPts val="200"/>
              </a:spcBef>
              <a:spcAft>
                <a:spcPts val="200"/>
              </a:spcAft>
              <a:buFont typeface="Aptos" panose="020B0004020202020204" pitchFamily="34" charset="0"/>
              <a:buNone/>
              <a:defRPr sz="4000" b="0" kern="1200" cap="none" spc="30" baseline="0">
                <a:solidFill>
                  <a:schemeClr val="bg1"/>
                </a:solidFill>
                <a:latin typeface="+mj-lt"/>
                <a:ea typeface="+mn-ea"/>
                <a:cs typeface="+mn-cs"/>
              </a:defRPr>
            </a:lvl4pPr>
            <a:lvl5pPr marL="0" indent="0" algn="l" defTabSz="719138" rtl="0" eaLnBrk="1" latinLnBrk="0" hangingPunct="1">
              <a:lnSpc>
                <a:spcPct val="100000"/>
              </a:lnSpc>
              <a:spcBef>
                <a:spcPts val="200"/>
              </a:spcBef>
              <a:spcAft>
                <a:spcPts val="200"/>
              </a:spcAft>
              <a:buClr>
                <a:schemeClr val="tx1"/>
              </a:buClr>
              <a:buFont typeface="Aptos" panose="020B0004020202020204" pitchFamily="34" charset="0"/>
              <a:buNone/>
              <a:defRPr sz="1600" b="0" i="0" kern="1200">
                <a:solidFill>
                  <a:schemeClr val="bg1"/>
                </a:solidFill>
                <a:latin typeface="+mn-lt"/>
                <a:ea typeface="+mn-ea"/>
                <a:cs typeface="+mn-cs"/>
              </a:defRPr>
            </a:lvl5pPr>
            <a:lvl6pPr marL="0" indent="0" algn="l" defTabSz="914400" rtl="0" eaLnBrk="1" latinLnBrk="0" hangingPunct="1">
              <a:lnSpc>
                <a:spcPct val="100000"/>
              </a:lnSpc>
              <a:spcBef>
                <a:spcPts val="400"/>
              </a:spcBef>
              <a:spcAft>
                <a:spcPts val="400"/>
              </a:spcAft>
              <a:buClr>
                <a:schemeClr val="tx1"/>
              </a:buClr>
              <a:buFont typeface="Aptos" panose="020B0004020202020204" pitchFamily="34" charset="0"/>
              <a:buNone/>
              <a:defRPr sz="1600" b="1" i="0" kern="1200">
                <a:solidFill>
                  <a:schemeClr val="bg1"/>
                </a:solidFill>
                <a:latin typeface="+mn-lt"/>
                <a:ea typeface="+mn-ea"/>
                <a:cs typeface="+mn-cs"/>
              </a:defRPr>
            </a:lvl6pPr>
            <a:lvl7pPr marL="268288" indent="-268288" algn="l" defTabSz="914400" rtl="0" eaLnBrk="1" latinLnBrk="0" hangingPunct="1">
              <a:lnSpc>
                <a:spcPct val="100000"/>
              </a:lnSpc>
              <a:spcBef>
                <a:spcPts val="400"/>
              </a:spcBef>
              <a:spcAft>
                <a:spcPts val="400"/>
              </a:spcAft>
              <a:buClr>
                <a:schemeClr val="bg1"/>
              </a:buClr>
              <a:buFont typeface="+mj-lt"/>
              <a:buAutoNum type="arabicPeriod"/>
              <a:defRPr sz="1400" b="0" i="0" kern="1200">
                <a:solidFill>
                  <a:schemeClr val="bg1"/>
                </a:solidFill>
                <a:latin typeface="+mn-lt"/>
                <a:ea typeface="+mn-ea"/>
                <a:cs typeface="+mn-cs"/>
              </a:defRPr>
            </a:lvl7pPr>
            <a:lvl8pPr marL="263525" indent="-263525" algn="l" defTabSz="914400" rtl="0" eaLnBrk="1" latinLnBrk="0" hangingPunct="1">
              <a:lnSpc>
                <a:spcPct val="100000"/>
              </a:lnSpc>
              <a:spcBef>
                <a:spcPts val="400"/>
              </a:spcBef>
              <a:spcAft>
                <a:spcPts val="400"/>
              </a:spcAft>
              <a:buFont typeface="+mj-lt"/>
              <a:buAutoNum type="alphaLcPeriod"/>
              <a:defRPr sz="1400" kern="1200">
                <a:solidFill>
                  <a:schemeClr val="bg1"/>
                </a:solidFill>
                <a:latin typeface="+mn-lt"/>
                <a:ea typeface="+mn-ea"/>
                <a:cs typeface="+mn-cs"/>
              </a:defRPr>
            </a:lvl8pPr>
            <a:lvl9pPr marL="0" indent="0" algn="l" defTabSz="914400" rtl="0" eaLnBrk="1" latinLnBrk="0" hangingPunct="1">
              <a:lnSpc>
                <a:spcPct val="100000"/>
              </a:lnSpc>
              <a:spcBef>
                <a:spcPts val="400"/>
              </a:spcBef>
              <a:spcAft>
                <a:spcPts val="400"/>
              </a:spcAft>
              <a:buFont typeface="Aptos" panose="020B0004020202020204" pitchFamily="34" charset="0"/>
              <a:buNone/>
              <a:defRPr sz="1200" b="0" i="1" kern="1200">
                <a:solidFill>
                  <a:schemeClr val="bg1"/>
                </a:solidFill>
                <a:latin typeface="+mn-lt"/>
                <a:ea typeface="+mn-ea"/>
                <a:cs typeface="+mn-cs"/>
              </a:defRPr>
            </a:lvl9pPr>
          </a:lstStyle>
          <a:p>
            <a:pPr marL="0" marR="0" lvl="4" indent="0" algn="ctr" defTabSz="719138" rtl="0" eaLnBrk="1" fontAlgn="auto" latinLnBrk="0" hangingPunct="1">
              <a:lnSpc>
                <a:spcPct val="90000"/>
              </a:lnSpc>
              <a:spcBef>
                <a:spcPts val="200"/>
              </a:spcBef>
              <a:spcAft>
                <a:spcPts val="200"/>
              </a:spcAft>
              <a:buClr>
                <a:srgbClr val="000000"/>
              </a:buClr>
              <a:buSzTx/>
              <a:buFont typeface="Aptos" panose="020B0004020202020204" pitchFamily="34" charset="0"/>
              <a:buNone/>
              <a:tabLst/>
              <a:defRPr/>
            </a:pPr>
            <a:r>
              <a:rPr kumimoji="0" lang="en-GB" b="1" i="0" u="none" strike="noStrike" kern="1200" cap="none" spc="0" normalizeH="0" baseline="0" noProof="0" dirty="0">
                <a:ln>
                  <a:noFill/>
                </a:ln>
                <a:solidFill>
                  <a:schemeClr val="tx2"/>
                </a:solidFill>
                <a:effectLst/>
                <a:uLnTx/>
                <a:uFillTx/>
                <a:latin typeface="+mj-lt"/>
                <a:ea typeface="+mn-ea"/>
                <a:cs typeface="+mn-cs"/>
              </a:rPr>
              <a:t>Step 6</a:t>
            </a:r>
          </a:p>
          <a:p>
            <a:pPr marL="0" marR="0" lvl="4" indent="0" algn="ctr" defTabSz="719138" rtl="0" eaLnBrk="1" fontAlgn="auto" latinLnBrk="0" hangingPunct="1">
              <a:lnSpc>
                <a:spcPct val="90000"/>
              </a:lnSpc>
              <a:spcBef>
                <a:spcPts val="200"/>
              </a:spcBef>
              <a:spcAft>
                <a:spcPts val="200"/>
              </a:spcAft>
              <a:buClr>
                <a:srgbClr val="000000"/>
              </a:buClr>
              <a:buSzTx/>
              <a:buFont typeface="Aptos" panose="020B0004020202020204" pitchFamily="34" charset="0"/>
              <a:buNone/>
              <a:tabLst/>
              <a:defRPr/>
            </a:pPr>
            <a:r>
              <a:rPr kumimoji="0" lang="en-GB" sz="1200" b="0" i="0" u="none" strike="noStrike" kern="1200" cap="none" spc="0" normalizeH="0" baseline="0" noProof="0" dirty="0">
                <a:ln>
                  <a:noFill/>
                </a:ln>
                <a:solidFill>
                  <a:schemeClr val="tx2"/>
                </a:solidFill>
                <a:effectLst/>
                <a:uLnTx/>
                <a:uFillTx/>
                <a:latin typeface="+mj-lt"/>
                <a:ea typeface="+mn-ea"/>
                <a:cs typeface="+mn-cs"/>
              </a:rPr>
              <a:t>Extend/re-create  the token via SRAM</a:t>
            </a:r>
          </a:p>
        </p:txBody>
      </p:sp>
      <p:cxnSp>
        <p:nvCxnSpPr>
          <p:cNvPr id="26" name="Rechte verbindingslijn 105">
            <a:extLst>
              <a:ext uri="{FF2B5EF4-FFF2-40B4-BE49-F238E27FC236}">
                <a16:creationId xmlns:a16="http://schemas.microsoft.com/office/drawing/2014/main" id="{5E7F7CF4-B981-2A83-8B45-BA511E34A642}"/>
              </a:ext>
            </a:extLst>
          </p:cNvPr>
          <p:cNvCxnSpPr>
            <a:cxnSpLocks/>
          </p:cNvCxnSpPr>
          <p:nvPr/>
        </p:nvCxnSpPr>
        <p:spPr>
          <a:xfrm>
            <a:off x="9606107" y="3321450"/>
            <a:ext cx="0" cy="1027007"/>
          </a:xfrm>
          <a:prstGeom prst="line">
            <a:avLst/>
          </a:prstGeom>
          <a:ln w="12700" cap="rnd">
            <a:solidFill>
              <a:schemeClr val="tx2"/>
            </a:solidFill>
            <a:round/>
          </a:ln>
        </p:spPr>
        <p:style>
          <a:lnRef idx="1">
            <a:schemeClr val="accent1"/>
          </a:lnRef>
          <a:fillRef idx="0">
            <a:schemeClr val="accent1"/>
          </a:fillRef>
          <a:effectRef idx="0">
            <a:schemeClr val="accent1"/>
          </a:effectRef>
          <a:fontRef idx="minor">
            <a:schemeClr val="tx1"/>
          </a:fontRef>
        </p:style>
      </p:cxnSp>
      <p:pic>
        <p:nvPicPr>
          <p:cNvPr id="27" name="Graphic 26">
            <a:extLst>
              <a:ext uri="{FF2B5EF4-FFF2-40B4-BE49-F238E27FC236}">
                <a16:creationId xmlns:a16="http://schemas.microsoft.com/office/drawing/2014/main" id="{6DE9787F-546A-4C01-E27E-4B3CC67EFC2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9389003" y="4486588"/>
            <a:ext cx="434208" cy="434204"/>
          </a:xfrm>
          <a:prstGeom prst="rect">
            <a:avLst/>
          </a:prstGeom>
        </p:spPr>
      </p:pic>
      <p:grpSp>
        <p:nvGrpSpPr>
          <p:cNvPr id="28" name="Group 27">
            <a:extLst>
              <a:ext uri="{FF2B5EF4-FFF2-40B4-BE49-F238E27FC236}">
                <a16:creationId xmlns:a16="http://schemas.microsoft.com/office/drawing/2014/main" id="{82BF5A28-1B96-FC79-80E4-458337EAFF58}"/>
              </a:ext>
            </a:extLst>
          </p:cNvPr>
          <p:cNvGrpSpPr/>
          <p:nvPr/>
        </p:nvGrpSpPr>
        <p:grpSpPr>
          <a:xfrm>
            <a:off x="1294815" y="3792779"/>
            <a:ext cx="704756" cy="710466"/>
            <a:chOff x="896611" y="3792779"/>
            <a:chExt cx="704756" cy="710466"/>
          </a:xfrm>
        </p:grpSpPr>
        <p:sp>
          <p:nvSpPr>
            <p:cNvPr id="29" name="Rechthoek: afgeronde hoeken 107">
              <a:extLst>
                <a:ext uri="{FF2B5EF4-FFF2-40B4-BE49-F238E27FC236}">
                  <a16:creationId xmlns:a16="http://schemas.microsoft.com/office/drawing/2014/main" id="{5CCBE6DC-AD03-0425-07AF-26838997BE05}"/>
                </a:ext>
              </a:extLst>
            </p:cNvPr>
            <p:cNvSpPr/>
            <p:nvPr/>
          </p:nvSpPr>
          <p:spPr>
            <a:xfrm>
              <a:off x="896611" y="3792779"/>
              <a:ext cx="704756" cy="71046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grpSp>
          <p:nvGrpSpPr>
            <p:cNvPr id="30" name="Icoon_1_6">
              <a:extLst>
                <a:ext uri="{FF2B5EF4-FFF2-40B4-BE49-F238E27FC236}">
                  <a16:creationId xmlns:a16="http://schemas.microsoft.com/office/drawing/2014/main" id="{417CB36E-D61D-3501-D8A2-C70CAA06AB01}"/>
                </a:ext>
              </a:extLst>
            </p:cNvPr>
            <p:cNvGrpSpPr>
              <a:grpSpLocks noChangeAspect="1"/>
            </p:cNvGrpSpPr>
            <p:nvPr/>
          </p:nvGrpSpPr>
          <p:grpSpPr>
            <a:xfrm>
              <a:off x="1086395" y="3932642"/>
              <a:ext cx="397012" cy="453745"/>
              <a:chOff x="7814872" y="2457809"/>
              <a:chExt cx="397021" cy="453755"/>
            </a:xfrm>
            <a:solidFill>
              <a:schemeClr val="bg1"/>
            </a:solidFill>
          </p:grpSpPr>
          <p:sp>
            <p:nvSpPr>
              <p:cNvPr id="31" name="Vrije vorm: vorm 592">
                <a:extLst>
                  <a:ext uri="{FF2B5EF4-FFF2-40B4-BE49-F238E27FC236}">
                    <a16:creationId xmlns:a16="http://schemas.microsoft.com/office/drawing/2014/main" id="{2CEF84AD-27B0-4E7C-1ADF-F3549F8667E6}"/>
                  </a:ext>
                </a:extLst>
              </p:cNvPr>
              <p:cNvSpPr/>
              <p:nvPr/>
            </p:nvSpPr>
            <p:spPr>
              <a:xfrm>
                <a:off x="7814872" y="2457809"/>
                <a:ext cx="397021" cy="453755"/>
              </a:xfrm>
              <a:custGeom>
                <a:avLst/>
                <a:gdLst>
                  <a:gd name="connsiteX0" fmla="*/ 198511 w 397021"/>
                  <a:gd name="connsiteY0" fmla="*/ 453756 h 453755"/>
                  <a:gd name="connsiteX1" fmla="*/ 173064 w 397021"/>
                  <a:gd name="connsiteY1" fmla="*/ 449029 h 453755"/>
                  <a:gd name="connsiteX2" fmla="*/ 153383 w 397021"/>
                  <a:gd name="connsiteY2" fmla="*/ 441467 h 453755"/>
                  <a:gd name="connsiteX3" fmla="*/ 1 w 397021"/>
                  <a:gd name="connsiteY3" fmla="*/ 218134 h 453755"/>
                  <a:gd name="connsiteX4" fmla="*/ 1 w 397021"/>
                  <a:gd name="connsiteY4" fmla="*/ 74186 h 453755"/>
                  <a:gd name="connsiteX5" fmla="*/ 24692 w 397021"/>
                  <a:gd name="connsiteY5" fmla="*/ 35543 h 453755"/>
                  <a:gd name="connsiteX6" fmla="*/ 194503 w 397021"/>
                  <a:gd name="connsiteY6" fmla="*/ 0 h 453755"/>
                  <a:gd name="connsiteX7" fmla="*/ 198643 w 397021"/>
                  <a:gd name="connsiteY7" fmla="*/ 19 h 453755"/>
                  <a:gd name="connsiteX8" fmla="*/ 202159 w 397021"/>
                  <a:gd name="connsiteY8" fmla="*/ 0 h 453755"/>
                  <a:gd name="connsiteX9" fmla="*/ 372103 w 397021"/>
                  <a:gd name="connsiteY9" fmla="*/ 35448 h 453755"/>
                  <a:gd name="connsiteX10" fmla="*/ 397021 w 397021"/>
                  <a:gd name="connsiteY10" fmla="*/ 74281 h 453755"/>
                  <a:gd name="connsiteX11" fmla="*/ 397021 w 397021"/>
                  <a:gd name="connsiteY11" fmla="*/ 218134 h 453755"/>
                  <a:gd name="connsiteX12" fmla="*/ 243639 w 397021"/>
                  <a:gd name="connsiteY12" fmla="*/ 441467 h 453755"/>
                  <a:gd name="connsiteX13" fmla="*/ 223958 w 397021"/>
                  <a:gd name="connsiteY13" fmla="*/ 449029 h 453755"/>
                  <a:gd name="connsiteX14" fmla="*/ 198511 w 397021"/>
                  <a:gd name="connsiteY14" fmla="*/ 453756 h 453755"/>
                  <a:gd name="connsiteX15" fmla="*/ 194729 w 397021"/>
                  <a:gd name="connsiteY15" fmla="*/ 28359 h 453755"/>
                  <a:gd name="connsiteX16" fmla="*/ 36262 w 397021"/>
                  <a:gd name="connsiteY16" fmla="*/ 61425 h 453755"/>
                  <a:gd name="connsiteX17" fmla="*/ 28359 w 397021"/>
                  <a:gd name="connsiteY17" fmla="*/ 74091 h 453755"/>
                  <a:gd name="connsiteX18" fmla="*/ 28359 w 397021"/>
                  <a:gd name="connsiteY18" fmla="*/ 218134 h 453755"/>
                  <a:gd name="connsiteX19" fmla="*/ 163554 w 397021"/>
                  <a:gd name="connsiteY19" fmla="*/ 414999 h 453755"/>
                  <a:gd name="connsiteX20" fmla="*/ 183235 w 397021"/>
                  <a:gd name="connsiteY20" fmla="*/ 422561 h 453755"/>
                  <a:gd name="connsiteX21" fmla="*/ 198511 w 397021"/>
                  <a:gd name="connsiteY21" fmla="*/ 425416 h 453755"/>
                  <a:gd name="connsiteX22" fmla="*/ 213786 w 397021"/>
                  <a:gd name="connsiteY22" fmla="*/ 422580 h 453755"/>
                  <a:gd name="connsiteX23" fmla="*/ 233467 w 397021"/>
                  <a:gd name="connsiteY23" fmla="*/ 415018 h 453755"/>
                  <a:gd name="connsiteX24" fmla="*/ 368662 w 397021"/>
                  <a:gd name="connsiteY24" fmla="*/ 218134 h 453755"/>
                  <a:gd name="connsiteX25" fmla="*/ 368662 w 397021"/>
                  <a:gd name="connsiteY25" fmla="*/ 74186 h 453755"/>
                  <a:gd name="connsiteX26" fmla="*/ 360533 w 397021"/>
                  <a:gd name="connsiteY26" fmla="*/ 61330 h 453755"/>
                  <a:gd name="connsiteX27" fmla="*/ 202178 w 397021"/>
                  <a:gd name="connsiteY27" fmla="*/ 28359 h 453755"/>
                  <a:gd name="connsiteX28" fmla="*/ 198643 w 397021"/>
                  <a:gd name="connsiteY28" fmla="*/ 28377 h 453755"/>
                  <a:gd name="connsiteX29" fmla="*/ 194729 w 397021"/>
                  <a:gd name="connsiteY29" fmla="*/ 28359 h 453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7021" h="453755">
                    <a:moveTo>
                      <a:pt x="198511" y="453756"/>
                    </a:moveTo>
                    <a:cubicBezTo>
                      <a:pt x="189795" y="453756"/>
                      <a:pt x="181231" y="452168"/>
                      <a:pt x="173064" y="449029"/>
                    </a:cubicBezTo>
                    <a:lnTo>
                      <a:pt x="153383" y="441467"/>
                    </a:lnTo>
                    <a:cubicBezTo>
                      <a:pt x="61633" y="406170"/>
                      <a:pt x="1" y="316425"/>
                      <a:pt x="1" y="218134"/>
                    </a:cubicBezTo>
                    <a:lnTo>
                      <a:pt x="1" y="74186"/>
                    </a:lnTo>
                    <a:cubicBezTo>
                      <a:pt x="-94" y="57625"/>
                      <a:pt x="9605" y="42443"/>
                      <a:pt x="24692" y="35543"/>
                    </a:cubicBezTo>
                    <a:cubicBezTo>
                      <a:pt x="78762" y="11930"/>
                      <a:pt x="135857" y="0"/>
                      <a:pt x="194503" y="0"/>
                    </a:cubicBezTo>
                    <a:lnTo>
                      <a:pt x="198643" y="19"/>
                    </a:lnTo>
                    <a:lnTo>
                      <a:pt x="202159" y="0"/>
                    </a:lnTo>
                    <a:cubicBezTo>
                      <a:pt x="261051" y="0"/>
                      <a:pt x="318240" y="11930"/>
                      <a:pt x="372103" y="35448"/>
                    </a:cubicBezTo>
                    <a:cubicBezTo>
                      <a:pt x="387398" y="42443"/>
                      <a:pt x="397134" y="57662"/>
                      <a:pt x="397021" y="74281"/>
                    </a:cubicBezTo>
                    <a:lnTo>
                      <a:pt x="397021" y="218134"/>
                    </a:lnTo>
                    <a:cubicBezTo>
                      <a:pt x="397021" y="316425"/>
                      <a:pt x="335388" y="406170"/>
                      <a:pt x="243639" y="441467"/>
                    </a:cubicBezTo>
                    <a:lnTo>
                      <a:pt x="223958" y="449029"/>
                    </a:lnTo>
                    <a:cubicBezTo>
                      <a:pt x="215790" y="452168"/>
                      <a:pt x="207226" y="453756"/>
                      <a:pt x="198511" y="453756"/>
                    </a:cubicBezTo>
                    <a:close/>
                    <a:moveTo>
                      <a:pt x="194729" y="28359"/>
                    </a:moveTo>
                    <a:cubicBezTo>
                      <a:pt x="139846" y="28359"/>
                      <a:pt x="86532" y="39494"/>
                      <a:pt x="36262" y="61425"/>
                    </a:cubicBezTo>
                    <a:cubicBezTo>
                      <a:pt x="31479" y="63618"/>
                      <a:pt x="28321" y="68609"/>
                      <a:pt x="28359" y="74091"/>
                    </a:cubicBezTo>
                    <a:lnTo>
                      <a:pt x="28359" y="218134"/>
                    </a:lnTo>
                    <a:cubicBezTo>
                      <a:pt x="28359" y="304779"/>
                      <a:pt x="82694" y="383899"/>
                      <a:pt x="163554" y="414999"/>
                    </a:cubicBezTo>
                    <a:lnTo>
                      <a:pt x="183235" y="422561"/>
                    </a:lnTo>
                    <a:cubicBezTo>
                      <a:pt x="188150" y="424452"/>
                      <a:pt x="193274" y="425416"/>
                      <a:pt x="198511" y="425416"/>
                    </a:cubicBezTo>
                    <a:cubicBezTo>
                      <a:pt x="203748" y="425416"/>
                      <a:pt x="208871" y="424452"/>
                      <a:pt x="213786" y="422580"/>
                    </a:cubicBezTo>
                    <a:lnTo>
                      <a:pt x="233467" y="415018"/>
                    </a:lnTo>
                    <a:cubicBezTo>
                      <a:pt x="314327" y="383880"/>
                      <a:pt x="368662" y="304779"/>
                      <a:pt x="368662" y="218134"/>
                    </a:cubicBezTo>
                    <a:lnTo>
                      <a:pt x="368662" y="74186"/>
                    </a:lnTo>
                    <a:cubicBezTo>
                      <a:pt x="368700" y="68647"/>
                      <a:pt x="365505" y="63618"/>
                      <a:pt x="360533" y="61330"/>
                    </a:cubicBezTo>
                    <a:cubicBezTo>
                      <a:pt x="310451" y="39456"/>
                      <a:pt x="257137" y="28359"/>
                      <a:pt x="202178" y="28359"/>
                    </a:cubicBezTo>
                    <a:lnTo>
                      <a:pt x="198643" y="28377"/>
                    </a:lnTo>
                    <a:lnTo>
                      <a:pt x="194729" y="28359"/>
                    </a:lnTo>
                    <a:close/>
                  </a:path>
                </a:pathLst>
              </a:custGeom>
              <a:grpFill/>
              <a:ln w="18653" cap="flat">
                <a:noFill/>
                <a:prstDash val="solid"/>
                <a:miter/>
              </a:ln>
            </p:spPr>
            <p:txBody>
              <a:bodyPr rtlCol="0" anchor="ctr"/>
              <a:lstStyle/>
              <a:p>
                <a:endParaRPr lang="nl-NL">
                  <a:solidFill>
                    <a:schemeClr val="bg1"/>
                  </a:solidFill>
                </a:endParaRPr>
              </a:p>
            </p:txBody>
          </p:sp>
          <p:sp>
            <p:nvSpPr>
              <p:cNvPr id="32" name="Vrije vorm: vorm 593">
                <a:extLst>
                  <a:ext uri="{FF2B5EF4-FFF2-40B4-BE49-F238E27FC236}">
                    <a16:creationId xmlns:a16="http://schemas.microsoft.com/office/drawing/2014/main" id="{AA05A417-B44D-1ECC-1D07-024BF4CCF507}"/>
                  </a:ext>
                </a:extLst>
              </p:cNvPr>
              <p:cNvSpPr/>
              <p:nvPr/>
            </p:nvSpPr>
            <p:spPr>
              <a:xfrm>
                <a:off x="7914128" y="2542903"/>
                <a:ext cx="198509" cy="255227"/>
              </a:xfrm>
              <a:custGeom>
                <a:avLst/>
                <a:gdLst>
                  <a:gd name="connsiteX0" fmla="*/ 42538 w 198509"/>
                  <a:gd name="connsiteY0" fmla="*/ 255208 h 255227"/>
                  <a:gd name="connsiteX1" fmla="*/ 0 w 198509"/>
                  <a:gd name="connsiteY1" fmla="*/ 212670 h 255227"/>
                  <a:gd name="connsiteX2" fmla="*/ 0 w 198509"/>
                  <a:gd name="connsiteY2" fmla="*/ 127595 h 255227"/>
                  <a:gd name="connsiteX3" fmla="*/ 28359 w 198509"/>
                  <a:gd name="connsiteY3" fmla="*/ 87496 h 255227"/>
                  <a:gd name="connsiteX4" fmla="*/ 28359 w 198509"/>
                  <a:gd name="connsiteY4" fmla="*/ 70896 h 255227"/>
                  <a:gd name="connsiteX5" fmla="*/ 99255 w 198509"/>
                  <a:gd name="connsiteY5" fmla="*/ 0 h 255227"/>
                  <a:gd name="connsiteX6" fmla="*/ 170151 w 198509"/>
                  <a:gd name="connsiteY6" fmla="*/ 70896 h 255227"/>
                  <a:gd name="connsiteX7" fmla="*/ 170151 w 198509"/>
                  <a:gd name="connsiteY7" fmla="*/ 87515 h 255227"/>
                  <a:gd name="connsiteX8" fmla="*/ 198510 w 198509"/>
                  <a:gd name="connsiteY8" fmla="*/ 127614 h 255227"/>
                  <a:gd name="connsiteX9" fmla="*/ 198510 w 198509"/>
                  <a:gd name="connsiteY9" fmla="*/ 212689 h 255227"/>
                  <a:gd name="connsiteX10" fmla="*/ 155972 w 198509"/>
                  <a:gd name="connsiteY10" fmla="*/ 255227 h 255227"/>
                  <a:gd name="connsiteX11" fmla="*/ 42538 w 198509"/>
                  <a:gd name="connsiteY11" fmla="*/ 255227 h 255227"/>
                  <a:gd name="connsiteX12" fmla="*/ 42538 w 198509"/>
                  <a:gd name="connsiteY12" fmla="*/ 113434 h 255227"/>
                  <a:gd name="connsiteX13" fmla="*/ 28359 w 198509"/>
                  <a:gd name="connsiteY13" fmla="*/ 127614 h 255227"/>
                  <a:gd name="connsiteX14" fmla="*/ 28359 w 198509"/>
                  <a:gd name="connsiteY14" fmla="*/ 212689 h 255227"/>
                  <a:gd name="connsiteX15" fmla="*/ 42538 w 198509"/>
                  <a:gd name="connsiteY15" fmla="*/ 226868 h 255227"/>
                  <a:gd name="connsiteX16" fmla="*/ 155972 w 198509"/>
                  <a:gd name="connsiteY16" fmla="*/ 226868 h 255227"/>
                  <a:gd name="connsiteX17" fmla="*/ 170151 w 198509"/>
                  <a:gd name="connsiteY17" fmla="*/ 212689 h 255227"/>
                  <a:gd name="connsiteX18" fmla="*/ 170151 w 198509"/>
                  <a:gd name="connsiteY18" fmla="*/ 127614 h 255227"/>
                  <a:gd name="connsiteX19" fmla="*/ 155972 w 198509"/>
                  <a:gd name="connsiteY19" fmla="*/ 113434 h 255227"/>
                  <a:gd name="connsiteX20" fmla="*/ 42538 w 198509"/>
                  <a:gd name="connsiteY20" fmla="*/ 113434 h 255227"/>
                  <a:gd name="connsiteX21" fmla="*/ 141793 w 198509"/>
                  <a:gd name="connsiteY21" fmla="*/ 85076 h 255227"/>
                  <a:gd name="connsiteX22" fmla="*/ 141793 w 198509"/>
                  <a:gd name="connsiteY22" fmla="*/ 70896 h 255227"/>
                  <a:gd name="connsiteX23" fmla="*/ 99255 w 198509"/>
                  <a:gd name="connsiteY23" fmla="*/ 28359 h 255227"/>
                  <a:gd name="connsiteX24" fmla="*/ 56717 w 198509"/>
                  <a:gd name="connsiteY24" fmla="*/ 70896 h 255227"/>
                  <a:gd name="connsiteX25" fmla="*/ 56717 w 198509"/>
                  <a:gd name="connsiteY25" fmla="*/ 85076 h 255227"/>
                  <a:gd name="connsiteX26" fmla="*/ 141793 w 198509"/>
                  <a:gd name="connsiteY26" fmla="*/ 85076 h 255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98509" h="255227">
                    <a:moveTo>
                      <a:pt x="42538" y="255208"/>
                    </a:moveTo>
                    <a:cubicBezTo>
                      <a:pt x="19076" y="255208"/>
                      <a:pt x="0" y="236132"/>
                      <a:pt x="0" y="212670"/>
                    </a:cubicBezTo>
                    <a:lnTo>
                      <a:pt x="0" y="127595"/>
                    </a:lnTo>
                    <a:cubicBezTo>
                      <a:pt x="0" y="109445"/>
                      <a:pt x="11627" y="93413"/>
                      <a:pt x="28359" y="87496"/>
                    </a:cubicBezTo>
                    <a:lnTo>
                      <a:pt x="28359" y="70896"/>
                    </a:lnTo>
                    <a:cubicBezTo>
                      <a:pt x="28359" y="31799"/>
                      <a:pt x="60158" y="0"/>
                      <a:pt x="99255" y="0"/>
                    </a:cubicBezTo>
                    <a:cubicBezTo>
                      <a:pt x="138352" y="0"/>
                      <a:pt x="170151" y="31799"/>
                      <a:pt x="170151" y="70896"/>
                    </a:cubicBezTo>
                    <a:lnTo>
                      <a:pt x="170151" y="87515"/>
                    </a:lnTo>
                    <a:cubicBezTo>
                      <a:pt x="186883" y="93451"/>
                      <a:pt x="198510" y="109483"/>
                      <a:pt x="198510" y="127614"/>
                    </a:cubicBezTo>
                    <a:lnTo>
                      <a:pt x="198510" y="212689"/>
                    </a:lnTo>
                    <a:cubicBezTo>
                      <a:pt x="198510" y="236151"/>
                      <a:pt x="179434" y="255227"/>
                      <a:pt x="155972" y="255227"/>
                    </a:cubicBezTo>
                    <a:lnTo>
                      <a:pt x="42538" y="255227"/>
                    </a:lnTo>
                    <a:close/>
                    <a:moveTo>
                      <a:pt x="42538" y="113434"/>
                    </a:moveTo>
                    <a:cubicBezTo>
                      <a:pt x="34711" y="113434"/>
                      <a:pt x="28359" y="119787"/>
                      <a:pt x="28359" y="127614"/>
                    </a:cubicBezTo>
                    <a:lnTo>
                      <a:pt x="28359" y="212689"/>
                    </a:lnTo>
                    <a:cubicBezTo>
                      <a:pt x="28359" y="220516"/>
                      <a:pt x="34711" y="226868"/>
                      <a:pt x="42538" y="226868"/>
                    </a:cubicBezTo>
                    <a:lnTo>
                      <a:pt x="155972" y="226868"/>
                    </a:lnTo>
                    <a:cubicBezTo>
                      <a:pt x="163799" y="226868"/>
                      <a:pt x="170151" y="220516"/>
                      <a:pt x="170151" y="212689"/>
                    </a:cubicBezTo>
                    <a:lnTo>
                      <a:pt x="170151" y="127614"/>
                    </a:lnTo>
                    <a:cubicBezTo>
                      <a:pt x="170151" y="119787"/>
                      <a:pt x="163799" y="113434"/>
                      <a:pt x="155972" y="113434"/>
                    </a:cubicBezTo>
                    <a:lnTo>
                      <a:pt x="42538" y="113434"/>
                    </a:lnTo>
                    <a:close/>
                    <a:moveTo>
                      <a:pt x="141793" y="85076"/>
                    </a:moveTo>
                    <a:lnTo>
                      <a:pt x="141793" y="70896"/>
                    </a:lnTo>
                    <a:cubicBezTo>
                      <a:pt x="141793" y="47434"/>
                      <a:pt x="122717" y="28359"/>
                      <a:pt x="99255" y="28359"/>
                    </a:cubicBezTo>
                    <a:cubicBezTo>
                      <a:pt x="75793" y="28359"/>
                      <a:pt x="56717" y="47434"/>
                      <a:pt x="56717" y="70896"/>
                    </a:cubicBezTo>
                    <a:lnTo>
                      <a:pt x="56717" y="85076"/>
                    </a:lnTo>
                    <a:lnTo>
                      <a:pt x="141793" y="85076"/>
                    </a:lnTo>
                    <a:close/>
                  </a:path>
                </a:pathLst>
              </a:custGeom>
              <a:grpFill/>
              <a:ln w="18653" cap="flat">
                <a:noFill/>
                <a:prstDash val="solid"/>
                <a:miter/>
              </a:ln>
            </p:spPr>
            <p:txBody>
              <a:bodyPr rtlCol="0" anchor="ctr"/>
              <a:lstStyle/>
              <a:p>
                <a:endParaRPr lang="nl-NL">
                  <a:solidFill>
                    <a:schemeClr val="bg1"/>
                  </a:solidFill>
                </a:endParaRPr>
              </a:p>
            </p:txBody>
          </p:sp>
          <p:sp>
            <p:nvSpPr>
              <p:cNvPr id="33" name="Vrije vorm: vorm 594">
                <a:extLst>
                  <a:ext uri="{FF2B5EF4-FFF2-40B4-BE49-F238E27FC236}">
                    <a16:creationId xmlns:a16="http://schemas.microsoft.com/office/drawing/2014/main" id="{4EF611D0-E158-7F70-1262-D2A16943E832}"/>
                  </a:ext>
                </a:extLst>
              </p:cNvPr>
              <p:cNvSpPr/>
              <p:nvPr/>
            </p:nvSpPr>
            <p:spPr>
              <a:xfrm>
                <a:off x="7992114" y="2692315"/>
                <a:ext cx="42537" cy="42537"/>
              </a:xfrm>
              <a:custGeom>
                <a:avLst/>
                <a:gdLst>
                  <a:gd name="connsiteX0" fmla="*/ 42538 w 42537"/>
                  <a:gd name="connsiteY0" fmla="*/ 21269 h 42537"/>
                  <a:gd name="connsiteX1" fmla="*/ 21269 w 42537"/>
                  <a:gd name="connsiteY1" fmla="*/ 42538 h 42537"/>
                  <a:gd name="connsiteX2" fmla="*/ 0 w 42537"/>
                  <a:gd name="connsiteY2" fmla="*/ 21269 h 42537"/>
                  <a:gd name="connsiteX3" fmla="*/ 21269 w 42537"/>
                  <a:gd name="connsiteY3" fmla="*/ 0 h 42537"/>
                  <a:gd name="connsiteX4" fmla="*/ 42538 w 42537"/>
                  <a:gd name="connsiteY4" fmla="*/ 21269 h 42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537" h="42537">
                    <a:moveTo>
                      <a:pt x="42538" y="21269"/>
                    </a:moveTo>
                    <a:cubicBezTo>
                      <a:pt x="42538" y="33015"/>
                      <a:pt x="33015" y="42538"/>
                      <a:pt x="21269" y="42538"/>
                    </a:cubicBezTo>
                    <a:cubicBezTo>
                      <a:pt x="9522" y="42538"/>
                      <a:pt x="0" y="33015"/>
                      <a:pt x="0" y="21269"/>
                    </a:cubicBezTo>
                    <a:cubicBezTo>
                      <a:pt x="0" y="9522"/>
                      <a:pt x="9522" y="0"/>
                      <a:pt x="21269" y="0"/>
                    </a:cubicBezTo>
                    <a:cubicBezTo>
                      <a:pt x="33015" y="0"/>
                      <a:pt x="42538" y="9522"/>
                      <a:pt x="42538" y="21269"/>
                    </a:cubicBezTo>
                    <a:close/>
                  </a:path>
                </a:pathLst>
              </a:custGeom>
              <a:grpFill/>
              <a:ln w="18653" cap="flat">
                <a:noFill/>
                <a:prstDash val="solid"/>
                <a:miter/>
              </a:ln>
            </p:spPr>
            <p:txBody>
              <a:bodyPr rtlCol="0" anchor="ctr"/>
              <a:lstStyle/>
              <a:p>
                <a:endParaRPr lang="nl-NL">
                  <a:solidFill>
                    <a:schemeClr val="bg1"/>
                  </a:solidFill>
                </a:endParaRPr>
              </a:p>
            </p:txBody>
          </p:sp>
        </p:grpSp>
      </p:grpSp>
      <p:pic>
        <p:nvPicPr>
          <p:cNvPr id="34" name="Icoon_1_1">
            <a:extLst>
              <a:ext uri="{FF2B5EF4-FFF2-40B4-BE49-F238E27FC236}">
                <a16:creationId xmlns:a16="http://schemas.microsoft.com/office/drawing/2014/main" id="{BE43AC51-39B7-C575-4738-C1BEE024592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145411" y="3284576"/>
            <a:ext cx="364051" cy="364051"/>
          </a:xfrm>
          <a:prstGeom prst="rect">
            <a:avLst/>
          </a:prstGeom>
        </p:spPr>
      </p:pic>
      <p:pic>
        <p:nvPicPr>
          <p:cNvPr id="35" name="Icoon_3_5">
            <a:extLst>
              <a:ext uri="{FF2B5EF4-FFF2-40B4-BE49-F238E27FC236}">
                <a16:creationId xmlns:a16="http://schemas.microsoft.com/office/drawing/2014/main" id="{3F0605BB-30BD-662D-09AA-23688DE58B0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761518" y="4513090"/>
            <a:ext cx="381199" cy="381199"/>
          </a:xfrm>
          <a:prstGeom prst="rect">
            <a:avLst/>
          </a:prstGeom>
        </p:spPr>
      </p:pic>
      <p:sp>
        <p:nvSpPr>
          <p:cNvPr id="36" name="Vrije vorm: vorm 597">
            <a:extLst>
              <a:ext uri="{FF2B5EF4-FFF2-40B4-BE49-F238E27FC236}">
                <a16:creationId xmlns:a16="http://schemas.microsoft.com/office/drawing/2014/main" id="{E7150C99-A699-D15F-B6EC-04F8CC8A64EB}"/>
              </a:ext>
            </a:extLst>
          </p:cNvPr>
          <p:cNvSpPr/>
          <p:nvPr/>
        </p:nvSpPr>
        <p:spPr>
          <a:xfrm>
            <a:off x="6198195" y="3076935"/>
            <a:ext cx="198505" cy="283579"/>
          </a:xfrm>
          <a:custGeom>
            <a:avLst/>
            <a:gdLst>
              <a:gd name="connsiteX0" fmla="*/ 42538 w 198509"/>
              <a:gd name="connsiteY0" fmla="*/ 283586 h 283585"/>
              <a:gd name="connsiteX1" fmla="*/ 0 w 198509"/>
              <a:gd name="connsiteY1" fmla="*/ 241048 h 283585"/>
              <a:gd name="connsiteX2" fmla="*/ 0 w 198509"/>
              <a:gd name="connsiteY2" fmla="*/ 155972 h 283585"/>
              <a:gd name="connsiteX3" fmla="*/ 42538 w 198509"/>
              <a:gd name="connsiteY3" fmla="*/ 113434 h 283585"/>
              <a:gd name="connsiteX4" fmla="*/ 141793 w 198509"/>
              <a:gd name="connsiteY4" fmla="*/ 113434 h 283585"/>
              <a:gd name="connsiteX5" fmla="*/ 141793 w 198509"/>
              <a:gd name="connsiteY5" fmla="*/ 70896 h 283585"/>
              <a:gd name="connsiteX6" fmla="*/ 99255 w 198509"/>
              <a:gd name="connsiteY6" fmla="*/ 28359 h 283585"/>
              <a:gd name="connsiteX7" fmla="*/ 56717 w 198509"/>
              <a:gd name="connsiteY7" fmla="*/ 70896 h 283585"/>
              <a:gd name="connsiteX8" fmla="*/ 42538 w 198509"/>
              <a:gd name="connsiteY8" fmla="*/ 85076 h 283585"/>
              <a:gd name="connsiteX9" fmla="*/ 28359 w 198509"/>
              <a:gd name="connsiteY9" fmla="*/ 70896 h 283585"/>
              <a:gd name="connsiteX10" fmla="*/ 99255 w 198509"/>
              <a:gd name="connsiteY10" fmla="*/ 0 h 283585"/>
              <a:gd name="connsiteX11" fmla="*/ 170151 w 198509"/>
              <a:gd name="connsiteY11" fmla="*/ 70896 h 283585"/>
              <a:gd name="connsiteX12" fmla="*/ 170151 w 198509"/>
              <a:gd name="connsiteY12" fmla="*/ 115873 h 283585"/>
              <a:gd name="connsiteX13" fmla="*/ 198510 w 198509"/>
              <a:gd name="connsiteY13" fmla="*/ 155972 h 283585"/>
              <a:gd name="connsiteX14" fmla="*/ 198510 w 198509"/>
              <a:gd name="connsiteY14" fmla="*/ 241048 h 283585"/>
              <a:gd name="connsiteX15" fmla="*/ 155972 w 198509"/>
              <a:gd name="connsiteY15" fmla="*/ 283586 h 283585"/>
              <a:gd name="connsiteX16" fmla="*/ 42538 w 198509"/>
              <a:gd name="connsiteY16" fmla="*/ 283586 h 283585"/>
              <a:gd name="connsiteX17" fmla="*/ 42538 w 198509"/>
              <a:gd name="connsiteY17" fmla="*/ 141812 h 283585"/>
              <a:gd name="connsiteX18" fmla="*/ 28359 w 198509"/>
              <a:gd name="connsiteY18" fmla="*/ 155991 h 283585"/>
              <a:gd name="connsiteX19" fmla="*/ 28359 w 198509"/>
              <a:gd name="connsiteY19" fmla="*/ 241067 h 283585"/>
              <a:gd name="connsiteX20" fmla="*/ 42538 w 198509"/>
              <a:gd name="connsiteY20" fmla="*/ 255246 h 283585"/>
              <a:gd name="connsiteX21" fmla="*/ 155972 w 198509"/>
              <a:gd name="connsiteY21" fmla="*/ 255246 h 283585"/>
              <a:gd name="connsiteX22" fmla="*/ 170151 w 198509"/>
              <a:gd name="connsiteY22" fmla="*/ 241067 h 283585"/>
              <a:gd name="connsiteX23" fmla="*/ 170151 w 198509"/>
              <a:gd name="connsiteY23" fmla="*/ 155991 h 283585"/>
              <a:gd name="connsiteX24" fmla="*/ 155972 w 198509"/>
              <a:gd name="connsiteY24" fmla="*/ 141812 h 283585"/>
              <a:gd name="connsiteX25" fmla="*/ 42538 w 198509"/>
              <a:gd name="connsiteY25" fmla="*/ 141812 h 283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98509" h="283585">
                <a:moveTo>
                  <a:pt x="42538" y="283586"/>
                </a:moveTo>
                <a:cubicBezTo>
                  <a:pt x="19076" y="283586"/>
                  <a:pt x="0" y="264510"/>
                  <a:pt x="0" y="241048"/>
                </a:cubicBezTo>
                <a:lnTo>
                  <a:pt x="0" y="155972"/>
                </a:lnTo>
                <a:cubicBezTo>
                  <a:pt x="0" y="132510"/>
                  <a:pt x="19076" y="113434"/>
                  <a:pt x="42538" y="113434"/>
                </a:cubicBezTo>
                <a:lnTo>
                  <a:pt x="141793" y="113434"/>
                </a:lnTo>
                <a:lnTo>
                  <a:pt x="141793" y="70896"/>
                </a:lnTo>
                <a:cubicBezTo>
                  <a:pt x="141793" y="47434"/>
                  <a:pt x="122717" y="28359"/>
                  <a:pt x="99255" y="28359"/>
                </a:cubicBezTo>
                <a:cubicBezTo>
                  <a:pt x="75793" y="28359"/>
                  <a:pt x="56717" y="47434"/>
                  <a:pt x="56717" y="70896"/>
                </a:cubicBezTo>
                <a:cubicBezTo>
                  <a:pt x="56717" y="78723"/>
                  <a:pt x="50365" y="85076"/>
                  <a:pt x="42538" y="85076"/>
                </a:cubicBezTo>
                <a:cubicBezTo>
                  <a:pt x="34711" y="85076"/>
                  <a:pt x="28359" y="78723"/>
                  <a:pt x="28359" y="70896"/>
                </a:cubicBezTo>
                <a:cubicBezTo>
                  <a:pt x="28359" y="31799"/>
                  <a:pt x="60158" y="0"/>
                  <a:pt x="99255" y="0"/>
                </a:cubicBezTo>
                <a:cubicBezTo>
                  <a:pt x="138352" y="0"/>
                  <a:pt x="170151" y="31799"/>
                  <a:pt x="170151" y="70896"/>
                </a:cubicBezTo>
                <a:lnTo>
                  <a:pt x="170151" y="115873"/>
                </a:lnTo>
                <a:cubicBezTo>
                  <a:pt x="186883" y="121809"/>
                  <a:pt x="198510" y="137842"/>
                  <a:pt x="198510" y="155972"/>
                </a:cubicBezTo>
                <a:lnTo>
                  <a:pt x="198510" y="241048"/>
                </a:lnTo>
                <a:cubicBezTo>
                  <a:pt x="198510" y="264510"/>
                  <a:pt x="179434" y="283586"/>
                  <a:pt x="155972" y="283586"/>
                </a:cubicBezTo>
                <a:lnTo>
                  <a:pt x="42538" y="283586"/>
                </a:lnTo>
                <a:close/>
                <a:moveTo>
                  <a:pt x="42538" y="141812"/>
                </a:moveTo>
                <a:cubicBezTo>
                  <a:pt x="34711" y="141812"/>
                  <a:pt x="28359" y="148164"/>
                  <a:pt x="28359" y="155991"/>
                </a:cubicBezTo>
                <a:lnTo>
                  <a:pt x="28359" y="241067"/>
                </a:lnTo>
                <a:cubicBezTo>
                  <a:pt x="28359" y="248894"/>
                  <a:pt x="34711" y="255246"/>
                  <a:pt x="42538" y="255246"/>
                </a:cubicBezTo>
                <a:lnTo>
                  <a:pt x="155972" y="255246"/>
                </a:lnTo>
                <a:cubicBezTo>
                  <a:pt x="163799" y="255246"/>
                  <a:pt x="170151" y="248894"/>
                  <a:pt x="170151" y="241067"/>
                </a:cubicBezTo>
                <a:lnTo>
                  <a:pt x="170151" y="155991"/>
                </a:lnTo>
                <a:cubicBezTo>
                  <a:pt x="170151" y="148164"/>
                  <a:pt x="163799" y="141812"/>
                  <a:pt x="155972" y="141812"/>
                </a:cubicBezTo>
                <a:lnTo>
                  <a:pt x="42538" y="141812"/>
                </a:lnTo>
                <a:close/>
              </a:path>
            </a:pathLst>
          </a:custGeom>
          <a:solidFill>
            <a:schemeClr val="bg1"/>
          </a:solidFill>
          <a:ln w="18653" cap="flat">
            <a:noFill/>
            <a:prstDash val="solid"/>
            <a:miter/>
          </a:ln>
        </p:spPr>
        <p:txBody>
          <a:bodyPr rtlCol="0" anchor="ctr"/>
          <a:lstStyle/>
          <a:p>
            <a:endParaRPr lang="nl-NL"/>
          </a:p>
        </p:txBody>
      </p:sp>
      <p:sp>
        <p:nvSpPr>
          <p:cNvPr id="37" name="Rechthoek: afgeronde hoeken 84">
            <a:extLst>
              <a:ext uri="{FF2B5EF4-FFF2-40B4-BE49-F238E27FC236}">
                <a16:creationId xmlns:a16="http://schemas.microsoft.com/office/drawing/2014/main" id="{C47612E5-3D74-AE75-D84E-8AB9DB7944A8}"/>
              </a:ext>
            </a:extLst>
          </p:cNvPr>
          <p:cNvSpPr/>
          <p:nvPr/>
        </p:nvSpPr>
        <p:spPr>
          <a:xfrm>
            <a:off x="7608795" y="2383063"/>
            <a:ext cx="704756" cy="71046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sp>
        <p:nvSpPr>
          <p:cNvPr id="38" name="Vrije vorm: vorm 597">
            <a:extLst>
              <a:ext uri="{FF2B5EF4-FFF2-40B4-BE49-F238E27FC236}">
                <a16:creationId xmlns:a16="http://schemas.microsoft.com/office/drawing/2014/main" id="{A803031F-51E6-DE90-357A-680E0BA9CD67}"/>
              </a:ext>
            </a:extLst>
          </p:cNvPr>
          <p:cNvSpPr/>
          <p:nvPr/>
        </p:nvSpPr>
        <p:spPr>
          <a:xfrm>
            <a:off x="7861919" y="2596506"/>
            <a:ext cx="198505" cy="283579"/>
          </a:xfrm>
          <a:custGeom>
            <a:avLst/>
            <a:gdLst>
              <a:gd name="connsiteX0" fmla="*/ 42538 w 198509"/>
              <a:gd name="connsiteY0" fmla="*/ 283586 h 283585"/>
              <a:gd name="connsiteX1" fmla="*/ 0 w 198509"/>
              <a:gd name="connsiteY1" fmla="*/ 241048 h 283585"/>
              <a:gd name="connsiteX2" fmla="*/ 0 w 198509"/>
              <a:gd name="connsiteY2" fmla="*/ 155972 h 283585"/>
              <a:gd name="connsiteX3" fmla="*/ 42538 w 198509"/>
              <a:gd name="connsiteY3" fmla="*/ 113434 h 283585"/>
              <a:gd name="connsiteX4" fmla="*/ 141793 w 198509"/>
              <a:gd name="connsiteY4" fmla="*/ 113434 h 283585"/>
              <a:gd name="connsiteX5" fmla="*/ 141793 w 198509"/>
              <a:gd name="connsiteY5" fmla="*/ 70896 h 283585"/>
              <a:gd name="connsiteX6" fmla="*/ 99255 w 198509"/>
              <a:gd name="connsiteY6" fmla="*/ 28359 h 283585"/>
              <a:gd name="connsiteX7" fmla="*/ 56717 w 198509"/>
              <a:gd name="connsiteY7" fmla="*/ 70896 h 283585"/>
              <a:gd name="connsiteX8" fmla="*/ 42538 w 198509"/>
              <a:gd name="connsiteY8" fmla="*/ 85076 h 283585"/>
              <a:gd name="connsiteX9" fmla="*/ 28359 w 198509"/>
              <a:gd name="connsiteY9" fmla="*/ 70896 h 283585"/>
              <a:gd name="connsiteX10" fmla="*/ 99255 w 198509"/>
              <a:gd name="connsiteY10" fmla="*/ 0 h 283585"/>
              <a:gd name="connsiteX11" fmla="*/ 170151 w 198509"/>
              <a:gd name="connsiteY11" fmla="*/ 70896 h 283585"/>
              <a:gd name="connsiteX12" fmla="*/ 170151 w 198509"/>
              <a:gd name="connsiteY12" fmla="*/ 115873 h 283585"/>
              <a:gd name="connsiteX13" fmla="*/ 198510 w 198509"/>
              <a:gd name="connsiteY13" fmla="*/ 155972 h 283585"/>
              <a:gd name="connsiteX14" fmla="*/ 198510 w 198509"/>
              <a:gd name="connsiteY14" fmla="*/ 241048 h 283585"/>
              <a:gd name="connsiteX15" fmla="*/ 155972 w 198509"/>
              <a:gd name="connsiteY15" fmla="*/ 283586 h 283585"/>
              <a:gd name="connsiteX16" fmla="*/ 42538 w 198509"/>
              <a:gd name="connsiteY16" fmla="*/ 283586 h 283585"/>
              <a:gd name="connsiteX17" fmla="*/ 42538 w 198509"/>
              <a:gd name="connsiteY17" fmla="*/ 141812 h 283585"/>
              <a:gd name="connsiteX18" fmla="*/ 28359 w 198509"/>
              <a:gd name="connsiteY18" fmla="*/ 155991 h 283585"/>
              <a:gd name="connsiteX19" fmla="*/ 28359 w 198509"/>
              <a:gd name="connsiteY19" fmla="*/ 241067 h 283585"/>
              <a:gd name="connsiteX20" fmla="*/ 42538 w 198509"/>
              <a:gd name="connsiteY20" fmla="*/ 255246 h 283585"/>
              <a:gd name="connsiteX21" fmla="*/ 155972 w 198509"/>
              <a:gd name="connsiteY21" fmla="*/ 255246 h 283585"/>
              <a:gd name="connsiteX22" fmla="*/ 170151 w 198509"/>
              <a:gd name="connsiteY22" fmla="*/ 241067 h 283585"/>
              <a:gd name="connsiteX23" fmla="*/ 170151 w 198509"/>
              <a:gd name="connsiteY23" fmla="*/ 155991 h 283585"/>
              <a:gd name="connsiteX24" fmla="*/ 155972 w 198509"/>
              <a:gd name="connsiteY24" fmla="*/ 141812 h 283585"/>
              <a:gd name="connsiteX25" fmla="*/ 42538 w 198509"/>
              <a:gd name="connsiteY25" fmla="*/ 141812 h 283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98509" h="283585">
                <a:moveTo>
                  <a:pt x="42538" y="283586"/>
                </a:moveTo>
                <a:cubicBezTo>
                  <a:pt x="19076" y="283586"/>
                  <a:pt x="0" y="264510"/>
                  <a:pt x="0" y="241048"/>
                </a:cubicBezTo>
                <a:lnTo>
                  <a:pt x="0" y="155972"/>
                </a:lnTo>
                <a:cubicBezTo>
                  <a:pt x="0" y="132510"/>
                  <a:pt x="19076" y="113434"/>
                  <a:pt x="42538" y="113434"/>
                </a:cubicBezTo>
                <a:lnTo>
                  <a:pt x="141793" y="113434"/>
                </a:lnTo>
                <a:lnTo>
                  <a:pt x="141793" y="70896"/>
                </a:lnTo>
                <a:cubicBezTo>
                  <a:pt x="141793" y="47434"/>
                  <a:pt x="122717" y="28359"/>
                  <a:pt x="99255" y="28359"/>
                </a:cubicBezTo>
                <a:cubicBezTo>
                  <a:pt x="75793" y="28359"/>
                  <a:pt x="56717" y="47434"/>
                  <a:pt x="56717" y="70896"/>
                </a:cubicBezTo>
                <a:cubicBezTo>
                  <a:pt x="56717" y="78723"/>
                  <a:pt x="50365" y="85076"/>
                  <a:pt x="42538" y="85076"/>
                </a:cubicBezTo>
                <a:cubicBezTo>
                  <a:pt x="34711" y="85076"/>
                  <a:pt x="28359" y="78723"/>
                  <a:pt x="28359" y="70896"/>
                </a:cubicBezTo>
                <a:cubicBezTo>
                  <a:pt x="28359" y="31799"/>
                  <a:pt x="60158" y="0"/>
                  <a:pt x="99255" y="0"/>
                </a:cubicBezTo>
                <a:cubicBezTo>
                  <a:pt x="138352" y="0"/>
                  <a:pt x="170151" y="31799"/>
                  <a:pt x="170151" y="70896"/>
                </a:cubicBezTo>
                <a:lnTo>
                  <a:pt x="170151" y="115873"/>
                </a:lnTo>
                <a:cubicBezTo>
                  <a:pt x="186883" y="121809"/>
                  <a:pt x="198510" y="137842"/>
                  <a:pt x="198510" y="155972"/>
                </a:cubicBezTo>
                <a:lnTo>
                  <a:pt x="198510" y="241048"/>
                </a:lnTo>
                <a:cubicBezTo>
                  <a:pt x="198510" y="264510"/>
                  <a:pt x="179434" y="283586"/>
                  <a:pt x="155972" y="283586"/>
                </a:cubicBezTo>
                <a:lnTo>
                  <a:pt x="42538" y="283586"/>
                </a:lnTo>
                <a:close/>
                <a:moveTo>
                  <a:pt x="42538" y="141812"/>
                </a:moveTo>
                <a:cubicBezTo>
                  <a:pt x="34711" y="141812"/>
                  <a:pt x="28359" y="148164"/>
                  <a:pt x="28359" y="155991"/>
                </a:cubicBezTo>
                <a:lnTo>
                  <a:pt x="28359" y="241067"/>
                </a:lnTo>
                <a:cubicBezTo>
                  <a:pt x="28359" y="248894"/>
                  <a:pt x="34711" y="255246"/>
                  <a:pt x="42538" y="255246"/>
                </a:cubicBezTo>
                <a:lnTo>
                  <a:pt x="155972" y="255246"/>
                </a:lnTo>
                <a:cubicBezTo>
                  <a:pt x="163799" y="255246"/>
                  <a:pt x="170151" y="248894"/>
                  <a:pt x="170151" y="241067"/>
                </a:cubicBezTo>
                <a:lnTo>
                  <a:pt x="170151" y="155991"/>
                </a:lnTo>
                <a:cubicBezTo>
                  <a:pt x="170151" y="148164"/>
                  <a:pt x="163799" y="141812"/>
                  <a:pt x="155972" y="141812"/>
                </a:cubicBezTo>
                <a:lnTo>
                  <a:pt x="42538" y="141812"/>
                </a:lnTo>
                <a:close/>
              </a:path>
            </a:pathLst>
          </a:custGeom>
          <a:solidFill>
            <a:schemeClr val="bg1"/>
          </a:solidFill>
          <a:ln w="18653" cap="flat">
            <a:noFill/>
            <a:prstDash val="solid"/>
            <a:miter/>
          </a:ln>
        </p:spPr>
        <p:txBody>
          <a:bodyPr rtlCol="0" anchor="ctr"/>
          <a:lstStyle/>
          <a:p>
            <a:endParaRPr lang="nl-NL"/>
          </a:p>
        </p:txBody>
      </p:sp>
      <p:sp>
        <p:nvSpPr>
          <p:cNvPr id="39" name="Rechthoek: afgeronde hoeken 73">
            <a:extLst>
              <a:ext uri="{FF2B5EF4-FFF2-40B4-BE49-F238E27FC236}">
                <a16:creationId xmlns:a16="http://schemas.microsoft.com/office/drawing/2014/main" id="{CAF1D349-F2AD-AD66-86BA-1ABB6371251B}"/>
              </a:ext>
            </a:extLst>
          </p:cNvPr>
          <p:cNvSpPr/>
          <p:nvPr/>
        </p:nvSpPr>
        <p:spPr>
          <a:xfrm>
            <a:off x="9268015" y="4359235"/>
            <a:ext cx="704756" cy="71046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44000" rIns="144000" bIns="144000" rtlCol="0" anchor="ctr"/>
          <a:lstStyle/>
          <a:p>
            <a:pPr marL="0" marR="0" lvl="0" indent="0" algn="ctr" defTabSz="914400" rtl="0" eaLnBrk="1" fontAlgn="auto" latinLnBrk="0" hangingPunct="1">
              <a:lnSpc>
                <a:spcPct val="90000"/>
              </a:lnSpc>
              <a:spcBef>
                <a:spcPts val="200"/>
              </a:spcBef>
              <a:spcAft>
                <a:spcPts val="200"/>
              </a:spcAft>
              <a:buClrTx/>
              <a:buSzTx/>
              <a:buFontTx/>
              <a:buNone/>
              <a:tabLst/>
              <a:defRPr/>
            </a:pPr>
            <a:endParaRPr kumimoji="0" lang="en-GB" sz="1600" b="0" i="0" u="none" strike="noStrike" kern="1200" cap="none" spc="0" normalizeH="0" baseline="0" noProof="0" dirty="0">
              <a:ln>
                <a:noFill/>
              </a:ln>
              <a:solidFill>
                <a:prstClr val="white"/>
              </a:solidFill>
              <a:effectLst/>
              <a:uLnTx/>
              <a:uFillTx/>
              <a:latin typeface="Aptos" panose="020B0004020202020204" pitchFamily="34" charset="0"/>
              <a:ea typeface="+mn-ea"/>
              <a:cs typeface="+mn-cs"/>
            </a:endParaRPr>
          </a:p>
        </p:txBody>
      </p:sp>
      <p:pic>
        <p:nvPicPr>
          <p:cNvPr id="40" name="Icoon_3_5">
            <a:extLst>
              <a:ext uri="{FF2B5EF4-FFF2-40B4-BE49-F238E27FC236}">
                <a16:creationId xmlns:a16="http://schemas.microsoft.com/office/drawing/2014/main" id="{3C79FA8D-FAB8-5BC3-5774-FC85DC5432B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409827" y="4573807"/>
            <a:ext cx="381199" cy="381199"/>
          </a:xfrm>
          <a:prstGeom prst="rect">
            <a:avLst/>
          </a:prstGeom>
        </p:spPr>
      </p:pic>
    </p:spTree>
    <p:extLst>
      <p:ext uri="{BB962C8B-B14F-4D97-AF65-F5344CB8AC3E}">
        <p14:creationId xmlns:p14="http://schemas.microsoft.com/office/powerpoint/2010/main" val="84010123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F92D41-2D43-88F0-A401-F3C6C9A5D205}"/>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ADC94DE8-D3D5-9FE4-0616-4962559E62AE}"/>
              </a:ext>
            </a:extLst>
          </p:cNvPr>
          <p:cNvSpPr>
            <a:spLocks noGrp="1"/>
          </p:cNvSpPr>
          <p:nvPr>
            <p:ph type="body" sz="quarter" idx="14"/>
          </p:nvPr>
        </p:nvSpPr>
        <p:spPr/>
        <p:txBody>
          <a:bodyPr/>
          <a:lstStyle/>
          <a:p>
            <a:endParaRPr lang="en-NL"/>
          </a:p>
        </p:txBody>
      </p:sp>
      <p:sp>
        <p:nvSpPr>
          <p:cNvPr id="11" name="Tijdelijke aanduiding voor tekst 1">
            <a:extLst>
              <a:ext uri="{FF2B5EF4-FFF2-40B4-BE49-F238E27FC236}">
                <a16:creationId xmlns:a16="http://schemas.microsoft.com/office/drawing/2014/main" id="{BA138A8A-2757-0587-F4FC-E50C31E3CE7C}"/>
              </a:ext>
            </a:extLst>
          </p:cNvPr>
          <p:cNvSpPr txBox="1">
            <a:spLocks/>
          </p:cNvSpPr>
          <p:nvPr/>
        </p:nvSpPr>
        <p:spPr>
          <a:xfrm>
            <a:off x="720000" y="6060536"/>
            <a:ext cx="932400" cy="475200"/>
          </a:xfrm>
          <a:prstGeom prst="rect">
            <a:avLst/>
          </a:prstGeom>
          <a:blipFill>
            <a:blip r:embed="rId3"/>
            <a:stretch>
              <a:fillRect/>
            </a:stretch>
          </a:blipFill>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 </a:t>
            </a:r>
            <a:endParaRPr lang="en-GB" dirty="0"/>
          </a:p>
        </p:txBody>
      </p:sp>
      <p:sp>
        <p:nvSpPr>
          <p:cNvPr id="12" name="Tijdelijke aanduiding voor tekst 2">
            <a:extLst>
              <a:ext uri="{FF2B5EF4-FFF2-40B4-BE49-F238E27FC236}">
                <a16:creationId xmlns:a16="http://schemas.microsoft.com/office/drawing/2014/main" id="{0D78D128-215B-55E9-1364-47F235992B90}"/>
              </a:ext>
            </a:extLst>
          </p:cNvPr>
          <p:cNvSpPr>
            <a:spLocks noGrp="1"/>
          </p:cNvSpPr>
          <p:nvPr>
            <p:ph type="body" sz="quarter" idx="18"/>
          </p:nvPr>
        </p:nvSpPr>
        <p:spPr>
          <a:xfrm>
            <a:off x="708207" y="781535"/>
            <a:ext cx="36000" cy="396000"/>
          </a:xfrm>
        </p:spPr>
        <p:txBody>
          <a:bodyPr/>
          <a:lstStyle/>
          <a:p>
            <a:r>
              <a:rPr lang="en-GB" dirty="0"/>
              <a:t> </a:t>
            </a:r>
          </a:p>
        </p:txBody>
      </p:sp>
      <p:sp>
        <p:nvSpPr>
          <p:cNvPr id="13" name="Titel 3">
            <a:extLst>
              <a:ext uri="{FF2B5EF4-FFF2-40B4-BE49-F238E27FC236}">
                <a16:creationId xmlns:a16="http://schemas.microsoft.com/office/drawing/2014/main" id="{66F73F78-AFFD-D995-78D1-5E4605DFB17E}"/>
              </a:ext>
            </a:extLst>
          </p:cNvPr>
          <p:cNvSpPr>
            <a:spLocks noGrp="1"/>
          </p:cNvSpPr>
          <p:nvPr>
            <p:ph type="title"/>
          </p:nvPr>
        </p:nvSpPr>
        <p:spPr>
          <a:xfrm>
            <a:off x="865163" y="722313"/>
            <a:ext cx="10606838" cy="342211"/>
          </a:xfrm>
        </p:spPr>
        <p:txBody>
          <a:bodyPr/>
          <a:lstStyle/>
          <a:p>
            <a:r>
              <a:rPr lang="en-GB" dirty="0"/>
              <a:t>Automated integration process</a:t>
            </a:r>
          </a:p>
        </p:txBody>
      </p:sp>
      <p:sp>
        <p:nvSpPr>
          <p:cNvPr id="6" name="Rectangle 5" descr="Database">
            <a:extLst>
              <a:ext uri="{FF2B5EF4-FFF2-40B4-BE49-F238E27FC236}">
                <a16:creationId xmlns:a16="http://schemas.microsoft.com/office/drawing/2014/main" id="{69E43B5E-8CCA-0621-A73C-0F63D750A213}"/>
              </a:ext>
            </a:extLst>
          </p:cNvPr>
          <p:cNvSpPr/>
          <p:nvPr/>
        </p:nvSpPr>
        <p:spPr>
          <a:xfrm>
            <a:off x="1398000" y="2857500"/>
            <a:ext cx="1180100" cy="1152858"/>
          </a:xfrm>
          <a:prstGeom prst="rect">
            <a:avLst/>
          </a:prstGeom>
          <a: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NL"/>
          </a:p>
        </p:txBody>
      </p:sp>
      <p:sp>
        <p:nvSpPr>
          <p:cNvPr id="41" name="Freeform 40">
            <a:extLst>
              <a:ext uri="{FF2B5EF4-FFF2-40B4-BE49-F238E27FC236}">
                <a16:creationId xmlns:a16="http://schemas.microsoft.com/office/drawing/2014/main" id="{66E67034-FF16-97EF-697B-C1AD925F21E3}"/>
              </a:ext>
            </a:extLst>
          </p:cNvPr>
          <p:cNvSpPr/>
          <p:nvPr/>
        </p:nvSpPr>
        <p:spPr>
          <a:xfrm>
            <a:off x="1398000" y="4139656"/>
            <a:ext cx="4320000" cy="648000"/>
          </a:xfrm>
          <a:custGeom>
            <a:avLst/>
            <a:gdLst>
              <a:gd name="connsiteX0" fmla="*/ 0 w 4320000"/>
              <a:gd name="connsiteY0" fmla="*/ 0 h 648000"/>
              <a:gd name="connsiteX1" fmla="*/ 4320000 w 4320000"/>
              <a:gd name="connsiteY1" fmla="*/ 0 h 648000"/>
              <a:gd name="connsiteX2" fmla="*/ 4320000 w 4320000"/>
              <a:gd name="connsiteY2" fmla="*/ 648000 h 648000"/>
              <a:gd name="connsiteX3" fmla="*/ 0 w 4320000"/>
              <a:gd name="connsiteY3" fmla="*/ 648000 h 648000"/>
              <a:gd name="connsiteX4" fmla="*/ 0 w 4320000"/>
              <a:gd name="connsiteY4" fmla="*/ 0 h 6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0000" h="648000">
                <a:moveTo>
                  <a:pt x="0" y="0"/>
                </a:moveTo>
                <a:lnTo>
                  <a:pt x="4320000" y="0"/>
                </a:lnTo>
                <a:lnTo>
                  <a:pt x="4320000" y="648000"/>
                </a:lnTo>
                <a:lnTo>
                  <a:pt x="0" y="6480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800100">
              <a:lnSpc>
                <a:spcPct val="100000"/>
              </a:lnSpc>
              <a:spcBef>
                <a:spcPct val="0"/>
              </a:spcBef>
              <a:spcAft>
                <a:spcPct val="35000"/>
              </a:spcAft>
              <a:buNone/>
              <a:defRPr b="1"/>
            </a:pPr>
            <a:r>
              <a:rPr lang="en-NL" sz="1800" kern="1200" dirty="0"/>
              <a:t>User Selects the data service to integrate within collaborative organisation</a:t>
            </a:r>
            <a:endParaRPr lang="en-US" sz="1800" kern="1200" dirty="0"/>
          </a:p>
        </p:txBody>
      </p:sp>
      <p:sp>
        <p:nvSpPr>
          <p:cNvPr id="42" name="Freeform 41">
            <a:extLst>
              <a:ext uri="{FF2B5EF4-FFF2-40B4-BE49-F238E27FC236}">
                <a16:creationId xmlns:a16="http://schemas.microsoft.com/office/drawing/2014/main" id="{CBA41A1C-0AFF-CEB8-ADFE-C3902FBD614E}"/>
              </a:ext>
            </a:extLst>
          </p:cNvPr>
          <p:cNvSpPr/>
          <p:nvPr/>
        </p:nvSpPr>
        <p:spPr>
          <a:xfrm>
            <a:off x="1398000" y="4847794"/>
            <a:ext cx="4320000" cy="657496"/>
          </a:xfrm>
          <a:custGeom>
            <a:avLst/>
            <a:gdLst>
              <a:gd name="connsiteX0" fmla="*/ 0 w 4320000"/>
              <a:gd name="connsiteY0" fmla="*/ 0 h 657496"/>
              <a:gd name="connsiteX1" fmla="*/ 4320000 w 4320000"/>
              <a:gd name="connsiteY1" fmla="*/ 0 h 657496"/>
              <a:gd name="connsiteX2" fmla="*/ 4320000 w 4320000"/>
              <a:gd name="connsiteY2" fmla="*/ 657496 h 657496"/>
              <a:gd name="connsiteX3" fmla="*/ 0 w 4320000"/>
              <a:gd name="connsiteY3" fmla="*/ 657496 h 657496"/>
              <a:gd name="connsiteX4" fmla="*/ 0 w 4320000"/>
              <a:gd name="connsiteY4" fmla="*/ 0 h 657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0000" h="657496">
                <a:moveTo>
                  <a:pt x="0" y="0"/>
                </a:moveTo>
                <a:lnTo>
                  <a:pt x="4320000" y="0"/>
                </a:lnTo>
                <a:lnTo>
                  <a:pt x="4320000" y="657496"/>
                </a:lnTo>
                <a:lnTo>
                  <a:pt x="0" y="65749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en-GB" sz="1400" kern="1200" dirty="0"/>
              <a:t>A</a:t>
            </a:r>
            <a:r>
              <a:rPr lang="en-NL" sz="1400" kern="1200" dirty="0"/>
              <a:t>ll VMs created in that C.O. will have the RDM integrated to the VM.</a:t>
            </a:r>
            <a:endParaRPr lang="en-US" sz="1400" kern="1200" dirty="0"/>
          </a:p>
        </p:txBody>
      </p:sp>
      <p:sp>
        <p:nvSpPr>
          <p:cNvPr id="43" name="Rectangle 42" descr="User">
            <a:extLst>
              <a:ext uri="{FF2B5EF4-FFF2-40B4-BE49-F238E27FC236}">
                <a16:creationId xmlns:a16="http://schemas.microsoft.com/office/drawing/2014/main" id="{77751352-DA50-2EE8-6B59-FC18513FF400}"/>
              </a:ext>
            </a:extLst>
          </p:cNvPr>
          <p:cNvSpPr/>
          <p:nvPr/>
        </p:nvSpPr>
        <p:spPr>
          <a:xfrm>
            <a:off x="6474000" y="2857500"/>
            <a:ext cx="1180100" cy="1152858"/>
          </a:xfrm>
          <a:prstGeom prst="rect">
            <a:avLst/>
          </a:prstGeom>
          <a: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NL"/>
          </a:p>
        </p:txBody>
      </p:sp>
      <p:sp>
        <p:nvSpPr>
          <p:cNvPr id="44" name="Freeform 43">
            <a:extLst>
              <a:ext uri="{FF2B5EF4-FFF2-40B4-BE49-F238E27FC236}">
                <a16:creationId xmlns:a16="http://schemas.microsoft.com/office/drawing/2014/main" id="{F56928B3-55DF-A99D-DF13-CFF09673B16C}"/>
              </a:ext>
            </a:extLst>
          </p:cNvPr>
          <p:cNvSpPr/>
          <p:nvPr/>
        </p:nvSpPr>
        <p:spPr>
          <a:xfrm>
            <a:off x="6474000" y="4139656"/>
            <a:ext cx="4320000" cy="648000"/>
          </a:xfrm>
          <a:custGeom>
            <a:avLst/>
            <a:gdLst>
              <a:gd name="connsiteX0" fmla="*/ 0 w 4320000"/>
              <a:gd name="connsiteY0" fmla="*/ 0 h 648000"/>
              <a:gd name="connsiteX1" fmla="*/ 4320000 w 4320000"/>
              <a:gd name="connsiteY1" fmla="*/ 0 h 648000"/>
              <a:gd name="connsiteX2" fmla="*/ 4320000 w 4320000"/>
              <a:gd name="connsiteY2" fmla="*/ 648000 h 648000"/>
              <a:gd name="connsiteX3" fmla="*/ 0 w 4320000"/>
              <a:gd name="connsiteY3" fmla="*/ 648000 h 648000"/>
              <a:gd name="connsiteX4" fmla="*/ 0 w 4320000"/>
              <a:gd name="connsiteY4" fmla="*/ 0 h 6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0000" h="648000">
                <a:moveTo>
                  <a:pt x="0" y="0"/>
                </a:moveTo>
                <a:lnTo>
                  <a:pt x="4320000" y="0"/>
                </a:lnTo>
                <a:lnTo>
                  <a:pt x="4320000" y="648000"/>
                </a:lnTo>
                <a:lnTo>
                  <a:pt x="0" y="6480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800100">
              <a:lnSpc>
                <a:spcPct val="100000"/>
              </a:lnSpc>
              <a:spcBef>
                <a:spcPct val="0"/>
              </a:spcBef>
              <a:spcAft>
                <a:spcPct val="35000"/>
              </a:spcAft>
              <a:buNone/>
              <a:defRPr b="1"/>
            </a:pPr>
            <a:r>
              <a:rPr lang="en-NL" sz="1800" kern="1200"/>
              <a:t>User authenticates to SRAM</a:t>
            </a:r>
            <a:endParaRPr lang="en-US" sz="1800" kern="1200"/>
          </a:p>
        </p:txBody>
      </p:sp>
      <p:sp>
        <p:nvSpPr>
          <p:cNvPr id="45" name="Freeform 44">
            <a:extLst>
              <a:ext uri="{FF2B5EF4-FFF2-40B4-BE49-F238E27FC236}">
                <a16:creationId xmlns:a16="http://schemas.microsoft.com/office/drawing/2014/main" id="{AB18311E-BA3D-A672-7D13-3F579074E39C}"/>
              </a:ext>
            </a:extLst>
          </p:cNvPr>
          <p:cNvSpPr/>
          <p:nvPr/>
        </p:nvSpPr>
        <p:spPr>
          <a:xfrm>
            <a:off x="6474000" y="4847794"/>
            <a:ext cx="4320000" cy="657496"/>
          </a:xfrm>
          <a:custGeom>
            <a:avLst/>
            <a:gdLst>
              <a:gd name="connsiteX0" fmla="*/ 0 w 4320000"/>
              <a:gd name="connsiteY0" fmla="*/ 0 h 657496"/>
              <a:gd name="connsiteX1" fmla="*/ 4320000 w 4320000"/>
              <a:gd name="connsiteY1" fmla="*/ 0 h 657496"/>
              <a:gd name="connsiteX2" fmla="*/ 4320000 w 4320000"/>
              <a:gd name="connsiteY2" fmla="*/ 657496 h 657496"/>
              <a:gd name="connsiteX3" fmla="*/ 0 w 4320000"/>
              <a:gd name="connsiteY3" fmla="*/ 657496 h 657496"/>
              <a:gd name="connsiteX4" fmla="*/ 0 w 4320000"/>
              <a:gd name="connsiteY4" fmla="*/ 0 h 6574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0000" h="657496">
                <a:moveTo>
                  <a:pt x="0" y="0"/>
                </a:moveTo>
                <a:lnTo>
                  <a:pt x="4320000" y="0"/>
                </a:lnTo>
                <a:lnTo>
                  <a:pt x="4320000" y="657496"/>
                </a:lnTo>
                <a:lnTo>
                  <a:pt x="0" y="65749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en-GB" sz="1400" kern="1200"/>
              <a:t>T</a:t>
            </a:r>
            <a:r>
              <a:rPr lang="en-NL" sz="1400" kern="1200"/>
              <a:t>his step gives permission to SRAM to communicate the access token to SRC on behalf of the user in order to authenticate to iRODS and mount davrods on user VRE</a:t>
            </a:r>
            <a:endParaRPr lang="en-US" sz="1400" kern="1200"/>
          </a:p>
        </p:txBody>
      </p:sp>
    </p:spTree>
    <p:extLst>
      <p:ext uri="{BB962C8B-B14F-4D97-AF65-F5344CB8AC3E}">
        <p14:creationId xmlns:p14="http://schemas.microsoft.com/office/powerpoint/2010/main" val="376564382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535ED4-9292-24B8-57BE-14E1D45FAAB1}"/>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FDE15339-FA02-EC45-0D0E-77D41D1126FA}"/>
              </a:ext>
            </a:extLst>
          </p:cNvPr>
          <p:cNvSpPr>
            <a:spLocks noGrp="1"/>
          </p:cNvSpPr>
          <p:nvPr>
            <p:ph type="body" sz="quarter" idx="14"/>
          </p:nvPr>
        </p:nvSpPr>
        <p:spPr/>
        <p:txBody>
          <a:bodyPr/>
          <a:lstStyle/>
          <a:p>
            <a:endParaRPr lang="en-NL"/>
          </a:p>
        </p:txBody>
      </p:sp>
      <p:sp>
        <p:nvSpPr>
          <p:cNvPr id="4" name="Tijdelijke aanduiding voor tekst 2">
            <a:extLst>
              <a:ext uri="{FF2B5EF4-FFF2-40B4-BE49-F238E27FC236}">
                <a16:creationId xmlns:a16="http://schemas.microsoft.com/office/drawing/2014/main" id="{F5099496-77C9-DD47-9399-28AF46AFB3A9}"/>
              </a:ext>
            </a:extLst>
          </p:cNvPr>
          <p:cNvSpPr>
            <a:spLocks noGrp="1"/>
          </p:cNvSpPr>
          <p:nvPr>
            <p:ph type="body" sz="quarter" idx="18"/>
          </p:nvPr>
        </p:nvSpPr>
        <p:spPr>
          <a:xfrm>
            <a:off x="708207" y="707795"/>
            <a:ext cx="36000" cy="396000"/>
          </a:xfrm>
        </p:spPr>
        <p:txBody>
          <a:bodyPr/>
          <a:lstStyle/>
          <a:p>
            <a:endParaRPr lang="nl-NL" dirty="0"/>
          </a:p>
        </p:txBody>
      </p:sp>
      <p:sp>
        <p:nvSpPr>
          <p:cNvPr id="6" name="Titel 3">
            <a:extLst>
              <a:ext uri="{FF2B5EF4-FFF2-40B4-BE49-F238E27FC236}">
                <a16:creationId xmlns:a16="http://schemas.microsoft.com/office/drawing/2014/main" id="{ECCC4326-5DB6-F6E2-38F8-1F4E706967AE}"/>
              </a:ext>
            </a:extLst>
          </p:cNvPr>
          <p:cNvSpPr txBox="1">
            <a:spLocks/>
          </p:cNvSpPr>
          <p:nvPr/>
        </p:nvSpPr>
        <p:spPr>
          <a:xfrm>
            <a:off x="865163" y="722313"/>
            <a:ext cx="10606838" cy="342211"/>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NL" dirty="0"/>
              <a:t>Data to Compute Challenges Solved by iRODS</a:t>
            </a:r>
            <a:endParaRPr lang="nl-NL" dirty="0"/>
          </a:p>
        </p:txBody>
      </p:sp>
      <p:sp>
        <p:nvSpPr>
          <p:cNvPr id="10" name="Rectangle 9" descr="Database">
            <a:extLst>
              <a:ext uri="{FF2B5EF4-FFF2-40B4-BE49-F238E27FC236}">
                <a16:creationId xmlns:a16="http://schemas.microsoft.com/office/drawing/2014/main" id="{172F8532-A6EC-7B90-EE7B-5CEA6AE14789}"/>
              </a:ext>
            </a:extLst>
          </p:cNvPr>
          <p:cNvSpPr/>
          <p:nvPr/>
        </p:nvSpPr>
        <p:spPr>
          <a:xfrm>
            <a:off x="2171894" y="2312224"/>
            <a:ext cx="812109" cy="812109"/>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NL"/>
          </a:p>
        </p:txBody>
      </p:sp>
      <p:sp>
        <p:nvSpPr>
          <p:cNvPr id="12" name="Freeform 11">
            <a:extLst>
              <a:ext uri="{FF2B5EF4-FFF2-40B4-BE49-F238E27FC236}">
                <a16:creationId xmlns:a16="http://schemas.microsoft.com/office/drawing/2014/main" id="{02347416-33EE-538C-2927-C89F1ACD0F98}"/>
              </a:ext>
            </a:extLst>
          </p:cNvPr>
          <p:cNvSpPr/>
          <p:nvPr/>
        </p:nvSpPr>
        <p:spPr>
          <a:xfrm>
            <a:off x="865163" y="3255384"/>
            <a:ext cx="2872941" cy="348046"/>
          </a:xfrm>
          <a:custGeom>
            <a:avLst/>
            <a:gdLst>
              <a:gd name="connsiteX0" fmla="*/ 0 w 2320312"/>
              <a:gd name="connsiteY0" fmla="*/ 0 h 348046"/>
              <a:gd name="connsiteX1" fmla="*/ 2320312 w 2320312"/>
              <a:gd name="connsiteY1" fmla="*/ 0 h 348046"/>
              <a:gd name="connsiteX2" fmla="*/ 2320312 w 2320312"/>
              <a:gd name="connsiteY2" fmla="*/ 348046 h 348046"/>
              <a:gd name="connsiteX3" fmla="*/ 0 w 2320312"/>
              <a:gd name="connsiteY3" fmla="*/ 348046 h 348046"/>
              <a:gd name="connsiteX4" fmla="*/ 0 w 2320312"/>
              <a:gd name="connsiteY4" fmla="*/ 0 h 3480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0312" h="348046">
                <a:moveTo>
                  <a:pt x="0" y="0"/>
                </a:moveTo>
                <a:lnTo>
                  <a:pt x="2320312" y="0"/>
                </a:lnTo>
                <a:lnTo>
                  <a:pt x="2320312" y="348046"/>
                </a:lnTo>
                <a:lnTo>
                  <a:pt x="0" y="34804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b="1"/>
            </a:pPr>
            <a:r>
              <a:rPr lang="en-GB" sz="1700" b="1" kern="1200" dirty="0"/>
              <a:t>1. Data Management:</a:t>
            </a:r>
            <a:endParaRPr lang="en-US" sz="1700" kern="1200" dirty="0"/>
          </a:p>
        </p:txBody>
      </p:sp>
      <p:sp>
        <p:nvSpPr>
          <p:cNvPr id="13" name="Freeform 12">
            <a:extLst>
              <a:ext uri="{FF2B5EF4-FFF2-40B4-BE49-F238E27FC236}">
                <a16:creationId xmlns:a16="http://schemas.microsoft.com/office/drawing/2014/main" id="{59C3C2F1-5433-1023-4E22-285F1917E82A}"/>
              </a:ext>
            </a:extLst>
          </p:cNvPr>
          <p:cNvSpPr/>
          <p:nvPr/>
        </p:nvSpPr>
        <p:spPr>
          <a:xfrm>
            <a:off x="865163" y="3664384"/>
            <a:ext cx="2872941" cy="1695519"/>
          </a:xfrm>
          <a:custGeom>
            <a:avLst/>
            <a:gdLst>
              <a:gd name="connsiteX0" fmla="*/ 0 w 2320312"/>
              <a:gd name="connsiteY0" fmla="*/ 0 h 1695519"/>
              <a:gd name="connsiteX1" fmla="*/ 2320312 w 2320312"/>
              <a:gd name="connsiteY1" fmla="*/ 0 h 1695519"/>
              <a:gd name="connsiteX2" fmla="*/ 2320312 w 2320312"/>
              <a:gd name="connsiteY2" fmla="*/ 1695519 h 1695519"/>
              <a:gd name="connsiteX3" fmla="*/ 0 w 2320312"/>
              <a:gd name="connsiteY3" fmla="*/ 1695519 h 1695519"/>
              <a:gd name="connsiteX4" fmla="*/ 0 w 2320312"/>
              <a:gd name="connsiteY4" fmla="*/ 0 h 1695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0312" h="1695519">
                <a:moveTo>
                  <a:pt x="0" y="0"/>
                </a:moveTo>
                <a:lnTo>
                  <a:pt x="2320312" y="0"/>
                </a:lnTo>
                <a:lnTo>
                  <a:pt x="2320312" y="1695519"/>
                </a:lnTo>
                <a:lnTo>
                  <a:pt x="0" y="169551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pPr>
            <a:r>
              <a:rPr lang="en-GB" sz="1300" b="1" kern="1200" dirty="0"/>
              <a:t>Unified storage of disk and tape:</a:t>
            </a:r>
          </a:p>
          <a:p>
            <a:pPr marL="0" lvl="0" indent="0" algn="ctr" defTabSz="577850">
              <a:lnSpc>
                <a:spcPct val="100000"/>
              </a:lnSpc>
              <a:spcBef>
                <a:spcPct val="0"/>
              </a:spcBef>
              <a:spcAft>
                <a:spcPct val="35000"/>
              </a:spcAft>
              <a:buNone/>
            </a:pPr>
            <a:r>
              <a:rPr lang="en-GB" sz="1300" kern="1200" dirty="0"/>
              <a:t>User is agnostic to the infrastructure for date storage.</a:t>
            </a:r>
            <a:r>
              <a:rPr lang="en-GB" sz="1300" b="1" dirty="0"/>
              <a:t> </a:t>
            </a:r>
            <a:endParaRPr lang="en-GB" sz="1300" kern="1200" dirty="0"/>
          </a:p>
          <a:p>
            <a:pPr marL="0" lvl="0" indent="0" algn="ctr" defTabSz="577850">
              <a:lnSpc>
                <a:spcPct val="100000"/>
              </a:lnSpc>
              <a:spcBef>
                <a:spcPct val="0"/>
              </a:spcBef>
              <a:spcAft>
                <a:spcPct val="35000"/>
              </a:spcAft>
              <a:buNone/>
            </a:pPr>
            <a:r>
              <a:rPr lang="en-GB" sz="1300" b="1" kern="1200" dirty="0"/>
              <a:t>Metadata Availability</a:t>
            </a:r>
            <a:endParaRPr lang="en-US" sz="1300" kern="1200" dirty="0"/>
          </a:p>
        </p:txBody>
      </p:sp>
      <p:sp>
        <p:nvSpPr>
          <p:cNvPr id="14" name="Rectangle 13" descr="Lock">
            <a:extLst>
              <a:ext uri="{FF2B5EF4-FFF2-40B4-BE49-F238E27FC236}">
                <a16:creationId xmlns:a16="http://schemas.microsoft.com/office/drawing/2014/main" id="{A359B3B3-BA96-7601-206C-196F7706E7E6}"/>
              </a:ext>
            </a:extLst>
          </p:cNvPr>
          <p:cNvSpPr/>
          <p:nvPr/>
        </p:nvSpPr>
        <p:spPr>
          <a:xfrm>
            <a:off x="5342761" y="2312224"/>
            <a:ext cx="812109" cy="812109"/>
          </a:xfrm>
          <a:prstGeom prst="rect">
            <a:avLst/>
          </a:prstGeom>
          <a: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NL"/>
          </a:p>
        </p:txBody>
      </p:sp>
      <p:sp>
        <p:nvSpPr>
          <p:cNvPr id="15" name="Freeform 14">
            <a:extLst>
              <a:ext uri="{FF2B5EF4-FFF2-40B4-BE49-F238E27FC236}">
                <a16:creationId xmlns:a16="http://schemas.microsoft.com/office/drawing/2014/main" id="{DD20E1F4-4A1A-3BEE-AC4E-1CDEC4AE9143}"/>
              </a:ext>
            </a:extLst>
          </p:cNvPr>
          <p:cNvSpPr/>
          <p:nvPr/>
        </p:nvSpPr>
        <p:spPr>
          <a:xfrm>
            <a:off x="4588659" y="3255384"/>
            <a:ext cx="2320312" cy="348046"/>
          </a:xfrm>
          <a:custGeom>
            <a:avLst/>
            <a:gdLst>
              <a:gd name="connsiteX0" fmla="*/ 0 w 2320312"/>
              <a:gd name="connsiteY0" fmla="*/ 0 h 348046"/>
              <a:gd name="connsiteX1" fmla="*/ 2320312 w 2320312"/>
              <a:gd name="connsiteY1" fmla="*/ 0 h 348046"/>
              <a:gd name="connsiteX2" fmla="*/ 2320312 w 2320312"/>
              <a:gd name="connsiteY2" fmla="*/ 348046 h 348046"/>
              <a:gd name="connsiteX3" fmla="*/ 0 w 2320312"/>
              <a:gd name="connsiteY3" fmla="*/ 348046 h 348046"/>
              <a:gd name="connsiteX4" fmla="*/ 0 w 2320312"/>
              <a:gd name="connsiteY4" fmla="*/ 0 h 3480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0312" h="348046">
                <a:moveTo>
                  <a:pt x="0" y="0"/>
                </a:moveTo>
                <a:lnTo>
                  <a:pt x="2320312" y="0"/>
                </a:lnTo>
                <a:lnTo>
                  <a:pt x="2320312" y="348046"/>
                </a:lnTo>
                <a:lnTo>
                  <a:pt x="0" y="34804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b="1"/>
            </a:pPr>
            <a:r>
              <a:rPr lang="en-GB" sz="1700" b="1" kern="1200" dirty="0"/>
              <a:t>2. Secure Collaboration</a:t>
            </a:r>
            <a:endParaRPr lang="en-US" sz="1700" kern="1200" dirty="0"/>
          </a:p>
        </p:txBody>
      </p:sp>
      <p:sp>
        <p:nvSpPr>
          <p:cNvPr id="16" name="Freeform 15">
            <a:extLst>
              <a:ext uri="{FF2B5EF4-FFF2-40B4-BE49-F238E27FC236}">
                <a16:creationId xmlns:a16="http://schemas.microsoft.com/office/drawing/2014/main" id="{BEA2DE98-B451-9DAB-6A61-2A0F5A2CA057}"/>
              </a:ext>
            </a:extLst>
          </p:cNvPr>
          <p:cNvSpPr/>
          <p:nvPr/>
        </p:nvSpPr>
        <p:spPr>
          <a:xfrm>
            <a:off x="4588659" y="3664384"/>
            <a:ext cx="2320312" cy="1695519"/>
          </a:xfrm>
          <a:custGeom>
            <a:avLst/>
            <a:gdLst>
              <a:gd name="connsiteX0" fmla="*/ 0 w 2320312"/>
              <a:gd name="connsiteY0" fmla="*/ 0 h 1695519"/>
              <a:gd name="connsiteX1" fmla="*/ 2320312 w 2320312"/>
              <a:gd name="connsiteY1" fmla="*/ 0 h 1695519"/>
              <a:gd name="connsiteX2" fmla="*/ 2320312 w 2320312"/>
              <a:gd name="connsiteY2" fmla="*/ 1695519 h 1695519"/>
              <a:gd name="connsiteX3" fmla="*/ 0 w 2320312"/>
              <a:gd name="connsiteY3" fmla="*/ 1695519 h 1695519"/>
              <a:gd name="connsiteX4" fmla="*/ 0 w 2320312"/>
              <a:gd name="connsiteY4" fmla="*/ 0 h 1695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0312" h="1695519">
                <a:moveTo>
                  <a:pt x="0" y="0"/>
                </a:moveTo>
                <a:lnTo>
                  <a:pt x="2320312" y="0"/>
                </a:lnTo>
                <a:lnTo>
                  <a:pt x="2320312" y="1695519"/>
                </a:lnTo>
                <a:lnTo>
                  <a:pt x="0" y="169551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pPr>
            <a:r>
              <a:rPr lang="en-GB" sz="1300" b="1" kern="1200" dirty="0"/>
              <a:t>Data Access policies: </a:t>
            </a:r>
          </a:p>
          <a:p>
            <a:pPr marL="0" lvl="0" indent="0" algn="ctr" defTabSz="577850">
              <a:lnSpc>
                <a:spcPct val="100000"/>
              </a:lnSpc>
              <a:spcBef>
                <a:spcPct val="0"/>
              </a:spcBef>
              <a:spcAft>
                <a:spcPct val="35000"/>
              </a:spcAft>
              <a:buNone/>
            </a:pPr>
            <a:r>
              <a:rPr lang="en-GB" sz="1300" b="1" kern="1200" dirty="0"/>
              <a:t> </a:t>
            </a:r>
            <a:r>
              <a:rPr lang="en-GB" sz="1300" dirty="0"/>
              <a:t>data is transferred alongside access policies. </a:t>
            </a:r>
            <a:endParaRPr lang="en-US" sz="1300" kern="1200" dirty="0"/>
          </a:p>
        </p:txBody>
      </p:sp>
      <p:sp>
        <p:nvSpPr>
          <p:cNvPr id="17" name="Rectangle 16" descr="Server">
            <a:extLst>
              <a:ext uri="{FF2B5EF4-FFF2-40B4-BE49-F238E27FC236}">
                <a16:creationId xmlns:a16="http://schemas.microsoft.com/office/drawing/2014/main" id="{4E507BDA-6123-B610-02E6-50A4B31D0EDA}"/>
              </a:ext>
            </a:extLst>
          </p:cNvPr>
          <p:cNvSpPr/>
          <p:nvPr/>
        </p:nvSpPr>
        <p:spPr>
          <a:xfrm>
            <a:off x="8653328" y="2312224"/>
            <a:ext cx="812109" cy="812109"/>
          </a:xfrm>
          <a:prstGeom prst="rect">
            <a:avLst/>
          </a:prstGeom>
          <a: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NL"/>
          </a:p>
        </p:txBody>
      </p:sp>
      <p:sp>
        <p:nvSpPr>
          <p:cNvPr id="18" name="Freeform 17">
            <a:extLst>
              <a:ext uri="{FF2B5EF4-FFF2-40B4-BE49-F238E27FC236}">
                <a16:creationId xmlns:a16="http://schemas.microsoft.com/office/drawing/2014/main" id="{65F3B9B6-7468-7B3A-AF7A-D6BBADDDA8EC}"/>
              </a:ext>
            </a:extLst>
          </p:cNvPr>
          <p:cNvSpPr/>
          <p:nvPr/>
        </p:nvSpPr>
        <p:spPr>
          <a:xfrm>
            <a:off x="7899226" y="3255384"/>
            <a:ext cx="2320312" cy="348046"/>
          </a:xfrm>
          <a:custGeom>
            <a:avLst/>
            <a:gdLst>
              <a:gd name="connsiteX0" fmla="*/ 0 w 2320312"/>
              <a:gd name="connsiteY0" fmla="*/ 0 h 348046"/>
              <a:gd name="connsiteX1" fmla="*/ 2320312 w 2320312"/>
              <a:gd name="connsiteY1" fmla="*/ 0 h 348046"/>
              <a:gd name="connsiteX2" fmla="*/ 2320312 w 2320312"/>
              <a:gd name="connsiteY2" fmla="*/ 348046 h 348046"/>
              <a:gd name="connsiteX3" fmla="*/ 0 w 2320312"/>
              <a:gd name="connsiteY3" fmla="*/ 348046 h 348046"/>
              <a:gd name="connsiteX4" fmla="*/ 0 w 2320312"/>
              <a:gd name="connsiteY4" fmla="*/ 0 h 3480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0312" h="348046">
                <a:moveTo>
                  <a:pt x="0" y="0"/>
                </a:moveTo>
                <a:lnTo>
                  <a:pt x="2320312" y="0"/>
                </a:lnTo>
                <a:lnTo>
                  <a:pt x="2320312" y="348046"/>
                </a:lnTo>
                <a:lnTo>
                  <a:pt x="0" y="34804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b="1"/>
            </a:pPr>
            <a:r>
              <a:rPr lang="en-GB" sz="1700" b="1" kern="1200" dirty="0"/>
              <a:t>3. Interoperability</a:t>
            </a:r>
            <a:endParaRPr lang="en-US" sz="1700" kern="1200" dirty="0"/>
          </a:p>
        </p:txBody>
      </p:sp>
      <p:sp>
        <p:nvSpPr>
          <p:cNvPr id="19" name="Freeform 18">
            <a:extLst>
              <a:ext uri="{FF2B5EF4-FFF2-40B4-BE49-F238E27FC236}">
                <a16:creationId xmlns:a16="http://schemas.microsoft.com/office/drawing/2014/main" id="{78AD4C34-CC7E-C4C0-758B-FBCB16925834}"/>
              </a:ext>
            </a:extLst>
          </p:cNvPr>
          <p:cNvSpPr/>
          <p:nvPr/>
        </p:nvSpPr>
        <p:spPr>
          <a:xfrm>
            <a:off x="7899226" y="3664384"/>
            <a:ext cx="2489374" cy="1695519"/>
          </a:xfrm>
          <a:custGeom>
            <a:avLst/>
            <a:gdLst>
              <a:gd name="connsiteX0" fmla="*/ 0 w 2320312"/>
              <a:gd name="connsiteY0" fmla="*/ 0 h 1695519"/>
              <a:gd name="connsiteX1" fmla="*/ 2320312 w 2320312"/>
              <a:gd name="connsiteY1" fmla="*/ 0 h 1695519"/>
              <a:gd name="connsiteX2" fmla="*/ 2320312 w 2320312"/>
              <a:gd name="connsiteY2" fmla="*/ 1695519 h 1695519"/>
              <a:gd name="connsiteX3" fmla="*/ 0 w 2320312"/>
              <a:gd name="connsiteY3" fmla="*/ 1695519 h 1695519"/>
              <a:gd name="connsiteX4" fmla="*/ 0 w 2320312"/>
              <a:gd name="connsiteY4" fmla="*/ 0 h 1695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0312" h="1695519">
                <a:moveTo>
                  <a:pt x="0" y="0"/>
                </a:moveTo>
                <a:lnTo>
                  <a:pt x="2320312" y="0"/>
                </a:lnTo>
                <a:lnTo>
                  <a:pt x="2320312" y="1695519"/>
                </a:lnTo>
                <a:lnTo>
                  <a:pt x="0" y="169551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pPr>
            <a:r>
              <a:rPr lang="en-GB" sz="1300" b="1" kern="1200" dirty="0"/>
              <a:t>Heterogeneous Systems</a:t>
            </a:r>
            <a:r>
              <a:rPr lang="en-GB" sz="1300" kern="1200" dirty="0"/>
              <a:t>:</a:t>
            </a:r>
          </a:p>
          <a:p>
            <a:pPr marL="0" lvl="0" indent="0" algn="ctr" defTabSz="577850">
              <a:lnSpc>
                <a:spcPct val="100000"/>
              </a:lnSpc>
              <a:spcBef>
                <a:spcPct val="0"/>
              </a:spcBef>
              <a:spcAft>
                <a:spcPct val="35000"/>
              </a:spcAft>
              <a:buNone/>
            </a:pPr>
            <a:r>
              <a:rPr lang="en-GB" sz="1300" dirty="0" err="1"/>
              <a:t>iRODS</a:t>
            </a:r>
            <a:r>
              <a:rPr lang="en-GB" sz="1300" dirty="0"/>
              <a:t> enables the user to share data among heterogenous systems.</a:t>
            </a:r>
            <a:endParaRPr lang="en-GB" sz="1300" kern="1200" dirty="0"/>
          </a:p>
        </p:txBody>
      </p:sp>
      <p:sp>
        <p:nvSpPr>
          <p:cNvPr id="21" name="Freeform 20">
            <a:extLst>
              <a:ext uri="{FF2B5EF4-FFF2-40B4-BE49-F238E27FC236}">
                <a16:creationId xmlns:a16="http://schemas.microsoft.com/office/drawing/2014/main" id="{B1487751-9E74-DF03-3FCB-5E2F5CA0F9D2}"/>
              </a:ext>
            </a:extLst>
          </p:cNvPr>
          <p:cNvSpPr/>
          <p:nvPr/>
        </p:nvSpPr>
        <p:spPr>
          <a:xfrm>
            <a:off x="9165094" y="3255384"/>
            <a:ext cx="2320312" cy="348046"/>
          </a:xfrm>
          <a:custGeom>
            <a:avLst/>
            <a:gdLst>
              <a:gd name="connsiteX0" fmla="*/ 0 w 2320312"/>
              <a:gd name="connsiteY0" fmla="*/ 0 h 348046"/>
              <a:gd name="connsiteX1" fmla="*/ 2320312 w 2320312"/>
              <a:gd name="connsiteY1" fmla="*/ 0 h 348046"/>
              <a:gd name="connsiteX2" fmla="*/ 2320312 w 2320312"/>
              <a:gd name="connsiteY2" fmla="*/ 348046 h 348046"/>
              <a:gd name="connsiteX3" fmla="*/ 0 w 2320312"/>
              <a:gd name="connsiteY3" fmla="*/ 348046 h 348046"/>
              <a:gd name="connsiteX4" fmla="*/ 0 w 2320312"/>
              <a:gd name="connsiteY4" fmla="*/ 0 h 3480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0312" h="348046">
                <a:moveTo>
                  <a:pt x="0" y="0"/>
                </a:moveTo>
                <a:lnTo>
                  <a:pt x="2320312" y="0"/>
                </a:lnTo>
                <a:lnTo>
                  <a:pt x="2320312" y="348046"/>
                </a:lnTo>
                <a:lnTo>
                  <a:pt x="0" y="348046"/>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b="1"/>
            </a:pPr>
            <a:endParaRPr lang="en-US" sz="1700" kern="1200" dirty="0"/>
          </a:p>
        </p:txBody>
      </p:sp>
      <p:sp>
        <p:nvSpPr>
          <p:cNvPr id="22" name="Rectangle 21">
            <a:extLst>
              <a:ext uri="{FF2B5EF4-FFF2-40B4-BE49-F238E27FC236}">
                <a16:creationId xmlns:a16="http://schemas.microsoft.com/office/drawing/2014/main" id="{360976C6-D20A-2A5C-B10F-3E12233D744F}"/>
              </a:ext>
            </a:extLst>
          </p:cNvPr>
          <p:cNvSpPr/>
          <p:nvPr/>
        </p:nvSpPr>
        <p:spPr>
          <a:xfrm>
            <a:off x="9165094" y="3664384"/>
            <a:ext cx="2320312" cy="1695519"/>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NL"/>
          </a:p>
        </p:txBody>
      </p:sp>
    </p:spTree>
    <p:extLst>
      <p:ext uri="{BB962C8B-B14F-4D97-AF65-F5344CB8AC3E}">
        <p14:creationId xmlns:p14="http://schemas.microsoft.com/office/powerpoint/2010/main" val="34741379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20137</TotalTime>
  <Words>1063</Words>
  <Application>Microsoft Macintosh PowerPoint</Application>
  <PresentationFormat>Widescreen</PresentationFormat>
  <Paragraphs>206</Paragraphs>
  <Slides>14</Slides>
  <Notes>12</Notes>
  <HiddenSlides>1</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Aptos</vt:lpstr>
      <vt:lpstr>Aptos Display</vt:lpstr>
      <vt:lpstr>Arial</vt:lpstr>
      <vt:lpstr>Calibri</vt:lpstr>
      <vt:lpstr>Segoe UI Light</vt:lpstr>
      <vt:lpstr>Times</vt:lpstr>
      <vt:lpstr>Ubuntu</vt:lpstr>
      <vt:lpstr>Wingdings</vt:lpstr>
      <vt:lpstr>Office Theme</vt:lpstr>
      <vt:lpstr>PowerPoint Presentation</vt:lpstr>
      <vt:lpstr>Collaborating effort to bring data to compute at SURF</vt:lpstr>
      <vt:lpstr>Data, what is the problem?    </vt:lpstr>
      <vt:lpstr>Data, what is the problem?    </vt:lpstr>
      <vt:lpstr>RDM and Research LifeCycle</vt:lpstr>
      <vt:lpstr>SURF Research Cloud</vt:lpstr>
      <vt:lpstr>Authentication Without Automation</vt:lpstr>
      <vt:lpstr>Automated integration process</vt:lpstr>
      <vt:lpstr>PowerPoint Presentation</vt:lpstr>
      <vt:lpstr>Hidden Steps in Integrating RDM with VRE</vt:lpstr>
      <vt:lpstr>SRAM </vt:lpstr>
      <vt:lpstr>Summary</vt:lpstr>
      <vt:lpstr>Acknowledgement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Maryam Soleimani Dodaran</dc:creator>
  <cp:lastModifiedBy>Maryam Soleimani Dodaran</cp:lastModifiedBy>
  <cp:revision>263</cp:revision>
  <dcterms:created xsi:type="dcterms:W3CDTF">2024-11-26T09:00:48Z</dcterms:created>
  <dcterms:modified xsi:type="dcterms:W3CDTF">2024-12-10T08:38:34Z</dcterms:modified>
</cp:coreProperties>
</file>