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omments/modernComment_195_E325A6D5.xml" ContentType="application/vnd.ms-powerpoint.comments+xml"/>
  <Override PartName="/ppt/notesSlides/notesSlide2.xml" ContentType="application/vnd.openxmlformats-officedocument.presentationml.notesSlide+xml"/>
  <Override PartName="/ppt/comments/modernComment_16D_7ABA9918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681" r:id="rId3"/>
    <p:sldMasterId id="2147483686" r:id="rId4"/>
    <p:sldMasterId id="2147483690" r:id="rId5"/>
    <p:sldMasterId id="2147483697" r:id="rId6"/>
    <p:sldMasterId id="2147483718" r:id="rId7"/>
    <p:sldMasterId id="2147483722" r:id="rId8"/>
  </p:sldMasterIdLst>
  <p:notesMasterIdLst>
    <p:notesMasterId r:id="rId28"/>
  </p:notesMasterIdLst>
  <p:sldIdLst>
    <p:sldId id="287" r:id="rId9"/>
    <p:sldId id="406" r:id="rId10"/>
    <p:sldId id="405" r:id="rId11"/>
    <p:sldId id="365" r:id="rId12"/>
    <p:sldId id="407" r:id="rId13"/>
    <p:sldId id="403" r:id="rId14"/>
    <p:sldId id="404" r:id="rId15"/>
    <p:sldId id="402" r:id="rId16"/>
    <p:sldId id="367" r:id="rId17"/>
    <p:sldId id="264" r:id="rId18"/>
    <p:sldId id="363" r:id="rId19"/>
    <p:sldId id="364" r:id="rId20"/>
    <p:sldId id="397" r:id="rId21"/>
    <p:sldId id="408" r:id="rId22"/>
    <p:sldId id="398" r:id="rId23"/>
    <p:sldId id="399" r:id="rId24"/>
    <p:sldId id="400" r:id="rId25"/>
    <p:sldId id="401" r:id="rId26"/>
    <p:sldId id="28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A23A55-2AB9-70CE-F266-13BBC7B957A0}" name="Girgin, Serkan (UT-ITC)" initials="SG" userId="S::s.girgin@utwente.nl::c151edb4-2b3f-4f25-8a04-b11674bba0df" providerId="AD"/>
  <p188:author id="{C566A080-4AFB-41CC-DE26-7FF5B393B50C}" name="Adhitya Bhawiyuga, Adhitya (UT-ITC)" initials="" userId="S::a.bhawiyuga@utwente.nl::3ddeeb0b-781f-4c27-a663-c25a28b3511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B276F6-03D5-5B4B-8C9E-8FC8BF309E89}" v="280" dt="2024-12-06T10:34:10.2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0"/>
    <p:restoredTop sz="95321"/>
  </p:normalViewPr>
  <p:slideViewPr>
    <p:cSldViewPr snapToGrid="0">
      <p:cViewPr varScale="1">
        <p:scale>
          <a:sx n="70" d="100"/>
          <a:sy n="70" d="100"/>
        </p:scale>
        <p:origin x="19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Master" Target="slideMasters/slideMaster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hitya Bhawiyuga, Adhitya (UT-ITC)" userId="3ddeeb0b-781f-4c27-a663-c25a28b35110" providerId="ADAL" clId="{44B276F6-03D5-5B4B-8C9E-8FC8BF309E89}"/>
    <pc:docChg chg="undo custSel addSld delSld modSld sldOrd">
      <pc:chgData name="Adhitya Bhawiyuga, Adhitya (UT-ITC)" userId="3ddeeb0b-781f-4c27-a663-c25a28b35110" providerId="ADAL" clId="{44B276F6-03D5-5B4B-8C9E-8FC8BF309E89}" dt="2024-12-06T10:34:31.144" v="1142" actId="20577"/>
      <pc:docMkLst>
        <pc:docMk/>
      </pc:docMkLst>
      <pc:sldChg chg="modSp mod">
        <pc:chgData name="Adhitya Bhawiyuga, Adhitya (UT-ITC)" userId="3ddeeb0b-781f-4c27-a663-c25a28b35110" providerId="ADAL" clId="{44B276F6-03D5-5B4B-8C9E-8FC8BF309E89}" dt="2024-12-03T10:50:48.107" v="0"/>
        <pc:sldMkLst>
          <pc:docMk/>
          <pc:sldMk cId="2925778085" sldId="287"/>
        </pc:sldMkLst>
        <pc:spChg chg="mod">
          <ac:chgData name="Adhitya Bhawiyuga, Adhitya (UT-ITC)" userId="3ddeeb0b-781f-4c27-a663-c25a28b35110" providerId="ADAL" clId="{44B276F6-03D5-5B4B-8C9E-8FC8BF309E89}" dt="2024-12-03T10:50:48.107" v="0"/>
          <ac:spMkLst>
            <pc:docMk/>
            <pc:sldMk cId="2925778085" sldId="287"/>
            <ac:spMk id="2" creationId="{D968E1E5-6CD1-3F53-3BA5-E374715EE7D7}"/>
          </ac:spMkLst>
        </pc:spChg>
      </pc:sldChg>
      <pc:sldChg chg="addSp delSp modSp del mod">
        <pc:chgData name="Adhitya Bhawiyuga, Adhitya (UT-ITC)" userId="3ddeeb0b-781f-4c27-a663-c25a28b35110" providerId="ADAL" clId="{44B276F6-03D5-5B4B-8C9E-8FC8BF309E89}" dt="2024-12-03T13:39:01.175" v="1065" actId="2696"/>
        <pc:sldMkLst>
          <pc:docMk/>
          <pc:sldMk cId="782520387" sldId="320"/>
        </pc:sldMkLst>
      </pc:sldChg>
      <pc:sldChg chg="modSp">
        <pc:chgData name="Adhitya Bhawiyuga, Adhitya (UT-ITC)" userId="3ddeeb0b-781f-4c27-a663-c25a28b35110" providerId="ADAL" clId="{44B276F6-03D5-5B4B-8C9E-8FC8BF309E89}" dt="2024-12-03T10:59:10.016" v="63" actId="12100"/>
        <pc:sldMkLst>
          <pc:docMk/>
          <pc:sldMk cId="1780799674" sldId="363"/>
        </pc:sldMkLst>
        <pc:graphicFrameChg chg="mod">
          <ac:chgData name="Adhitya Bhawiyuga, Adhitya (UT-ITC)" userId="3ddeeb0b-781f-4c27-a663-c25a28b35110" providerId="ADAL" clId="{44B276F6-03D5-5B4B-8C9E-8FC8BF309E89}" dt="2024-12-03T10:59:10.016" v="63" actId="12100"/>
          <ac:graphicFrameMkLst>
            <pc:docMk/>
            <pc:sldMk cId="1780799674" sldId="363"/>
            <ac:graphicFrameMk id="8" creationId="{B2C0C9AA-DDE2-1FBB-E6B1-D295DDB6800C}"/>
          </ac:graphicFrameMkLst>
        </pc:graphicFrameChg>
      </pc:sldChg>
      <pc:sldChg chg="modSp">
        <pc:chgData name="Adhitya Bhawiyuga, Adhitya (UT-ITC)" userId="3ddeeb0b-781f-4c27-a663-c25a28b35110" providerId="ADAL" clId="{44B276F6-03D5-5B4B-8C9E-8FC8BF309E89}" dt="2024-12-03T10:58:46.735" v="61" actId="20577"/>
        <pc:sldMkLst>
          <pc:docMk/>
          <pc:sldMk cId="10800415" sldId="364"/>
        </pc:sldMkLst>
        <pc:graphicFrameChg chg="mod">
          <ac:chgData name="Adhitya Bhawiyuga, Adhitya (UT-ITC)" userId="3ddeeb0b-781f-4c27-a663-c25a28b35110" providerId="ADAL" clId="{44B276F6-03D5-5B4B-8C9E-8FC8BF309E89}" dt="2024-12-03T10:58:46.735" v="61" actId="20577"/>
          <ac:graphicFrameMkLst>
            <pc:docMk/>
            <pc:sldMk cId="10800415" sldId="364"/>
            <ac:graphicFrameMk id="3" creationId="{1E203E14-C46E-1E5F-7546-CFA70E3E28F7}"/>
          </ac:graphicFrameMkLst>
        </pc:graphicFrameChg>
      </pc:sldChg>
      <pc:sldChg chg="modSp mod">
        <pc:chgData name="Adhitya Bhawiyuga, Adhitya (UT-ITC)" userId="3ddeeb0b-781f-4c27-a663-c25a28b35110" providerId="ADAL" clId="{44B276F6-03D5-5B4B-8C9E-8FC8BF309E89}" dt="2024-12-03T13:39:28.857" v="1066"/>
        <pc:sldMkLst>
          <pc:docMk/>
          <pc:sldMk cId="2059049240" sldId="365"/>
        </pc:sldMkLst>
        <pc:spChg chg="mod">
          <ac:chgData name="Adhitya Bhawiyuga, Adhitya (UT-ITC)" userId="3ddeeb0b-781f-4c27-a663-c25a28b35110" providerId="ADAL" clId="{44B276F6-03D5-5B4B-8C9E-8FC8BF309E89}" dt="2024-12-03T13:39:28.857" v="1066"/>
          <ac:spMkLst>
            <pc:docMk/>
            <pc:sldMk cId="2059049240" sldId="365"/>
            <ac:spMk id="2" creationId="{83AD46B9-2C81-55A9-2911-E6EA6A236DE7}"/>
          </ac:spMkLst>
        </pc:spChg>
        <pc:spChg chg="mod">
          <ac:chgData name="Adhitya Bhawiyuga, Adhitya (UT-ITC)" userId="3ddeeb0b-781f-4c27-a663-c25a28b35110" providerId="ADAL" clId="{44B276F6-03D5-5B4B-8C9E-8FC8BF309E89}" dt="2024-12-03T12:19:44.847" v="525" actId="113"/>
          <ac:spMkLst>
            <pc:docMk/>
            <pc:sldMk cId="2059049240" sldId="365"/>
            <ac:spMk id="3" creationId="{A8AC10FC-ECB7-F315-A8D6-A44BF7C3B1B1}"/>
          </ac:spMkLst>
        </pc:spChg>
      </pc:sldChg>
      <pc:sldChg chg="modSp mod">
        <pc:chgData name="Adhitya Bhawiyuga, Adhitya (UT-ITC)" userId="3ddeeb0b-781f-4c27-a663-c25a28b35110" providerId="ADAL" clId="{44B276F6-03D5-5B4B-8C9E-8FC8BF309E89}" dt="2024-12-03T12:27:19.984" v="526" actId="1076"/>
        <pc:sldMkLst>
          <pc:docMk/>
          <pc:sldMk cId="2691387056" sldId="367"/>
        </pc:sldMkLst>
        <pc:picChg chg="mod">
          <ac:chgData name="Adhitya Bhawiyuga, Adhitya (UT-ITC)" userId="3ddeeb0b-781f-4c27-a663-c25a28b35110" providerId="ADAL" clId="{44B276F6-03D5-5B4B-8C9E-8FC8BF309E89}" dt="2024-12-03T12:27:19.984" v="526" actId="1076"/>
          <ac:picMkLst>
            <pc:docMk/>
            <pc:sldMk cId="2691387056" sldId="367"/>
            <ac:picMk id="6" creationId="{C48D8EEA-26EA-5771-BA55-86F2AA89E3D8}"/>
          </ac:picMkLst>
        </pc:picChg>
      </pc:sldChg>
      <pc:sldChg chg="modSp">
        <pc:chgData name="Adhitya Bhawiyuga, Adhitya (UT-ITC)" userId="3ddeeb0b-781f-4c27-a663-c25a28b35110" providerId="ADAL" clId="{44B276F6-03D5-5B4B-8C9E-8FC8BF309E89}" dt="2024-12-03T12:18:13.805" v="522" actId="20577"/>
        <pc:sldMkLst>
          <pc:docMk/>
          <pc:sldMk cId="1830823749" sldId="397"/>
        </pc:sldMkLst>
        <pc:graphicFrameChg chg="mod">
          <ac:chgData name="Adhitya Bhawiyuga, Adhitya (UT-ITC)" userId="3ddeeb0b-781f-4c27-a663-c25a28b35110" providerId="ADAL" clId="{44B276F6-03D5-5B4B-8C9E-8FC8BF309E89}" dt="2024-12-03T12:18:13.805" v="522" actId="20577"/>
          <ac:graphicFrameMkLst>
            <pc:docMk/>
            <pc:sldMk cId="1830823749" sldId="397"/>
            <ac:graphicFrameMk id="10" creationId="{F5F1F232-502D-4ED9-10FA-EA9561F80549}"/>
          </ac:graphicFrameMkLst>
        </pc:graphicFrameChg>
      </pc:sldChg>
      <pc:sldChg chg="addSp delSp modSp mod">
        <pc:chgData name="Adhitya Bhawiyuga, Adhitya (UT-ITC)" userId="3ddeeb0b-781f-4c27-a663-c25a28b35110" providerId="ADAL" clId="{44B276F6-03D5-5B4B-8C9E-8FC8BF309E89}" dt="2024-12-03T11:07:47.632" v="75" actId="1076"/>
        <pc:sldMkLst>
          <pc:docMk/>
          <pc:sldMk cId="2962462814" sldId="398"/>
        </pc:sldMkLst>
        <pc:graphicFrameChg chg="mod">
          <ac:chgData name="Adhitya Bhawiyuga, Adhitya (UT-ITC)" userId="3ddeeb0b-781f-4c27-a663-c25a28b35110" providerId="ADAL" clId="{44B276F6-03D5-5B4B-8C9E-8FC8BF309E89}" dt="2024-12-03T10:55:22.815" v="14" actId="14100"/>
          <ac:graphicFrameMkLst>
            <pc:docMk/>
            <pc:sldMk cId="2962462814" sldId="398"/>
            <ac:graphicFrameMk id="9" creationId="{1873A424-25A0-B558-2FA7-0FABA09922A6}"/>
          </ac:graphicFrameMkLst>
        </pc:graphicFrameChg>
        <pc:picChg chg="add mod">
          <ac:chgData name="Adhitya Bhawiyuga, Adhitya (UT-ITC)" userId="3ddeeb0b-781f-4c27-a663-c25a28b35110" providerId="ADAL" clId="{44B276F6-03D5-5B4B-8C9E-8FC8BF309E89}" dt="2024-12-03T11:07:47.632" v="75" actId="1076"/>
          <ac:picMkLst>
            <pc:docMk/>
            <pc:sldMk cId="2962462814" sldId="398"/>
            <ac:picMk id="1028" creationId="{3AF65F79-0596-BE73-7BA3-DF0B117E39BB}"/>
          </ac:picMkLst>
        </pc:picChg>
      </pc:sldChg>
      <pc:sldChg chg="addSp modSp mod">
        <pc:chgData name="Adhitya Bhawiyuga, Adhitya (UT-ITC)" userId="3ddeeb0b-781f-4c27-a663-c25a28b35110" providerId="ADAL" clId="{44B276F6-03D5-5B4B-8C9E-8FC8BF309E89}" dt="2024-12-03T11:06:57.798" v="68" actId="14100"/>
        <pc:sldMkLst>
          <pc:docMk/>
          <pc:sldMk cId="2889742248" sldId="399"/>
        </pc:sldMkLst>
        <pc:graphicFrameChg chg="mod">
          <ac:chgData name="Adhitya Bhawiyuga, Adhitya (UT-ITC)" userId="3ddeeb0b-781f-4c27-a663-c25a28b35110" providerId="ADAL" clId="{44B276F6-03D5-5B4B-8C9E-8FC8BF309E89}" dt="2024-12-03T10:57:48.809" v="33" actId="14100"/>
          <ac:graphicFrameMkLst>
            <pc:docMk/>
            <pc:sldMk cId="2889742248" sldId="399"/>
            <ac:graphicFrameMk id="6" creationId="{C69701AA-22D4-E8C9-16CD-5C9B2DF81746}"/>
          </ac:graphicFrameMkLst>
        </pc:graphicFrameChg>
        <pc:picChg chg="add mod">
          <ac:chgData name="Adhitya Bhawiyuga, Adhitya (UT-ITC)" userId="3ddeeb0b-781f-4c27-a663-c25a28b35110" providerId="ADAL" clId="{44B276F6-03D5-5B4B-8C9E-8FC8BF309E89}" dt="2024-12-03T11:06:57.798" v="68" actId="14100"/>
          <ac:picMkLst>
            <pc:docMk/>
            <pc:sldMk cId="2889742248" sldId="399"/>
            <ac:picMk id="2050" creationId="{14DD615B-6E3C-B0B4-175F-D68B4D8E56F1}"/>
          </ac:picMkLst>
        </pc:picChg>
      </pc:sldChg>
      <pc:sldChg chg="modSp mod">
        <pc:chgData name="Adhitya Bhawiyuga, Adhitya (UT-ITC)" userId="3ddeeb0b-781f-4c27-a663-c25a28b35110" providerId="ADAL" clId="{44B276F6-03D5-5B4B-8C9E-8FC8BF309E89}" dt="2024-12-03T10:59:26.134" v="64" actId="1076"/>
        <pc:sldMkLst>
          <pc:docMk/>
          <pc:sldMk cId="1084623910" sldId="400"/>
        </pc:sldMkLst>
        <pc:graphicFrameChg chg="mod">
          <ac:chgData name="Adhitya Bhawiyuga, Adhitya (UT-ITC)" userId="3ddeeb0b-781f-4c27-a663-c25a28b35110" providerId="ADAL" clId="{44B276F6-03D5-5B4B-8C9E-8FC8BF309E89}" dt="2024-12-03T10:59:26.134" v="64" actId="1076"/>
          <ac:graphicFrameMkLst>
            <pc:docMk/>
            <pc:sldMk cId="1084623910" sldId="400"/>
            <ac:graphicFrameMk id="8" creationId="{04D6E6E3-5388-7214-9B62-C46BFF441F9D}"/>
          </ac:graphicFrameMkLst>
        </pc:graphicFrameChg>
      </pc:sldChg>
      <pc:sldChg chg="addSp delSp modSp mod">
        <pc:chgData name="Adhitya Bhawiyuga, Adhitya (UT-ITC)" userId="3ddeeb0b-781f-4c27-a663-c25a28b35110" providerId="ADAL" clId="{44B276F6-03D5-5B4B-8C9E-8FC8BF309E89}" dt="2024-12-06T10:25:00.549" v="1103" actId="14100"/>
        <pc:sldMkLst>
          <pc:docMk/>
          <pc:sldMk cId="3980988868" sldId="401"/>
        </pc:sldMkLst>
        <pc:picChg chg="add mod">
          <ac:chgData name="Adhitya Bhawiyuga, Adhitya (UT-ITC)" userId="3ddeeb0b-781f-4c27-a663-c25a28b35110" providerId="ADAL" clId="{44B276F6-03D5-5B4B-8C9E-8FC8BF309E89}" dt="2024-12-06T10:25:00.549" v="1103" actId="14100"/>
          <ac:picMkLst>
            <pc:docMk/>
            <pc:sldMk cId="3980988868" sldId="401"/>
            <ac:picMk id="4" creationId="{4B57827F-EB8E-9E5A-49B6-52A00B18B610}"/>
          </ac:picMkLst>
        </pc:picChg>
        <pc:picChg chg="del">
          <ac:chgData name="Adhitya Bhawiyuga, Adhitya (UT-ITC)" userId="3ddeeb0b-781f-4c27-a663-c25a28b35110" providerId="ADAL" clId="{44B276F6-03D5-5B4B-8C9E-8FC8BF309E89}" dt="2024-12-06T10:24:46.957" v="1095" actId="478"/>
          <ac:picMkLst>
            <pc:docMk/>
            <pc:sldMk cId="3980988868" sldId="401"/>
            <ac:picMk id="7" creationId="{BCC40515-9EA0-559A-8402-7C8C656EDF55}"/>
          </ac:picMkLst>
        </pc:picChg>
      </pc:sldChg>
      <pc:sldChg chg="modSp mod ord">
        <pc:chgData name="Adhitya Bhawiyuga, Adhitya (UT-ITC)" userId="3ddeeb0b-781f-4c27-a663-c25a28b35110" providerId="ADAL" clId="{44B276F6-03D5-5B4B-8C9E-8FC8BF309E89}" dt="2024-12-03T12:27:52.377" v="527" actId="20578"/>
        <pc:sldMkLst>
          <pc:docMk/>
          <pc:sldMk cId="1238789963" sldId="402"/>
        </pc:sldMkLst>
        <pc:grpChg chg="mod">
          <ac:chgData name="Adhitya Bhawiyuga, Adhitya (UT-ITC)" userId="3ddeeb0b-781f-4c27-a663-c25a28b35110" providerId="ADAL" clId="{44B276F6-03D5-5B4B-8C9E-8FC8BF309E89}" dt="2024-12-03T12:18:49.877" v="523" actId="1076"/>
          <ac:grpSpMkLst>
            <pc:docMk/>
            <pc:sldMk cId="1238789963" sldId="402"/>
            <ac:grpSpMk id="30" creationId="{D83FA408-A116-4B8E-2264-054F90CEC807}"/>
          </ac:grpSpMkLst>
        </pc:grpChg>
      </pc:sldChg>
      <pc:sldChg chg="modSp">
        <pc:chgData name="Adhitya Bhawiyuga, Adhitya (UT-ITC)" userId="3ddeeb0b-781f-4c27-a663-c25a28b35110" providerId="ADAL" clId="{44B276F6-03D5-5B4B-8C9E-8FC8BF309E89}" dt="2024-12-03T13:39:28.857" v="1066"/>
        <pc:sldMkLst>
          <pc:docMk/>
          <pc:sldMk cId="4156117003" sldId="403"/>
        </pc:sldMkLst>
        <pc:spChg chg="mod">
          <ac:chgData name="Adhitya Bhawiyuga, Adhitya (UT-ITC)" userId="3ddeeb0b-781f-4c27-a663-c25a28b35110" providerId="ADAL" clId="{44B276F6-03D5-5B4B-8C9E-8FC8BF309E89}" dt="2024-12-03T13:39:28.857" v="1066"/>
          <ac:spMkLst>
            <pc:docMk/>
            <pc:sldMk cId="4156117003" sldId="403"/>
            <ac:spMk id="2" creationId="{60AA8F2E-593A-5A68-1530-109EE8517EAA}"/>
          </ac:spMkLst>
        </pc:spChg>
      </pc:sldChg>
      <pc:sldChg chg="modSp">
        <pc:chgData name="Adhitya Bhawiyuga, Adhitya (UT-ITC)" userId="3ddeeb0b-781f-4c27-a663-c25a28b35110" providerId="ADAL" clId="{44B276F6-03D5-5B4B-8C9E-8FC8BF309E89}" dt="2024-12-03T13:39:28.857" v="1066"/>
        <pc:sldMkLst>
          <pc:docMk/>
          <pc:sldMk cId="1867230838" sldId="404"/>
        </pc:sldMkLst>
        <pc:spChg chg="mod">
          <ac:chgData name="Adhitya Bhawiyuga, Adhitya (UT-ITC)" userId="3ddeeb0b-781f-4c27-a663-c25a28b35110" providerId="ADAL" clId="{44B276F6-03D5-5B4B-8C9E-8FC8BF309E89}" dt="2024-12-03T13:39:28.857" v="1066"/>
          <ac:spMkLst>
            <pc:docMk/>
            <pc:sldMk cId="1867230838" sldId="404"/>
            <ac:spMk id="2" creationId="{2F0101E5-5139-B426-F8F8-F74326E7CE41}"/>
          </ac:spMkLst>
        </pc:spChg>
      </pc:sldChg>
      <pc:sldChg chg="modSp mod modCm">
        <pc:chgData name="Adhitya Bhawiyuga, Adhitya (UT-ITC)" userId="3ddeeb0b-781f-4c27-a663-c25a28b35110" providerId="ADAL" clId="{44B276F6-03D5-5B4B-8C9E-8FC8BF309E89}" dt="2024-12-03T13:42:26.988" v="1094" actId="20577"/>
        <pc:sldMkLst>
          <pc:docMk/>
          <pc:sldMk cId="3810895573" sldId="405"/>
        </pc:sldMkLst>
        <pc:spChg chg="mod">
          <ac:chgData name="Adhitya Bhawiyuga, Adhitya (UT-ITC)" userId="3ddeeb0b-781f-4c27-a663-c25a28b35110" providerId="ADAL" clId="{44B276F6-03D5-5B4B-8C9E-8FC8BF309E89}" dt="2024-12-03T13:42:26.988" v="1094" actId="20577"/>
          <ac:spMkLst>
            <pc:docMk/>
            <pc:sldMk cId="3810895573" sldId="405"/>
            <ac:spMk id="2" creationId="{B53EED4D-8DAA-6D80-0B5E-13D98F519F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dhitya Bhawiyuga, Adhitya (UT-ITC)" userId="3ddeeb0b-781f-4c27-a663-c25a28b35110" providerId="ADAL" clId="{44B276F6-03D5-5B4B-8C9E-8FC8BF309E89}" dt="2024-12-03T13:42:26.988" v="1094" actId="20577"/>
              <pc2:cmMkLst xmlns:pc2="http://schemas.microsoft.com/office/powerpoint/2019/9/main/command">
                <pc:docMk/>
                <pc:sldMk cId="3810895573" sldId="405"/>
                <pc2:cmMk id="{76407E43-3FB9-C14D-80CC-E332F11C3F32}"/>
              </pc2:cmMkLst>
            </pc226:cmChg>
          </p:ext>
        </pc:extLst>
      </pc:sldChg>
      <pc:sldChg chg="new del">
        <pc:chgData name="Adhitya Bhawiyuga, Adhitya (UT-ITC)" userId="3ddeeb0b-781f-4c27-a663-c25a28b35110" providerId="ADAL" clId="{44B276F6-03D5-5B4B-8C9E-8FC8BF309E89}" dt="2024-12-03T11:08:41.989" v="77" actId="680"/>
        <pc:sldMkLst>
          <pc:docMk/>
          <pc:sldMk cId="2249381498" sldId="406"/>
        </pc:sldMkLst>
      </pc:sldChg>
      <pc:sldChg chg="modSp new mod ord">
        <pc:chgData name="Adhitya Bhawiyuga, Adhitya (UT-ITC)" userId="3ddeeb0b-781f-4c27-a663-c25a28b35110" providerId="ADAL" clId="{44B276F6-03D5-5B4B-8C9E-8FC8BF309E89}" dt="2024-12-03T12:16:11.244" v="506" actId="20577"/>
        <pc:sldMkLst>
          <pc:docMk/>
          <pc:sldMk cId="2880520329" sldId="406"/>
        </pc:sldMkLst>
        <pc:spChg chg="mod">
          <ac:chgData name="Adhitya Bhawiyuga, Adhitya (UT-ITC)" userId="3ddeeb0b-781f-4c27-a663-c25a28b35110" providerId="ADAL" clId="{44B276F6-03D5-5B4B-8C9E-8FC8BF309E89}" dt="2024-12-03T11:08:49.945" v="96" actId="20577"/>
          <ac:spMkLst>
            <pc:docMk/>
            <pc:sldMk cId="2880520329" sldId="406"/>
            <ac:spMk id="2" creationId="{7E426B9C-4238-2F4F-D1E0-C02E4BFDC98C}"/>
          </ac:spMkLst>
        </pc:spChg>
        <pc:spChg chg="mod">
          <ac:chgData name="Adhitya Bhawiyuga, Adhitya (UT-ITC)" userId="3ddeeb0b-781f-4c27-a663-c25a28b35110" providerId="ADAL" clId="{44B276F6-03D5-5B4B-8C9E-8FC8BF309E89}" dt="2024-12-03T12:16:11.244" v="506" actId="20577"/>
          <ac:spMkLst>
            <pc:docMk/>
            <pc:sldMk cId="2880520329" sldId="406"/>
            <ac:spMk id="3" creationId="{A796CB04-9362-7F17-86A5-62DE055F4A05}"/>
          </ac:spMkLst>
        </pc:spChg>
      </pc:sldChg>
      <pc:sldChg chg="addSp delSp modSp add mod">
        <pc:chgData name="Adhitya Bhawiyuga, Adhitya (UT-ITC)" userId="3ddeeb0b-781f-4c27-a663-c25a28b35110" providerId="ADAL" clId="{44B276F6-03D5-5B4B-8C9E-8FC8BF309E89}" dt="2024-12-03T13:40:27.147" v="1087" actId="113"/>
        <pc:sldMkLst>
          <pc:docMk/>
          <pc:sldMk cId="2316287106" sldId="407"/>
        </pc:sldMkLst>
        <pc:spChg chg="add mod">
          <ac:chgData name="Adhitya Bhawiyuga, Adhitya (UT-ITC)" userId="3ddeeb0b-781f-4c27-a663-c25a28b35110" providerId="ADAL" clId="{44B276F6-03D5-5B4B-8C9E-8FC8BF309E89}" dt="2024-12-03T13:34:06.970" v="891" actId="1076"/>
          <ac:spMkLst>
            <pc:docMk/>
            <pc:sldMk cId="2316287106" sldId="407"/>
            <ac:spMk id="6" creationId="{072114C0-C53B-2AE4-ABE3-C5632D470516}"/>
          </ac:spMkLst>
        </pc:spChg>
        <pc:spChg chg="add mod">
          <ac:chgData name="Adhitya Bhawiyuga, Adhitya (UT-ITC)" userId="3ddeeb0b-781f-4c27-a663-c25a28b35110" providerId="ADAL" clId="{44B276F6-03D5-5B4B-8C9E-8FC8BF309E89}" dt="2024-12-03T13:34:06.970" v="891" actId="1076"/>
          <ac:spMkLst>
            <pc:docMk/>
            <pc:sldMk cId="2316287106" sldId="407"/>
            <ac:spMk id="7" creationId="{0DEB0BB4-EE06-281F-3144-4CE6A011F562}"/>
          </ac:spMkLst>
        </pc:spChg>
        <pc:spChg chg="add mod">
          <ac:chgData name="Adhitya Bhawiyuga, Adhitya (UT-ITC)" userId="3ddeeb0b-781f-4c27-a663-c25a28b35110" providerId="ADAL" clId="{44B276F6-03D5-5B4B-8C9E-8FC8BF309E89}" dt="2024-12-03T13:34:06.970" v="891" actId="1076"/>
          <ac:spMkLst>
            <pc:docMk/>
            <pc:sldMk cId="2316287106" sldId="407"/>
            <ac:spMk id="8" creationId="{5BB8D07A-E445-023E-7E1C-C6D8185F5E73}"/>
          </ac:spMkLst>
        </pc:spChg>
        <pc:spChg chg="add mod">
          <ac:chgData name="Adhitya Bhawiyuga, Adhitya (UT-ITC)" userId="3ddeeb0b-781f-4c27-a663-c25a28b35110" providerId="ADAL" clId="{44B276F6-03D5-5B4B-8C9E-8FC8BF309E89}" dt="2024-12-03T13:36:35.271" v="968" actId="404"/>
          <ac:spMkLst>
            <pc:docMk/>
            <pc:sldMk cId="2316287106" sldId="407"/>
            <ac:spMk id="9" creationId="{D119C934-8989-E513-D456-893400EAF894}"/>
          </ac:spMkLst>
        </pc:spChg>
        <pc:spChg chg="add mod">
          <ac:chgData name="Adhitya Bhawiyuga, Adhitya (UT-ITC)" userId="3ddeeb0b-781f-4c27-a663-c25a28b35110" providerId="ADAL" clId="{44B276F6-03D5-5B4B-8C9E-8FC8BF309E89}" dt="2024-12-03T13:40:27.147" v="1087" actId="113"/>
          <ac:spMkLst>
            <pc:docMk/>
            <pc:sldMk cId="2316287106" sldId="407"/>
            <ac:spMk id="10" creationId="{8319B9C9-DEF9-6AAE-F12F-05C73F07FBAA}"/>
          </ac:spMkLst>
        </pc:spChg>
        <pc:picChg chg="mod">
          <ac:chgData name="Adhitya Bhawiyuga, Adhitya (UT-ITC)" userId="3ddeeb0b-781f-4c27-a663-c25a28b35110" providerId="ADAL" clId="{44B276F6-03D5-5B4B-8C9E-8FC8BF309E89}" dt="2024-12-03T13:34:08.715" v="892" actId="1076"/>
          <ac:picMkLst>
            <pc:docMk/>
            <pc:sldMk cId="2316287106" sldId="407"/>
            <ac:picMk id="3076" creationId="{E6FA1516-10E7-6F57-F8D0-850B88DF213A}"/>
          </ac:picMkLst>
        </pc:picChg>
      </pc:sldChg>
      <pc:sldChg chg="addSp delSp modSp new mod modClrScheme chgLayout">
        <pc:chgData name="Adhitya Bhawiyuga, Adhitya (UT-ITC)" userId="3ddeeb0b-781f-4c27-a663-c25a28b35110" providerId="ADAL" clId="{44B276F6-03D5-5B4B-8C9E-8FC8BF309E89}" dt="2024-12-06T10:34:31.144" v="1142" actId="20577"/>
        <pc:sldMkLst>
          <pc:docMk/>
          <pc:sldMk cId="768253215" sldId="408"/>
        </pc:sldMkLst>
        <pc:spChg chg="mod ord">
          <ac:chgData name="Adhitya Bhawiyuga, Adhitya (UT-ITC)" userId="3ddeeb0b-781f-4c27-a663-c25a28b35110" providerId="ADAL" clId="{44B276F6-03D5-5B4B-8C9E-8FC8BF309E89}" dt="2024-12-06T10:31:29.287" v="1105" actId="700"/>
          <ac:spMkLst>
            <pc:docMk/>
            <pc:sldMk cId="768253215" sldId="408"/>
            <ac:spMk id="2" creationId="{56BF6D53-0232-B2D1-1688-14E9F78E6D78}"/>
          </ac:spMkLst>
        </pc:spChg>
        <pc:spChg chg="del mod ord">
          <ac:chgData name="Adhitya Bhawiyuga, Adhitya (UT-ITC)" userId="3ddeeb0b-781f-4c27-a663-c25a28b35110" providerId="ADAL" clId="{44B276F6-03D5-5B4B-8C9E-8FC8BF309E89}" dt="2024-12-06T10:31:29.287" v="1105" actId="700"/>
          <ac:spMkLst>
            <pc:docMk/>
            <pc:sldMk cId="768253215" sldId="408"/>
            <ac:spMk id="3" creationId="{C1A8EBE1-6C37-6007-ED60-E928158A200F}"/>
          </ac:spMkLst>
        </pc:spChg>
        <pc:spChg chg="del mod ord">
          <ac:chgData name="Adhitya Bhawiyuga, Adhitya (UT-ITC)" userId="3ddeeb0b-781f-4c27-a663-c25a28b35110" providerId="ADAL" clId="{44B276F6-03D5-5B4B-8C9E-8FC8BF309E89}" dt="2024-12-06T10:31:29.287" v="1105" actId="700"/>
          <ac:spMkLst>
            <pc:docMk/>
            <pc:sldMk cId="768253215" sldId="408"/>
            <ac:spMk id="4" creationId="{D745A1CA-F22C-EF81-77F8-5634864D4DD8}"/>
          </ac:spMkLst>
        </pc:spChg>
        <pc:spChg chg="del mod ord">
          <ac:chgData name="Adhitya Bhawiyuga, Adhitya (UT-ITC)" userId="3ddeeb0b-781f-4c27-a663-c25a28b35110" providerId="ADAL" clId="{44B276F6-03D5-5B4B-8C9E-8FC8BF309E89}" dt="2024-12-06T10:31:29.287" v="1105" actId="700"/>
          <ac:spMkLst>
            <pc:docMk/>
            <pc:sldMk cId="768253215" sldId="408"/>
            <ac:spMk id="5" creationId="{D315B62B-EEBC-0DE1-D54E-8F4EBA5D072F}"/>
          </ac:spMkLst>
        </pc:spChg>
        <pc:spChg chg="add mod ord">
          <ac:chgData name="Adhitya Bhawiyuga, Adhitya (UT-ITC)" userId="3ddeeb0b-781f-4c27-a663-c25a28b35110" providerId="ADAL" clId="{44B276F6-03D5-5B4B-8C9E-8FC8BF309E89}" dt="2024-12-06T10:34:31.144" v="1142" actId="20577"/>
          <ac:spMkLst>
            <pc:docMk/>
            <pc:sldMk cId="768253215" sldId="408"/>
            <ac:spMk id="6" creationId="{6756437C-B5D5-0FC7-8C70-C824CCCF78A8}"/>
          </ac:spMkLst>
        </pc:spChg>
        <pc:spChg chg="add mod ord">
          <ac:chgData name="Adhitya Bhawiyuga, Adhitya (UT-ITC)" userId="3ddeeb0b-781f-4c27-a663-c25a28b35110" providerId="ADAL" clId="{44B276F6-03D5-5B4B-8C9E-8FC8BF309E89}" dt="2024-12-06T10:31:29.287" v="1105" actId="700"/>
          <ac:spMkLst>
            <pc:docMk/>
            <pc:sldMk cId="768253215" sldId="408"/>
            <ac:spMk id="7" creationId="{DCF5DD0E-BDEC-F926-1238-C42CE75EB320}"/>
          </ac:spMkLst>
        </pc:spChg>
        <pc:spChg chg="add del mod ord">
          <ac:chgData name="Adhitya Bhawiyuga, Adhitya (UT-ITC)" userId="3ddeeb0b-781f-4c27-a663-c25a28b35110" providerId="ADAL" clId="{44B276F6-03D5-5B4B-8C9E-8FC8BF309E89}" dt="2024-12-06T10:32:58.021" v="1120" actId="478"/>
          <ac:spMkLst>
            <pc:docMk/>
            <pc:sldMk cId="768253215" sldId="408"/>
            <ac:spMk id="8" creationId="{77235646-F143-2D1D-EE58-F90ACE50D813}"/>
          </ac:spMkLst>
        </pc:spChg>
        <pc:picChg chg="add mod">
          <ac:chgData name="Adhitya Bhawiyuga, Adhitya (UT-ITC)" userId="3ddeeb0b-781f-4c27-a663-c25a28b35110" providerId="ADAL" clId="{44B276F6-03D5-5B4B-8C9E-8FC8BF309E89}" dt="2024-12-06T10:34:14.663" v="1123" actId="1076"/>
          <ac:picMkLst>
            <pc:docMk/>
            <pc:sldMk cId="768253215" sldId="408"/>
            <ac:picMk id="9" creationId="{89F9386D-891C-55CD-AB31-1DED51A495C5}"/>
          </ac:picMkLst>
        </pc:picChg>
      </pc:sldChg>
    </pc:docChg>
  </pc:docChgLst>
</pc:chgInfo>
</file>

<file path=ppt/comments/modernComment_16D_7ABA991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73CDF2F-6F65-478C-8C80-6243C4777E58}" authorId="{0FA23A55-2AB9-70CE-F266-13BBC7B957A0}" created="2024-09-20T18:39:50.93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059049240" sldId="365"/>
      <ac:spMk id="3" creationId="{A8AC10FC-ECB7-F315-A8D6-A44BF7C3B1B1}"/>
      <ac:txMk cp="357">
        <ac:context len="580" hash="3829084711"/>
      </ac:txMk>
    </ac:txMkLst>
    <p188:pos x="6467474" y="2517130"/>
    <p188:replyLst>
      <p188:reply id="{A9DD99FB-FEAF-474B-93C1-F46A92C724B9}" authorId="{C566A080-4AFB-41CC-DE26-7FF5B393B50C}" created="2024-09-20T19:04:27.010">
        <p188:txBody>
          <a:bodyPr/>
          <a:lstStyle/>
          <a:p>
            <a:r>
              <a:rPr lang="en-US"/>
              <a:t>Revised</a:t>
            </a:r>
          </a:p>
        </p188:txBody>
      </p188:reply>
    </p188:replyLst>
    <p188:txBody>
      <a:bodyPr/>
      <a:lstStyle/>
      <a:p>
        <a:r>
          <a:rPr lang="en-US"/>
          <a:t>MPC is not available anymore.</a:t>
        </a:r>
      </a:p>
    </p188:txBody>
  </p188:cm>
</p188:cmLst>
</file>

<file path=ppt/comments/modernComment_195_E325A6D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C05C044-78CA-2E45-AF6C-4F247E0E9F4B}" authorId="{0FA23A55-2AB9-70CE-F266-13BBC7B957A0}" created="2024-09-20T18:38:44.112">
    <pc:sldMkLst xmlns:pc="http://schemas.microsoft.com/office/powerpoint/2013/main/command">
      <pc:docMk/>
      <pc:sldMk cId="1170841412" sldId="383"/>
    </pc:sldMkLst>
    <p188:replyLst>
      <p188:reply id="{57A99704-E531-734B-82F9-B3954868E81D}" authorId="{C566A080-4AFB-41CC-DE26-7FF5B393B50C}" created="2024-09-23T10:51:16.113">
        <p188:txBody>
          <a:bodyPr/>
          <a:lstStyle/>
          <a:p>
            <a:r>
              <a:rPr lang="en-US"/>
              <a:t>Notes moved to the next slide</a:t>
            </a:r>
          </a:p>
        </p188:txBody>
      </p188:reply>
    </p188:replyLst>
    <p188:txBody>
      <a:bodyPr/>
      <a:lstStyle/>
      <a:p>
        <a:r>
          <a:rPr lang="en-US"/>
          <a:t>I think the last two notes (GEE is used for this … and Open architecture option …) are relevant for the next slide.</a:t>
        </a:r>
      </a:p>
    </p188:txBody>
  </p188:cm>
  <p188:cm id="{76407E43-3FB9-C14D-80CC-E332F11C3F32}" authorId="{0FA23A55-2AB9-70CE-F266-13BBC7B957A0}" created="2024-09-20T18:41:40.46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810895573" sldId="405"/>
      <ac:spMk id="8" creationId="{412E86F9-98D6-BAF3-CA92-418CB4B3EE30}"/>
      <ac:txMk cp="0">
        <ac:context len="152" hash="2323123274"/>
      </ac:txMk>
    </ac:txMkLst>
    <p188:pos x="1055099" y="225037"/>
    <p188:replyLst>
      <p188:reply id="{B175A8A7-4E0D-A346-B0D6-11FBB94D2591}" authorId="{C566A080-4AFB-41CC-DE26-7FF5B393B50C}" created="2024-09-23T10:50:24.771">
        <p188:txBody>
          <a:bodyPr/>
          <a:lstStyle/>
          <a:p>
            <a:r>
              <a:rPr lang="en-US"/>
              <a:t>Data provided for NASA + Copernicus as example</a:t>
            </a:r>
          </a:p>
        </p188:txBody>
      </p188:reply>
    </p188:replyLst>
    <p188:txBody>
      <a:bodyPr/>
      <a:lstStyle/>
      <a:p>
        <a:r>
          <a:rPr lang="en-US"/>
          <a:t>Please provide a representative data volume, so that people can understand how big EO data is.</a:t>
        </a:r>
      </a:p>
    </p188:txBody>
  </p188:cm>
</p188:cmLst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0B2D00-F2A6-714C-B1E2-C4AFEF2D0320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88A131-6143-324C-B9B6-B8839E281B77}">
      <dgm:prSet phldrT="[Text]"/>
      <dgm:spPr/>
      <dgm:t>
        <a:bodyPr/>
        <a:lstStyle/>
        <a:p>
          <a:r>
            <a:rPr lang="en-US" dirty="0"/>
            <a:t>Energy Efficiency</a:t>
          </a:r>
        </a:p>
      </dgm:t>
    </dgm:pt>
    <dgm:pt modelId="{99439621-51A9-9742-B52D-306CBF9A655F}" type="parTrans" cxnId="{E8439963-7116-8D4B-B3CF-EF6764704623}">
      <dgm:prSet/>
      <dgm:spPr/>
      <dgm:t>
        <a:bodyPr/>
        <a:lstStyle/>
        <a:p>
          <a:endParaRPr lang="en-US"/>
        </a:p>
      </dgm:t>
    </dgm:pt>
    <dgm:pt modelId="{95C54916-202D-6A49-88B9-E30DFFE6FC71}" type="sibTrans" cxnId="{E8439963-7116-8D4B-B3CF-EF6764704623}">
      <dgm:prSet/>
      <dgm:spPr/>
      <dgm:t>
        <a:bodyPr/>
        <a:lstStyle/>
        <a:p>
          <a:endParaRPr lang="en-US"/>
        </a:p>
      </dgm:t>
    </dgm:pt>
    <dgm:pt modelId="{9E2ECA3F-3413-5545-B7BA-9FB2CBEFB712}">
      <dgm:prSet/>
      <dgm:spPr/>
      <dgm:t>
        <a:bodyPr/>
        <a:lstStyle/>
        <a:p>
          <a:r>
            <a:rPr lang="en-US" dirty="0"/>
            <a:t>Data Management Platform</a:t>
          </a:r>
        </a:p>
      </dgm:t>
    </dgm:pt>
    <dgm:pt modelId="{48675FFE-41DE-4444-B1B9-12F2C498E1B1}" type="parTrans" cxnId="{17430DE0-1E30-6E4B-A422-AA9A0EB8A154}">
      <dgm:prSet/>
      <dgm:spPr/>
      <dgm:t>
        <a:bodyPr/>
        <a:lstStyle/>
        <a:p>
          <a:endParaRPr lang="en-US"/>
        </a:p>
      </dgm:t>
    </dgm:pt>
    <dgm:pt modelId="{5E25E1B4-609C-E34E-891B-16458BFE4FC1}" type="sibTrans" cxnId="{17430DE0-1E30-6E4B-A422-AA9A0EB8A154}">
      <dgm:prSet/>
      <dgm:spPr/>
      <dgm:t>
        <a:bodyPr/>
        <a:lstStyle/>
        <a:p>
          <a:endParaRPr lang="en-US"/>
        </a:p>
      </dgm:t>
    </dgm:pt>
    <dgm:pt modelId="{3C2F20B5-8890-F64B-B210-5F04962E0E91}">
      <dgm:prSet/>
      <dgm:spPr/>
      <dgm:t>
        <a:bodyPr/>
        <a:lstStyle/>
        <a:p>
          <a:r>
            <a:rPr lang="en-US" dirty="0"/>
            <a:t>Application</a:t>
          </a:r>
        </a:p>
      </dgm:t>
    </dgm:pt>
    <dgm:pt modelId="{819EF0DF-E02A-384B-8F18-BD8DDC5ABBDD}" type="parTrans" cxnId="{2889B688-3FC9-4142-A135-CEB910916592}">
      <dgm:prSet/>
      <dgm:spPr/>
      <dgm:t>
        <a:bodyPr/>
        <a:lstStyle/>
        <a:p>
          <a:endParaRPr lang="en-US"/>
        </a:p>
      </dgm:t>
    </dgm:pt>
    <dgm:pt modelId="{D4E0355D-E9A5-9740-85F9-9C1A650824C8}" type="sibTrans" cxnId="{2889B688-3FC9-4142-A135-CEB910916592}">
      <dgm:prSet/>
      <dgm:spPr/>
      <dgm:t>
        <a:bodyPr/>
        <a:lstStyle/>
        <a:p>
          <a:endParaRPr lang="en-US"/>
        </a:p>
      </dgm:t>
    </dgm:pt>
    <dgm:pt modelId="{C70B0720-7636-F449-8047-15523FFE12BC}">
      <dgm:prSet/>
      <dgm:spPr/>
      <dgm:t>
        <a:bodyPr/>
        <a:lstStyle/>
        <a:p>
          <a:r>
            <a:rPr lang="en-US" dirty="0"/>
            <a:t>Distributed Processing</a:t>
          </a:r>
        </a:p>
      </dgm:t>
    </dgm:pt>
    <dgm:pt modelId="{31B940F8-055C-0249-BD47-4753061678A0}" type="parTrans" cxnId="{57F7BE63-D4CA-5341-A96D-1A3A55F3C3C9}">
      <dgm:prSet/>
      <dgm:spPr/>
      <dgm:t>
        <a:bodyPr/>
        <a:lstStyle/>
        <a:p>
          <a:endParaRPr lang="en-US"/>
        </a:p>
      </dgm:t>
    </dgm:pt>
    <dgm:pt modelId="{155FEA0E-C07B-7B40-9524-4A3330D8B3F3}" type="sibTrans" cxnId="{57F7BE63-D4CA-5341-A96D-1A3A55F3C3C9}">
      <dgm:prSet/>
      <dgm:spPr/>
      <dgm:t>
        <a:bodyPr/>
        <a:lstStyle/>
        <a:p>
          <a:endParaRPr lang="en-US"/>
        </a:p>
      </dgm:t>
    </dgm:pt>
    <dgm:pt modelId="{83507366-BC4D-9946-A7D4-E7667D2EBF49}">
      <dgm:prSet/>
      <dgm:spPr/>
      <dgm:t>
        <a:bodyPr/>
        <a:lstStyle/>
        <a:p>
          <a:r>
            <a:rPr lang="en-US" dirty="0"/>
            <a:t>CPU-GPU Coprocessing</a:t>
          </a:r>
        </a:p>
      </dgm:t>
    </dgm:pt>
    <dgm:pt modelId="{47502E1F-DB2D-8C42-B7AA-F0B9C7718DED}" type="parTrans" cxnId="{9F658F01-13A0-E74E-93D0-76197F95D5A5}">
      <dgm:prSet/>
      <dgm:spPr/>
      <dgm:t>
        <a:bodyPr/>
        <a:lstStyle/>
        <a:p>
          <a:endParaRPr lang="en-US"/>
        </a:p>
      </dgm:t>
    </dgm:pt>
    <dgm:pt modelId="{66A0736B-CB0D-6D49-87DF-8021D2878C7E}" type="sibTrans" cxnId="{9F658F01-13A0-E74E-93D0-76197F95D5A5}">
      <dgm:prSet/>
      <dgm:spPr/>
      <dgm:t>
        <a:bodyPr/>
        <a:lstStyle/>
        <a:p>
          <a:endParaRPr lang="en-US"/>
        </a:p>
      </dgm:t>
    </dgm:pt>
    <dgm:pt modelId="{A4720B05-8E94-8444-872F-826ABC1A2147}">
      <dgm:prSet/>
      <dgm:spPr/>
      <dgm:t>
        <a:bodyPr/>
        <a:lstStyle/>
        <a:p>
          <a:r>
            <a:rPr lang="en-US" dirty="0"/>
            <a:t>GPU Kernel Tuning</a:t>
          </a:r>
        </a:p>
      </dgm:t>
    </dgm:pt>
    <dgm:pt modelId="{F712072E-ED31-C545-BFDF-49003CB22ADB}" type="parTrans" cxnId="{88D5A4CD-38F9-3C44-8956-C439420D2CBC}">
      <dgm:prSet/>
      <dgm:spPr/>
      <dgm:t>
        <a:bodyPr/>
        <a:lstStyle/>
        <a:p>
          <a:endParaRPr lang="en-US"/>
        </a:p>
      </dgm:t>
    </dgm:pt>
    <dgm:pt modelId="{A8ED0B1B-C337-1C49-9230-73FC81E8EADD}" type="sibTrans" cxnId="{88D5A4CD-38F9-3C44-8956-C439420D2CBC}">
      <dgm:prSet/>
      <dgm:spPr/>
      <dgm:t>
        <a:bodyPr/>
        <a:lstStyle/>
        <a:p>
          <a:endParaRPr lang="en-US"/>
        </a:p>
      </dgm:t>
    </dgm:pt>
    <dgm:pt modelId="{E6949C87-3E21-2C47-9D2F-BE42EC24DFB6}">
      <dgm:prSet/>
      <dgm:spPr/>
      <dgm:t>
        <a:bodyPr/>
        <a:lstStyle/>
        <a:p>
          <a:r>
            <a:rPr lang="en-US" dirty="0"/>
            <a:t>Task Scheduling</a:t>
          </a:r>
        </a:p>
      </dgm:t>
    </dgm:pt>
    <dgm:pt modelId="{B7E59278-7216-C54E-B53A-ED269DF43A08}" type="parTrans" cxnId="{8EEAD714-6552-214B-87D7-CF9AFD52E679}">
      <dgm:prSet/>
      <dgm:spPr/>
      <dgm:t>
        <a:bodyPr/>
        <a:lstStyle/>
        <a:p>
          <a:endParaRPr lang="en-US"/>
        </a:p>
      </dgm:t>
    </dgm:pt>
    <dgm:pt modelId="{39A3D3FC-20D3-0841-AF74-B1ABF55A2376}" type="sibTrans" cxnId="{8EEAD714-6552-214B-87D7-CF9AFD52E679}">
      <dgm:prSet/>
      <dgm:spPr/>
      <dgm:t>
        <a:bodyPr/>
        <a:lstStyle/>
        <a:p>
          <a:endParaRPr lang="en-US"/>
        </a:p>
      </dgm:t>
    </dgm:pt>
    <dgm:pt modelId="{74D30004-2D2E-5545-8531-EB8D3667EE7B}">
      <dgm:prSet/>
      <dgm:spPr/>
      <dgm:t>
        <a:bodyPr/>
        <a:lstStyle/>
        <a:p>
          <a:r>
            <a:rPr lang="en-US" dirty="0"/>
            <a:t>Resource Allocation</a:t>
          </a:r>
        </a:p>
      </dgm:t>
    </dgm:pt>
    <dgm:pt modelId="{EFA74C95-5E84-934D-8D52-AB329C025878}" type="parTrans" cxnId="{58EAF4C4-BBFD-254C-954A-9CC6B275E5F1}">
      <dgm:prSet/>
      <dgm:spPr/>
      <dgm:t>
        <a:bodyPr/>
        <a:lstStyle/>
        <a:p>
          <a:endParaRPr lang="en-US"/>
        </a:p>
      </dgm:t>
    </dgm:pt>
    <dgm:pt modelId="{DCC0C6B1-A9EC-2240-B85B-80ADC4CAA8C7}" type="sibTrans" cxnId="{58EAF4C4-BBFD-254C-954A-9CC6B275E5F1}">
      <dgm:prSet/>
      <dgm:spPr/>
      <dgm:t>
        <a:bodyPr/>
        <a:lstStyle/>
        <a:p>
          <a:endParaRPr lang="en-US"/>
        </a:p>
      </dgm:t>
    </dgm:pt>
    <dgm:pt modelId="{058EB246-08C3-6C4A-826A-FC910CB48E18}">
      <dgm:prSet/>
      <dgm:spPr/>
      <dgm:t>
        <a:bodyPr/>
        <a:lstStyle/>
        <a:p>
          <a:r>
            <a:rPr lang="en-US" dirty="0"/>
            <a:t>Rebalancing</a:t>
          </a:r>
        </a:p>
      </dgm:t>
    </dgm:pt>
    <dgm:pt modelId="{5AD64828-8A5D-0349-8EDA-8EC4E25B9030}" type="sibTrans" cxnId="{4C337DD4-76EC-1043-AEC0-3FEF64BB5C55}">
      <dgm:prSet/>
      <dgm:spPr/>
      <dgm:t>
        <a:bodyPr/>
        <a:lstStyle/>
        <a:p>
          <a:endParaRPr lang="en-US"/>
        </a:p>
      </dgm:t>
    </dgm:pt>
    <dgm:pt modelId="{8DF917F2-6C50-E441-BEF9-8CC01541F921}" type="parTrans" cxnId="{4C337DD4-76EC-1043-AEC0-3FEF64BB5C55}">
      <dgm:prSet/>
      <dgm:spPr/>
      <dgm:t>
        <a:bodyPr/>
        <a:lstStyle/>
        <a:p>
          <a:endParaRPr lang="en-US"/>
        </a:p>
      </dgm:t>
    </dgm:pt>
    <dgm:pt modelId="{54D5A013-2AD4-D742-8DFD-16E69677B142}">
      <dgm:prSet phldrT="[Text]"/>
      <dgm:spPr/>
      <dgm:t>
        <a:bodyPr/>
        <a:lstStyle/>
        <a:p>
          <a:r>
            <a:rPr lang="en-US" dirty="0"/>
            <a:t>Infrastructure</a:t>
          </a:r>
        </a:p>
      </dgm:t>
    </dgm:pt>
    <dgm:pt modelId="{89182799-C155-334E-84F0-98F3C053AB07}" type="sibTrans" cxnId="{B4AC813B-58CE-6C4C-911C-4248FB08F6AB}">
      <dgm:prSet/>
      <dgm:spPr/>
      <dgm:t>
        <a:bodyPr/>
        <a:lstStyle/>
        <a:p>
          <a:endParaRPr lang="en-US"/>
        </a:p>
      </dgm:t>
    </dgm:pt>
    <dgm:pt modelId="{D4084567-A9EC-4146-A1F9-210A859670EE}" type="parTrans" cxnId="{B4AC813B-58CE-6C4C-911C-4248FB08F6AB}">
      <dgm:prSet/>
      <dgm:spPr/>
      <dgm:t>
        <a:bodyPr/>
        <a:lstStyle/>
        <a:p>
          <a:endParaRPr lang="en-US"/>
        </a:p>
      </dgm:t>
    </dgm:pt>
    <dgm:pt modelId="{1F0D780B-0D64-A94D-AC00-5CA6989EE682}">
      <dgm:prSet/>
      <dgm:spPr/>
      <dgm:t>
        <a:bodyPr/>
        <a:lstStyle/>
        <a:p>
          <a:r>
            <a:rPr lang="en-US" dirty="0"/>
            <a:t>Frequency Scaling</a:t>
          </a:r>
        </a:p>
      </dgm:t>
    </dgm:pt>
    <dgm:pt modelId="{DBB81159-3DD3-FC49-BB62-1CCAECC5A64A}" type="sibTrans" cxnId="{E3D451D1-C9B7-344A-8C83-A3496BDA980A}">
      <dgm:prSet/>
      <dgm:spPr/>
      <dgm:t>
        <a:bodyPr/>
        <a:lstStyle/>
        <a:p>
          <a:endParaRPr lang="en-US"/>
        </a:p>
      </dgm:t>
    </dgm:pt>
    <dgm:pt modelId="{16C4C2CA-83B8-E54B-AFCC-9772E43FA26F}" type="parTrans" cxnId="{E3D451D1-C9B7-344A-8C83-A3496BDA980A}">
      <dgm:prSet/>
      <dgm:spPr/>
      <dgm:t>
        <a:bodyPr/>
        <a:lstStyle/>
        <a:p>
          <a:endParaRPr lang="en-US"/>
        </a:p>
      </dgm:t>
    </dgm:pt>
    <dgm:pt modelId="{AEDF5ECB-2806-D847-991B-96E17CD76FFA}">
      <dgm:prSet/>
      <dgm:spPr/>
      <dgm:t>
        <a:bodyPr/>
        <a:lstStyle/>
        <a:p>
          <a:r>
            <a:rPr lang="en-US" dirty="0"/>
            <a:t>Node consolidation</a:t>
          </a:r>
        </a:p>
      </dgm:t>
    </dgm:pt>
    <dgm:pt modelId="{F14CF9F7-9E64-A442-9246-3B15A72738E1}" type="parTrans" cxnId="{4542B732-2C3B-F040-92D6-D0DC08678354}">
      <dgm:prSet/>
      <dgm:spPr/>
      <dgm:t>
        <a:bodyPr/>
        <a:lstStyle/>
        <a:p>
          <a:endParaRPr lang="en-US"/>
        </a:p>
      </dgm:t>
    </dgm:pt>
    <dgm:pt modelId="{CE5F812E-EBAB-7046-8790-17E103A3B70A}" type="sibTrans" cxnId="{4542B732-2C3B-F040-92D6-D0DC08678354}">
      <dgm:prSet/>
      <dgm:spPr/>
      <dgm:t>
        <a:bodyPr/>
        <a:lstStyle/>
        <a:p>
          <a:endParaRPr lang="en-US"/>
        </a:p>
      </dgm:t>
    </dgm:pt>
    <dgm:pt modelId="{1A729711-A722-534F-8EA0-55266C084DF5}">
      <dgm:prSet/>
      <dgm:spPr/>
      <dgm:t>
        <a:bodyPr/>
        <a:lstStyle/>
        <a:p>
          <a:r>
            <a:rPr lang="en-US" dirty="0"/>
            <a:t>Hot/Cold Zone</a:t>
          </a:r>
        </a:p>
      </dgm:t>
    </dgm:pt>
    <dgm:pt modelId="{3354A202-8D8F-2C47-B052-78CA360429EF}" type="parTrans" cxnId="{170D4903-F56D-D547-97F2-1A204C6273C1}">
      <dgm:prSet/>
      <dgm:spPr/>
      <dgm:t>
        <a:bodyPr/>
        <a:lstStyle/>
        <a:p>
          <a:endParaRPr lang="en-US"/>
        </a:p>
      </dgm:t>
    </dgm:pt>
    <dgm:pt modelId="{AD0A30DE-0375-0943-B44D-0C48C9B88840}" type="sibTrans" cxnId="{170D4903-F56D-D547-97F2-1A204C6273C1}">
      <dgm:prSet/>
      <dgm:spPr/>
      <dgm:t>
        <a:bodyPr/>
        <a:lstStyle/>
        <a:p>
          <a:endParaRPr lang="en-US"/>
        </a:p>
      </dgm:t>
    </dgm:pt>
    <dgm:pt modelId="{42735310-2038-AD48-B780-878D3C44A92D}">
      <dgm:prSet/>
      <dgm:spPr/>
      <dgm:t>
        <a:bodyPr/>
        <a:lstStyle/>
        <a:p>
          <a:r>
            <a:rPr lang="en-US" dirty="0"/>
            <a:t>Reconfigurable Hardware</a:t>
          </a:r>
        </a:p>
      </dgm:t>
    </dgm:pt>
    <dgm:pt modelId="{A55C841C-7484-C948-8889-B570A284C217}" type="parTrans" cxnId="{1CA2F0C5-9A8C-6E43-A4EB-C5D5556605CE}">
      <dgm:prSet/>
      <dgm:spPr/>
      <dgm:t>
        <a:bodyPr/>
        <a:lstStyle/>
        <a:p>
          <a:endParaRPr lang="en-US"/>
        </a:p>
      </dgm:t>
    </dgm:pt>
    <dgm:pt modelId="{C77969A6-02DA-4241-9A35-5524F94C1A39}" type="sibTrans" cxnId="{1CA2F0C5-9A8C-6E43-A4EB-C5D5556605CE}">
      <dgm:prSet/>
      <dgm:spPr/>
      <dgm:t>
        <a:bodyPr/>
        <a:lstStyle/>
        <a:p>
          <a:endParaRPr lang="en-US"/>
        </a:p>
      </dgm:t>
    </dgm:pt>
    <dgm:pt modelId="{2C90CDB0-66D1-2847-91D0-1E3720F7D6E3}" type="pres">
      <dgm:prSet presAssocID="{A60B2D00-F2A6-714C-B1E2-C4AFEF2D032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052BA52-A0EC-F048-8598-F656170E0113}" type="pres">
      <dgm:prSet presAssocID="{1B88A131-6143-324C-B9B6-B8839E281B77}" presName="hierRoot1" presStyleCnt="0"/>
      <dgm:spPr/>
    </dgm:pt>
    <dgm:pt modelId="{855AA0CC-85D2-4149-8369-6E903015AD4B}" type="pres">
      <dgm:prSet presAssocID="{1B88A131-6143-324C-B9B6-B8839E281B77}" presName="composite" presStyleCnt="0"/>
      <dgm:spPr/>
    </dgm:pt>
    <dgm:pt modelId="{10416F50-C90D-4E46-BD51-F6C2F04803CC}" type="pres">
      <dgm:prSet presAssocID="{1B88A131-6143-324C-B9B6-B8839E281B77}" presName="background" presStyleLbl="node0" presStyleIdx="0" presStyleCnt="1"/>
      <dgm:spPr/>
    </dgm:pt>
    <dgm:pt modelId="{C76F120C-9C2C-EB47-A0B8-F41652726C0E}" type="pres">
      <dgm:prSet presAssocID="{1B88A131-6143-324C-B9B6-B8839E281B77}" presName="text" presStyleLbl="fgAcc0" presStyleIdx="0" presStyleCnt="1">
        <dgm:presLayoutVars>
          <dgm:chPref val="3"/>
        </dgm:presLayoutVars>
      </dgm:prSet>
      <dgm:spPr/>
    </dgm:pt>
    <dgm:pt modelId="{BD68D4F8-ABFB-7346-BC42-804E52B6387C}" type="pres">
      <dgm:prSet presAssocID="{1B88A131-6143-324C-B9B6-B8839E281B77}" presName="hierChild2" presStyleCnt="0"/>
      <dgm:spPr/>
    </dgm:pt>
    <dgm:pt modelId="{4E388FDF-DABF-F14A-8359-CE8446A496FC}" type="pres">
      <dgm:prSet presAssocID="{D4084567-A9EC-4146-A1F9-210A859670EE}" presName="Name10" presStyleLbl="parChTrans1D2" presStyleIdx="0" presStyleCnt="4"/>
      <dgm:spPr/>
    </dgm:pt>
    <dgm:pt modelId="{36735B24-3B25-B044-9071-A7A2CF1FADA7}" type="pres">
      <dgm:prSet presAssocID="{54D5A013-2AD4-D742-8DFD-16E69677B142}" presName="hierRoot2" presStyleCnt="0"/>
      <dgm:spPr/>
    </dgm:pt>
    <dgm:pt modelId="{7CD15B52-9357-4B4F-89C1-BB394BE1A8B4}" type="pres">
      <dgm:prSet presAssocID="{54D5A013-2AD4-D742-8DFD-16E69677B142}" presName="composite2" presStyleCnt="0"/>
      <dgm:spPr/>
    </dgm:pt>
    <dgm:pt modelId="{ED9F32A2-E7AA-E44F-A1B4-45BD2FBD8D63}" type="pres">
      <dgm:prSet presAssocID="{54D5A013-2AD4-D742-8DFD-16E69677B142}" presName="background2" presStyleLbl="node2" presStyleIdx="0" presStyleCnt="4"/>
      <dgm:spPr/>
    </dgm:pt>
    <dgm:pt modelId="{FB99E6B3-0A17-5340-9E73-F3A3BE49813A}" type="pres">
      <dgm:prSet presAssocID="{54D5A013-2AD4-D742-8DFD-16E69677B142}" presName="text2" presStyleLbl="fgAcc2" presStyleIdx="0" presStyleCnt="4">
        <dgm:presLayoutVars>
          <dgm:chPref val="3"/>
        </dgm:presLayoutVars>
      </dgm:prSet>
      <dgm:spPr/>
    </dgm:pt>
    <dgm:pt modelId="{B6E83BBA-F69B-3243-9A67-4739BFD57621}" type="pres">
      <dgm:prSet presAssocID="{54D5A013-2AD4-D742-8DFD-16E69677B142}" presName="hierChild3" presStyleCnt="0"/>
      <dgm:spPr/>
    </dgm:pt>
    <dgm:pt modelId="{015789D8-ADD6-8F4A-950B-2BCBA1A37839}" type="pres">
      <dgm:prSet presAssocID="{16C4C2CA-83B8-E54B-AFCC-9772E43FA26F}" presName="Name17" presStyleLbl="parChTrans1D3" presStyleIdx="0" presStyleCnt="9"/>
      <dgm:spPr/>
    </dgm:pt>
    <dgm:pt modelId="{E15ACE90-76D4-F040-8AA3-E4535EA40D3D}" type="pres">
      <dgm:prSet presAssocID="{1F0D780B-0D64-A94D-AC00-5CA6989EE682}" presName="hierRoot3" presStyleCnt="0"/>
      <dgm:spPr/>
    </dgm:pt>
    <dgm:pt modelId="{4804035A-FCF8-F049-A2AC-B3A8C9E7539F}" type="pres">
      <dgm:prSet presAssocID="{1F0D780B-0D64-A94D-AC00-5CA6989EE682}" presName="composite3" presStyleCnt="0"/>
      <dgm:spPr/>
    </dgm:pt>
    <dgm:pt modelId="{3C99BC88-5D9F-584C-AA61-92E500627121}" type="pres">
      <dgm:prSet presAssocID="{1F0D780B-0D64-A94D-AC00-5CA6989EE682}" presName="background3" presStyleLbl="node3" presStyleIdx="0" presStyleCnt="9"/>
      <dgm:spPr/>
    </dgm:pt>
    <dgm:pt modelId="{4A626D09-183A-9E46-BFD7-F8C78E54865B}" type="pres">
      <dgm:prSet presAssocID="{1F0D780B-0D64-A94D-AC00-5CA6989EE682}" presName="text3" presStyleLbl="fgAcc3" presStyleIdx="0" presStyleCnt="9">
        <dgm:presLayoutVars>
          <dgm:chPref val="3"/>
        </dgm:presLayoutVars>
      </dgm:prSet>
      <dgm:spPr/>
    </dgm:pt>
    <dgm:pt modelId="{1F99DEE2-D4E4-1847-909B-EFE9BAEB196E}" type="pres">
      <dgm:prSet presAssocID="{1F0D780B-0D64-A94D-AC00-5CA6989EE682}" presName="hierChild4" presStyleCnt="0"/>
      <dgm:spPr/>
    </dgm:pt>
    <dgm:pt modelId="{75184DB9-4BB8-2644-A2EC-AD95BD683D85}" type="pres">
      <dgm:prSet presAssocID="{F14CF9F7-9E64-A442-9246-3B15A72738E1}" presName="Name17" presStyleLbl="parChTrans1D3" presStyleIdx="1" presStyleCnt="9"/>
      <dgm:spPr/>
    </dgm:pt>
    <dgm:pt modelId="{85529B8C-8B82-6E45-880E-1A1165E2C33B}" type="pres">
      <dgm:prSet presAssocID="{AEDF5ECB-2806-D847-991B-96E17CD76FFA}" presName="hierRoot3" presStyleCnt="0"/>
      <dgm:spPr/>
    </dgm:pt>
    <dgm:pt modelId="{CD61D0FA-31C9-7B43-906E-FF431965066D}" type="pres">
      <dgm:prSet presAssocID="{AEDF5ECB-2806-D847-991B-96E17CD76FFA}" presName="composite3" presStyleCnt="0"/>
      <dgm:spPr/>
    </dgm:pt>
    <dgm:pt modelId="{18F13BFF-5347-AB4F-947B-3CDF08F6E361}" type="pres">
      <dgm:prSet presAssocID="{AEDF5ECB-2806-D847-991B-96E17CD76FFA}" presName="background3" presStyleLbl="node3" presStyleIdx="1" presStyleCnt="9"/>
      <dgm:spPr/>
    </dgm:pt>
    <dgm:pt modelId="{ABD0A44C-E0C3-7042-B9FA-3E33077A1D66}" type="pres">
      <dgm:prSet presAssocID="{AEDF5ECB-2806-D847-991B-96E17CD76FFA}" presName="text3" presStyleLbl="fgAcc3" presStyleIdx="1" presStyleCnt="9">
        <dgm:presLayoutVars>
          <dgm:chPref val="3"/>
        </dgm:presLayoutVars>
      </dgm:prSet>
      <dgm:spPr/>
    </dgm:pt>
    <dgm:pt modelId="{28B2F15F-5F5D-A247-AA08-D3002E27DB7F}" type="pres">
      <dgm:prSet presAssocID="{AEDF5ECB-2806-D847-991B-96E17CD76FFA}" presName="hierChild4" presStyleCnt="0"/>
      <dgm:spPr/>
    </dgm:pt>
    <dgm:pt modelId="{1B69B135-7DD8-944C-8962-D834AAEAD6CC}" type="pres">
      <dgm:prSet presAssocID="{A55C841C-7484-C948-8889-B570A284C217}" presName="Name17" presStyleLbl="parChTrans1D3" presStyleIdx="2" presStyleCnt="9"/>
      <dgm:spPr/>
    </dgm:pt>
    <dgm:pt modelId="{A5048CD3-FA23-604B-B405-8AA6029AE85A}" type="pres">
      <dgm:prSet presAssocID="{42735310-2038-AD48-B780-878D3C44A92D}" presName="hierRoot3" presStyleCnt="0"/>
      <dgm:spPr/>
    </dgm:pt>
    <dgm:pt modelId="{A9D5578A-508D-F540-BDEA-D96CA0AD1A57}" type="pres">
      <dgm:prSet presAssocID="{42735310-2038-AD48-B780-878D3C44A92D}" presName="composite3" presStyleCnt="0"/>
      <dgm:spPr/>
    </dgm:pt>
    <dgm:pt modelId="{781575D9-AED2-9A42-9BC8-D280D8938C46}" type="pres">
      <dgm:prSet presAssocID="{42735310-2038-AD48-B780-878D3C44A92D}" presName="background3" presStyleLbl="node3" presStyleIdx="2" presStyleCnt="9"/>
      <dgm:spPr/>
    </dgm:pt>
    <dgm:pt modelId="{FE6435DD-6AD9-294F-84F9-6FA6520CFB2A}" type="pres">
      <dgm:prSet presAssocID="{42735310-2038-AD48-B780-878D3C44A92D}" presName="text3" presStyleLbl="fgAcc3" presStyleIdx="2" presStyleCnt="9">
        <dgm:presLayoutVars>
          <dgm:chPref val="3"/>
        </dgm:presLayoutVars>
      </dgm:prSet>
      <dgm:spPr/>
    </dgm:pt>
    <dgm:pt modelId="{0F9DCF66-63DB-0940-AE94-9CF58EDA2BFA}" type="pres">
      <dgm:prSet presAssocID="{42735310-2038-AD48-B780-878D3C44A92D}" presName="hierChild4" presStyleCnt="0"/>
      <dgm:spPr/>
    </dgm:pt>
    <dgm:pt modelId="{11B1CAB5-A0EB-C749-96EA-F2BDE759D9EF}" type="pres">
      <dgm:prSet presAssocID="{31B940F8-055C-0249-BD47-4753061678A0}" presName="Name10" presStyleLbl="parChTrans1D2" presStyleIdx="1" presStyleCnt="4"/>
      <dgm:spPr/>
    </dgm:pt>
    <dgm:pt modelId="{058F91D5-8E50-E64D-B492-8FDE0E94F9D1}" type="pres">
      <dgm:prSet presAssocID="{C70B0720-7636-F449-8047-15523FFE12BC}" presName="hierRoot2" presStyleCnt="0"/>
      <dgm:spPr/>
    </dgm:pt>
    <dgm:pt modelId="{3A226BE7-FDA3-B041-9281-0F737332945E}" type="pres">
      <dgm:prSet presAssocID="{C70B0720-7636-F449-8047-15523FFE12BC}" presName="composite2" presStyleCnt="0"/>
      <dgm:spPr/>
    </dgm:pt>
    <dgm:pt modelId="{ADAAB1F6-B39B-C647-AD75-DCD18E4F5167}" type="pres">
      <dgm:prSet presAssocID="{C70B0720-7636-F449-8047-15523FFE12BC}" presName="background2" presStyleLbl="node2" presStyleIdx="1" presStyleCnt="4"/>
      <dgm:spPr/>
    </dgm:pt>
    <dgm:pt modelId="{055CC022-BD8E-1142-B6EE-84598C85ADE5}" type="pres">
      <dgm:prSet presAssocID="{C70B0720-7636-F449-8047-15523FFE12BC}" presName="text2" presStyleLbl="fgAcc2" presStyleIdx="1" presStyleCnt="4">
        <dgm:presLayoutVars>
          <dgm:chPref val="3"/>
        </dgm:presLayoutVars>
      </dgm:prSet>
      <dgm:spPr/>
    </dgm:pt>
    <dgm:pt modelId="{CC6C2B82-EC59-FB40-92D9-070B46E99A01}" type="pres">
      <dgm:prSet presAssocID="{C70B0720-7636-F449-8047-15523FFE12BC}" presName="hierChild3" presStyleCnt="0"/>
      <dgm:spPr/>
    </dgm:pt>
    <dgm:pt modelId="{77B619D8-95CC-1E44-891E-EF79A2025A17}" type="pres">
      <dgm:prSet presAssocID="{B7E59278-7216-C54E-B53A-ED269DF43A08}" presName="Name17" presStyleLbl="parChTrans1D3" presStyleIdx="3" presStyleCnt="9"/>
      <dgm:spPr/>
    </dgm:pt>
    <dgm:pt modelId="{2A9DDB9A-ED9C-6245-B563-C1C64FE561A0}" type="pres">
      <dgm:prSet presAssocID="{E6949C87-3E21-2C47-9D2F-BE42EC24DFB6}" presName="hierRoot3" presStyleCnt="0"/>
      <dgm:spPr/>
    </dgm:pt>
    <dgm:pt modelId="{34D715C8-0240-B84C-9DFC-EC79835A19D6}" type="pres">
      <dgm:prSet presAssocID="{E6949C87-3E21-2C47-9D2F-BE42EC24DFB6}" presName="composite3" presStyleCnt="0"/>
      <dgm:spPr/>
    </dgm:pt>
    <dgm:pt modelId="{CAD91724-66AA-AC42-B172-AFD6CA0EDBC8}" type="pres">
      <dgm:prSet presAssocID="{E6949C87-3E21-2C47-9D2F-BE42EC24DFB6}" presName="background3" presStyleLbl="node3" presStyleIdx="3" presStyleCnt="9"/>
      <dgm:spPr/>
    </dgm:pt>
    <dgm:pt modelId="{EA9A9380-212D-1F40-A4CE-6548B91FA15E}" type="pres">
      <dgm:prSet presAssocID="{E6949C87-3E21-2C47-9D2F-BE42EC24DFB6}" presName="text3" presStyleLbl="fgAcc3" presStyleIdx="3" presStyleCnt="9">
        <dgm:presLayoutVars>
          <dgm:chPref val="3"/>
        </dgm:presLayoutVars>
      </dgm:prSet>
      <dgm:spPr/>
    </dgm:pt>
    <dgm:pt modelId="{221CD571-ADA6-A144-85A4-F0EDE8C2AF40}" type="pres">
      <dgm:prSet presAssocID="{E6949C87-3E21-2C47-9D2F-BE42EC24DFB6}" presName="hierChild4" presStyleCnt="0"/>
      <dgm:spPr/>
    </dgm:pt>
    <dgm:pt modelId="{2775132B-8F88-424F-83BC-952B27A24A3E}" type="pres">
      <dgm:prSet presAssocID="{EFA74C95-5E84-934D-8D52-AB329C025878}" presName="Name17" presStyleLbl="parChTrans1D3" presStyleIdx="4" presStyleCnt="9"/>
      <dgm:spPr/>
    </dgm:pt>
    <dgm:pt modelId="{70091696-5855-664D-BAAC-C8775BE182EB}" type="pres">
      <dgm:prSet presAssocID="{74D30004-2D2E-5545-8531-EB8D3667EE7B}" presName="hierRoot3" presStyleCnt="0"/>
      <dgm:spPr/>
    </dgm:pt>
    <dgm:pt modelId="{2720B8B7-06FC-1A48-B0E8-8D0C33A2C84E}" type="pres">
      <dgm:prSet presAssocID="{74D30004-2D2E-5545-8531-EB8D3667EE7B}" presName="composite3" presStyleCnt="0"/>
      <dgm:spPr/>
    </dgm:pt>
    <dgm:pt modelId="{41818820-0169-B440-8DBC-EB7A964168E3}" type="pres">
      <dgm:prSet presAssocID="{74D30004-2D2E-5545-8531-EB8D3667EE7B}" presName="background3" presStyleLbl="node3" presStyleIdx="4" presStyleCnt="9"/>
      <dgm:spPr/>
    </dgm:pt>
    <dgm:pt modelId="{063B341B-81A5-8B46-8A7E-825BEDAE6292}" type="pres">
      <dgm:prSet presAssocID="{74D30004-2D2E-5545-8531-EB8D3667EE7B}" presName="text3" presStyleLbl="fgAcc3" presStyleIdx="4" presStyleCnt="9">
        <dgm:presLayoutVars>
          <dgm:chPref val="3"/>
        </dgm:presLayoutVars>
      </dgm:prSet>
      <dgm:spPr/>
    </dgm:pt>
    <dgm:pt modelId="{565402C5-A5E0-6F4D-A42B-9798C487617C}" type="pres">
      <dgm:prSet presAssocID="{74D30004-2D2E-5545-8531-EB8D3667EE7B}" presName="hierChild4" presStyleCnt="0"/>
      <dgm:spPr/>
    </dgm:pt>
    <dgm:pt modelId="{F6014A0C-9A75-2C4A-8695-11F644E3A24E}" type="pres">
      <dgm:prSet presAssocID="{48675FFE-41DE-4444-B1B9-12F2C498E1B1}" presName="Name10" presStyleLbl="parChTrans1D2" presStyleIdx="2" presStyleCnt="4"/>
      <dgm:spPr/>
    </dgm:pt>
    <dgm:pt modelId="{64B7EA3F-CBB6-F44C-A8FA-317167596954}" type="pres">
      <dgm:prSet presAssocID="{9E2ECA3F-3413-5545-B7BA-9FB2CBEFB712}" presName="hierRoot2" presStyleCnt="0"/>
      <dgm:spPr/>
    </dgm:pt>
    <dgm:pt modelId="{763363C9-5A39-E946-822F-61E088BFF220}" type="pres">
      <dgm:prSet presAssocID="{9E2ECA3F-3413-5545-B7BA-9FB2CBEFB712}" presName="composite2" presStyleCnt="0"/>
      <dgm:spPr/>
    </dgm:pt>
    <dgm:pt modelId="{EB12DC60-D80A-F746-B36A-5B21DFD6DE7F}" type="pres">
      <dgm:prSet presAssocID="{9E2ECA3F-3413-5545-B7BA-9FB2CBEFB712}" presName="background2" presStyleLbl="node2" presStyleIdx="2" presStyleCnt="4"/>
      <dgm:spPr/>
    </dgm:pt>
    <dgm:pt modelId="{6B645722-E4D0-7A42-9C5A-3F62F5ABA451}" type="pres">
      <dgm:prSet presAssocID="{9E2ECA3F-3413-5545-B7BA-9FB2CBEFB712}" presName="text2" presStyleLbl="fgAcc2" presStyleIdx="2" presStyleCnt="4">
        <dgm:presLayoutVars>
          <dgm:chPref val="3"/>
        </dgm:presLayoutVars>
      </dgm:prSet>
      <dgm:spPr/>
    </dgm:pt>
    <dgm:pt modelId="{5CFB0FE5-6785-584B-A95F-56961AC0AEEA}" type="pres">
      <dgm:prSet presAssocID="{9E2ECA3F-3413-5545-B7BA-9FB2CBEFB712}" presName="hierChild3" presStyleCnt="0"/>
      <dgm:spPr/>
    </dgm:pt>
    <dgm:pt modelId="{A4D8710A-EAA4-E649-8BFB-B2D713F41276}" type="pres">
      <dgm:prSet presAssocID="{8DF917F2-6C50-E441-BEF9-8CC01541F921}" presName="Name17" presStyleLbl="parChTrans1D3" presStyleIdx="5" presStyleCnt="9"/>
      <dgm:spPr/>
    </dgm:pt>
    <dgm:pt modelId="{17166B68-6C4B-A744-8662-E8239BE09C61}" type="pres">
      <dgm:prSet presAssocID="{058EB246-08C3-6C4A-826A-FC910CB48E18}" presName="hierRoot3" presStyleCnt="0"/>
      <dgm:spPr/>
    </dgm:pt>
    <dgm:pt modelId="{07AA3AE4-8A7C-EA4B-B8F0-FEAEC4596FEB}" type="pres">
      <dgm:prSet presAssocID="{058EB246-08C3-6C4A-826A-FC910CB48E18}" presName="composite3" presStyleCnt="0"/>
      <dgm:spPr/>
    </dgm:pt>
    <dgm:pt modelId="{BA67962B-28BE-9341-A1D3-5869FDE052C4}" type="pres">
      <dgm:prSet presAssocID="{058EB246-08C3-6C4A-826A-FC910CB48E18}" presName="background3" presStyleLbl="node3" presStyleIdx="5" presStyleCnt="9"/>
      <dgm:spPr/>
    </dgm:pt>
    <dgm:pt modelId="{466F4E17-B5AA-1041-8AD3-8C58E34E155B}" type="pres">
      <dgm:prSet presAssocID="{058EB246-08C3-6C4A-826A-FC910CB48E18}" presName="text3" presStyleLbl="fgAcc3" presStyleIdx="5" presStyleCnt="9">
        <dgm:presLayoutVars>
          <dgm:chPref val="3"/>
        </dgm:presLayoutVars>
      </dgm:prSet>
      <dgm:spPr/>
    </dgm:pt>
    <dgm:pt modelId="{01F38445-3AF0-6147-AF3E-A52047219794}" type="pres">
      <dgm:prSet presAssocID="{058EB246-08C3-6C4A-826A-FC910CB48E18}" presName="hierChild4" presStyleCnt="0"/>
      <dgm:spPr/>
    </dgm:pt>
    <dgm:pt modelId="{686CBEF5-DFAA-8D4F-8421-B7504DA906A9}" type="pres">
      <dgm:prSet presAssocID="{3354A202-8D8F-2C47-B052-78CA360429EF}" presName="Name17" presStyleLbl="parChTrans1D3" presStyleIdx="6" presStyleCnt="9"/>
      <dgm:spPr/>
    </dgm:pt>
    <dgm:pt modelId="{65CE647B-77EE-6A4D-9A3A-B73DC5B13665}" type="pres">
      <dgm:prSet presAssocID="{1A729711-A722-534F-8EA0-55266C084DF5}" presName="hierRoot3" presStyleCnt="0"/>
      <dgm:spPr/>
    </dgm:pt>
    <dgm:pt modelId="{91D5D62B-3908-D94B-8E1A-9F1274ADF077}" type="pres">
      <dgm:prSet presAssocID="{1A729711-A722-534F-8EA0-55266C084DF5}" presName="composite3" presStyleCnt="0"/>
      <dgm:spPr/>
    </dgm:pt>
    <dgm:pt modelId="{E5899521-A8DC-2A49-8402-353527F73290}" type="pres">
      <dgm:prSet presAssocID="{1A729711-A722-534F-8EA0-55266C084DF5}" presName="background3" presStyleLbl="node3" presStyleIdx="6" presStyleCnt="9"/>
      <dgm:spPr/>
    </dgm:pt>
    <dgm:pt modelId="{C1C2F98F-62ED-7C44-896F-9BA26C42E873}" type="pres">
      <dgm:prSet presAssocID="{1A729711-A722-534F-8EA0-55266C084DF5}" presName="text3" presStyleLbl="fgAcc3" presStyleIdx="6" presStyleCnt="9">
        <dgm:presLayoutVars>
          <dgm:chPref val="3"/>
        </dgm:presLayoutVars>
      </dgm:prSet>
      <dgm:spPr/>
    </dgm:pt>
    <dgm:pt modelId="{45B91F96-DAEF-6F48-A208-224A2B7C3EEB}" type="pres">
      <dgm:prSet presAssocID="{1A729711-A722-534F-8EA0-55266C084DF5}" presName="hierChild4" presStyleCnt="0"/>
      <dgm:spPr/>
    </dgm:pt>
    <dgm:pt modelId="{5E5E87E1-13CF-E74B-8687-E4737B041E5C}" type="pres">
      <dgm:prSet presAssocID="{819EF0DF-E02A-384B-8F18-BD8DDC5ABBDD}" presName="Name10" presStyleLbl="parChTrans1D2" presStyleIdx="3" presStyleCnt="4"/>
      <dgm:spPr/>
    </dgm:pt>
    <dgm:pt modelId="{AD23E170-0FF3-7D4D-8A8A-859A13A57D98}" type="pres">
      <dgm:prSet presAssocID="{3C2F20B5-8890-F64B-B210-5F04962E0E91}" presName="hierRoot2" presStyleCnt="0"/>
      <dgm:spPr/>
    </dgm:pt>
    <dgm:pt modelId="{E22A1D3B-B554-2E47-8D65-6815AAD06262}" type="pres">
      <dgm:prSet presAssocID="{3C2F20B5-8890-F64B-B210-5F04962E0E91}" presName="composite2" presStyleCnt="0"/>
      <dgm:spPr/>
    </dgm:pt>
    <dgm:pt modelId="{ADBA442E-5A1F-7F4A-B3B3-83089AA6B806}" type="pres">
      <dgm:prSet presAssocID="{3C2F20B5-8890-F64B-B210-5F04962E0E91}" presName="background2" presStyleLbl="node2" presStyleIdx="3" presStyleCnt="4"/>
      <dgm:spPr/>
    </dgm:pt>
    <dgm:pt modelId="{189F2A9A-DC8A-744B-B5EA-573A157D0170}" type="pres">
      <dgm:prSet presAssocID="{3C2F20B5-8890-F64B-B210-5F04962E0E91}" presName="text2" presStyleLbl="fgAcc2" presStyleIdx="3" presStyleCnt="4">
        <dgm:presLayoutVars>
          <dgm:chPref val="3"/>
        </dgm:presLayoutVars>
      </dgm:prSet>
      <dgm:spPr/>
    </dgm:pt>
    <dgm:pt modelId="{B9B00E36-8CCB-8847-895B-3B58C571D72F}" type="pres">
      <dgm:prSet presAssocID="{3C2F20B5-8890-F64B-B210-5F04962E0E91}" presName="hierChild3" presStyleCnt="0"/>
      <dgm:spPr/>
    </dgm:pt>
    <dgm:pt modelId="{69C51510-D18A-4341-8104-1BCF34DD1E38}" type="pres">
      <dgm:prSet presAssocID="{47502E1F-DB2D-8C42-B7AA-F0B9C7718DED}" presName="Name17" presStyleLbl="parChTrans1D3" presStyleIdx="7" presStyleCnt="9"/>
      <dgm:spPr/>
    </dgm:pt>
    <dgm:pt modelId="{CE2A8573-D09A-C749-A53E-35A7C4BA9A8B}" type="pres">
      <dgm:prSet presAssocID="{83507366-BC4D-9946-A7D4-E7667D2EBF49}" presName="hierRoot3" presStyleCnt="0"/>
      <dgm:spPr/>
    </dgm:pt>
    <dgm:pt modelId="{4470EECD-949A-0A4A-BF57-AE7FE8864BE6}" type="pres">
      <dgm:prSet presAssocID="{83507366-BC4D-9946-A7D4-E7667D2EBF49}" presName="composite3" presStyleCnt="0"/>
      <dgm:spPr/>
    </dgm:pt>
    <dgm:pt modelId="{AF3B7053-67B1-2C4C-B87E-5D1B545E1C28}" type="pres">
      <dgm:prSet presAssocID="{83507366-BC4D-9946-A7D4-E7667D2EBF49}" presName="background3" presStyleLbl="node3" presStyleIdx="7" presStyleCnt="9"/>
      <dgm:spPr/>
    </dgm:pt>
    <dgm:pt modelId="{ADDA2672-A70A-F94D-A52F-BEB0D1132747}" type="pres">
      <dgm:prSet presAssocID="{83507366-BC4D-9946-A7D4-E7667D2EBF49}" presName="text3" presStyleLbl="fgAcc3" presStyleIdx="7" presStyleCnt="9">
        <dgm:presLayoutVars>
          <dgm:chPref val="3"/>
        </dgm:presLayoutVars>
      </dgm:prSet>
      <dgm:spPr/>
    </dgm:pt>
    <dgm:pt modelId="{46C36727-4D36-784E-A1E8-4BF280220569}" type="pres">
      <dgm:prSet presAssocID="{83507366-BC4D-9946-A7D4-E7667D2EBF49}" presName="hierChild4" presStyleCnt="0"/>
      <dgm:spPr/>
    </dgm:pt>
    <dgm:pt modelId="{6FB32F61-6423-8243-9999-0F8AF8527529}" type="pres">
      <dgm:prSet presAssocID="{F712072E-ED31-C545-BFDF-49003CB22ADB}" presName="Name17" presStyleLbl="parChTrans1D3" presStyleIdx="8" presStyleCnt="9"/>
      <dgm:spPr/>
    </dgm:pt>
    <dgm:pt modelId="{BE4D5B74-9DE4-1748-9CC3-76BF2605FE9F}" type="pres">
      <dgm:prSet presAssocID="{A4720B05-8E94-8444-872F-826ABC1A2147}" presName="hierRoot3" presStyleCnt="0"/>
      <dgm:spPr/>
    </dgm:pt>
    <dgm:pt modelId="{CDF20207-EECC-CF4B-BB6F-A22737D755FA}" type="pres">
      <dgm:prSet presAssocID="{A4720B05-8E94-8444-872F-826ABC1A2147}" presName="composite3" presStyleCnt="0"/>
      <dgm:spPr/>
    </dgm:pt>
    <dgm:pt modelId="{94A38BB7-6407-3846-A4E9-D5F8635C0D17}" type="pres">
      <dgm:prSet presAssocID="{A4720B05-8E94-8444-872F-826ABC1A2147}" presName="background3" presStyleLbl="node3" presStyleIdx="8" presStyleCnt="9"/>
      <dgm:spPr/>
    </dgm:pt>
    <dgm:pt modelId="{588440BB-E4B1-D547-B2D6-FA8595AE7A90}" type="pres">
      <dgm:prSet presAssocID="{A4720B05-8E94-8444-872F-826ABC1A2147}" presName="text3" presStyleLbl="fgAcc3" presStyleIdx="8" presStyleCnt="9">
        <dgm:presLayoutVars>
          <dgm:chPref val="3"/>
        </dgm:presLayoutVars>
      </dgm:prSet>
      <dgm:spPr/>
    </dgm:pt>
    <dgm:pt modelId="{B73E3BE7-1EDA-4847-BE86-FFDAB6CE5E34}" type="pres">
      <dgm:prSet presAssocID="{A4720B05-8E94-8444-872F-826ABC1A2147}" presName="hierChild4" presStyleCnt="0"/>
      <dgm:spPr/>
    </dgm:pt>
  </dgm:ptLst>
  <dgm:cxnLst>
    <dgm:cxn modelId="{9F658F01-13A0-E74E-93D0-76197F95D5A5}" srcId="{3C2F20B5-8890-F64B-B210-5F04962E0E91}" destId="{83507366-BC4D-9946-A7D4-E7667D2EBF49}" srcOrd="0" destOrd="0" parTransId="{47502E1F-DB2D-8C42-B7AA-F0B9C7718DED}" sibTransId="{66A0736B-CB0D-6D49-87DF-8021D2878C7E}"/>
    <dgm:cxn modelId="{170D4903-F56D-D547-97F2-1A204C6273C1}" srcId="{9E2ECA3F-3413-5545-B7BA-9FB2CBEFB712}" destId="{1A729711-A722-534F-8EA0-55266C084DF5}" srcOrd="1" destOrd="0" parTransId="{3354A202-8D8F-2C47-B052-78CA360429EF}" sibTransId="{AD0A30DE-0375-0943-B44D-0C48C9B88840}"/>
    <dgm:cxn modelId="{2051E105-5E0C-FA46-AC3E-E4213A935F3A}" type="presOf" srcId="{3C2F20B5-8890-F64B-B210-5F04962E0E91}" destId="{189F2A9A-DC8A-744B-B5EA-573A157D0170}" srcOrd="0" destOrd="0" presId="urn:microsoft.com/office/officeart/2005/8/layout/hierarchy1"/>
    <dgm:cxn modelId="{58C0F50D-7D2F-7443-94F8-572EA57995B6}" type="presOf" srcId="{B7E59278-7216-C54E-B53A-ED269DF43A08}" destId="{77B619D8-95CC-1E44-891E-EF79A2025A17}" srcOrd="0" destOrd="0" presId="urn:microsoft.com/office/officeart/2005/8/layout/hierarchy1"/>
    <dgm:cxn modelId="{FED90912-31BD-8149-AF9B-3BB0702EEC25}" type="presOf" srcId="{54D5A013-2AD4-D742-8DFD-16E69677B142}" destId="{FB99E6B3-0A17-5340-9E73-F3A3BE49813A}" srcOrd="0" destOrd="0" presId="urn:microsoft.com/office/officeart/2005/8/layout/hierarchy1"/>
    <dgm:cxn modelId="{2D905214-D670-1F40-822E-73CF763D2920}" type="presOf" srcId="{A4720B05-8E94-8444-872F-826ABC1A2147}" destId="{588440BB-E4B1-D547-B2D6-FA8595AE7A90}" srcOrd="0" destOrd="0" presId="urn:microsoft.com/office/officeart/2005/8/layout/hierarchy1"/>
    <dgm:cxn modelId="{3A437014-6C5D-634A-95E5-9818756DA360}" type="presOf" srcId="{74D30004-2D2E-5545-8531-EB8D3667EE7B}" destId="{063B341B-81A5-8B46-8A7E-825BEDAE6292}" srcOrd="0" destOrd="0" presId="urn:microsoft.com/office/officeart/2005/8/layout/hierarchy1"/>
    <dgm:cxn modelId="{8EEAD714-6552-214B-87D7-CF9AFD52E679}" srcId="{C70B0720-7636-F449-8047-15523FFE12BC}" destId="{E6949C87-3E21-2C47-9D2F-BE42EC24DFB6}" srcOrd="0" destOrd="0" parTransId="{B7E59278-7216-C54E-B53A-ED269DF43A08}" sibTransId="{39A3D3FC-20D3-0841-AF74-B1ABF55A2376}"/>
    <dgm:cxn modelId="{65CD2724-C06D-3E4C-A1A5-CD8961B59ED6}" type="presOf" srcId="{E6949C87-3E21-2C47-9D2F-BE42EC24DFB6}" destId="{EA9A9380-212D-1F40-A4CE-6548B91FA15E}" srcOrd="0" destOrd="0" presId="urn:microsoft.com/office/officeart/2005/8/layout/hierarchy1"/>
    <dgm:cxn modelId="{A4821E31-2BF1-D84C-BAB6-3816F093AEA3}" type="presOf" srcId="{819EF0DF-E02A-384B-8F18-BD8DDC5ABBDD}" destId="{5E5E87E1-13CF-E74B-8687-E4737B041E5C}" srcOrd="0" destOrd="0" presId="urn:microsoft.com/office/officeart/2005/8/layout/hierarchy1"/>
    <dgm:cxn modelId="{4542B732-2C3B-F040-92D6-D0DC08678354}" srcId="{54D5A013-2AD4-D742-8DFD-16E69677B142}" destId="{AEDF5ECB-2806-D847-991B-96E17CD76FFA}" srcOrd="1" destOrd="0" parTransId="{F14CF9F7-9E64-A442-9246-3B15A72738E1}" sibTransId="{CE5F812E-EBAB-7046-8790-17E103A3B70A}"/>
    <dgm:cxn modelId="{97D3F132-5D14-B246-8801-B4189A99246B}" type="presOf" srcId="{C70B0720-7636-F449-8047-15523FFE12BC}" destId="{055CC022-BD8E-1142-B6EE-84598C85ADE5}" srcOrd="0" destOrd="0" presId="urn:microsoft.com/office/officeart/2005/8/layout/hierarchy1"/>
    <dgm:cxn modelId="{55930236-E78F-AC45-9DA0-C13C81650CB1}" type="presOf" srcId="{F14CF9F7-9E64-A442-9246-3B15A72738E1}" destId="{75184DB9-4BB8-2644-A2EC-AD95BD683D85}" srcOrd="0" destOrd="0" presId="urn:microsoft.com/office/officeart/2005/8/layout/hierarchy1"/>
    <dgm:cxn modelId="{EA04593A-1AF9-3843-BF28-C0825183592C}" type="presOf" srcId="{31B940F8-055C-0249-BD47-4753061678A0}" destId="{11B1CAB5-A0EB-C749-96EA-F2BDE759D9EF}" srcOrd="0" destOrd="0" presId="urn:microsoft.com/office/officeart/2005/8/layout/hierarchy1"/>
    <dgm:cxn modelId="{B4AC813B-58CE-6C4C-911C-4248FB08F6AB}" srcId="{1B88A131-6143-324C-B9B6-B8839E281B77}" destId="{54D5A013-2AD4-D742-8DFD-16E69677B142}" srcOrd="0" destOrd="0" parTransId="{D4084567-A9EC-4146-A1F9-210A859670EE}" sibTransId="{89182799-C155-334E-84F0-98F3C053AB07}"/>
    <dgm:cxn modelId="{A6DF993E-9224-3149-A35D-E0AACFD824FA}" type="presOf" srcId="{A55C841C-7484-C948-8889-B570A284C217}" destId="{1B69B135-7DD8-944C-8962-D834AAEAD6CC}" srcOrd="0" destOrd="0" presId="urn:microsoft.com/office/officeart/2005/8/layout/hierarchy1"/>
    <dgm:cxn modelId="{57693641-A973-6B4E-92CA-CA764427BCBB}" type="presOf" srcId="{3354A202-8D8F-2C47-B052-78CA360429EF}" destId="{686CBEF5-DFAA-8D4F-8421-B7504DA906A9}" srcOrd="0" destOrd="0" presId="urn:microsoft.com/office/officeart/2005/8/layout/hierarchy1"/>
    <dgm:cxn modelId="{7CA1A54A-DF56-F642-AB0D-3E46193E0314}" type="presOf" srcId="{16C4C2CA-83B8-E54B-AFCC-9772E43FA26F}" destId="{015789D8-ADD6-8F4A-950B-2BCBA1A37839}" srcOrd="0" destOrd="0" presId="urn:microsoft.com/office/officeart/2005/8/layout/hierarchy1"/>
    <dgm:cxn modelId="{D239484E-E2E1-A544-8F55-2F25CE647143}" type="presOf" srcId="{1A729711-A722-534F-8EA0-55266C084DF5}" destId="{C1C2F98F-62ED-7C44-896F-9BA26C42E873}" srcOrd="0" destOrd="0" presId="urn:microsoft.com/office/officeart/2005/8/layout/hierarchy1"/>
    <dgm:cxn modelId="{D71F975A-2893-1248-A3BC-DD00DC3FBE8D}" type="presOf" srcId="{1B88A131-6143-324C-B9B6-B8839E281B77}" destId="{C76F120C-9C2C-EB47-A0B8-F41652726C0E}" srcOrd="0" destOrd="0" presId="urn:microsoft.com/office/officeart/2005/8/layout/hierarchy1"/>
    <dgm:cxn modelId="{E8439963-7116-8D4B-B3CF-EF6764704623}" srcId="{A60B2D00-F2A6-714C-B1E2-C4AFEF2D0320}" destId="{1B88A131-6143-324C-B9B6-B8839E281B77}" srcOrd="0" destOrd="0" parTransId="{99439621-51A9-9742-B52D-306CBF9A655F}" sibTransId="{95C54916-202D-6A49-88B9-E30DFFE6FC71}"/>
    <dgm:cxn modelId="{57F7BE63-D4CA-5341-A96D-1A3A55F3C3C9}" srcId="{1B88A131-6143-324C-B9B6-B8839E281B77}" destId="{C70B0720-7636-F449-8047-15523FFE12BC}" srcOrd="1" destOrd="0" parTransId="{31B940F8-055C-0249-BD47-4753061678A0}" sibTransId="{155FEA0E-C07B-7B40-9524-4A3330D8B3F3}"/>
    <dgm:cxn modelId="{6220176C-D4A5-A648-8577-8A747E0508A6}" type="presOf" srcId="{058EB246-08C3-6C4A-826A-FC910CB48E18}" destId="{466F4E17-B5AA-1041-8AD3-8C58E34E155B}" srcOrd="0" destOrd="0" presId="urn:microsoft.com/office/officeart/2005/8/layout/hierarchy1"/>
    <dgm:cxn modelId="{55931D7D-A969-FD40-A3FB-5F325678615A}" type="presOf" srcId="{9E2ECA3F-3413-5545-B7BA-9FB2CBEFB712}" destId="{6B645722-E4D0-7A42-9C5A-3F62F5ABA451}" srcOrd="0" destOrd="0" presId="urn:microsoft.com/office/officeart/2005/8/layout/hierarchy1"/>
    <dgm:cxn modelId="{53EBC684-ED93-0948-992E-6E05851AAF50}" type="presOf" srcId="{8DF917F2-6C50-E441-BEF9-8CC01541F921}" destId="{A4D8710A-EAA4-E649-8BFB-B2D713F41276}" srcOrd="0" destOrd="0" presId="urn:microsoft.com/office/officeart/2005/8/layout/hierarchy1"/>
    <dgm:cxn modelId="{B978B785-275F-444D-A501-954BD4A3AAB4}" type="presOf" srcId="{48675FFE-41DE-4444-B1B9-12F2C498E1B1}" destId="{F6014A0C-9A75-2C4A-8695-11F644E3A24E}" srcOrd="0" destOrd="0" presId="urn:microsoft.com/office/officeart/2005/8/layout/hierarchy1"/>
    <dgm:cxn modelId="{2889B688-3FC9-4142-A135-CEB910916592}" srcId="{1B88A131-6143-324C-B9B6-B8839E281B77}" destId="{3C2F20B5-8890-F64B-B210-5F04962E0E91}" srcOrd="3" destOrd="0" parTransId="{819EF0DF-E02A-384B-8F18-BD8DDC5ABBDD}" sibTransId="{D4E0355D-E9A5-9740-85F9-9C1A650824C8}"/>
    <dgm:cxn modelId="{26C56F9E-F468-6046-B75E-0D9BDE45F5A8}" type="presOf" srcId="{83507366-BC4D-9946-A7D4-E7667D2EBF49}" destId="{ADDA2672-A70A-F94D-A52F-BEB0D1132747}" srcOrd="0" destOrd="0" presId="urn:microsoft.com/office/officeart/2005/8/layout/hierarchy1"/>
    <dgm:cxn modelId="{999D92A9-A293-4B48-9780-7823C6A9951F}" type="presOf" srcId="{AEDF5ECB-2806-D847-991B-96E17CD76FFA}" destId="{ABD0A44C-E0C3-7042-B9FA-3E33077A1D66}" srcOrd="0" destOrd="0" presId="urn:microsoft.com/office/officeart/2005/8/layout/hierarchy1"/>
    <dgm:cxn modelId="{E14EB7B1-C4BD-C84C-802A-29D3EC6D8360}" type="presOf" srcId="{42735310-2038-AD48-B780-878D3C44A92D}" destId="{FE6435DD-6AD9-294F-84F9-6FA6520CFB2A}" srcOrd="0" destOrd="0" presId="urn:microsoft.com/office/officeart/2005/8/layout/hierarchy1"/>
    <dgm:cxn modelId="{58EAF4C4-BBFD-254C-954A-9CC6B275E5F1}" srcId="{C70B0720-7636-F449-8047-15523FFE12BC}" destId="{74D30004-2D2E-5545-8531-EB8D3667EE7B}" srcOrd="1" destOrd="0" parTransId="{EFA74C95-5E84-934D-8D52-AB329C025878}" sibTransId="{DCC0C6B1-A9EC-2240-B85B-80ADC4CAA8C7}"/>
    <dgm:cxn modelId="{1CA2F0C5-9A8C-6E43-A4EB-C5D5556605CE}" srcId="{54D5A013-2AD4-D742-8DFD-16E69677B142}" destId="{42735310-2038-AD48-B780-878D3C44A92D}" srcOrd="2" destOrd="0" parTransId="{A55C841C-7484-C948-8889-B570A284C217}" sibTransId="{C77969A6-02DA-4241-9A35-5524F94C1A39}"/>
    <dgm:cxn modelId="{629878CD-D8B9-8E43-BA87-638D41434933}" type="presOf" srcId="{47502E1F-DB2D-8C42-B7AA-F0B9C7718DED}" destId="{69C51510-D18A-4341-8104-1BCF34DD1E38}" srcOrd="0" destOrd="0" presId="urn:microsoft.com/office/officeart/2005/8/layout/hierarchy1"/>
    <dgm:cxn modelId="{88D5A4CD-38F9-3C44-8956-C439420D2CBC}" srcId="{3C2F20B5-8890-F64B-B210-5F04962E0E91}" destId="{A4720B05-8E94-8444-872F-826ABC1A2147}" srcOrd="1" destOrd="0" parTransId="{F712072E-ED31-C545-BFDF-49003CB22ADB}" sibTransId="{A8ED0B1B-C337-1C49-9230-73FC81E8EADD}"/>
    <dgm:cxn modelId="{E3D451D1-C9B7-344A-8C83-A3496BDA980A}" srcId="{54D5A013-2AD4-D742-8DFD-16E69677B142}" destId="{1F0D780B-0D64-A94D-AC00-5CA6989EE682}" srcOrd="0" destOrd="0" parTransId="{16C4C2CA-83B8-E54B-AFCC-9772E43FA26F}" sibTransId="{DBB81159-3DD3-FC49-BB62-1CCAECC5A64A}"/>
    <dgm:cxn modelId="{4C337DD4-76EC-1043-AEC0-3FEF64BB5C55}" srcId="{9E2ECA3F-3413-5545-B7BA-9FB2CBEFB712}" destId="{058EB246-08C3-6C4A-826A-FC910CB48E18}" srcOrd="0" destOrd="0" parTransId="{8DF917F2-6C50-E441-BEF9-8CC01541F921}" sibTransId="{5AD64828-8A5D-0349-8EDA-8EC4E25B9030}"/>
    <dgm:cxn modelId="{6C0820DC-B28F-7546-863E-53116CE00BE3}" type="presOf" srcId="{1F0D780B-0D64-A94D-AC00-5CA6989EE682}" destId="{4A626D09-183A-9E46-BFD7-F8C78E54865B}" srcOrd="0" destOrd="0" presId="urn:microsoft.com/office/officeart/2005/8/layout/hierarchy1"/>
    <dgm:cxn modelId="{17430DE0-1E30-6E4B-A422-AA9A0EB8A154}" srcId="{1B88A131-6143-324C-B9B6-B8839E281B77}" destId="{9E2ECA3F-3413-5545-B7BA-9FB2CBEFB712}" srcOrd="2" destOrd="0" parTransId="{48675FFE-41DE-4444-B1B9-12F2C498E1B1}" sibTransId="{5E25E1B4-609C-E34E-891B-16458BFE4FC1}"/>
    <dgm:cxn modelId="{38B55EE1-A438-6340-B245-2B8FA240A48A}" type="presOf" srcId="{EFA74C95-5E84-934D-8D52-AB329C025878}" destId="{2775132B-8F88-424F-83BC-952B27A24A3E}" srcOrd="0" destOrd="0" presId="urn:microsoft.com/office/officeart/2005/8/layout/hierarchy1"/>
    <dgm:cxn modelId="{FB50A9E1-654B-004A-AEC1-993EBC9F85B8}" type="presOf" srcId="{A60B2D00-F2A6-714C-B1E2-C4AFEF2D0320}" destId="{2C90CDB0-66D1-2847-91D0-1E3720F7D6E3}" srcOrd="0" destOrd="0" presId="urn:microsoft.com/office/officeart/2005/8/layout/hierarchy1"/>
    <dgm:cxn modelId="{FC0169E2-7C85-3441-8499-57A01C26D436}" type="presOf" srcId="{F712072E-ED31-C545-BFDF-49003CB22ADB}" destId="{6FB32F61-6423-8243-9999-0F8AF8527529}" srcOrd="0" destOrd="0" presId="urn:microsoft.com/office/officeart/2005/8/layout/hierarchy1"/>
    <dgm:cxn modelId="{F340ADEB-0C04-EE46-B684-D40A98C466CC}" type="presOf" srcId="{D4084567-A9EC-4146-A1F9-210A859670EE}" destId="{4E388FDF-DABF-F14A-8359-CE8446A496FC}" srcOrd="0" destOrd="0" presId="urn:microsoft.com/office/officeart/2005/8/layout/hierarchy1"/>
    <dgm:cxn modelId="{DBC7CBD2-768F-9445-8AA7-915D413F9533}" type="presParOf" srcId="{2C90CDB0-66D1-2847-91D0-1E3720F7D6E3}" destId="{7052BA52-A0EC-F048-8598-F656170E0113}" srcOrd="0" destOrd="0" presId="urn:microsoft.com/office/officeart/2005/8/layout/hierarchy1"/>
    <dgm:cxn modelId="{826A1772-72B9-E949-B1D9-FBC81D9BC6EE}" type="presParOf" srcId="{7052BA52-A0EC-F048-8598-F656170E0113}" destId="{855AA0CC-85D2-4149-8369-6E903015AD4B}" srcOrd="0" destOrd="0" presId="urn:microsoft.com/office/officeart/2005/8/layout/hierarchy1"/>
    <dgm:cxn modelId="{017D57B2-E229-AA46-ADEA-9D18AD488ED9}" type="presParOf" srcId="{855AA0CC-85D2-4149-8369-6E903015AD4B}" destId="{10416F50-C90D-4E46-BD51-F6C2F04803CC}" srcOrd="0" destOrd="0" presId="urn:microsoft.com/office/officeart/2005/8/layout/hierarchy1"/>
    <dgm:cxn modelId="{20B8F10E-1280-2F41-92BD-1F640A722171}" type="presParOf" srcId="{855AA0CC-85D2-4149-8369-6E903015AD4B}" destId="{C76F120C-9C2C-EB47-A0B8-F41652726C0E}" srcOrd="1" destOrd="0" presId="urn:microsoft.com/office/officeart/2005/8/layout/hierarchy1"/>
    <dgm:cxn modelId="{18039941-8E98-A646-873D-3B680074DC4A}" type="presParOf" srcId="{7052BA52-A0EC-F048-8598-F656170E0113}" destId="{BD68D4F8-ABFB-7346-BC42-804E52B6387C}" srcOrd="1" destOrd="0" presId="urn:microsoft.com/office/officeart/2005/8/layout/hierarchy1"/>
    <dgm:cxn modelId="{397E91A8-E3AC-3B4A-B699-481E86CD0E7B}" type="presParOf" srcId="{BD68D4F8-ABFB-7346-BC42-804E52B6387C}" destId="{4E388FDF-DABF-F14A-8359-CE8446A496FC}" srcOrd="0" destOrd="0" presId="urn:microsoft.com/office/officeart/2005/8/layout/hierarchy1"/>
    <dgm:cxn modelId="{92A155CA-D612-E848-B43E-3B57A56B7F38}" type="presParOf" srcId="{BD68D4F8-ABFB-7346-BC42-804E52B6387C}" destId="{36735B24-3B25-B044-9071-A7A2CF1FADA7}" srcOrd="1" destOrd="0" presId="urn:microsoft.com/office/officeart/2005/8/layout/hierarchy1"/>
    <dgm:cxn modelId="{65405D73-C527-0044-B262-C98DC4C157D4}" type="presParOf" srcId="{36735B24-3B25-B044-9071-A7A2CF1FADA7}" destId="{7CD15B52-9357-4B4F-89C1-BB394BE1A8B4}" srcOrd="0" destOrd="0" presId="urn:microsoft.com/office/officeart/2005/8/layout/hierarchy1"/>
    <dgm:cxn modelId="{1E6FB860-FCBC-BD4A-BDD7-89F6A7DB97E9}" type="presParOf" srcId="{7CD15B52-9357-4B4F-89C1-BB394BE1A8B4}" destId="{ED9F32A2-E7AA-E44F-A1B4-45BD2FBD8D63}" srcOrd="0" destOrd="0" presId="urn:microsoft.com/office/officeart/2005/8/layout/hierarchy1"/>
    <dgm:cxn modelId="{95213F19-27B5-F94C-A66E-CECF362A22D1}" type="presParOf" srcId="{7CD15B52-9357-4B4F-89C1-BB394BE1A8B4}" destId="{FB99E6B3-0A17-5340-9E73-F3A3BE49813A}" srcOrd="1" destOrd="0" presId="urn:microsoft.com/office/officeart/2005/8/layout/hierarchy1"/>
    <dgm:cxn modelId="{77631569-A4C2-E140-A7C3-EE36771841A1}" type="presParOf" srcId="{36735B24-3B25-B044-9071-A7A2CF1FADA7}" destId="{B6E83BBA-F69B-3243-9A67-4739BFD57621}" srcOrd="1" destOrd="0" presId="urn:microsoft.com/office/officeart/2005/8/layout/hierarchy1"/>
    <dgm:cxn modelId="{4F2EDFDD-AEAE-4F42-8F47-205752B2A650}" type="presParOf" srcId="{B6E83BBA-F69B-3243-9A67-4739BFD57621}" destId="{015789D8-ADD6-8F4A-950B-2BCBA1A37839}" srcOrd="0" destOrd="0" presId="urn:microsoft.com/office/officeart/2005/8/layout/hierarchy1"/>
    <dgm:cxn modelId="{BE9D24D3-6B33-D04D-A0B9-1285FF79DA82}" type="presParOf" srcId="{B6E83BBA-F69B-3243-9A67-4739BFD57621}" destId="{E15ACE90-76D4-F040-8AA3-E4535EA40D3D}" srcOrd="1" destOrd="0" presId="urn:microsoft.com/office/officeart/2005/8/layout/hierarchy1"/>
    <dgm:cxn modelId="{328BB68A-106A-EA49-815D-1AE8A1430C26}" type="presParOf" srcId="{E15ACE90-76D4-F040-8AA3-E4535EA40D3D}" destId="{4804035A-FCF8-F049-A2AC-B3A8C9E7539F}" srcOrd="0" destOrd="0" presId="urn:microsoft.com/office/officeart/2005/8/layout/hierarchy1"/>
    <dgm:cxn modelId="{5AD4572D-B742-EF4F-922B-C07AF8FF2FDC}" type="presParOf" srcId="{4804035A-FCF8-F049-A2AC-B3A8C9E7539F}" destId="{3C99BC88-5D9F-584C-AA61-92E500627121}" srcOrd="0" destOrd="0" presId="urn:microsoft.com/office/officeart/2005/8/layout/hierarchy1"/>
    <dgm:cxn modelId="{6D7371FE-5D9D-1B4F-B024-1A47F5B348EC}" type="presParOf" srcId="{4804035A-FCF8-F049-A2AC-B3A8C9E7539F}" destId="{4A626D09-183A-9E46-BFD7-F8C78E54865B}" srcOrd="1" destOrd="0" presId="urn:microsoft.com/office/officeart/2005/8/layout/hierarchy1"/>
    <dgm:cxn modelId="{C85E3BB7-68BA-0849-98E6-54EB3D8515DA}" type="presParOf" srcId="{E15ACE90-76D4-F040-8AA3-E4535EA40D3D}" destId="{1F99DEE2-D4E4-1847-909B-EFE9BAEB196E}" srcOrd="1" destOrd="0" presId="urn:microsoft.com/office/officeart/2005/8/layout/hierarchy1"/>
    <dgm:cxn modelId="{4ED2531C-1C0D-F548-8696-6B52638952E9}" type="presParOf" srcId="{B6E83BBA-F69B-3243-9A67-4739BFD57621}" destId="{75184DB9-4BB8-2644-A2EC-AD95BD683D85}" srcOrd="2" destOrd="0" presId="urn:microsoft.com/office/officeart/2005/8/layout/hierarchy1"/>
    <dgm:cxn modelId="{2F99CA4C-9D73-434F-AB72-CF8C62593837}" type="presParOf" srcId="{B6E83BBA-F69B-3243-9A67-4739BFD57621}" destId="{85529B8C-8B82-6E45-880E-1A1165E2C33B}" srcOrd="3" destOrd="0" presId="urn:microsoft.com/office/officeart/2005/8/layout/hierarchy1"/>
    <dgm:cxn modelId="{86A2811B-4FE2-CF4B-B684-8093040CB56F}" type="presParOf" srcId="{85529B8C-8B82-6E45-880E-1A1165E2C33B}" destId="{CD61D0FA-31C9-7B43-906E-FF431965066D}" srcOrd="0" destOrd="0" presId="urn:microsoft.com/office/officeart/2005/8/layout/hierarchy1"/>
    <dgm:cxn modelId="{EB81EE98-6902-7448-85A2-89AEBED783DC}" type="presParOf" srcId="{CD61D0FA-31C9-7B43-906E-FF431965066D}" destId="{18F13BFF-5347-AB4F-947B-3CDF08F6E361}" srcOrd="0" destOrd="0" presId="urn:microsoft.com/office/officeart/2005/8/layout/hierarchy1"/>
    <dgm:cxn modelId="{04C4DFCB-54D0-F64F-866A-6FECFAF6183B}" type="presParOf" srcId="{CD61D0FA-31C9-7B43-906E-FF431965066D}" destId="{ABD0A44C-E0C3-7042-B9FA-3E33077A1D66}" srcOrd="1" destOrd="0" presId="urn:microsoft.com/office/officeart/2005/8/layout/hierarchy1"/>
    <dgm:cxn modelId="{C6ACA751-E31E-BB49-A0B1-0F8055F7B679}" type="presParOf" srcId="{85529B8C-8B82-6E45-880E-1A1165E2C33B}" destId="{28B2F15F-5F5D-A247-AA08-D3002E27DB7F}" srcOrd="1" destOrd="0" presId="urn:microsoft.com/office/officeart/2005/8/layout/hierarchy1"/>
    <dgm:cxn modelId="{3B45219D-F287-7349-A5AA-E9B0E6EBBA0F}" type="presParOf" srcId="{B6E83BBA-F69B-3243-9A67-4739BFD57621}" destId="{1B69B135-7DD8-944C-8962-D834AAEAD6CC}" srcOrd="4" destOrd="0" presId="urn:microsoft.com/office/officeart/2005/8/layout/hierarchy1"/>
    <dgm:cxn modelId="{2F024053-717D-804D-B627-A33AAB5E93D1}" type="presParOf" srcId="{B6E83BBA-F69B-3243-9A67-4739BFD57621}" destId="{A5048CD3-FA23-604B-B405-8AA6029AE85A}" srcOrd="5" destOrd="0" presId="urn:microsoft.com/office/officeart/2005/8/layout/hierarchy1"/>
    <dgm:cxn modelId="{B66E8E16-AB4D-304A-8D90-459C47D26338}" type="presParOf" srcId="{A5048CD3-FA23-604B-B405-8AA6029AE85A}" destId="{A9D5578A-508D-F540-BDEA-D96CA0AD1A57}" srcOrd="0" destOrd="0" presId="urn:microsoft.com/office/officeart/2005/8/layout/hierarchy1"/>
    <dgm:cxn modelId="{F6BF4AA0-208F-664D-A38F-F944B8E4B4F6}" type="presParOf" srcId="{A9D5578A-508D-F540-BDEA-D96CA0AD1A57}" destId="{781575D9-AED2-9A42-9BC8-D280D8938C46}" srcOrd="0" destOrd="0" presId="urn:microsoft.com/office/officeart/2005/8/layout/hierarchy1"/>
    <dgm:cxn modelId="{69BC8EE5-30C8-5640-BDA9-A45A2C668EF3}" type="presParOf" srcId="{A9D5578A-508D-F540-BDEA-D96CA0AD1A57}" destId="{FE6435DD-6AD9-294F-84F9-6FA6520CFB2A}" srcOrd="1" destOrd="0" presId="urn:microsoft.com/office/officeart/2005/8/layout/hierarchy1"/>
    <dgm:cxn modelId="{9C445BEF-46BD-A042-9615-B2756F5EB80F}" type="presParOf" srcId="{A5048CD3-FA23-604B-B405-8AA6029AE85A}" destId="{0F9DCF66-63DB-0940-AE94-9CF58EDA2BFA}" srcOrd="1" destOrd="0" presId="urn:microsoft.com/office/officeart/2005/8/layout/hierarchy1"/>
    <dgm:cxn modelId="{AC7E8581-07B4-074F-AA24-72450259B37A}" type="presParOf" srcId="{BD68D4F8-ABFB-7346-BC42-804E52B6387C}" destId="{11B1CAB5-A0EB-C749-96EA-F2BDE759D9EF}" srcOrd="2" destOrd="0" presId="urn:microsoft.com/office/officeart/2005/8/layout/hierarchy1"/>
    <dgm:cxn modelId="{926099C6-8E0F-F644-A276-F26841E978F4}" type="presParOf" srcId="{BD68D4F8-ABFB-7346-BC42-804E52B6387C}" destId="{058F91D5-8E50-E64D-B492-8FDE0E94F9D1}" srcOrd="3" destOrd="0" presId="urn:microsoft.com/office/officeart/2005/8/layout/hierarchy1"/>
    <dgm:cxn modelId="{B4D151B4-E89D-9744-8857-24CE0EBB475C}" type="presParOf" srcId="{058F91D5-8E50-E64D-B492-8FDE0E94F9D1}" destId="{3A226BE7-FDA3-B041-9281-0F737332945E}" srcOrd="0" destOrd="0" presId="urn:microsoft.com/office/officeart/2005/8/layout/hierarchy1"/>
    <dgm:cxn modelId="{660F8AD8-26A9-7148-A473-B12E4A2419B8}" type="presParOf" srcId="{3A226BE7-FDA3-B041-9281-0F737332945E}" destId="{ADAAB1F6-B39B-C647-AD75-DCD18E4F5167}" srcOrd="0" destOrd="0" presId="urn:microsoft.com/office/officeart/2005/8/layout/hierarchy1"/>
    <dgm:cxn modelId="{9F310B70-47B4-8E4C-817A-2C87D87C3BA2}" type="presParOf" srcId="{3A226BE7-FDA3-B041-9281-0F737332945E}" destId="{055CC022-BD8E-1142-B6EE-84598C85ADE5}" srcOrd="1" destOrd="0" presId="urn:microsoft.com/office/officeart/2005/8/layout/hierarchy1"/>
    <dgm:cxn modelId="{0694EF67-6EC2-5B4B-90F5-2A5CFC12CDDB}" type="presParOf" srcId="{058F91D5-8E50-E64D-B492-8FDE0E94F9D1}" destId="{CC6C2B82-EC59-FB40-92D9-070B46E99A01}" srcOrd="1" destOrd="0" presId="urn:microsoft.com/office/officeart/2005/8/layout/hierarchy1"/>
    <dgm:cxn modelId="{3C9FF78A-3701-8F45-91F2-27E126B7CD39}" type="presParOf" srcId="{CC6C2B82-EC59-FB40-92D9-070B46E99A01}" destId="{77B619D8-95CC-1E44-891E-EF79A2025A17}" srcOrd="0" destOrd="0" presId="urn:microsoft.com/office/officeart/2005/8/layout/hierarchy1"/>
    <dgm:cxn modelId="{DF600272-5DB1-4B43-B0ED-481012424550}" type="presParOf" srcId="{CC6C2B82-EC59-FB40-92D9-070B46E99A01}" destId="{2A9DDB9A-ED9C-6245-B563-C1C64FE561A0}" srcOrd="1" destOrd="0" presId="urn:microsoft.com/office/officeart/2005/8/layout/hierarchy1"/>
    <dgm:cxn modelId="{9DD36BC2-D359-534C-91CB-79BBF57B40BD}" type="presParOf" srcId="{2A9DDB9A-ED9C-6245-B563-C1C64FE561A0}" destId="{34D715C8-0240-B84C-9DFC-EC79835A19D6}" srcOrd="0" destOrd="0" presId="urn:microsoft.com/office/officeart/2005/8/layout/hierarchy1"/>
    <dgm:cxn modelId="{D7653A6A-6057-654C-8E3E-534643360BF3}" type="presParOf" srcId="{34D715C8-0240-B84C-9DFC-EC79835A19D6}" destId="{CAD91724-66AA-AC42-B172-AFD6CA0EDBC8}" srcOrd="0" destOrd="0" presId="urn:microsoft.com/office/officeart/2005/8/layout/hierarchy1"/>
    <dgm:cxn modelId="{C721ED22-B0B1-7F44-A171-57BB7E79273B}" type="presParOf" srcId="{34D715C8-0240-B84C-9DFC-EC79835A19D6}" destId="{EA9A9380-212D-1F40-A4CE-6548B91FA15E}" srcOrd="1" destOrd="0" presId="urn:microsoft.com/office/officeart/2005/8/layout/hierarchy1"/>
    <dgm:cxn modelId="{91B46034-F894-BC41-81F3-ECDEC9ACB9E8}" type="presParOf" srcId="{2A9DDB9A-ED9C-6245-B563-C1C64FE561A0}" destId="{221CD571-ADA6-A144-85A4-F0EDE8C2AF40}" srcOrd="1" destOrd="0" presId="urn:microsoft.com/office/officeart/2005/8/layout/hierarchy1"/>
    <dgm:cxn modelId="{ECEC53A8-D019-CE46-8756-95C1F5E3D90E}" type="presParOf" srcId="{CC6C2B82-EC59-FB40-92D9-070B46E99A01}" destId="{2775132B-8F88-424F-83BC-952B27A24A3E}" srcOrd="2" destOrd="0" presId="urn:microsoft.com/office/officeart/2005/8/layout/hierarchy1"/>
    <dgm:cxn modelId="{D1830446-43B2-2943-A046-E678E9AA5325}" type="presParOf" srcId="{CC6C2B82-EC59-FB40-92D9-070B46E99A01}" destId="{70091696-5855-664D-BAAC-C8775BE182EB}" srcOrd="3" destOrd="0" presId="urn:microsoft.com/office/officeart/2005/8/layout/hierarchy1"/>
    <dgm:cxn modelId="{1006D1F9-4B71-DA4F-8F8F-1BC2242106A5}" type="presParOf" srcId="{70091696-5855-664D-BAAC-C8775BE182EB}" destId="{2720B8B7-06FC-1A48-B0E8-8D0C33A2C84E}" srcOrd="0" destOrd="0" presId="urn:microsoft.com/office/officeart/2005/8/layout/hierarchy1"/>
    <dgm:cxn modelId="{6AA59EEF-4784-BC43-9F7D-9C48C90C1E0A}" type="presParOf" srcId="{2720B8B7-06FC-1A48-B0E8-8D0C33A2C84E}" destId="{41818820-0169-B440-8DBC-EB7A964168E3}" srcOrd="0" destOrd="0" presId="urn:microsoft.com/office/officeart/2005/8/layout/hierarchy1"/>
    <dgm:cxn modelId="{356CA4B7-F847-6344-BAAC-E451922DD3CF}" type="presParOf" srcId="{2720B8B7-06FC-1A48-B0E8-8D0C33A2C84E}" destId="{063B341B-81A5-8B46-8A7E-825BEDAE6292}" srcOrd="1" destOrd="0" presId="urn:microsoft.com/office/officeart/2005/8/layout/hierarchy1"/>
    <dgm:cxn modelId="{213CCC96-D44F-0143-AD1B-50C035D41458}" type="presParOf" srcId="{70091696-5855-664D-BAAC-C8775BE182EB}" destId="{565402C5-A5E0-6F4D-A42B-9798C487617C}" srcOrd="1" destOrd="0" presId="urn:microsoft.com/office/officeart/2005/8/layout/hierarchy1"/>
    <dgm:cxn modelId="{CB55BEC9-59C7-B84B-A1D1-AE2A3D9F9153}" type="presParOf" srcId="{BD68D4F8-ABFB-7346-BC42-804E52B6387C}" destId="{F6014A0C-9A75-2C4A-8695-11F644E3A24E}" srcOrd="4" destOrd="0" presId="urn:microsoft.com/office/officeart/2005/8/layout/hierarchy1"/>
    <dgm:cxn modelId="{6B85AA57-93D8-4341-8FFD-FC35F5094EB8}" type="presParOf" srcId="{BD68D4F8-ABFB-7346-BC42-804E52B6387C}" destId="{64B7EA3F-CBB6-F44C-A8FA-317167596954}" srcOrd="5" destOrd="0" presId="urn:microsoft.com/office/officeart/2005/8/layout/hierarchy1"/>
    <dgm:cxn modelId="{BA11457D-040B-3F45-824B-37548D0D4D62}" type="presParOf" srcId="{64B7EA3F-CBB6-F44C-A8FA-317167596954}" destId="{763363C9-5A39-E946-822F-61E088BFF220}" srcOrd="0" destOrd="0" presId="urn:microsoft.com/office/officeart/2005/8/layout/hierarchy1"/>
    <dgm:cxn modelId="{53A0C315-FBCD-1947-9A5A-3E6BF7840527}" type="presParOf" srcId="{763363C9-5A39-E946-822F-61E088BFF220}" destId="{EB12DC60-D80A-F746-B36A-5B21DFD6DE7F}" srcOrd="0" destOrd="0" presId="urn:microsoft.com/office/officeart/2005/8/layout/hierarchy1"/>
    <dgm:cxn modelId="{0C12D1A6-5916-424E-8E05-0B14A2BFC260}" type="presParOf" srcId="{763363C9-5A39-E946-822F-61E088BFF220}" destId="{6B645722-E4D0-7A42-9C5A-3F62F5ABA451}" srcOrd="1" destOrd="0" presId="urn:microsoft.com/office/officeart/2005/8/layout/hierarchy1"/>
    <dgm:cxn modelId="{505AAA0F-409D-2442-82C0-90DEFABF39DA}" type="presParOf" srcId="{64B7EA3F-CBB6-F44C-A8FA-317167596954}" destId="{5CFB0FE5-6785-584B-A95F-56961AC0AEEA}" srcOrd="1" destOrd="0" presId="urn:microsoft.com/office/officeart/2005/8/layout/hierarchy1"/>
    <dgm:cxn modelId="{F7868E3C-3CAF-2141-B213-12D264C5191D}" type="presParOf" srcId="{5CFB0FE5-6785-584B-A95F-56961AC0AEEA}" destId="{A4D8710A-EAA4-E649-8BFB-B2D713F41276}" srcOrd="0" destOrd="0" presId="urn:microsoft.com/office/officeart/2005/8/layout/hierarchy1"/>
    <dgm:cxn modelId="{1CAEEBEA-4869-4343-9F78-6577D25A7B66}" type="presParOf" srcId="{5CFB0FE5-6785-584B-A95F-56961AC0AEEA}" destId="{17166B68-6C4B-A744-8662-E8239BE09C61}" srcOrd="1" destOrd="0" presId="urn:microsoft.com/office/officeart/2005/8/layout/hierarchy1"/>
    <dgm:cxn modelId="{641256EE-E1AB-9A4A-A137-31546F27C574}" type="presParOf" srcId="{17166B68-6C4B-A744-8662-E8239BE09C61}" destId="{07AA3AE4-8A7C-EA4B-B8F0-FEAEC4596FEB}" srcOrd="0" destOrd="0" presId="urn:microsoft.com/office/officeart/2005/8/layout/hierarchy1"/>
    <dgm:cxn modelId="{F3A291F8-C3A6-1C4E-A676-09729EB0579C}" type="presParOf" srcId="{07AA3AE4-8A7C-EA4B-B8F0-FEAEC4596FEB}" destId="{BA67962B-28BE-9341-A1D3-5869FDE052C4}" srcOrd="0" destOrd="0" presId="urn:microsoft.com/office/officeart/2005/8/layout/hierarchy1"/>
    <dgm:cxn modelId="{9302C2F3-DFE3-3743-80E6-CA91E4EAC3FE}" type="presParOf" srcId="{07AA3AE4-8A7C-EA4B-B8F0-FEAEC4596FEB}" destId="{466F4E17-B5AA-1041-8AD3-8C58E34E155B}" srcOrd="1" destOrd="0" presId="urn:microsoft.com/office/officeart/2005/8/layout/hierarchy1"/>
    <dgm:cxn modelId="{79285879-708A-004C-8B6B-3B0AA322A604}" type="presParOf" srcId="{17166B68-6C4B-A744-8662-E8239BE09C61}" destId="{01F38445-3AF0-6147-AF3E-A52047219794}" srcOrd="1" destOrd="0" presId="urn:microsoft.com/office/officeart/2005/8/layout/hierarchy1"/>
    <dgm:cxn modelId="{E6450664-A13F-5B4A-9D92-E39FEA987FE1}" type="presParOf" srcId="{5CFB0FE5-6785-584B-A95F-56961AC0AEEA}" destId="{686CBEF5-DFAA-8D4F-8421-B7504DA906A9}" srcOrd="2" destOrd="0" presId="urn:microsoft.com/office/officeart/2005/8/layout/hierarchy1"/>
    <dgm:cxn modelId="{DEBDDC1E-E496-434C-A766-A342654AC932}" type="presParOf" srcId="{5CFB0FE5-6785-584B-A95F-56961AC0AEEA}" destId="{65CE647B-77EE-6A4D-9A3A-B73DC5B13665}" srcOrd="3" destOrd="0" presId="urn:microsoft.com/office/officeart/2005/8/layout/hierarchy1"/>
    <dgm:cxn modelId="{01DFC82E-AAEA-074D-BCFB-6B0911E4A644}" type="presParOf" srcId="{65CE647B-77EE-6A4D-9A3A-B73DC5B13665}" destId="{91D5D62B-3908-D94B-8E1A-9F1274ADF077}" srcOrd="0" destOrd="0" presId="urn:microsoft.com/office/officeart/2005/8/layout/hierarchy1"/>
    <dgm:cxn modelId="{63678027-98BB-A34A-896D-16AA06CC2EB0}" type="presParOf" srcId="{91D5D62B-3908-D94B-8E1A-9F1274ADF077}" destId="{E5899521-A8DC-2A49-8402-353527F73290}" srcOrd="0" destOrd="0" presId="urn:microsoft.com/office/officeart/2005/8/layout/hierarchy1"/>
    <dgm:cxn modelId="{8D8446EE-4153-EF45-9AB5-30EA0B9265CE}" type="presParOf" srcId="{91D5D62B-3908-D94B-8E1A-9F1274ADF077}" destId="{C1C2F98F-62ED-7C44-896F-9BA26C42E873}" srcOrd="1" destOrd="0" presId="urn:microsoft.com/office/officeart/2005/8/layout/hierarchy1"/>
    <dgm:cxn modelId="{62C57CDA-3853-6745-AC48-D246E0EA81B7}" type="presParOf" srcId="{65CE647B-77EE-6A4D-9A3A-B73DC5B13665}" destId="{45B91F96-DAEF-6F48-A208-224A2B7C3EEB}" srcOrd="1" destOrd="0" presId="urn:microsoft.com/office/officeart/2005/8/layout/hierarchy1"/>
    <dgm:cxn modelId="{ABF360CF-E0AA-0D47-B221-7DAC2325F2F2}" type="presParOf" srcId="{BD68D4F8-ABFB-7346-BC42-804E52B6387C}" destId="{5E5E87E1-13CF-E74B-8687-E4737B041E5C}" srcOrd="6" destOrd="0" presId="urn:microsoft.com/office/officeart/2005/8/layout/hierarchy1"/>
    <dgm:cxn modelId="{1C83288B-2C88-FC4E-8BFD-224CA9810748}" type="presParOf" srcId="{BD68D4F8-ABFB-7346-BC42-804E52B6387C}" destId="{AD23E170-0FF3-7D4D-8A8A-859A13A57D98}" srcOrd="7" destOrd="0" presId="urn:microsoft.com/office/officeart/2005/8/layout/hierarchy1"/>
    <dgm:cxn modelId="{7D2A275A-C354-8F4C-9A79-BC15E8EF9A16}" type="presParOf" srcId="{AD23E170-0FF3-7D4D-8A8A-859A13A57D98}" destId="{E22A1D3B-B554-2E47-8D65-6815AAD06262}" srcOrd="0" destOrd="0" presId="urn:microsoft.com/office/officeart/2005/8/layout/hierarchy1"/>
    <dgm:cxn modelId="{A17470F8-4639-B34B-AD90-6F6AC080CA8B}" type="presParOf" srcId="{E22A1D3B-B554-2E47-8D65-6815AAD06262}" destId="{ADBA442E-5A1F-7F4A-B3B3-83089AA6B806}" srcOrd="0" destOrd="0" presId="urn:microsoft.com/office/officeart/2005/8/layout/hierarchy1"/>
    <dgm:cxn modelId="{8001D626-79D4-FB4F-9068-C6EE5EEAD972}" type="presParOf" srcId="{E22A1D3B-B554-2E47-8D65-6815AAD06262}" destId="{189F2A9A-DC8A-744B-B5EA-573A157D0170}" srcOrd="1" destOrd="0" presId="urn:microsoft.com/office/officeart/2005/8/layout/hierarchy1"/>
    <dgm:cxn modelId="{6AFE5F81-470E-874E-ADF6-92588AEC1FCF}" type="presParOf" srcId="{AD23E170-0FF3-7D4D-8A8A-859A13A57D98}" destId="{B9B00E36-8CCB-8847-895B-3B58C571D72F}" srcOrd="1" destOrd="0" presId="urn:microsoft.com/office/officeart/2005/8/layout/hierarchy1"/>
    <dgm:cxn modelId="{A09F6A52-F500-B544-9C30-778C3BA386CB}" type="presParOf" srcId="{B9B00E36-8CCB-8847-895B-3B58C571D72F}" destId="{69C51510-D18A-4341-8104-1BCF34DD1E38}" srcOrd="0" destOrd="0" presId="urn:microsoft.com/office/officeart/2005/8/layout/hierarchy1"/>
    <dgm:cxn modelId="{2362DEDF-9F10-E746-BA89-2F2C3DB8F36D}" type="presParOf" srcId="{B9B00E36-8CCB-8847-895B-3B58C571D72F}" destId="{CE2A8573-D09A-C749-A53E-35A7C4BA9A8B}" srcOrd="1" destOrd="0" presId="urn:microsoft.com/office/officeart/2005/8/layout/hierarchy1"/>
    <dgm:cxn modelId="{373F96D0-C204-CB49-86CC-D2B3FFEC6C4E}" type="presParOf" srcId="{CE2A8573-D09A-C749-A53E-35A7C4BA9A8B}" destId="{4470EECD-949A-0A4A-BF57-AE7FE8864BE6}" srcOrd="0" destOrd="0" presId="urn:microsoft.com/office/officeart/2005/8/layout/hierarchy1"/>
    <dgm:cxn modelId="{49C89BE0-1595-F549-A178-CABCD19F7412}" type="presParOf" srcId="{4470EECD-949A-0A4A-BF57-AE7FE8864BE6}" destId="{AF3B7053-67B1-2C4C-B87E-5D1B545E1C28}" srcOrd="0" destOrd="0" presId="urn:microsoft.com/office/officeart/2005/8/layout/hierarchy1"/>
    <dgm:cxn modelId="{16DB090C-1260-E347-B79F-1BAEAD988016}" type="presParOf" srcId="{4470EECD-949A-0A4A-BF57-AE7FE8864BE6}" destId="{ADDA2672-A70A-F94D-A52F-BEB0D1132747}" srcOrd="1" destOrd="0" presId="urn:microsoft.com/office/officeart/2005/8/layout/hierarchy1"/>
    <dgm:cxn modelId="{0EB4C147-67F7-D44F-8E96-EF91A5ED1A2C}" type="presParOf" srcId="{CE2A8573-D09A-C749-A53E-35A7C4BA9A8B}" destId="{46C36727-4D36-784E-A1E8-4BF280220569}" srcOrd="1" destOrd="0" presId="urn:microsoft.com/office/officeart/2005/8/layout/hierarchy1"/>
    <dgm:cxn modelId="{33A3606F-6CE3-F046-AC1D-0EB92758233B}" type="presParOf" srcId="{B9B00E36-8CCB-8847-895B-3B58C571D72F}" destId="{6FB32F61-6423-8243-9999-0F8AF8527529}" srcOrd="2" destOrd="0" presId="urn:microsoft.com/office/officeart/2005/8/layout/hierarchy1"/>
    <dgm:cxn modelId="{2301EF38-CD8E-B847-B85C-3AB54284AB7E}" type="presParOf" srcId="{B9B00E36-8CCB-8847-895B-3B58C571D72F}" destId="{BE4D5B74-9DE4-1748-9CC3-76BF2605FE9F}" srcOrd="3" destOrd="0" presId="urn:microsoft.com/office/officeart/2005/8/layout/hierarchy1"/>
    <dgm:cxn modelId="{03D5388A-799C-2A48-B8C2-0C7F6238CCE6}" type="presParOf" srcId="{BE4D5B74-9DE4-1748-9CC3-76BF2605FE9F}" destId="{CDF20207-EECC-CF4B-BB6F-A22737D755FA}" srcOrd="0" destOrd="0" presId="urn:microsoft.com/office/officeart/2005/8/layout/hierarchy1"/>
    <dgm:cxn modelId="{31E83FCF-5764-E04A-B16D-07DD521DA99B}" type="presParOf" srcId="{CDF20207-EECC-CF4B-BB6F-A22737D755FA}" destId="{94A38BB7-6407-3846-A4E9-D5F8635C0D17}" srcOrd="0" destOrd="0" presId="urn:microsoft.com/office/officeart/2005/8/layout/hierarchy1"/>
    <dgm:cxn modelId="{B45459F9-BF52-4C43-8FB0-0D7BD4CAAC72}" type="presParOf" srcId="{CDF20207-EECC-CF4B-BB6F-A22737D755FA}" destId="{588440BB-E4B1-D547-B2D6-FA8595AE7A90}" srcOrd="1" destOrd="0" presId="urn:microsoft.com/office/officeart/2005/8/layout/hierarchy1"/>
    <dgm:cxn modelId="{1E96215C-2D35-7A4C-B9DA-D18924C25604}" type="presParOf" srcId="{BE4D5B74-9DE4-1748-9CC3-76BF2605FE9F}" destId="{B73E3BE7-1EDA-4847-BE86-FFDAB6CE5E3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D405BE-43A3-4092-8CF3-66B38F69719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0E49FDB5-16CC-4384-994C-701D886C0AD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Lack of energy-awareness in existing infrastructure orchestration strategy</a:t>
          </a:r>
          <a:endParaRPr lang="en-US" dirty="0"/>
        </a:p>
      </dgm:t>
    </dgm:pt>
    <dgm:pt modelId="{9C38F7A4-2A8D-455C-8BC4-7CAD0719BE21}" type="parTrans" cxnId="{3D6C97CA-3EA6-4767-818B-C3207C7552AB}">
      <dgm:prSet/>
      <dgm:spPr/>
      <dgm:t>
        <a:bodyPr/>
        <a:lstStyle/>
        <a:p>
          <a:endParaRPr lang="en-US"/>
        </a:p>
      </dgm:t>
    </dgm:pt>
    <dgm:pt modelId="{D36FD904-ED97-42F5-8CD8-E79D7F094614}" type="sibTrans" cxnId="{3D6C97CA-3EA6-4767-818B-C3207C7552AB}">
      <dgm:prSet/>
      <dgm:spPr/>
      <dgm:t>
        <a:bodyPr/>
        <a:lstStyle/>
        <a:p>
          <a:endParaRPr lang="en-US"/>
        </a:p>
      </dgm:t>
    </dgm:pt>
    <dgm:pt modelId="{47C30C26-13D3-448C-8E77-4153D48632E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Existing scaling strategy based on load and fairness</a:t>
          </a:r>
          <a:endParaRPr lang="en-US" dirty="0"/>
        </a:p>
      </dgm:t>
    </dgm:pt>
    <dgm:pt modelId="{69EC8A30-D494-4D14-B2C4-24FA185ECCF5}" type="parTrans" cxnId="{52441B71-E2C8-4A9E-86A6-84B9E6F232FD}">
      <dgm:prSet/>
      <dgm:spPr/>
      <dgm:t>
        <a:bodyPr/>
        <a:lstStyle/>
        <a:p>
          <a:endParaRPr lang="en-US"/>
        </a:p>
      </dgm:t>
    </dgm:pt>
    <dgm:pt modelId="{138E690A-24E2-4A86-B32E-B5EB1322B8B2}" type="sibTrans" cxnId="{52441B71-E2C8-4A9E-86A6-84B9E6F232FD}">
      <dgm:prSet/>
      <dgm:spPr/>
      <dgm:t>
        <a:bodyPr/>
        <a:lstStyle/>
        <a:p>
          <a:endParaRPr lang="en-US"/>
        </a:p>
      </dgm:t>
    </dgm:pt>
    <dgm:pt modelId="{B5CE6920-46E4-43E8-B53F-96982E71B3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No priority based on energy efficiency </a:t>
          </a:r>
          <a:endParaRPr lang="en-US" dirty="0"/>
        </a:p>
      </dgm:t>
    </dgm:pt>
    <dgm:pt modelId="{00C9D813-FACA-4952-A606-046093F14F7E}" type="parTrans" cxnId="{1E9C96D1-131A-4945-B500-36ED3648BE3C}">
      <dgm:prSet/>
      <dgm:spPr/>
      <dgm:t>
        <a:bodyPr/>
        <a:lstStyle/>
        <a:p>
          <a:endParaRPr lang="en-US"/>
        </a:p>
      </dgm:t>
    </dgm:pt>
    <dgm:pt modelId="{007C40FD-6E3A-4DE9-8F49-25668E9114E9}" type="sibTrans" cxnId="{1E9C96D1-131A-4945-B500-36ED3648BE3C}">
      <dgm:prSet/>
      <dgm:spPr/>
      <dgm:t>
        <a:bodyPr/>
        <a:lstStyle/>
        <a:p>
          <a:endParaRPr lang="en-US"/>
        </a:p>
      </dgm:t>
    </dgm:pt>
    <dgm:pt modelId="{3CBF7DC7-C5AA-467B-A023-9AAB5E4D010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Inefficient Task Scheduling Mechanisms in Distributed Processing Framework</a:t>
          </a:r>
          <a:endParaRPr lang="en-US" dirty="0"/>
        </a:p>
      </dgm:t>
    </dgm:pt>
    <dgm:pt modelId="{FB875A1D-43F4-4202-A4C4-B8BE090AB178}" type="parTrans" cxnId="{C7239613-6F70-4C13-8EAF-36F7B5C3E7D0}">
      <dgm:prSet/>
      <dgm:spPr/>
      <dgm:t>
        <a:bodyPr/>
        <a:lstStyle/>
        <a:p>
          <a:endParaRPr lang="en-US"/>
        </a:p>
      </dgm:t>
    </dgm:pt>
    <dgm:pt modelId="{F08B5D4D-435B-4861-A70C-AF83EE61DA7E}" type="sibTrans" cxnId="{C7239613-6F70-4C13-8EAF-36F7B5C3E7D0}">
      <dgm:prSet/>
      <dgm:spPr/>
      <dgm:t>
        <a:bodyPr/>
        <a:lstStyle/>
        <a:p>
          <a:endParaRPr lang="en-US"/>
        </a:p>
      </dgm:t>
    </dgm:pt>
    <dgm:pt modelId="{0DA39EA5-1953-4C49-A4FC-94F66EC43C3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Default mechanisms prioritize fair task distribution</a:t>
          </a:r>
        </a:p>
      </dgm:t>
    </dgm:pt>
    <dgm:pt modelId="{25F2F11A-AED3-4B90-9FA8-CFFD926E6838}" type="parTrans" cxnId="{50A58B0D-5B01-46AD-822F-35C7448BB9C8}">
      <dgm:prSet/>
      <dgm:spPr/>
      <dgm:t>
        <a:bodyPr/>
        <a:lstStyle/>
        <a:p>
          <a:endParaRPr lang="en-US"/>
        </a:p>
      </dgm:t>
    </dgm:pt>
    <dgm:pt modelId="{F2C297F8-DC81-43FE-BA8B-CA31ACF2F601}" type="sibTrans" cxnId="{50A58B0D-5B01-46AD-822F-35C7448BB9C8}">
      <dgm:prSet/>
      <dgm:spPr/>
      <dgm:t>
        <a:bodyPr/>
        <a:lstStyle/>
        <a:p>
          <a:endParaRPr lang="en-US"/>
        </a:p>
      </dgm:t>
    </dgm:pt>
    <dgm:pt modelId="{50185A43-11FF-4A05-8FA3-BEAAEF64AAC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Energy efficiency is not the goal, not even criteria</a:t>
          </a:r>
          <a:endParaRPr lang="en-US" dirty="0"/>
        </a:p>
      </dgm:t>
    </dgm:pt>
    <dgm:pt modelId="{86C539B6-A0EA-4231-A6CB-E793427A184C}" type="parTrans" cxnId="{1C72B121-4B58-4680-AB30-A618A69C7F3E}">
      <dgm:prSet/>
      <dgm:spPr/>
      <dgm:t>
        <a:bodyPr/>
        <a:lstStyle/>
        <a:p>
          <a:endParaRPr lang="en-US"/>
        </a:p>
      </dgm:t>
    </dgm:pt>
    <dgm:pt modelId="{61E881F6-F92B-4A6A-A754-4120DE25FC4A}" type="sibTrans" cxnId="{1C72B121-4B58-4680-AB30-A618A69C7F3E}">
      <dgm:prSet/>
      <dgm:spPr/>
      <dgm:t>
        <a:bodyPr/>
        <a:lstStyle/>
        <a:p>
          <a:endParaRPr lang="en-US"/>
        </a:p>
      </dgm:t>
    </dgm:pt>
    <dgm:pt modelId="{B810C8E3-E2C0-4FF0-A4F6-1094CEB26EE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Limitation in Application and Hardware Specific Approaches</a:t>
          </a:r>
          <a:endParaRPr lang="en-US" dirty="0"/>
        </a:p>
      </dgm:t>
    </dgm:pt>
    <dgm:pt modelId="{7378D7E9-E870-4B55-9B97-E867ACF0DA87}" type="parTrans" cxnId="{9C4FD67F-1C6D-40DE-91DD-85EFFADBD811}">
      <dgm:prSet/>
      <dgm:spPr/>
      <dgm:t>
        <a:bodyPr/>
        <a:lstStyle/>
        <a:p>
          <a:endParaRPr lang="en-US"/>
        </a:p>
      </dgm:t>
    </dgm:pt>
    <dgm:pt modelId="{4DB3DCAA-969D-4001-BACB-8607D53DB581}" type="sibTrans" cxnId="{9C4FD67F-1C6D-40DE-91DD-85EFFADBD811}">
      <dgm:prSet/>
      <dgm:spPr/>
      <dgm:t>
        <a:bodyPr/>
        <a:lstStyle/>
        <a:p>
          <a:endParaRPr lang="en-US"/>
        </a:p>
      </dgm:t>
    </dgm:pt>
    <dgm:pt modelId="{79B65D0D-79B9-4F45-BD6E-FF052A1454B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High burden on developer to change the code</a:t>
          </a:r>
        </a:p>
      </dgm:t>
    </dgm:pt>
    <dgm:pt modelId="{BB2883AD-FB0E-4C2B-924A-0E40CB33C1F4}" type="parTrans" cxnId="{78BC684F-C8C8-45A2-B1AE-19D6677F08A2}">
      <dgm:prSet/>
      <dgm:spPr/>
      <dgm:t>
        <a:bodyPr/>
        <a:lstStyle/>
        <a:p>
          <a:endParaRPr lang="en-US"/>
        </a:p>
      </dgm:t>
    </dgm:pt>
    <dgm:pt modelId="{8D3C4B76-5E5C-4294-9A60-563132238BD2}" type="sibTrans" cxnId="{78BC684F-C8C8-45A2-B1AE-19D6677F08A2}">
      <dgm:prSet/>
      <dgm:spPr/>
      <dgm:t>
        <a:bodyPr/>
        <a:lstStyle/>
        <a:p>
          <a:endParaRPr lang="en-US"/>
        </a:p>
      </dgm:t>
    </dgm:pt>
    <dgm:pt modelId="{EFF25A95-C8E5-445A-8933-995BF1B5805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Costly hardware upgrades</a:t>
          </a:r>
          <a:endParaRPr lang="en-US" dirty="0"/>
        </a:p>
      </dgm:t>
    </dgm:pt>
    <dgm:pt modelId="{5B461A2E-7E45-492E-AE9D-FF6913970306}" type="parTrans" cxnId="{A58E76B6-F462-4493-94C1-30EC951BE1B3}">
      <dgm:prSet/>
      <dgm:spPr/>
      <dgm:t>
        <a:bodyPr/>
        <a:lstStyle/>
        <a:p>
          <a:endParaRPr lang="en-US"/>
        </a:p>
      </dgm:t>
    </dgm:pt>
    <dgm:pt modelId="{9C9FF21B-879C-4925-9F93-93B7EECE537C}" type="sibTrans" cxnId="{A58E76B6-F462-4493-94C1-30EC951BE1B3}">
      <dgm:prSet/>
      <dgm:spPr/>
      <dgm:t>
        <a:bodyPr/>
        <a:lstStyle/>
        <a:p>
          <a:endParaRPr lang="en-US"/>
        </a:p>
      </dgm:t>
    </dgm:pt>
    <dgm:pt modelId="{6B519FEB-0D22-904C-8A55-3802623C65A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Lack of benchmarking framework and tools for understanding the energy consumption</a:t>
          </a:r>
          <a:endParaRPr lang="en-US" b="1" dirty="0"/>
        </a:p>
      </dgm:t>
    </dgm:pt>
    <dgm:pt modelId="{CC543B1C-4A67-064A-9066-75A854BF392D}" type="parTrans" cxnId="{0D61853B-5D6A-564C-9DD2-13970B8B72A4}">
      <dgm:prSet/>
      <dgm:spPr/>
      <dgm:t>
        <a:bodyPr/>
        <a:lstStyle/>
        <a:p>
          <a:endParaRPr lang="en-US"/>
        </a:p>
      </dgm:t>
    </dgm:pt>
    <dgm:pt modelId="{F6F22D19-2A74-4340-A7F9-3CA80C8487FE}" type="sibTrans" cxnId="{0D61853B-5D6A-564C-9DD2-13970B8B72A4}">
      <dgm:prSet/>
      <dgm:spPr/>
      <dgm:t>
        <a:bodyPr/>
        <a:lstStyle/>
        <a:p>
          <a:endParaRPr lang="en-US"/>
        </a:p>
      </dgm:t>
    </dgm:pt>
    <dgm:pt modelId="{60B851B7-4003-1B42-864E-3A41D6D93CE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Existing benchmarking framework and measurement toolkits</a:t>
          </a:r>
        </a:p>
        <a:p>
          <a:pPr>
            <a:lnSpc>
              <a:spcPct val="100000"/>
            </a:lnSpc>
          </a:pPr>
          <a:r>
            <a:rPr lang="en-US"/>
            <a:t>do not consider energy consumption</a:t>
          </a:r>
          <a:endParaRPr lang="en-US" dirty="0"/>
        </a:p>
      </dgm:t>
    </dgm:pt>
    <dgm:pt modelId="{03F19E23-3CAB-7E49-869A-BB7D9902A27D}" type="parTrans" cxnId="{245A54FE-4974-294E-B4A4-9304AD46179C}">
      <dgm:prSet/>
      <dgm:spPr/>
      <dgm:t>
        <a:bodyPr/>
        <a:lstStyle/>
        <a:p>
          <a:endParaRPr lang="en-US"/>
        </a:p>
      </dgm:t>
    </dgm:pt>
    <dgm:pt modelId="{A2E4DD58-E578-FA40-95BD-772F30842288}" type="sibTrans" cxnId="{245A54FE-4974-294E-B4A4-9304AD46179C}">
      <dgm:prSet/>
      <dgm:spPr/>
      <dgm:t>
        <a:bodyPr/>
        <a:lstStyle/>
        <a:p>
          <a:endParaRPr lang="en-US"/>
        </a:p>
      </dgm:t>
    </dgm:pt>
    <dgm:pt modelId="{4ECE6022-045B-CD4B-A675-BF10A7D2758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Inefficiency and duplication of data storage</a:t>
          </a:r>
          <a:endParaRPr lang="en-US" b="1" dirty="0"/>
        </a:p>
      </dgm:t>
    </dgm:pt>
    <dgm:pt modelId="{B96A2D26-8B63-6545-8D30-F1BD94A76B02}" type="parTrans" cxnId="{377AB8A4-3620-0241-A284-17E8AC156F3E}">
      <dgm:prSet/>
      <dgm:spPr/>
      <dgm:t>
        <a:bodyPr/>
        <a:lstStyle/>
        <a:p>
          <a:endParaRPr lang="en-US"/>
        </a:p>
      </dgm:t>
    </dgm:pt>
    <dgm:pt modelId="{E071C0E8-BBD9-2E49-840E-F820A944870D}" type="sibTrans" cxnId="{377AB8A4-3620-0241-A284-17E8AC156F3E}">
      <dgm:prSet/>
      <dgm:spPr/>
      <dgm:t>
        <a:bodyPr/>
        <a:lstStyle/>
        <a:p>
          <a:endParaRPr lang="en-US"/>
        </a:p>
      </dgm:t>
    </dgm:pt>
    <dgm:pt modelId="{DC3B37F1-3529-0C4C-86C4-13038B1B607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Similar set of satellite imagery are stored by multiple cloud providers</a:t>
          </a:r>
        </a:p>
      </dgm:t>
    </dgm:pt>
    <dgm:pt modelId="{1D5A17DD-379F-7143-AF88-50B5A63773CC}" type="parTrans" cxnId="{1772989E-E137-BE48-ADE3-2597E28F4F70}">
      <dgm:prSet/>
      <dgm:spPr/>
      <dgm:t>
        <a:bodyPr/>
        <a:lstStyle/>
        <a:p>
          <a:endParaRPr lang="en-US"/>
        </a:p>
      </dgm:t>
    </dgm:pt>
    <dgm:pt modelId="{F1D98B36-C81B-1448-B588-C08E512EEF6E}" type="sibTrans" cxnId="{1772989E-E137-BE48-ADE3-2597E28F4F70}">
      <dgm:prSet/>
      <dgm:spPr/>
      <dgm:t>
        <a:bodyPr/>
        <a:lstStyle/>
        <a:p>
          <a:endParaRPr lang="en-US"/>
        </a:p>
      </dgm:t>
    </dgm:pt>
    <dgm:pt modelId="{7A7BF170-4687-4CE0-9815-E53C640D1F35}" type="pres">
      <dgm:prSet presAssocID="{83D405BE-43A3-4092-8CF3-66B38F697198}" presName="root" presStyleCnt="0">
        <dgm:presLayoutVars>
          <dgm:dir/>
          <dgm:resizeHandles val="exact"/>
        </dgm:presLayoutVars>
      </dgm:prSet>
      <dgm:spPr/>
    </dgm:pt>
    <dgm:pt modelId="{0834D0FB-450D-453C-8F76-077F9342228B}" type="pres">
      <dgm:prSet presAssocID="{0E49FDB5-16CC-4384-994C-701D886C0AD2}" presName="compNode" presStyleCnt="0"/>
      <dgm:spPr/>
    </dgm:pt>
    <dgm:pt modelId="{2F280732-18C1-45B0-A08E-CBD9726567B0}" type="pres">
      <dgm:prSet presAssocID="{0E49FDB5-16CC-4384-994C-701D886C0AD2}" presName="bgRect" presStyleLbl="bgShp" presStyleIdx="0" presStyleCnt="5"/>
      <dgm:spPr/>
    </dgm:pt>
    <dgm:pt modelId="{F8605AEA-F703-4956-888D-1468B7F8FE86}" type="pres">
      <dgm:prSet presAssocID="{0E49FDB5-16CC-4384-994C-701D886C0AD2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171F2E55-2F9E-4EE4-B1B7-A4421BE0630E}" type="pres">
      <dgm:prSet presAssocID="{0E49FDB5-16CC-4384-994C-701D886C0AD2}" presName="spaceRect" presStyleCnt="0"/>
      <dgm:spPr/>
    </dgm:pt>
    <dgm:pt modelId="{95E5EF47-56A2-4B00-9C1B-B80FBEBC4E87}" type="pres">
      <dgm:prSet presAssocID="{0E49FDB5-16CC-4384-994C-701D886C0AD2}" presName="parTx" presStyleLbl="revTx" presStyleIdx="0" presStyleCnt="10">
        <dgm:presLayoutVars>
          <dgm:chMax val="0"/>
          <dgm:chPref val="0"/>
        </dgm:presLayoutVars>
      </dgm:prSet>
      <dgm:spPr/>
    </dgm:pt>
    <dgm:pt modelId="{1074248D-B33E-453A-9CC0-6D7043869171}" type="pres">
      <dgm:prSet presAssocID="{0E49FDB5-16CC-4384-994C-701D886C0AD2}" presName="desTx" presStyleLbl="revTx" presStyleIdx="1" presStyleCnt="10">
        <dgm:presLayoutVars/>
      </dgm:prSet>
      <dgm:spPr/>
    </dgm:pt>
    <dgm:pt modelId="{4D19B7C3-7F93-451D-928B-28F102F8003C}" type="pres">
      <dgm:prSet presAssocID="{D36FD904-ED97-42F5-8CD8-E79D7F094614}" presName="sibTrans" presStyleCnt="0"/>
      <dgm:spPr/>
    </dgm:pt>
    <dgm:pt modelId="{2ECBD231-3EBA-4187-8A60-94ADB208BE09}" type="pres">
      <dgm:prSet presAssocID="{3CBF7DC7-C5AA-467B-A023-9AAB5E4D0100}" presName="compNode" presStyleCnt="0"/>
      <dgm:spPr/>
    </dgm:pt>
    <dgm:pt modelId="{6BB84AC7-A653-441B-AF72-5570F82A8C64}" type="pres">
      <dgm:prSet presAssocID="{3CBF7DC7-C5AA-467B-A023-9AAB5E4D0100}" presName="bgRect" presStyleLbl="bgShp" presStyleIdx="1" presStyleCnt="5"/>
      <dgm:spPr/>
    </dgm:pt>
    <dgm:pt modelId="{C94974CE-F101-4F98-BA20-72259C5DFE9F}" type="pres">
      <dgm:prSet presAssocID="{3CBF7DC7-C5AA-467B-A023-9AAB5E4D0100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472B49A3-2257-40A4-89E6-D8C38D913939}" type="pres">
      <dgm:prSet presAssocID="{3CBF7DC7-C5AA-467B-A023-9AAB5E4D0100}" presName="spaceRect" presStyleCnt="0"/>
      <dgm:spPr/>
    </dgm:pt>
    <dgm:pt modelId="{49EBF53B-9707-494A-A7CB-0F178EEE05C2}" type="pres">
      <dgm:prSet presAssocID="{3CBF7DC7-C5AA-467B-A023-9AAB5E4D0100}" presName="parTx" presStyleLbl="revTx" presStyleIdx="2" presStyleCnt="10">
        <dgm:presLayoutVars>
          <dgm:chMax val="0"/>
          <dgm:chPref val="0"/>
        </dgm:presLayoutVars>
      </dgm:prSet>
      <dgm:spPr/>
    </dgm:pt>
    <dgm:pt modelId="{6A3EE108-5158-47DF-9F15-904A6375D5E2}" type="pres">
      <dgm:prSet presAssocID="{3CBF7DC7-C5AA-467B-A023-9AAB5E4D0100}" presName="desTx" presStyleLbl="revTx" presStyleIdx="3" presStyleCnt="10">
        <dgm:presLayoutVars/>
      </dgm:prSet>
      <dgm:spPr/>
    </dgm:pt>
    <dgm:pt modelId="{19FC59F5-66BA-4C6A-B358-4D8C57DC5ECF}" type="pres">
      <dgm:prSet presAssocID="{F08B5D4D-435B-4861-A70C-AF83EE61DA7E}" presName="sibTrans" presStyleCnt="0"/>
      <dgm:spPr/>
    </dgm:pt>
    <dgm:pt modelId="{A79EDA03-B4FC-4BAF-8C7D-A704394CC4E2}" type="pres">
      <dgm:prSet presAssocID="{B810C8E3-E2C0-4FF0-A4F6-1094CEB26EE2}" presName="compNode" presStyleCnt="0"/>
      <dgm:spPr/>
    </dgm:pt>
    <dgm:pt modelId="{4746ACB8-3507-4875-B9D6-E4C538440495}" type="pres">
      <dgm:prSet presAssocID="{B810C8E3-E2C0-4FF0-A4F6-1094CEB26EE2}" presName="bgRect" presStyleLbl="bgShp" presStyleIdx="2" presStyleCnt="5"/>
      <dgm:spPr/>
    </dgm:pt>
    <dgm:pt modelId="{6D3319F4-84B3-4C40-86DA-AF97C214B965}" type="pres">
      <dgm:prSet presAssocID="{B810C8E3-E2C0-4FF0-A4F6-1094CEB26EE2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2C5D892F-FBB6-45B6-B7E0-0C58A91EEC1B}" type="pres">
      <dgm:prSet presAssocID="{B810C8E3-E2C0-4FF0-A4F6-1094CEB26EE2}" presName="spaceRect" presStyleCnt="0"/>
      <dgm:spPr/>
    </dgm:pt>
    <dgm:pt modelId="{A104DD87-220E-4C9E-8AF0-B654EC874579}" type="pres">
      <dgm:prSet presAssocID="{B810C8E3-E2C0-4FF0-A4F6-1094CEB26EE2}" presName="parTx" presStyleLbl="revTx" presStyleIdx="4" presStyleCnt="10">
        <dgm:presLayoutVars>
          <dgm:chMax val="0"/>
          <dgm:chPref val="0"/>
        </dgm:presLayoutVars>
      </dgm:prSet>
      <dgm:spPr/>
    </dgm:pt>
    <dgm:pt modelId="{B5BFD428-CB66-423B-85C3-0ADCBA5BF754}" type="pres">
      <dgm:prSet presAssocID="{B810C8E3-E2C0-4FF0-A4F6-1094CEB26EE2}" presName="desTx" presStyleLbl="revTx" presStyleIdx="5" presStyleCnt="10">
        <dgm:presLayoutVars/>
      </dgm:prSet>
      <dgm:spPr/>
    </dgm:pt>
    <dgm:pt modelId="{BAE3C382-4D25-8F49-B8AA-C6A42C7B4313}" type="pres">
      <dgm:prSet presAssocID="{4DB3DCAA-969D-4001-BACB-8607D53DB581}" presName="sibTrans" presStyleCnt="0"/>
      <dgm:spPr/>
    </dgm:pt>
    <dgm:pt modelId="{E8D0D2A2-D683-D74B-94E3-C784C01D4744}" type="pres">
      <dgm:prSet presAssocID="{6B519FEB-0D22-904C-8A55-3802623C65A0}" presName="compNode" presStyleCnt="0"/>
      <dgm:spPr/>
    </dgm:pt>
    <dgm:pt modelId="{DAB0A27F-7ECE-284D-955B-9D8AC5E73B01}" type="pres">
      <dgm:prSet presAssocID="{6B519FEB-0D22-904C-8A55-3802623C65A0}" presName="bgRect" presStyleLbl="bgShp" presStyleIdx="3" presStyleCnt="5"/>
      <dgm:spPr/>
    </dgm:pt>
    <dgm:pt modelId="{978E3827-8B53-D14C-AE0B-5B8DAF8767FC}" type="pres">
      <dgm:prSet presAssocID="{6B519FEB-0D22-904C-8A55-3802623C65A0}" presName="iconRect" presStyleLbl="node1" presStyleIdx="3" presStyleCnt="5"/>
      <dgm:spPr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</dgm:pt>
    <dgm:pt modelId="{E647D970-BBA9-8543-9EFD-BE9E3D111DEE}" type="pres">
      <dgm:prSet presAssocID="{6B519FEB-0D22-904C-8A55-3802623C65A0}" presName="spaceRect" presStyleCnt="0"/>
      <dgm:spPr/>
    </dgm:pt>
    <dgm:pt modelId="{57A8DE1D-D430-E94F-984F-58B50700E024}" type="pres">
      <dgm:prSet presAssocID="{6B519FEB-0D22-904C-8A55-3802623C65A0}" presName="parTx" presStyleLbl="revTx" presStyleIdx="6" presStyleCnt="10">
        <dgm:presLayoutVars>
          <dgm:chMax val="0"/>
          <dgm:chPref val="0"/>
        </dgm:presLayoutVars>
      </dgm:prSet>
      <dgm:spPr/>
    </dgm:pt>
    <dgm:pt modelId="{96719A5C-14BF-ED42-AB88-568387755714}" type="pres">
      <dgm:prSet presAssocID="{6B519FEB-0D22-904C-8A55-3802623C65A0}" presName="desTx" presStyleLbl="revTx" presStyleIdx="7" presStyleCnt="10">
        <dgm:presLayoutVars/>
      </dgm:prSet>
      <dgm:spPr/>
    </dgm:pt>
    <dgm:pt modelId="{4AEA2ADA-9F82-1B49-9BF0-DDF1AABC6A6D}" type="pres">
      <dgm:prSet presAssocID="{F6F22D19-2A74-4340-A7F9-3CA80C8487FE}" presName="sibTrans" presStyleCnt="0"/>
      <dgm:spPr/>
    </dgm:pt>
    <dgm:pt modelId="{7023BCB4-0FE5-CC41-95E3-0F8B50A2D656}" type="pres">
      <dgm:prSet presAssocID="{4ECE6022-045B-CD4B-A675-BF10A7D27582}" presName="compNode" presStyleCnt="0"/>
      <dgm:spPr/>
    </dgm:pt>
    <dgm:pt modelId="{026FE10A-F971-D840-A1CA-C5D3118A82D6}" type="pres">
      <dgm:prSet presAssocID="{4ECE6022-045B-CD4B-A675-BF10A7D27582}" presName="bgRect" presStyleLbl="bgShp" presStyleIdx="4" presStyleCnt="5"/>
      <dgm:spPr/>
    </dgm:pt>
    <dgm:pt modelId="{C3C4B6E1-C43E-8D4A-89B8-5224C5FFD878}" type="pres">
      <dgm:prSet presAssocID="{4ECE6022-045B-CD4B-A675-BF10A7D27582}" presName="iconRect" presStyleLbl="node1" presStyleIdx="4" presStyleCnt="5"/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</dgm:pt>
    <dgm:pt modelId="{5FB371BF-36AA-EF4F-A0BC-A344A474900D}" type="pres">
      <dgm:prSet presAssocID="{4ECE6022-045B-CD4B-A675-BF10A7D27582}" presName="spaceRect" presStyleCnt="0"/>
      <dgm:spPr/>
    </dgm:pt>
    <dgm:pt modelId="{F692790C-8BCD-734E-A8CB-7C986BB69A59}" type="pres">
      <dgm:prSet presAssocID="{4ECE6022-045B-CD4B-A675-BF10A7D27582}" presName="parTx" presStyleLbl="revTx" presStyleIdx="8" presStyleCnt="10">
        <dgm:presLayoutVars>
          <dgm:chMax val="0"/>
          <dgm:chPref val="0"/>
        </dgm:presLayoutVars>
      </dgm:prSet>
      <dgm:spPr/>
    </dgm:pt>
    <dgm:pt modelId="{34AAF8A9-0E40-EE45-BEAD-7A379C8F1428}" type="pres">
      <dgm:prSet presAssocID="{4ECE6022-045B-CD4B-A675-BF10A7D27582}" presName="desTx" presStyleLbl="revTx" presStyleIdx="9" presStyleCnt="10">
        <dgm:presLayoutVars/>
      </dgm:prSet>
      <dgm:spPr/>
    </dgm:pt>
  </dgm:ptLst>
  <dgm:cxnLst>
    <dgm:cxn modelId="{50A58B0D-5B01-46AD-822F-35C7448BB9C8}" srcId="{3CBF7DC7-C5AA-467B-A023-9AAB5E4D0100}" destId="{0DA39EA5-1953-4C49-A4FC-94F66EC43C37}" srcOrd="0" destOrd="0" parTransId="{25F2F11A-AED3-4B90-9FA8-CFFD926E6838}" sibTransId="{F2C297F8-DC81-43FE-BA8B-CA31ACF2F601}"/>
    <dgm:cxn modelId="{C7239613-6F70-4C13-8EAF-36F7B5C3E7D0}" srcId="{83D405BE-43A3-4092-8CF3-66B38F697198}" destId="{3CBF7DC7-C5AA-467B-A023-9AAB5E4D0100}" srcOrd="1" destOrd="0" parTransId="{FB875A1D-43F4-4202-A4C4-B8BE090AB178}" sibTransId="{F08B5D4D-435B-4861-A70C-AF83EE61DA7E}"/>
    <dgm:cxn modelId="{00374615-F731-0040-99FE-4BAAD1A895D4}" type="presOf" srcId="{83D405BE-43A3-4092-8CF3-66B38F697198}" destId="{7A7BF170-4687-4CE0-9815-E53C640D1F35}" srcOrd="0" destOrd="0" presId="urn:microsoft.com/office/officeart/2018/2/layout/IconVerticalSolidList"/>
    <dgm:cxn modelId="{1C72B121-4B58-4680-AB30-A618A69C7F3E}" srcId="{3CBF7DC7-C5AA-467B-A023-9AAB5E4D0100}" destId="{50185A43-11FF-4A05-8FA3-BEAAEF64AAC9}" srcOrd="1" destOrd="0" parTransId="{86C539B6-A0EA-4231-A6CB-E793427A184C}" sibTransId="{61E881F6-F92B-4A6A-A754-4120DE25FC4A}"/>
    <dgm:cxn modelId="{FD3A8A24-6BE1-B241-9334-15AB8BDC3D9D}" type="presOf" srcId="{47C30C26-13D3-448C-8E77-4153D48632E2}" destId="{1074248D-B33E-453A-9CC0-6D7043869171}" srcOrd="0" destOrd="0" presId="urn:microsoft.com/office/officeart/2018/2/layout/IconVerticalSolidList"/>
    <dgm:cxn modelId="{3733AA24-2264-9647-A9FA-E04CF5201C0E}" type="presOf" srcId="{DC3B37F1-3529-0C4C-86C4-13038B1B607D}" destId="{34AAF8A9-0E40-EE45-BEAD-7A379C8F1428}" srcOrd="0" destOrd="0" presId="urn:microsoft.com/office/officeart/2018/2/layout/IconVerticalSolidList"/>
    <dgm:cxn modelId="{8BAB6E2E-1108-9D47-A4E3-1F39CD299EDB}" type="presOf" srcId="{4ECE6022-045B-CD4B-A675-BF10A7D27582}" destId="{F692790C-8BCD-734E-A8CB-7C986BB69A59}" srcOrd="0" destOrd="0" presId="urn:microsoft.com/office/officeart/2018/2/layout/IconVerticalSolidList"/>
    <dgm:cxn modelId="{0D61853B-5D6A-564C-9DD2-13970B8B72A4}" srcId="{83D405BE-43A3-4092-8CF3-66B38F697198}" destId="{6B519FEB-0D22-904C-8A55-3802623C65A0}" srcOrd="3" destOrd="0" parTransId="{CC543B1C-4A67-064A-9066-75A854BF392D}" sibTransId="{F6F22D19-2A74-4340-A7F9-3CA80C8487FE}"/>
    <dgm:cxn modelId="{BD95AE46-0A14-1844-BC21-9C112F137C08}" type="presOf" srcId="{0DA39EA5-1953-4C49-A4FC-94F66EC43C37}" destId="{6A3EE108-5158-47DF-9F15-904A6375D5E2}" srcOrd="0" destOrd="0" presId="urn:microsoft.com/office/officeart/2018/2/layout/IconVerticalSolidList"/>
    <dgm:cxn modelId="{78BC684F-C8C8-45A2-B1AE-19D6677F08A2}" srcId="{B810C8E3-E2C0-4FF0-A4F6-1094CEB26EE2}" destId="{79B65D0D-79B9-4F45-BD6E-FF052A1454B4}" srcOrd="0" destOrd="0" parTransId="{BB2883AD-FB0E-4C2B-924A-0E40CB33C1F4}" sibTransId="{8D3C4B76-5E5C-4294-9A60-563132238BD2}"/>
    <dgm:cxn modelId="{52441B71-E2C8-4A9E-86A6-84B9E6F232FD}" srcId="{0E49FDB5-16CC-4384-994C-701D886C0AD2}" destId="{47C30C26-13D3-448C-8E77-4153D48632E2}" srcOrd="0" destOrd="0" parTransId="{69EC8A30-D494-4D14-B2C4-24FA185ECCF5}" sibTransId="{138E690A-24E2-4A86-B32E-B5EB1322B8B2}"/>
    <dgm:cxn modelId="{43F1C474-55C3-A045-8868-5B34397CEAAC}" type="presOf" srcId="{79B65D0D-79B9-4F45-BD6E-FF052A1454B4}" destId="{B5BFD428-CB66-423B-85C3-0ADCBA5BF754}" srcOrd="0" destOrd="0" presId="urn:microsoft.com/office/officeart/2018/2/layout/IconVerticalSolidList"/>
    <dgm:cxn modelId="{9C4FD67F-1C6D-40DE-91DD-85EFFADBD811}" srcId="{83D405BE-43A3-4092-8CF3-66B38F697198}" destId="{B810C8E3-E2C0-4FF0-A4F6-1094CEB26EE2}" srcOrd="2" destOrd="0" parTransId="{7378D7E9-E870-4B55-9B97-E867ACF0DA87}" sibTransId="{4DB3DCAA-969D-4001-BACB-8607D53DB581}"/>
    <dgm:cxn modelId="{58760F8D-492E-7E4F-B0FE-63F95A4602A7}" type="presOf" srcId="{50185A43-11FF-4A05-8FA3-BEAAEF64AAC9}" destId="{6A3EE108-5158-47DF-9F15-904A6375D5E2}" srcOrd="0" destOrd="1" presId="urn:microsoft.com/office/officeart/2018/2/layout/IconVerticalSolidList"/>
    <dgm:cxn modelId="{1772989E-E137-BE48-ADE3-2597E28F4F70}" srcId="{4ECE6022-045B-CD4B-A675-BF10A7D27582}" destId="{DC3B37F1-3529-0C4C-86C4-13038B1B607D}" srcOrd="0" destOrd="0" parTransId="{1D5A17DD-379F-7143-AF88-50B5A63773CC}" sibTransId="{F1D98B36-C81B-1448-B588-C08E512EEF6E}"/>
    <dgm:cxn modelId="{377AB8A4-3620-0241-A284-17E8AC156F3E}" srcId="{83D405BE-43A3-4092-8CF3-66B38F697198}" destId="{4ECE6022-045B-CD4B-A675-BF10A7D27582}" srcOrd="4" destOrd="0" parTransId="{B96A2D26-8B63-6545-8D30-F1BD94A76B02}" sibTransId="{E071C0E8-BBD9-2E49-840E-F820A944870D}"/>
    <dgm:cxn modelId="{A58E76B6-F462-4493-94C1-30EC951BE1B3}" srcId="{B810C8E3-E2C0-4FF0-A4F6-1094CEB26EE2}" destId="{EFF25A95-C8E5-445A-8933-995BF1B58055}" srcOrd="1" destOrd="0" parTransId="{5B461A2E-7E45-492E-AE9D-FF6913970306}" sibTransId="{9C9FF21B-879C-4925-9F93-93B7EECE537C}"/>
    <dgm:cxn modelId="{3D6C97CA-3EA6-4767-818B-C3207C7552AB}" srcId="{83D405BE-43A3-4092-8CF3-66B38F697198}" destId="{0E49FDB5-16CC-4384-994C-701D886C0AD2}" srcOrd="0" destOrd="0" parTransId="{9C38F7A4-2A8D-455C-8BC4-7CAD0719BE21}" sibTransId="{D36FD904-ED97-42F5-8CD8-E79D7F094614}"/>
    <dgm:cxn modelId="{31A9D9CD-4F39-264D-8D4E-743CD60E899D}" type="presOf" srcId="{EFF25A95-C8E5-445A-8933-995BF1B58055}" destId="{B5BFD428-CB66-423B-85C3-0ADCBA5BF754}" srcOrd="0" destOrd="1" presId="urn:microsoft.com/office/officeart/2018/2/layout/IconVerticalSolidList"/>
    <dgm:cxn modelId="{1E9C96D1-131A-4945-B500-36ED3648BE3C}" srcId="{0E49FDB5-16CC-4384-994C-701D886C0AD2}" destId="{B5CE6920-46E4-43E8-B53F-96982E71B3CD}" srcOrd="1" destOrd="0" parTransId="{00C9D813-FACA-4952-A606-046093F14F7E}" sibTransId="{007C40FD-6E3A-4DE9-8F49-25668E9114E9}"/>
    <dgm:cxn modelId="{419C74D9-C953-7744-9162-96834EB21630}" type="presOf" srcId="{0E49FDB5-16CC-4384-994C-701D886C0AD2}" destId="{95E5EF47-56A2-4B00-9C1B-B80FBEBC4E87}" srcOrd="0" destOrd="0" presId="urn:microsoft.com/office/officeart/2018/2/layout/IconVerticalSolidList"/>
    <dgm:cxn modelId="{64566DE0-ABCB-714D-AF4E-925FB8B88853}" type="presOf" srcId="{B810C8E3-E2C0-4FF0-A4F6-1094CEB26EE2}" destId="{A104DD87-220E-4C9E-8AF0-B654EC874579}" srcOrd="0" destOrd="0" presId="urn:microsoft.com/office/officeart/2018/2/layout/IconVerticalSolidList"/>
    <dgm:cxn modelId="{04EA05E6-CC1D-7F4C-9EB2-341023878CE7}" type="presOf" srcId="{60B851B7-4003-1B42-864E-3A41D6D93CE5}" destId="{96719A5C-14BF-ED42-AB88-568387755714}" srcOrd="0" destOrd="0" presId="urn:microsoft.com/office/officeart/2018/2/layout/IconVerticalSolidList"/>
    <dgm:cxn modelId="{C41DF6EE-B76B-2A4D-A06D-06105C4072D4}" type="presOf" srcId="{3CBF7DC7-C5AA-467B-A023-9AAB5E4D0100}" destId="{49EBF53B-9707-494A-A7CB-0F178EEE05C2}" srcOrd="0" destOrd="0" presId="urn:microsoft.com/office/officeart/2018/2/layout/IconVerticalSolidList"/>
    <dgm:cxn modelId="{15DED0F0-304D-AA42-A6E4-83A58DB7CFE9}" type="presOf" srcId="{B5CE6920-46E4-43E8-B53F-96982E71B3CD}" destId="{1074248D-B33E-453A-9CC0-6D7043869171}" srcOrd="0" destOrd="1" presId="urn:microsoft.com/office/officeart/2018/2/layout/IconVerticalSolidList"/>
    <dgm:cxn modelId="{245A54FE-4974-294E-B4A4-9304AD46179C}" srcId="{6B519FEB-0D22-904C-8A55-3802623C65A0}" destId="{60B851B7-4003-1B42-864E-3A41D6D93CE5}" srcOrd="0" destOrd="0" parTransId="{03F19E23-3CAB-7E49-869A-BB7D9902A27D}" sibTransId="{A2E4DD58-E578-FA40-95BD-772F30842288}"/>
    <dgm:cxn modelId="{50B3D1FF-9230-7B43-9BBE-B87A078822DC}" type="presOf" srcId="{6B519FEB-0D22-904C-8A55-3802623C65A0}" destId="{57A8DE1D-D430-E94F-984F-58B50700E024}" srcOrd="0" destOrd="0" presId="urn:microsoft.com/office/officeart/2018/2/layout/IconVerticalSolidList"/>
    <dgm:cxn modelId="{3C1FA32A-A10F-DD44-93B8-0B3497B58358}" type="presParOf" srcId="{7A7BF170-4687-4CE0-9815-E53C640D1F35}" destId="{0834D0FB-450D-453C-8F76-077F9342228B}" srcOrd="0" destOrd="0" presId="urn:microsoft.com/office/officeart/2018/2/layout/IconVerticalSolidList"/>
    <dgm:cxn modelId="{A7E5749A-E3A9-A248-A5A4-8B773B46F716}" type="presParOf" srcId="{0834D0FB-450D-453C-8F76-077F9342228B}" destId="{2F280732-18C1-45B0-A08E-CBD9726567B0}" srcOrd="0" destOrd="0" presId="urn:microsoft.com/office/officeart/2018/2/layout/IconVerticalSolidList"/>
    <dgm:cxn modelId="{64EFEC6B-8F4B-3A4D-92ED-130705CBF393}" type="presParOf" srcId="{0834D0FB-450D-453C-8F76-077F9342228B}" destId="{F8605AEA-F703-4956-888D-1468B7F8FE86}" srcOrd="1" destOrd="0" presId="urn:microsoft.com/office/officeart/2018/2/layout/IconVerticalSolidList"/>
    <dgm:cxn modelId="{3CE8994D-C540-844A-8465-B9D140F9490A}" type="presParOf" srcId="{0834D0FB-450D-453C-8F76-077F9342228B}" destId="{171F2E55-2F9E-4EE4-B1B7-A4421BE0630E}" srcOrd="2" destOrd="0" presId="urn:microsoft.com/office/officeart/2018/2/layout/IconVerticalSolidList"/>
    <dgm:cxn modelId="{DE4880E1-6552-754C-968B-8EB286A5A5BD}" type="presParOf" srcId="{0834D0FB-450D-453C-8F76-077F9342228B}" destId="{95E5EF47-56A2-4B00-9C1B-B80FBEBC4E87}" srcOrd="3" destOrd="0" presId="urn:microsoft.com/office/officeart/2018/2/layout/IconVerticalSolidList"/>
    <dgm:cxn modelId="{90BCF65A-9D93-A042-B143-CBCC2E912FE8}" type="presParOf" srcId="{0834D0FB-450D-453C-8F76-077F9342228B}" destId="{1074248D-B33E-453A-9CC0-6D7043869171}" srcOrd="4" destOrd="0" presId="urn:microsoft.com/office/officeart/2018/2/layout/IconVerticalSolidList"/>
    <dgm:cxn modelId="{12B23AFC-90E9-B244-BEE9-448ECB4D456B}" type="presParOf" srcId="{7A7BF170-4687-4CE0-9815-E53C640D1F35}" destId="{4D19B7C3-7F93-451D-928B-28F102F8003C}" srcOrd="1" destOrd="0" presId="urn:microsoft.com/office/officeart/2018/2/layout/IconVerticalSolidList"/>
    <dgm:cxn modelId="{96CAAB39-FE03-024A-9225-C9F51297F6B6}" type="presParOf" srcId="{7A7BF170-4687-4CE0-9815-E53C640D1F35}" destId="{2ECBD231-3EBA-4187-8A60-94ADB208BE09}" srcOrd="2" destOrd="0" presId="urn:microsoft.com/office/officeart/2018/2/layout/IconVerticalSolidList"/>
    <dgm:cxn modelId="{A055B43F-9114-5443-A3C6-2FF9E5126D75}" type="presParOf" srcId="{2ECBD231-3EBA-4187-8A60-94ADB208BE09}" destId="{6BB84AC7-A653-441B-AF72-5570F82A8C64}" srcOrd="0" destOrd="0" presId="urn:microsoft.com/office/officeart/2018/2/layout/IconVerticalSolidList"/>
    <dgm:cxn modelId="{2FA1AE68-215E-2342-B235-E2419E0B9002}" type="presParOf" srcId="{2ECBD231-3EBA-4187-8A60-94ADB208BE09}" destId="{C94974CE-F101-4F98-BA20-72259C5DFE9F}" srcOrd="1" destOrd="0" presId="urn:microsoft.com/office/officeart/2018/2/layout/IconVerticalSolidList"/>
    <dgm:cxn modelId="{416C787D-8D0B-D449-A55A-8062A95FD23B}" type="presParOf" srcId="{2ECBD231-3EBA-4187-8A60-94ADB208BE09}" destId="{472B49A3-2257-40A4-89E6-D8C38D913939}" srcOrd="2" destOrd="0" presId="urn:microsoft.com/office/officeart/2018/2/layout/IconVerticalSolidList"/>
    <dgm:cxn modelId="{8213DD34-04E5-ED43-9E01-18F5DA997778}" type="presParOf" srcId="{2ECBD231-3EBA-4187-8A60-94ADB208BE09}" destId="{49EBF53B-9707-494A-A7CB-0F178EEE05C2}" srcOrd="3" destOrd="0" presId="urn:microsoft.com/office/officeart/2018/2/layout/IconVerticalSolidList"/>
    <dgm:cxn modelId="{E70B109F-F28E-B747-968F-9E924AB3828A}" type="presParOf" srcId="{2ECBD231-3EBA-4187-8A60-94ADB208BE09}" destId="{6A3EE108-5158-47DF-9F15-904A6375D5E2}" srcOrd="4" destOrd="0" presId="urn:microsoft.com/office/officeart/2018/2/layout/IconVerticalSolidList"/>
    <dgm:cxn modelId="{90921EFD-C88F-1F44-8951-2986F66FF566}" type="presParOf" srcId="{7A7BF170-4687-4CE0-9815-E53C640D1F35}" destId="{19FC59F5-66BA-4C6A-B358-4D8C57DC5ECF}" srcOrd="3" destOrd="0" presId="urn:microsoft.com/office/officeart/2018/2/layout/IconVerticalSolidList"/>
    <dgm:cxn modelId="{7579D105-D224-9241-BE5A-9FF25855BBA5}" type="presParOf" srcId="{7A7BF170-4687-4CE0-9815-E53C640D1F35}" destId="{A79EDA03-B4FC-4BAF-8C7D-A704394CC4E2}" srcOrd="4" destOrd="0" presId="urn:microsoft.com/office/officeart/2018/2/layout/IconVerticalSolidList"/>
    <dgm:cxn modelId="{AA4B49EC-DDC1-8340-8EBD-665319BE2914}" type="presParOf" srcId="{A79EDA03-B4FC-4BAF-8C7D-A704394CC4E2}" destId="{4746ACB8-3507-4875-B9D6-E4C538440495}" srcOrd="0" destOrd="0" presId="urn:microsoft.com/office/officeart/2018/2/layout/IconVerticalSolidList"/>
    <dgm:cxn modelId="{4C28C444-4817-9F4E-B81E-B91B1DF46606}" type="presParOf" srcId="{A79EDA03-B4FC-4BAF-8C7D-A704394CC4E2}" destId="{6D3319F4-84B3-4C40-86DA-AF97C214B965}" srcOrd="1" destOrd="0" presId="urn:microsoft.com/office/officeart/2018/2/layout/IconVerticalSolidList"/>
    <dgm:cxn modelId="{59417518-856A-4E42-98C4-AF7A96791B26}" type="presParOf" srcId="{A79EDA03-B4FC-4BAF-8C7D-A704394CC4E2}" destId="{2C5D892F-FBB6-45B6-B7E0-0C58A91EEC1B}" srcOrd="2" destOrd="0" presId="urn:microsoft.com/office/officeart/2018/2/layout/IconVerticalSolidList"/>
    <dgm:cxn modelId="{A372B930-B879-D442-BAEF-165F45386E7C}" type="presParOf" srcId="{A79EDA03-B4FC-4BAF-8C7D-A704394CC4E2}" destId="{A104DD87-220E-4C9E-8AF0-B654EC874579}" srcOrd="3" destOrd="0" presId="urn:microsoft.com/office/officeart/2018/2/layout/IconVerticalSolidList"/>
    <dgm:cxn modelId="{81A40F4F-1810-DD42-B560-1847970E9F90}" type="presParOf" srcId="{A79EDA03-B4FC-4BAF-8C7D-A704394CC4E2}" destId="{B5BFD428-CB66-423B-85C3-0ADCBA5BF754}" srcOrd="4" destOrd="0" presId="urn:microsoft.com/office/officeart/2018/2/layout/IconVerticalSolidList"/>
    <dgm:cxn modelId="{7B9637E9-F9A7-7941-9AC9-18AC9E7DA33D}" type="presParOf" srcId="{7A7BF170-4687-4CE0-9815-E53C640D1F35}" destId="{BAE3C382-4D25-8F49-B8AA-C6A42C7B4313}" srcOrd="5" destOrd="0" presId="urn:microsoft.com/office/officeart/2018/2/layout/IconVerticalSolidList"/>
    <dgm:cxn modelId="{20EBDF61-DDD2-6F4B-8816-C6B15E58326C}" type="presParOf" srcId="{7A7BF170-4687-4CE0-9815-E53C640D1F35}" destId="{E8D0D2A2-D683-D74B-94E3-C784C01D4744}" srcOrd="6" destOrd="0" presId="urn:microsoft.com/office/officeart/2018/2/layout/IconVerticalSolidList"/>
    <dgm:cxn modelId="{C2AAB20F-BDEE-B240-8630-55E0E5EBF9B4}" type="presParOf" srcId="{E8D0D2A2-D683-D74B-94E3-C784C01D4744}" destId="{DAB0A27F-7ECE-284D-955B-9D8AC5E73B01}" srcOrd="0" destOrd="0" presId="urn:microsoft.com/office/officeart/2018/2/layout/IconVerticalSolidList"/>
    <dgm:cxn modelId="{69AF01C9-D18B-0045-B09F-D0BB97D453A7}" type="presParOf" srcId="{E8D0D2A2-D683-D74B-94E3-C784C01D4744}" destId="{978E3827-8B53-D14C-AE0B-5B8DAF8767FC}" srcOrd="1" destOrd="0" presId="urn:microsoft.com/office/officeart/2018/2/layout/IconVerticalSolidList"/>
    <dgm:cxn modelId="{2CDDC81B-D7D1-D64D-AEFF-A60940B7673B}" type="presParOf" srcId="{E8D0D2A2-D683-D74B-94E3-C784C01D4744}" destId="{E647D970-BBA9-8543-9EFD-BE9E3D111DEE}" srcOrd="2" destOrd="0" presId="urn:microsoft.com/office/officeart/2018/2/layout/IconVerticalSolidList"/>
    <dgm:cxn modelId="{6A440ABE-5845-C847-B800-34DD1D7F5116}" type="presParOf" srcId="{E8D0D2A2-D683-D74B-94E3-C784C01D4744}" destId="{57A8DE1D-D430-E94F-984F-58B50700E024}" srcOrd="3" destOrd="0" presId="urn:microsoft.com/office/officeart/2018/2/layout/IconVerticalSolidList"/>
    <dgm:cxn modelId="{EDDE0D10-EBA3-C643-A216-4E2038635266}" type="presParOf" srcId="{E8D0D2A2-D683-D74B-94E3-C784C01D4744}" destId="{96719A5C-14BF-ED42-AB88-568387755714}" srcOrd="4" destOrd="0" presId="urn:microsoft.com/office/officeart/2018/2/layout/IconVerticalSolidList"/>
    <dgm:cxn modelId="{91B59C6B-CCFE-D047-8D79-FCA171A951E4}" type="presParOf" srcId="{7A7BF170-4687-4CE0-9815-E53C640D1F35}" destId="{4AEA2ADA-9F82-1B49-9BF0-DDF1AABC6A6D}" srcOrd="7" destOrd="0" presId="urn:microsoft.com/office/officeart/2018/2/layout/IconVerticalSolidList"/>
    <dgm:cxn modelId="{5DC3442E-6C55-794F-B964-B1EF6D3B21C3}" type="presParOf" srcId="{7A7BF170-4687-4CE0-9815-E53C640D1F35}" destId="{7023BCB4-0FE5-CC41-95E3-0F8B50A2D656}" srcOrd="8" destOrd="0" presId="urn:microsoft.com/office/officeart/2018/2/layout/IconVerticalSolidList"/>
    <dgm:cxn modelId="{8B2399C3-AA26-654C-B44A-7158827A1D62}" type="presParOf" srcId="{7023BCB4-0FE5-CC41-95E3-0F8B50A2D656}" destId="{026FE10A-F971-D840-A1CA-C5D3118A82D6}" srcOrd="0" destOrd="0" presId="urn:microsoft.com/office/officeart/2018/2/layout/IconVerticalSolidList"/>
    <dgm:cxn modelId="{C6063219-DF99-D44D-941F-B7FBE62ABE09}" type="presParOf" srcId="{7023BCB4-0FE5-CC41-95E3-0F8B50A2D656}" destId="{C3C4B6E1-C43E-8D4A-89B8-5224C5FFD878}" srcOrd="1" destOrd="0" presId="urn:microsoft.com/office/officeart/2018/2/layout/IconVerticalSolidList"/>
    <dgm:cxn modelId="{75F0BF35-76D4-FE48-93CA-8C996EB7FF14}" type="presParOf" srcId="{7023BCB4-0FE5-CC41-95E3-0F8B50A2D656}" destId="{5FB371BF-36AA-EF4F-A0BC-A344A474900D}" srcOrd="2" destOrd="0" presId="urn:microsoft.com/office/officeart/2018/2/layout/IconVerticalSolidList"/>
    <dgm:cxn modelId="{999A08B1-2355-E447-959C-5ADC1B3D3A23}" type="presParOf" srcId="{7023BCB4-0FE5-CC41-95E3-0F8B50A2D656}" destId="{F692790C-8BCD-734E-A8CB-7C986BB69A59}" srcOrd="3" destOrd="0" presId="urn:microsoft.com/office/officeart/2018/2/layout/IconVerticalSolidList"/>
    <dgm:cxn modelId="{5E3F0B88-A14E-C541-96C1-EF3A39ACAE7F}" type="presParOf" srcId="{7023BCB4-0FE5-CC41-95E3-0F8B50A2D656}" destId="{34AAF8A9-0E40-EE45-BEAD-7A379C8F1428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806AF1-131D-DF44-9B1D-8CDDDA0B881D}" type="doc">
      <dgm:prSet loTypeId="urn:microsoft.com/office/officeart/2005/8/layout/hProcess9" loCatId="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A4127A8E-F30B-974F-AAD9-B4D229637B09}">
      <dgm:prSet phldrT="[Text]"/>
      <dgm:spPr/>
      <dgm:t>
        <a:bodyPr/>
        <a:lstStyle/>
        <a:p>
          <a:r>
            <a:rPr lang="en-ID" b="1" dirty="0"/>
            <a:t>AP-1: Develop Benchmarking Framework and Measurement Toolkit</a:t>
          </a:r>
          <a:endParaRPr lang="en-US" dirty="0"/>
        </a:p>
      </dgm:t>
    </dgm:pt>
    <dgm:pt modelId="{D0DF2197-11D9-4847-851A-8D1438C56E3D}" type="parTrans" cxnId="{F7B8AB6F-27A7-D443-A271-A99C500781E5}">
      <dgm:prSet/>
      <dgm:spPr/>
      <dgm:t>
        <a:bodyPr/>
        <a:lstStyle/>
        <a:p>
          <a:endParaRPr lang="en-US"/>
        </a:p>
      </dgm:t>
    </dgm:pt>
    <dgm:pt modelId="{02194C9E-E9BF-084E-A08D-AAADC6520308}" type="sibTrans" cxnId="{F7B8AB6F-27A7-D443-A271-A99C500781E5}">
      <dgm:prSet/>
      <dgm:spPr/>
      <dgm:t>
        <a:bodyPr/>
        <a:lstStyle/>
        <a:p>
          <a:endParaRPr lang="en-US"/>
        </a:p>
      </dgm:t>
    </dgm:pt>
    <dgm:pt modelId="{15F78B7E-C49C-9C46-99BD-B15890CE2A5E}">
      <dgm:prSet phldrT="[Text]"/>
      <dgm:spPr/>
      <dgm:t>
        <a:bodyPr/>
        <a:lstStyle/>
        <a:p>
          <a:r>
            <a:rPr lang="en-ID" b="1" dirty="0"/>
            <a:t>AP-2: Enhance Energy Efficiency in Infrastructure Orchestration</a:t>
          </a:r>
          <a:endParaRPr lang="en-US" dirty="0"/>
        </a:p>
      </dgm:t>
    </dgm:pt>
    <dgm:pt modelId="{493519AC-93E9-184B-A5C4-9BCED13BB6FE}" type="parTrans" cxnId="{E28F13E1-6296-D247-B041-676CF2882CDB}">
      <dgm:prSet/>
      <dgm:spPr/>
      <dgm:t>
        <a:bodyPr/>
        <a:lstStyle/>
        <a:p>
          <a:endParaRPr lang="en-US"/>
        </a:p>
      </dgm:t>
    </dgm:pt>
    <dgm:pt modelId="{8723F4B2-A68E-244F-802A-554C19918043}" type="sibTrans" cxnId="{E28F13E1-6296-D247-B041-676CF2882CDB}">
      <dgm:prSet/>
      <dgm:spPr/>
      <dgm:t>
        <a:bodyPr/>
        <a:lstStyle/>
        <a:p>
          <a:endParaRPr lang="en-US"/>
        </a:p>
      </dgm:t>
    </dgm:pt>
    <dgm:pt modelId="{BD6267C9-ECCD-9A43-8578-FC7D347DF79E}">
      <dgm:prSet phldrT="[Text]"/>
      <dgm:spPr/>
      <dgm:t>
        <a:bodyPr/>
        <a:lstStyle/>
        <a:p>
          <a:r>
            <a:rPr lang="en-US" b="1" dirty="0"/>
            <a:t>AP-3: Develop Energy-Efficient Multi-Objective Task Scheduling</a:t>
          </a:r>
        </a:p>
      </dgm:t>
    </dgm:pt>
    <dgm:pt modelId="{C2CBABA7-11F7-3047-A5EA-79B4B69CC7BE}" type="parTrans" cxnId="{900DAE16-1643-514A-BF75-3D1F5D014FB2}">
      <dgm:prSet/>
      <dgm:spPr/>
      <dgm:t>
        <a:bodyPr/>
        <a:lstStyle/>
        <a:p>
          <a:endParaRPr lang="en-US"/>
        </a:p>
      </dgm:t>
    </dgm:pt>
    <dgm:pt modelId="{F6F52D92-9578-9B48-AB0B-4516B33A09EE}" type="sibTrans" cxnId="{900DAE16-1643-514A-BF75-3D1F5D014FB2}">
      <dgm:prSet/>
      <dgm:spPr/>
      <dgm:t>
        <a:bodyPr/>
        <a:lstStyle/>
        <a:p>
          <a:endParaRPr lang="en-US"/>
        </a:p>
      </dgm:t>
    </dgm:pt>
    <dgm:pt modelId="{FCC10B3B-BBDA-AC44-8FCF-5A7EF23C4018}" type="pres">
      <dgm:prSet presAssocID="{7F806AF1-131D-DF44-9B1D-8CDDDA0B881D}" presName="CompostProcess" presStyleCnt="0">
        <dgm:presLayoutVars>
          <dgm:dir/>
          <dgm:resizeHandles val="exact"/>
        </dgm:presLayoutVars>
      </dgm:prSet>
      <dgm:spPr/>
    </dgm:pt>
    <dgm:pt modelId="{AEA5F00F-4962-B149-906D-593FA40A5F09}" type="pres">
      <dgm:prSet presAssocID="{7F806AF1-131D-DF44-9B1D-8CDDDA0B881D}" presName="arrow" presStyleLbl="bgShp" presStyleIdx="0" presStyleCnt="1"/>
      <dgm:spPr/>
    </dgm:pt>
    <dgm:pt modelId="{2BA4FB04-0A2B-3E46-8803-A0E29EA68355}" type="pres">
      <dgm:prSet presAssocID="{7F806AF1-131D-DF44-9B1D-8CDDDA0B881D}" presName="linearProcess" presStyleCnt="0"/>
      <dgm:spPr/>
    </dgm:pt>
    <dgm:pt modelId="{DB1FB060-B2A9-5644-A732-AD28BDFBECDD}" type="pres">
      <dgm:prSet presAssocID="{A4127A8E-F30B-974F-AAD9-B4D229637B09}" presName="textNode" presStyleLbl="node1" presStyleIdx="0" presStyleCnt="3">
        <dgm:presLayoutVars>
          <dgm:bulletEnabled val="1"/>
        </dgm:presLayoutVars>
      </dgm:prSet>
      <dgm:spPr/>
    </dgm:pt>
    <dgm:pt modelId="{893E3841-697A-D34E-BB93-31A01511ED17}" type="pres">
      <dgm:prSet presAssocID="{02194C9E-E9BF-084E-A08D-AAADC6520308}" presName="sibTrans" presStyleCnt="0"/>
      <dgm:spPr/>
    </dgm:pt>
    <dgm:pt modelId="{052D970A-C19F-074D-9F88-BFF827FF59C5}" type="pres">
      <dgm:prSet presAssocID="{15F78B7E-C49C-9C46-99BD-B15890CE2A5E}" presName="textNode" presStyleLbl="node1" presStyleIdx="1" presStyleCnt="3">
        <dgm:presLayoutVars>
          <dgm:bulletEnabled val="1"/>
        </dgm:presLayoutVars>
      </dgm:prSet>
      <dgm:spPr/>
    </dgm:pt>
    <dgm:pt modelId="{744B06DD-D2F7-5E42-957B-086CF08DEF5F}" type="pres">
      <dgm:prSet presAssocID="{8723F4B2-A68E-244F-802A-554C19918043}" presName="sibTrans" presStyleCnt="0"/>
      <dgm:spPr/>
    </dgm:pt>
    <dgm:pt modelId="{C36CEF3B-C733-384F-B398-B207E156A909}" type="pres">
      <dgm:prSet presAssocID="{BD6267C9-ECCD-9A43-8578-FC7D347DF79E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900DAE16-1643-514A-BF75-3D1F5D014FB2}" srcId="{7F806AF1-131D-DF44-9B1D-8CDDDA0B881D}" destId="{BD6267C9-ECCD-9A43-8578-FC7D347DF79E}" srcOrd="2" destOrd="0" parTransId="{C2CBABA7-11F7-3047-A5EA-79B4B69CC7BE}" sibTransId="{F6F52D92-9578-9B48-AB0B-4516B33A09EE}"/>
    <dgm:cxn modelId="{F7D16842-07EC-9741-8512-139F0092A3CB}" type="presOf" srcId="{15F78B7E-C49C-9C46-99BD-B15890CE2A5E}" destId="{052D970A-C19F-074D-9F88-BFF827FF59C5}" srcOrd="0" destOrd="0" presId="urn:microsoft.com/office/officeart/2005/8/layout/hProcess9"/>
    <dgm:cxn modelId="{0F6C1B52-0410-D34A-8447-A48088767357}" type="presOf" srcId="{BD6267C9-ECCD-9A43-8578-FC7D347DF79E}" destId="{C36CEF3B-C733-384F-B398-B207E156A909}" srcOrd="0" destOrd="0" presId="urn:microsoft.com/office/officeart/2005/8/layout/hProcess9"/>
    <dgm:cxn modelId="{F7B8AB6F-27A7-D443-A271-A99C500781E5}" srcId="{7F806AF1-131D-DF44-9B1D-8CDDDA0B881D}" destId="{A4127A8E-F30B-974F-AAD9-B4D229637B09}" srcOrd="0" destOrd="0" parTransId="{D0DF2197-11D9-4847-851A-8D1438C56E3D}" sibTransId="{02194C9E-E9BF-084E-A08D-AAADC6520308}"/>
    <dgm:cxn modelId="{0DE51EDC-B1C3-764B-91B9-C850ADBEE4F7}" type="presOf" srcId="{A4127A8E-F30B-974F-AAD9-B4D229637B09}" destId="{DB1FB060-B2A9-5644-A732-AD28BDFBECDD}" srcOrd="0" destOrd="0" presId="urn:microsoft.com/office/officeart/2005/8/layout/hProcess9"/>
    <dgm:cxn modelId="{E28F13E1-6296-D247-B041-676CF2882CDB}" srcId="{7F806AF1-131D-DF44-9B1D-8CDDDA0B881D}" destId="{15F78B7E-C49C-9C46-99BD-B15890CE2A5E}" srcOrd="1" destOrd="0" parTransId="{493519AC-93E9-184B-A5C4-9BCED13BB6FE}" sibTransId="{8723F4B2-A68E-244F-802A-554C19918043}"/>
    <dgm:cxn modelId="{9FA592F7-8CD3-B94D-B9CF-F53168F0F15C}" type="presOf" srcId="{7F806AF1-131D-DF44-9B1D-8CDDDA0B881D}" destId="{FCC10B3B-BBDA-AC44-8FCF-5A7EF23C4018}" srcOrd="0" destOrd="0" presId="urn:microsoft.com/office/officeart/2005/8/layout/hProcess9"/>
    <dgm:cxn modelId="{880226CD-3D61-6F4B-947D-0355460726D1}" type="presParOf" srcId="{FCC10B3B-BBDA-AC44-8FCF-5A7EF23C4018}" destId="{AEA5F00F-4962-B149-906D-593FA40A5F09}" srcOrd="0" destOrd="0" presId="urn:microsoft.com/office/officeart/2005/8/layout/hProcess9"/>
    <dgm:cxn modelId="{7434753C-AA0A-A74B-9A90-36DB1F5E6AC2}" type="presParOf" srcId="{FCC10B3B-BBDA-AC44-8FCF-5A7EF23C4018}" destId="{2BA4FB04-0A2B-3E46-8803-A0E29EA68355}" srcOrd="1" destOrd="0" presId="urn:microsoft.com/office/officeart/2005/8/layout/hProcess9"/>
    <dgm:cxn modelId="{AFAFB81E-0DE0-D342-85DE-FC825A964467}" type="presParOf" srcId="{2BA4FB04-0A2B-3E46-8803-A0E29EA68355}" destId="{DB1FB060-B2A9-5644-A732-AD28BDFBECDD}" srcOrd="0" destOrd="0" presId="urn:microsoft.com/office/officeart/2005/8/layout/hProcess9"/>
    <dgm:cxn modelId="{0CCAF487-3A54-4941-B097-2908C3AE6458}" type="presParOf" srcId="{2BA4FB04-0A2B-3E46-8803-A0E29EA68355}" destId="{893E3841-697A-D34E-BB93-31A01511ED17}" srcOrd="1" destOrd="0" presId="urn:microsoft.com/office/officeart/2005/8/layout/hProcess9"/>
    <dgm:cxn modelId="{8F0F3B22-8500-754A-A504-1A48A28F22FA}" type="presParOf" srcId="{2BA4FB04-0A2B-3E46-8803-A0E29EA68355}" destId="{052D970A-C19F-074D-9F88-BFF827FF59C5}" srcOrd="2" destOrd="0" presId="urn:microsoft.com/office/officeart/2005/8/layout/hProcess9"/>
    <dgm:cxn modelId="{F0AF470F-762D-DD48-904F-9052A70E85F0}" type="presParOf" srcId="{2BA4FB04-0A2B-3E46-8803-A0E29EA68355}" destId="{744B06DD-D2F7-5E42-957B-086CF08DEF5F}" srcOrd="3" destOrd="0" presId="urn:microsoft.com/office/officeart/2005/8/layout/hProcess9"/>
    <dgm:cxn modelId="{66DF6A9F-02C3-DA4E-AF51-EA1D5A87DB7F}" type="presParOf" srcId="{2BA4FB04-0A2B-3E46-8803-A0E29EA68355}" destId="{C36CEF3B-C733-384F-B398-B207E156A90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D72E21-EB65-4E7E-BB55-27EB856F4359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CCC4FD-A63D-40AC-86CA-2A1D5B9AB934}">
      <dgm:prSet/>
      <dgm:spPr/>
      <dgm:t>
        <a:bodyPr/>
        <a:lstStyle/>
        <a:p>
          <a:r>
            <a:rPr lang="en-US" dirty="0"/>
            <a:t>Energy-aware benchmarking framework for the RSBD processing</a:t>
          </a:r>
        </a:p>
      </dgm:t>
    </dgm:pt>
    <dgm:pt modelId="{AAB37614-DA03-4B6A-A20F-2893D6D4E4D4}" type="parTrans" cxnId="{F35B9301-7513-46F3-864E-AE0073705543}">
      <dgm:prSet/>
      <dgm:spPr/>
      <dgm:t>
        <a:bodyPr/>
        <a:lstStyle/>
        <a:p>
          <a:endParaRPr lang="en-US"/>
        </a:p>
      </dgm:t>
    </dgm:pt>
    <dgm:pt modelId="{8C96C9C9-9650-474D-B7E4-700F1FD70E6B}" type="sibTrans" cxnId="{F35B9301-7513-46F3-864E-AE0073705543}">
      <dgm:prSet/>
      <dgm:spPr/>
      <dgm:t>
        <a:bodyPr/>
        <a:lstStyle/>
        <a:p>
          <a:endParaRPr lang="en-US"/>
        </a:p>
      </dgm:t>
    </dgm:pt>
    <dgm:pt modelId="{D6B60951-5082-4829-9298-FBE1BE2374AD}">
      <dgm:prSet/>
      <dgm:spPr/>
      <dgm:t>
        <a:bodyPr/>
        <a:lstStyle/>
        <a:p>
          <a:r>
            <a:rPr lang="en-US" dirty="0"/>
            <a:t>Reproducible benchmarking scenario, environment, application, data</a:t>
          </a:r>
        </a:p>
      </dgm:t>
    </dgm:pt>
    <dgm:pt modelId="{418001E6-600F-41BA-84F3-B9AB2EA7896C}" type="parTrans" cxnId="{9928ABAA-C948-4E65-8E25-2849A62F171A}">
      <dgm:prSet/>
      <dgm:spPr/>
      <dgm:t>
        <a:bodyPr/>
        <a:lstStyle/>
        <a:p>
          <a:endParaRPr lang="en-US"/>
        </a:p>
      </dgm:t>
    </dgm:pt>
    <dgm:pt modelId="{03494CBC-9CAE-451A-9CCE-161C118B563F}" type="sibTrans" cxnId="{9928ABAA-C948-4E65-8E25-2849A62F171A}">
      <dgm:prSet/>
      <dgm:spPr/>
      <dgm:t>
        <a:bodyPr/>
        <a:lstStyle/>
        <a:p>
          <a:endParaRPr lang="en-US"/>
        </a:p>
      </dgm:t>
    </dgm:pt>
    <dgm:pt modelId="{ECCB3D53-52DD-488E-AFCC-55CF548EDE9B}">
      <dgm:prSet/>
      <dgm:spPr/>
      <dgm:t>
        <a:bodyPr/>
        <a:lstStyle/>
        <a:p>
          <a:r>
            <a:rPr lang="en-US" dirty="0"/>
            <a:t>Metrics: Energy consumption, processing performance, resource utilization</a:t>
          </a:r>
        </a:p>
      </dgm:t>
    </dgm:pt>
    <dgm:pt modelId="{0B112CFE-5FCB-44EE-B813-7B66EF039D4A}" type="parTrans" cxnId="{D4EF7D37-A1F8-41C2-8BFA-92231F0CACCA}">
      <dgm:prSet/>
      <dgm:spPr/>
      <dgm:t>
        <a:bodyPr/>
        <a:lstStyle/>
        <a:p>
          <a:endParaRPr lang="en-US"/>
        </a:p>
      </dgm:t>
    </dgm:pt>
    <dgm:pt modelId="{656E7C34-84FE-4173-B9FD-1AF57FAAB212}" type="sibTrans" cxnId="{D4EF7D37-A1F8-41C2-8BFA-92231F0CACCA}">
      <dgm:prSet/>
      <dgm:spPr/>
      <dgm:t>
        <a:bodyPr/>
        <a:lstStyle/>
        <a:p>
          <a:endParaRPr lang="en-US"/>
        </a:p>
      </dgm:t>
    </dgm:pt>
    <dgm:pt modelId="{15E7F6EE-8C09-46CB-9B9C-503FF9393F08}">
      <dgm:prSet/>
      <dgm:spPr/>
      <dgm:t>
        <a:bodyPr/>
        <a:lstStyle/>
        <a:p>
          <a:r>
            <a:rPr lang="en-US" dirty="0"/>
            <a:t>Real-world case study as benchmarking suite: phenology-based agriculture monitoring application</a:t>
          </a:r>
        </a:p>
      </dgm:t>
    </dgm:pt>
    <dgm:pt modelId="{2676086A-3E58-45B7-813A-73EE36810CA0}" type="parTrans" cxnId="{E52EDBFD-379E-4CE9-AF9D-6BD1ED529C9A}">
      <dgm:prSet/>
      <dgm:spPr/>
      <dgm:t>
        <a:bodyPr/>
        <a:lstStyle/>
        <a:p>
          <a:endParaRPr lang="en-US"/>
        </a:p>
      </dgm:t>
    </dgm:pt>
    <dgm:pt modelId="{CD7CD0D8-C83C-4386-90BA-A05AADD5AA3E}" type="sibTrans" cxnId="{E52EDBFD-379E-4CE9-AF9D-6BD1ED529C9A}">
      <dgm:prSet/>
      <dgm:spPr/>
      <dgm:t>
        <a:bodyPr/>
        <a:lstStyle/>
        <a:p>
          <a:endParaRPr lang="en-US"/>
        </a:p>
      </dgm:t>
    </dgm:pt>
    <dgm:pt modelId="{5D6E4D9A-AC8D-4799-9E35-32CE9389A2F3}">
      <dgm:prSet/>
      <dgm:spPr/>
      <dgm:t>
        <a:bodyPr/>
        <a:lstStyle/>
        <a:p>
          <a:r>
            <a:rPr lang="en-US" dirty="0"/>
            <a:t>Crop detection and land usage land change detection</a:t>
          </a:r>
        </a:p>
      </dgm:t>
    </dgm:pt>
    <dgm:pt modelId="{FEBA1139-099E-404B-8463-8248B5A34D74}" type="parTrans" cxnId="{36E01704-EEEC-4CCA-84B5-A2F22FF2AB65}">
      <dgm:prSet/>
      <dgm:spPr/>
      <dgm:t>
        <a:bodyPr/>
        <a:lstStyle/>
        <a:p>
          <a:endParaRPr lang="en-US"/>
        </a:p>
      </dgm:t>
    </dgm:pt>
    <dgm:pt modelId="{5B99308F-3ED0-44D6-AA64-FE092248BCDB}" type="sibTrans" cxnId="{36E01704-EEEC-4CCA-84B5-A2F22FF2AB65}">
      <dgm:prSet/>
      <dgm:spPr/>
      <dgm:t>
        <a:bodyPr/>
        <a:lstStyle/>
        <a:p>
          <a:endParaRPr lang="en-US"/>
        </a:p>
      </dgm:t>
    </dgm:pt>
    <dgm:pt modelId="{0481B82F-A2CE-439E-99DE-9DA2D2FAD8BE}">
      <dgm:prSet/>
      <dgm:spPr/>
      <dgm:t>
        <a:bodyPr/>
        <a:lstStyle/>
        <a:p>
          <a:r>
            <a:rPr lang="en-US"/>
            <a:t>Integrated </a:t>
          </a:r>
          <a:r>
            <a:rPr lang="en-US" dirty="0"/>
            <a:t>energy-aware toolkit for monitoring and profiling of RSBD application</a:t>
          </a:r>
        </a:p>
      </dgm:t>
    </dgm:pt>
    <dgm:pt modelId="{EFD65BD7-B4AD-4A88-BBBE-C2A581A84D55}" type="parTrans" cxnId="{758E874E-A2B0-405D-8B1C-7C4CFA3077FF}">
      <dgm:prSet/>
      <dgm:spPr/>
      <dgm:t>
        <a:bodyPr/>
        <a:lstStyle/>
        <a:p>
          <a:endParaRPr lang="en-US"/>
        </a:p>
      </dgm:t>
    </dgm:pt>
    <dgm:pt modelId="{EF42A655-BFF4-4487-8592-979DB471C4F0}" type="sibTrans" cxnId="{758E874E-A2B0-405D-8B1C-7C4CFA3077FF}">
      <dgm:prSet/>
      <dgm:spPr/>
      <dgm:t>
        <a:bodyPr/>
        <a:lstStyle/>
        <a:p>
          <a:endParaRPr lang="en-US"/>
        </a:p>
      </dgm:t>
    </dgm:pt>
    <dgm:pt modelId="{9AA95AC3-F5A2-44DC-B024-421C085F2FF6}">
      <dgm:prSet/>
      <dgm:spPr/>
      <dgm:t>
        <a:bodyPr/>
        <a:lstStyle/>
        <a:p>
          <a:r>
            <a:rPr lang="en-US" dirty="0"/>
            <a:t>Agent-based tool for monitoring energy consumption and resource utilization of worker nodes</a:t>
          </a:r>
        </a:p>
      </dgm:t>
    </dgm:pt>
    <dgm:pt modelId="{979EE46C-5E29-4EF3-B420-E4BFE97B824C}" type="parTrans" cxnId="{934BE1C6-FF86-458D-A3AE-FB4893636612}">
      <dgm:prSet/>
      <dgm:spPr/>
      <dgm:t>
        <a:bodyPr/>
        <a:lstStyle/>
        <a:p>
          <a:endParaRPr lang="en-US"/>
        </a:p>
      </dgm:t>
    </dgm:pt>
    <dgm:pt modelId="{BA26F78C-5600-4870-9A7C-F5438C32605C}" type="sibTrans" cxnId="{934BE1C6-FF86-458D-A3AE-FB4893636612}">
      <dgm:prSet/>
      <dgm:spPr/>
      <dgm:t>
        <a:bodyPr/>
        <a:lstStyle/>
        <a:p>
          <a:endParaRPr lang="en-US"/>
        </a:p>
      </dgm:t>
    </dgm:pt>
    <dgm:pt modelId="{94635BFB-A0CA-456C-A67C-8C870E50C886}">
      <dgm:prSet/>
      <dgm:spPr/>
      <dgm:t>
        <a:bodyPr/>
        <a:lstStyle/>
        <a:p>
          <a:r>
            <a:rPr lang="en-US" dirty="0"/>
            <a:t>Integrate with </a:t>
          </a:r>
          <a:r>
            <a:rPr lang="en-US" dirty="0" err="1"/>
            <a:t>Dask</a:t>
          </a:r>
          <a:r>
            <a:rPr lang="en-US" dirty="0"/>
            <a:t> profiler for estimating process-level energy consumption</a:t>
          </a:r>
        </a:p>
      </dgm:t>
    </dgm:pt>
    <dgm:pt modelId="{166221C4-D5D6-423A-B5DB-317661B8A850}" type="parTrans" cxnId="{49638360-46E4-4DB4-B5CF-40EB3B09DCB2}">
      <dgm:prSet/>
      <dgm:spPr/>
      <dgm:t>
        <a:bodyPr/>
        <a:lstStyle/>
        <a:p>
          <a:endParaRPr lang="en-US"/>
        </a:p>
      </dgm:t>
    </dgm:pt>
    <dgm:pt modelId="{2AEB19A7-FEA4-40F2-BD2A-4962E6032DE4}" type="sibTrans" cxnId="{49638360-46E4-4DB4-B5CF-40EB3B09DCB2}">
      <dgm:prSet/>
      <dgm:spPr/>
      <dgm:t>
        <a:bodyPr/>
        <a:lstStyle/>
        <a:p>
          <a:endParaRPr lang="en-US"/>
        </a:p>
      </dgm:t>
    </dgm:pt>
    <dgm:pt modelId="{0787EAE4-0B87-6A48-B8CB-40EB34BA1282}">
      <dgm:prSet/>
      <dgm:spPr/>
      <dgm:t>
        <a:bodyPr/>
        <a:lstStyle/>
        <a:p>
          <a:r>
            <a:rPr lang="en-US" dirty="0"/>
            <a:t>Multi years Mozambique satellite data (Sentinel-2, ESA </a:t>
          </a:r>
          <a:r>
            <a:rPr lang="en-US" dirty="0" err="1"/>
            <a:t>WorldCover</a:t>
          </a:r>
          <a:r>
            <a:rPr lang="en-US" dirty="0"/>
            <a:t>)</a:t>
          </a:r>
        </a:p>
      </dgm:t>
    </dgm:pt>
    <dgm:pt modelId="{8FFE4E3B-E351-144F-ACC4-41BC71551FEF}" type="parTrans" cxnId="{08320644-5D04-3745-8441-3ACB67150AA0}">
      <dgm:prSet/>
      <dgm:spPr/>
      <dgm:t>
        <a:bodyPr/>
        <a:lstStyle/>
        <a:p>
          <a:endParaRPr lang="en-US"/>
        </a:p>
      </dgm:t>
    </dgm:pt>
    <dgm:pt modelId="{7B7E801B-4A2C-2C4E-A93F-CD1CD1F56841}" type="sibTrans" cxnId="{08320644-5D04-3745-8441-3ACB67150AA0}">
      <dgm:prSet/>
      <dgm:spPr/>
      <dgm:t>
        <a:bodyPr/>
        <a:lstStyle/>
        <a:p>
          <a:endParaRPr lang="en-US"/>
        </a:p>
      </dgm:t>
    </dgm:pt>
    <dgm:pt modelId="{467A169B-5840-4A42-A0E5-12A475156F42}" type="pres">
      <dgm:prSet presAssocID="{54D72E21-EB65-4E7E-BB55-27EB856F4359}" presName="linear" presStyleCnt="0">
        <dgm:presLayoutVars>
          <dgm:dir/>
          <dgm:animLvl val="lvl"/>
          <dgm:resizeHandles val="exact"/>
        </dgm:presLayoutVars>
      </dgm:prSet>
      <dgm:spPr/>
    </dgm:pt>
    <dgm:pt modelId="{B27F5CC8-C6E5-1F45-9D5C-AEF7AD126EB2}" type="pres">
      <dgm:prSet presAssocID="{4CCCC4FD-A63D-40AC-86CA-2A1D5B9AB934}" presName="parentLin" presStyleCnt="0"/>
      <dgm:spPr/>
    </dgm:pt>
    <dgm:pt modelId="{BD9F8113-577F-5743-BD27-8EDC4C9E4F1E}" type="pres">
      <dgm:prSet presAssocID="{4CCCC4FD-A63D-40AC-86CA-2A1D5B9AB934}" presName="parentLeftMargin" presStyleLbl="node1" presStyleIdx="0" presStyleCnt="3"/>
      <dgm:spPr/>
    </dgm:pt>
    <dgm:pt modelId="{1FCF3067-CA21-9046-B751-A6D9E40E0CDA}" type="pres">
      <dgm:prSet presAssocID="{4CCCC4FD-A63D-40AC-86CA-2A1D5B9AB93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9B04B71-DBC3-6949-8264-2E1D6068BD5D}" type="pres">
      <dgm:prSet presAssocID="{4CCCC4FD-A63D-40AC-86CA-2A1D5B9AB934}" presName="negativeSpace" presStyleCnt="0"/>
      <dgm:spPr/>
    </dgm:pt>
    <dgm:pt modelId="{54298435-A97B-A64F-8173-A42B661982E8}" type="pres">
      <dgm:prSet presAssocID="{4CCCC4FD-A63D-40AC-86CA-2A1D5B9AB934}" presName="childText" presStyleLbl="conFgAcc1" presStyleIdx="0" presStyleCnt="3">
        <dgm:presLayoutVars>
          <dgm:bulletEnabled val="1"/>
        </dgm:presLayoutVars>
      </dgm:prSet>
      <dgm:spPr/>
    </dgm:pt>
    <dgm:pt modelId="{D98EB12C-0941-1148-B8A1-3271ED482DC2}" type="pres">
      <dgm:prSet presAssocID="{8C96C9C9-9650-474D-B7E4-700F1FD70E6B}" presName="spaceBetweenRectangles" presStyleCnt="0"/>
      <dgm:spPr/>
    </dgm:pt>
    <dgm:pt modelId="{7676BDDD-BD41-BD49-BA07-B0E51F353942}" type="pres">
      <dgm:prSet presAssocID="{15E7F6EE-8C09-46CB-9B9C-503FF9393F08}" presName="parentLin" presStyleCnt="0"/>
      <dgm:spPr/>
    </dgm:pt>
    <dgm:pt modelId="{C5E7AC9C-5401-5F4F-9582-09B104410332}" type="pres">
      <dgm:prSet presAssocID="{15E7F6EE-8C09-46CB-9B9C-503FF9393F08}" presName="parentLeftMargin" presStyleLbl="node1" presStyleIdx="0" presStyleCnt="3"/>
      <dgm:spPr/>
    </dgm:pt>
    <dgm:pt modelId="{6C5048B9-F6E3-7049-826B-6DD1AB5181A3}" type="pres">
      <dgm:prSet presAssocID="{15E7F6EE-8C09-46CB-9B9C-503FF9393F0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0A82B09-3ABC-0543-A939-254880C6A408}" type="pres">
      <dgm:prSet presAssocID="{15E7F6EE-8C09-46CB-9B9C-503FF9393F08}" presName="negativeSpace" presStyleCnt="0"/>
      <dgm:spPr/>
    </dgm:pt>
    <dgm:pt modelId="{79993CD6-5B5B-5A44-B062-FBCD2968CF52}" type="pres">
      <dgm:prSet presAssocID="{15E7F6EE-8C09-46CB-9B9C-503FF9393F08}" presName="childText" presStyleLbl="conFgAcc1" presStyleIdx="1" presStyleCnt="3">
        <dgm:presLayoutVars>
          <dgm:bulletEnabled val="1"/>
        </dgm:presLayoutVars>
      </dgm:prSet>
      <dgm:spPr/>
    </dgm:pt>
    <dgm:pt modelId="{CE3120D5-2997-964C-B5B0-E8503A63B985}" type="pres">
      <dgm:prSet presAssocID="{CD7CD0D8-C83C-4386-90BA-A05AADD5AA3E}" presName="spaceBetweenRectangles" presStyleCnt="0"/>
      <dgm:spPr/>
    </dgm:pt>
    <dgm:pt modelId="{5B5ABAF1-0298-1F4A-8969-980E239481E8}" type="pres">
      <dgm:prSet presAssocID="{0481B82F-A2CE-439E-99DE-9DA2D2FAD8BE}" presName="parentLin" presStyleCnt="0"/>
      <dgm:spPr/>
    </dgm:pt>
    <dgm:pt modelId="{6E571BAE-2397-0C4D-9D96-D13FA718C2B9}" type="pres">
      <dgm:prSet presAssocID="{0481B82F-A2CE-439E-99DE-9DA2D2FAD8BE}" presName="parentLeftMargin" presStyleLbl="node1" presStyleIdx="1" presStyleCnt="3"/>
      <dgm:spPr/>
    </dgm:pt>
    <dgm:pt modelId="{CCBBAB64-FC03-A342-A8F2-5B9CD9DF0AA9}" type="pres">
      <dgm:prSet presAssocID="{0481B82F-A2CE-439E-99DE-9DA2D2FAD8BE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AD505605-29C5-4F41-8F4E-0B3E1A2C31D2}" type="pres">
      <dgm:prSet presAssocID="{0481B82F-A2CE-439E-99DE-9DA2D2FAD8BE}" presName="negativeSpace" presStyleCnt="0"/>
      <dgm:spPr/>
    </dgm:pt>
    <dgm:pt modelId="{E0BB1C04-2FE6-EE43-9201-1C6E35908EE3}" type="pres">
      <dgm:prSet presAssocID="{0481B82F-A2CE-439E-99DE-9DA2D2FAD8B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35B9301-7513-46F3-864E-AE0073705543}" srcId="{54D72E21-EB65-4E7E-BB55-27EB856F4359}" destId="{4CCCC4FD-A63D-40AC-86CA-2A1D5B9AB934}" srcOrd="0" destOrd="0" parTransId="{AAB37614-DA03-4B6A-A20F-2893D6D4E4D4}" sibTransId="{8C96C9C9-9650-474D-B7E4-700F1FD70E6B}"/>
    <dgm:cxn modelId="{36E01704-EEEC-4CCA-84B5-A2F22FF2AB65}" srcId="{15E7F6EE-8C09-46CB-9B9C-503FF9393F08}" destId="{5D6E4D9A-AC8D-4799-9E35-32CE9389A2F3}" srcOrd="1" destOrd="0" parTransId="{FEBA1139-099E-404B-8463-8248B5A34D74}" sibTransId="{5B99308F-3ED0-44D6-AA64-FE092248BCDB}"/>
    <dgm:cxn modelId="{ABEA360E-0BC4-7240-9EFF-0019DBF159DB}" type="presOf" srcId="{15E7F6EE-8C09-46CB-9B9C-503FF9393F08}" destId="{6C5048B9-F6E3-7049-826B-6DD1AB5181A3}" srcOrd="1" destOrd="0" presId="urn:microsoft.com/office/officeart/2005/8/layout/list1"/>
    <dgm:cxn modelId="{16549C29-2499-AB4A-BEDC-566ED485D05F}" type="presOf" srcId="{15E7F6EE-8C09-46CB-9B9C-503FF9393F08}" destId="{C5E7AC9C-5401-5F4F-9582-09B104410332}" srcOrd="0" destOrd="0" presId="urn:microsoft.com/office/officeart/2005/8/layout/list1"/>
    <dgm:cxn modelId="{D4EF7D37-A1F8-41C2-8BFA-92231F0CACCA}" srcId="{4CCCC4FD-A63D-40AC-86CA-2A1D5B9AB934}" destId="{ECCB3D53-52DD-488E-AFCC-55CF548EDE9B}" srcOrd="1" destOrd="0" parTransId="{0B112CFE-5FCB-44EE-B813-7B66EF039D4A}" sibTransId="{656E7C34-84FE-4173-B9FD-1AF57FAAB212}"/>
    <dgm:cxn modelId="{08320644-5D04-3745-8441-3ACB67150AA0}" srcId="{15E7F6EE-8C09-46CB-9B9C-503FF9393F08}" destId="{0787EAE4-0B87-6A48-B8CB-40EB34BA1282}" srcOrd="0" destOrd="0" parTransId="{8FFE4E3B-E351-144F-ACC4-41BC71551FEF}" sibTransId="{7B7E801B-4A2C-2C4E-A93F-CD1CD1F56841}"/>
    <dgm:cxn modelId="{758E874E-A2B0-405D-8B1C-7C4CFA3077FF}" srcId="{54D72E21-EB65-4E7E-BB55-27EB856F4359}" destId="{0481B82F-A2CE-439E-99DE-9DA2D2FAD8BE}" srcOrd="2" destOrd="0" parTransId="{EFD65BD7-B4AD-4A88-BBBE-C2A581A84D55}" sibTransId="{EF42A655-BFF4-4487-8592-979DB471C4F0}"/>
    <dgm:cxn modelId="{36A7E34F-41D3-964E-A173-340FF1750ED7}" type="presOf" srcId="{4CCCC4FD-A63D-40AC-86CA-2A1D5B9AB934}" destId="{BD9F8113-577F-5743-BD27-8EDC4C9E4F1E}" srcOrd="0" destOrd="0" presId="urn:microsoft.com/office/officeart/2005/8/layout/list1"/>
    <dgm:cxn modelId="{0842D25A-E5B8-C747-BD11-27B13F7DBB6B}" type="presOf" srcId="{54D72E21-EB65-4E7E-BB55-27EB856F4359}" destId="{467A169B-5840-4A42-A0E5-12A475156F42}" srcOrd="0" destOrd="0" presId="urn:microsoft.com/office/officeart/2005/8/layout/list1"/>
    <dgm:cxn modelId="{49638360-46E4-4DB4-B5CF-40EB3B09DCB2}" srcId="{0481B82F-A2CE-439E-99DE-9DA2D2FAD8BE}" destId="{94635BFB-A0CA-456C-A67C-8C870E50C886}" srcOrd="1" destOrd="0" parTransId="{166221C4-D5D6-423A-B5DB-317661B8A850}" sibTransId="{2AEB19A7-FEA4-40F2-BD2A-4962E6032DE4}"/>
    <dgm:cxn modelId="{F46DE673-FB11-7548-988C-748D42029FB8}" type="presOf" srcId="{ECCB3D53-52DD-488E-AFCC-55CF548EDE9B}" destId="{54298435-A97B-A64F-8173-A42B661982E8}" srcOrd="0" destOrd="1" presId="urn:microsoft.com/office/officeart/2005/8/layout/list1"/>
    <dgm:cxn modelId="{004D3488-0C94-0C40-A27A-71B840C01FD0}" type="presOf" srcId="{94635BFB-A0CA-456C-A67C-8C870E50C886}" destId="{E0BB1C04-2FE6-EE43-9201-1C6E35908EE3}" srcOrd="0" destOrd="1" presId="urn:microsoft.com/office/officeart/2005/8/layout/list1"/>
    <dgm:cxn modelId="{45B56695-9E07-8D4E-97D8-01ACCDA51FD6}" type="presOf" srcId="{0481B82F-A2CE-439E-99DE-9DA2D2FAD8BE}" destId="{6E571BAE-2397-0C4D-9D96-D13FA718C2B9}" srcOrd="0" destOrd="0" presId="urn:microsoft.com/office/officeart/2005/8/layout/list1"/>
    <dgm:cxn modelId="{2B07A4A3-C43E-BC42-B053-B08AB7D2D8B9}" type="presOf" srcId="{4CCCC4FD-A63D-40AC-86CA-2A1D5B9AB934}" destId="{1FCF3067-CA21-9046-B751-A6D9E40E0CDA}" srcOrd="1" destOrd="0" presId="urn:microsoft.com/office/officeart/2005/8/layout/list1"/>
    <dgm:cxn modelId="{9928ABAA-C948-4E65-8E25-2849A62F171A}" srcId="{4CCCC4FD-A63D-40AC-86CA-2A1D5B9AB934}" destId="{D6B60951-5082-4829-9298-FBE1BE2374AD}" srcOrd="0" destOrd="0" parTransId="{418001E6-600F-41BA-84F3-B9AB2EA7896C}" sibTransId="{03494CBC-9CAE-451A-9CCE-161C118B563F}"/>
    <dgm:cxn modelId="{6338E7AA-F408-1D45-8941-86A6AE91554C}" type="presOf" srcId="{9AA95AC3-F5A2-44DC-B024-421C085F2FF6}" destId="{E0BB1C04-2FE6-EE43-9201-1C6E35908EE3}" srcOrd="0" destOrd="0" presId="urn:microsoft.com/office/officeart/2005/8/layout/list1"/>
    <dgm:cxn modelId="{252C0DBF-5D12-6149-920D-D78CE2E8EFCE}" type="presOf" srcId="{D6B60951-5082-4829-9298-FBE1BE2374AD}" destId="{54298435-A97B-A64F-8173-A42B661982E8}" srcOrd="0" destOrd="0" presId="urn:microsoft.com/office/officeart/2005/8/layout/list1"/>
    <dgm:cxn modelId="{04538CC3-FE37-F943-A068-93DB8D2F809D}" type="presOf" srcId="{0481B82F-A2CE-439E-99DE-9DA2D2FAD8BE}" destId="{CCBBAB64-FC03-A342-A8F2-5B9CD9DF0AA9}" srcOrd="1" destOrd="0" presId="urn:microsoft.com/office/officeart/2005/8/layout/list1"/>
    <dgm:cxn modelId="{934BE1C6-FF86-458D-A3AE-FB4893636612}" srcId="{0481B82F-A2CE-439E-99DE-9DA2D2FAD8BE}" destId="{9AA95AC3-F5A2-44DC-B024-421C085F2FF6}" srcOrd="0" destOrd="0" parTransId="{979EE46C-5E29-4EF3-B420-E4BFE97B824C}" sibTransId="{BA26F78C-5600-4870-9A7C-F5438C32605C}"/>
    <dgm:cxn modelId="{36077CD9-9B16-E84E-A117-4ACC22800B55}" type="presOf" srcId="{5D6E4D9A-AC8D-4799-9E35-32CE9389A2F3}" destId="{79993CD6-5B5B-5A44-B062-FBCD2968CF52}" srcOrd="0" destOrd="1" presId="urn:microsoft.com/office/officeart/2005/8/layout/list1"/>
    <dgm:cxn modelId="{1D176DED-A697-C145-8BCD-2FB046808DEB}" type="presOf" srcId="{0787EAE4-0B87-6A48-B8CB-40EB34BA1282}" destId="{79993CD6-5B5B-5A44-B062-FBCD2968CF52}" srcOrd="0" destOrd="0" presId="urn:microsoft.com/office/officeart/2005/8/layout/list1"/>
    <dgm:cxn modelId="{E52EDBFD-379E-4CE9-AF9D-6BD1ED529C9A}" srcId="{54D72E21-EB65-4E7E-BB55-27EB856F4359}" destId="{15E7F6EE-8C09-46CB-9B9C-503FF9393F08}" srcOrd="1" destOrd="0" parTransId="{2676086A-3E58-45B7-813A-73EE36810CA0}" sibTransId="{CD7CD0D8-C83C-4386-90BA-A05AADD5AA3E}"/>
    <dgm:cxn modelId="{E4C913C2-4ABE-4344-92A1-B9A329C86800}" type="presParOf" srcId="{467A169B-5840-4A42-A0E5-12A475156F42}" destId="{B27F5CC8-C6E5-1F45-9D5C-AEF7AD126EB2}" srcOrd="0" destOrd="0" presId="urn:microsoft.com/office/officeart/2005/8/layout/list1"/>
    <dgm:cxn modelId="{31F74ACA-ED53-FE4D-BC19-0C97BB192D3C}" type="presParOf" srcId="{B27F5CC8-C6E5-1F45-9D5C-AEF7AD126EB2}" destId="{BD9F8113-577F-5743-BD27-8EDC4C9E4F1E}" srcOrd="0" destOrd="0" presId="urn:microsoft.com/office/officeart/2005/8/layout/list1"/>
    <dgm:cxn modelId="{0A8B9B6D-9633-2F48-B4D9-7C71BECB92AD}" type="presParOf" srcId="{B27F5CC8-C6E5-1F45-9D5C-AEF7AD126EB2}" destId="{1FCF3067-CA21-9046-B751-A6D9E40E0CDA}" srcOrd="1" destOrd="0" presId="urn:microsoft.com/office/officeart/2005/8/layout/list1"/>
    <dgm:cxn modelId="{9ED1D0DC-59E2-1C48-BD1B-09ED32BCCCD0}" type="presParOf" srcId="{467A169B-5840-4A42-A0E5-12A475156F42}" destId="{69B04B71-DBC3-6949-8264-2E1D6068BD5D}" srcOrd="1" destOrd="0" presId="urn:microsoft.com/office/officeart/2005/8/layout/list1"/>
    <dgm:cxn modelId="{90CE91F5-A819-424F-A331-B2FD1B4A80B5}" type="presParOf" srcId="{467A169B-5840-4A42-A0E5-12A475156F42}" destId="{54298435-A97B-A64F-8173-A42B661982E8}" srcOrd="2" destOrd="0" presId="urn:microsoft.com/office/officeart/2005/8/layout/list1"/>
    <dgm:cxn modelId="{810D9B6C-A468-8146-9387-E88420CF5173}" type="presParOf" srcId="{467A169B-5840-4A42-A0E5-12A475156F42}" destId="{D98EB12C-0941-1148-B8A1-3271ED482DC2}" srcOrd="3" destOrd="0" presId="urn:microsoft.com/office/officeart/2005/8/layout/list1"/>
    <dgm:cxn modelId="{39C3F350-FB60-2A47-AF78-1B0A087B9BDF}" type="presParOf" srcId="{467A169B-5840-4A42-A0E5-12A475156F42}" destId="{7676BDDD-BD41-BD49-BA07-B0E51F353942}" srcOrd="4" destOrd="0" presId="urn:microsoft.com/office/officeart/2005/8/layout/list1"/>
    <dgm:cxn modelId="{FAC943DB-FE7C-0F43-B22F-B158BB2EC1FB}" type="presParOf" srcId="{7676BDDD-BD41-BD49-BA07-B0E51F353942}" destId="{C5E7AC9C-5401-5F4F-9582-09B104410332}" srcOrd="0" destOrd="0" presId="urn:microsoft.com/office/officeart/2005/8/layout/list1"/>
    <dgm:cxn modelId="{8407C4F8-A037-D941-A1AF-D307A26C5CA7}" type="presParOf" srcId="{7676BDDD-BD41-BD49-BA07-B0E51F353942}" destId="{6C5048B9-F6E3-7049-826B-6DD1AB5181A3}" srcOrd="1" destOrd="0" presId="urn:microsoft.com/office/officeart/2005/8/layout/list1"/>
    <dgm:cxn modelId="{18BFF767-5C6E-A941-A739-1C9606E81BD6}" type="presParOf" srcId="{467A169B-5840-4A42-A0E5-12A475156F42}" destId="{80A82B09-3ABC-0543-A939-254880C6A408}" srcOrd="5" destOrd="0" presId="urn:microsoft.com/office/officeart/2005/8/layout/list1"/>
    <dgm:cxn modelId="{CD0AA31E-1884-1341-9F40-53EA5588CF1D}" type="presParOf" srcId="{467A169B-5840-4A42-A0E5-12A475156F42}" destId="{79993CD6-5B5B-5A44-B062-FBCD2968CF52}" srcOrd="6" destOrd="0" presId="urn:microsoft.com/office/officeart/2005/8/layout/list1"/>
    <dgm:cxn modelId="{39132D97-3E4C-D941-A9B9-A78047622B7B}" type="presParOf" srcId="{467A169B-5840-4A42-A0E5-12A475156F42}" destId="{CE3120D5-2997-964C-B5B0-E8503A63B985}" srcOrd="7" destOrd="0" presId="urn:microsoft.com/office/officeart/2005/8/layout/list1"/>
    <dgm:cxn modelId="{9B0C4653-1793-7049-BC33-14FC4B4E7B84}" type="presParOf" srcId="{467A169B-5840-4A42-A0E5-12A475156F42}" destId="{5B5ABAF1-0298-1F4A-8969-980E239481E8}" srcOrd="8" destOrd="0" presId="urn:microsoft.com/office/officeart/2005/8/layout/list1"/>
    <dgm:cxn modelId="{A96B0749-776E-FF46-BC76-FEB801EC348A}" type="presParOf" srcId="{5B5ABAF1-0298-1F4A-8969-980E239481E8}" destId="{6E571BAE-2397-0C4D-9D96-D13FA718C2B9}" srcOrd="0" destOrd="0" presId="urn:microsoft.com/office/officeart/2005/8/layout/list1"/>
    <dgm:cxn modelId="{E6228C80-EE20-4B41-8D23-E34BE515C293}" type="presParOf" srcId="{5B5ABAF1-0298-1F4A-8969-980E239481E8}" destId="{CCBBAB64-FC03-A342-A8F2-5B9CD9DF0AA9}" srcOrd="1" destOrd="0" presId="urn:microsoft.com/office/officeart/2005/8/layout/list1"/>
    <dgm:cxn modelId="{6302B7CD-8231-1745-9FAE-65A8B9CF2A56}" type="presParOf" srcId="{467A169B-5840-4A42-A0E5-12A475156F42}" destId="{AD505605-29C5-4F41-8F4E-0B3E1A2C31D2}" srcOrd="9" destOrd="0" presId="urn:microsoft.com/office/officeart/2005/8/layout/list1"/>
    <dgm:cxn modelId="{6D057F46-0E42-C149-986A-4589E6462E61}" type="presParOf" srcId="{467A169B-5840-4A42-A0E5-12A475156F42}" destId="{E0BB1C04-2FE6-EE43-9201-1C6E35908EE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3A4B90-41C6-4FA5-B47F-585F4132007E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630D12-72F3-4720-91AD-94C0B93C20B1}">
      <dgm:prSet/>
      <dgm:spPr>
        <a:solidFill>
          <a:schemeClr val="accent1">
            <a:lumMod val="75000"/>
            <a:lumOff val="25000"/>
          </a:schemeClr>
        </a:solidFill>
      </dgm:spPr>
      <dgm:t>
        <a:bodyPr/>
        <a:lstStyle/>
        <a:p>
          <a:r>
            <a:rPr lang="en-US" b="1" dirty="0"/>
            <a:t>Energy-aware infrastructure orchestration strategy</a:t>
          </a:r>
          <a:endParaRPr lang="en-US" dirty="0"/>
        </a:p>
      </dgm:t>
    </dgm:pt>
    <dgm:pt modelId="{16885192-E144-4835-8302-BF2E0812B2D0}" type="parTrans" cxnId="{28092BF3-2F57-474C-88E4-F08BA7FA2C0D}">
      <dgm:prSet/>
      <dgm:spPr/>
      <dgm:t>
        <a:bodyPr/>
        <a:lstStyle/>
        <a:p>
          <a:endParaRPr lang="en-US"/>
        </a:p>
      </dgm:t>
    </dgm:pt>
    <dgm:pt modelId="{175FACDA-8B6E-4A98-85C4-CFC64C3BC795}" type="sibTrans" cxnId="{28092BF3-2F57-474C-88E4-F08BA7FA2C0D}">
      <dgm:prSet/>
      <dgm:spPr/>
      <dgm:t>
        <a:bodyPr/>
        <a:lstStyle/>
        <a:p>
          <a:endParaRPr lang="en-US"/>
        </a:p>
      </dgm:t>
    </dgm:pt>
    <dgm:pt modelId="{81EABAE8-AFAD-4442-BEFF-0D3D82959856}">
      <dgm:prSet/>
      <dgm:spPr/>
      <dgm:t>
        <a:bodyPr/>
        <a:lstStyle/>
        <a:p>
          <a:r>
            <a:rPr lang="en-US" dirty="0"/>
            <a:t>Cluster autoscaling and consolidation mechanism to minimize energy usage</a:t>
          </a:r>
        </a:p>
      </dgm:t>
    </dgm:pt>
    <dgm:pt modelId="{97DAFBCB-F6FD-4B93-A76C-E619B79EC0E4}" type="parTrans" cxnId="{06CDF216-0860-4DE9-B15C-137E3F341F24}">
      <dgm:prSet/>
      <dgm:spPr/>
      <dgm:t>
        <a:bodyPr/>
        <a:lstStyle/>
        <a:p>
          <a:endParaRPr lang="en-US"/>
        </a:p>
      </dgm:t>
    </dgm:pt>
    <dgm:pt modelId="{573C4E47-3515-495D-8B18-50EF9739325A}" type="sibTrans" cxnId="{06CDF216-0860-4DE9-B15C-137E3F341F24}">
      <dgm:prSet/>
      <dgm:spPr/>
      <dgm:t>
        <a:bodyPr/>
        <a:lstStyle/>
        <a:p>
          <a:endParaRPr lang="en-US"/>
        </a:p>
      </dgm:t>
    </dgm:pt>
    <dgm:pt modelId="{C81FE297-8FA4-4946-B05F-8D34A0C0D774}">
      <dgm:prSet/>
      <dgm:spPr/>
      <dgm:t>
        <a:bodyPr/>
        <a:lstStyle/>
        <a:p>
          <a:r>
            <a:rPr lang="en-US" dirty="0"/>
            <a:t>Implement dual-tier caching system data access over network</a:t>
          </a:r>
        </a:p>
      </dgm:t>
    </dgm:pt>
    <dgm:pt modelId="{EFCDF04E-1440-4AD7-A33D-0D1CEC3C41DE}" type="parTrans" cxnId="{5B324766-85A9-4BE9-B6EF-CA1501D71FFE}">
      <dgm:prSet/>
      <dgm:spPr/>
      <dgm:t>
        <a:bodyPr/>
        <a:lstStyle/>
        <a:p>
          <a:endParaRPr lang="en-US"/>
        </a:p>
      </dgm:t>
    </dgm:pt>
    <dgm:pt modelId="{667D859A-3DFE-4885-81D8-16AC0B6F60AF}" type="sibTrans" cxnId="{5B324766-85A9-4BE9-B6EF-CA1501D71FFE}">
      <dgm:prSet/>
      <dgm:spPr/>
      <dgm:t>
        <a:bodyPr/>
        <a:lstStyle/>
        <a:p>
          <a:endParaRPr lang="en-US"/>
        </a:p>
      </dgm:t>
    </dgm:pt>
    <dgm:pt modelId="{F369B3BC-80C9-4D30-9B1F-68F304E0B2F8}">
      <dgm:prSet/>
      <dgm:spPr>
        <a:solidFill>
          <a:schemeClr val="accent1">
            <a:lumMod val="75000"/>
            <a:lumOff val="25000"/>
          </a:schemeClr>
        </a:solidFill>
      </dgm:spPr>
      <dgm:t>
        <a:bodyPr/>
        <a:lstStyle/>
        <a:p>
          <a:r>
            <a:rPr lang="en-US" b="1" dirty="0"/>
            <a:t>Deploy of proposed energy-aware infrastructure orchestration strategy</a:t>
          </a:r>
          <a:endParaRPr lang="en-US" dirty="0"/>
        </a:p>
      </dgm:t>
    </dgm:pt>
    <dgm:pt modelId="{4B884346-614C-4D38-830C-9CE9C1FD7804}" type="parTrans" cxnId="{D271BA1C-F5EC-413F-BD12-EC7A9B35A9AD}">
      <dgm:prSet/>
      <dgm:spPr/>
      <dgm:t>
        <a:bodyPr/>
        <a:lstStyle/>
        <a:p>
          <a:endParaRPr lang="en-US"/>
        </a:p>
      </dgm:t>
    </dgm:pt>
    <dgm:pt modelId="{1707A1EB-E510-4F3F-AFEB-FD36BA7F5C36}" type="sibTrans" cxnId="{D271BA1C-F5EC-413F-BD12-EC7A9B35A9AD}">
      <dgm:prSet/>
      <dgm:spPr/>
      <dgm:t>
        <a:bodyPr/>
        <a:lstStyle/>
        <a:p>
          <a:endParaRPr lang="en-US"/>
        </a:p>
      </dgm:t>
    </dgm:pt>
    <dgm:pt modelId="{7EE56CB7-CDFF-4F2F-854B-0C80C264D867}">
      <dgm:prSet/>
      <dgm:spPr/>
      <dgm:t>
        <a:bodyPr/>
        <a:lstStyle/>
        <a:p>
          <a:r>
            <a:rPr lang="en-US" dirty="0"/>
            <a:t>Deploy two platforms on testbed: original and improved platform</a:t>
          </a:r>
        </a:p>
      </dgm:t>
    </dgm:pt>
    <dgm:pt modelId="{DC5A81F3-BD2F-431B-9647-BC4C13495A69}" type="parTrans" cxnId="{C73C13FE-ECE1-4B4A-A141-36E063358F87}">
      <dgm:prSet/>
      <dgm:spPr/>
      <dgm:t>
        <a:bodyPr/>
        <a:lstStyle/>
        <a:p>
          <a:endParaRPr lang="en-US"/>
        </a:p>
      </dgm:t>
    </dgm:pt>
    <dgm:pt modelId="{160BA125-8EF9-4652-A167-2EF4D9E695B4}" type="sibTrans" cxnId="{C73C13FE-ECE1-4B4A-A141-36E063358F87}">
      <dgm:prSet/>
      <dgm:spPr/>
      <dgm:t>
        <a:bodyPr/>
        <a:lstStyle/>
        <a:p>
          <a:endParaRPr lang="en-US"/>
        </a:p>
      </dgm:t>
    </dgm:pt>
    <dgm:pt modelId="{2B235B7B-1CF7-447F-AA83-D28EF497C4EB}">
      <dgm:prSet/>
      <dgm:spPr>
        <a:solidFill>
          <a:schemeClr val="accent1">
            <a:lumMod val="75000"/>
            <a:lumOff val="25000"/>
          </a:schemeClr>
        </a:solidFill>
      </dgm:spPr>
      <dgm:t>
        <a:bodyPr/>
        <a:lstStyle/>
        <a:p>
          <a:r>
            <a:rPr lang="en-US" b="1"/>
            <a:t>Performance Evaluation</a:t>
          </a:r>
          <a:endParaRPr lang="en-US"/>
        </a:p>
      </dgm:t>
    </dgm:pt>
    <dgm:pt modelId="{B1411AFB-2318-494F-81FC-3C86412EC222}" type="parTrans" cxnId="{72253D44-6C71-4E78-BD33-8DD73D53E2AF}">
      <dgm:prSet/>
      <dgm:spPr/>
      <dgm:t>
        <a:bodyPr/>
        <a:lstStyle/>
        <a:p>
          <a:endParaRPr lang="en-US"/>
        </a:p>
      </dgm:t>
    </dgm:pt>
    <dgm:pt modelId="{4D249869-9B4E-42AE-8C4F-E83580C0FA29}" type="sibTrans" cxnId="{72253D44-6C71-4E78-BD33-8DD73D53E2AF}">
      <dgm:prSet/>
      <dgm:spPr/>
      <dgm:t>
        <a:bodyPr/>
        <a:lstStyle/>
        <a:p>
          <a:endParaRPr lang="en-US"/>
        </a:p>
      </dgm:t>
    </dgm:pt>
    <dgm:pt modelId="{810FA0DC-8E7F-444C-9A09-EF69A007633F}">
      <dgm:prSet/>
      <dgm:spPr/>
      <dgm:t>
        <a:bodyPr/>
        <a:lstStyle/>
        <a:p>
          <a:r>
            <a:rPr lang="en-US" dirty="0"/>
            <a:t>Evaluate energy consumption, execution time, and resource utilization metrics</a:t>
          </a:r>
        </a:p>
      </dgm:t>
    </dgm:pt>
    <dgm:pt modelId="{6E0E7A01-B80D-4B35-B2C5-57A8BD77FD77}" type="parTrans" cxnId="{03AD98FC-25BD-4D8E-AD6D-BC2319501062}">
      <dgm:prSet/>
      <dgm:spPr/>
      <dgm:t>
        <a:bodyPr/>
        <a:lstStyle/>
        <a:p>
          <a:endParaRPr lang="en-US"/>
        </a:p>
      </dgm:t>
    </dgm:pt>
    <dgm:pt modelId="{26D82820-A5AD-4658-BD0D-689397BE0B0E}" type="sibTrans" cxnId="{03AD98FC-25BD-4D8E-AD6D-BC2319501062}">
      <dgm:prSet/>
      <dgm:spPr/>
      <dgm:t>
        <a:bodyPr/>
        <a:lstStyle/>
        <a:p>
          <a:endParaRPr lang="en-US"/>
        </a:p>
      </dgm:t>
    </dgm:pt>
    <dgm:pt modelId="{3DD4F869-297E-4443-A878-A912B9D06349}">
      <dgm:prSet/>
      <dgm:spPr/>
      <dgm:t>
        <a:bodyPr/>
        <a:lstStyle/>
        <a:p>
          <a:r>
            <a:rPr lang="en-US" dirty="0"/>
            <a:t>Perform statistical tests and analysis</a:t>
          </a:r>
        </a:p>
      </dgm:t>
    </dgm:pt>
    <dgm:pt modelId="{1E97D2FD-7C32-46D2-ACBC-C15A4C212FE9}" type="parTrans" cxnId="{8A2A2140-DAFB-4D2E-9723-E0D365CD90F3}">
      <dgm:prSet/>
      <dgm:spPr/>
      <dgm:t>
        <a:bodyPr/>
        <a:lstStyle/>
        <a:p>
          <a:endParaRPr lang="en-US"/>
        </a:p>
      </dgm:t>
    </dgm:pt>
    <dgm:pt modelId="{7841D259-16A1-46BF-B8DB-B7AB8AB63D4B}" type="sibTrans" cxnId="{8A2A2140-DAFB-4D2E-9723-E0D365CD90F3}">
      <dgm:prSet/>
      <dgm:spPr/>
      <dgm:t>
        <a:bodyPr/>
        <a:lstStyle/>
        <a:p>
          <a:endParaRPr lang="en-US"/>
        </a:p>
      </dgm:t>
    </dgm:pt>
    <dgm:pt modelId="{95B2B65B-C718-1349-9974-C5ECCC561074}">
      <dgm:prSet/>
      <dgm:spPr/>
      <dgm:t>
        <a:bodyPr/>
        <a:lstStyle/>
        <a:p>
          <a:r>
            <a:rPr lang="en-US" dirty="0"/>
            <a:t>Modify orchestrator scheduling to prioritize workload on more energy efficient nodes</a:t>
          </a:r>
        </a:p>
      </dgm:t>
    </dgm:pt>
    <dgm:pt modelId="{591F65EA-350E-B14E-9D12-BE644F5FBB74}" type="parTrans" cxnId="{D39418E2-C073-A248-A678-3284EB8DE9C6}">
      <dgm:prSet/>
      <dgm:spPr/>
      <dgm:t>
        <a:bodyPr/>
        <a:lstStyle/>
        <a:p>
          <a:endParaRPr lang="en-US"/>
        </a:p>
      </dgm:t>
    </dgm:pt>
    <dgm:pt modelId="{E604B58C-54F8-8B49-9D51-6F4E0850688C}" type="sibTrans" cxnId="{D39418E2-C073-A248-A678-3284EB8DE9C6}">
      <dgm:prSet/>
      <dgm:spPr/>
      <dgm:t>
        <a:bodyPr/>
        <a:lstStyle/>
        <a:p>
          <a:endParaRPr lang="en-US"/>
        </a:p>
      </dgm:t>
    </dgm:pt>
    <dgm:pt modelId="{3E5D3089-115E-FD44-BD27-D1A6B7CBAC7E}">
      <dgm:prSet/>
      <dgm:spPr/>
      <dgm:t>
        <a:bodyPr/>
        <a:lstStyle/>
        <a:p>
          <a:r>
            <a:rPr lang="en-US" dirty="0"/>
            <a:t>Develop deployment automation with Infrastructure-as-Code (</a:t>
          </a:r>
          <a:r>
            <a:rPr lang="en-US" dirty="0" err="1"/>
            <a:t>IaC</a:t>
          </a:r>
          <a:r>
            <a:rPr lang="en-US" dirty="0"/>
            <a:t>) and Configuration Management</a:t>
          </a:r>
        </a:p>
      </dgm:t>
    </dgm:pt>
    <dgm:pt modelId="{CFC80525-D98E-804F-8505-E392100F1C71}" type="parTrans" cxnId="{E9F89B61-44D8-D74A-87C6-1BC2BC312A86}">
      <dgm:prSet/>
      <dgm:spPr/>
      <dgm:t>
        <a:bodyPr/>
        <a:lstStyle/>
        <a:p>
          <a:endParaRPr lang="en-US"/>
        </a:p>
      </dgm:t>
    </dgm:pt>
    <dgm:pt modelId="{94B29E67-2010-5C44-B375-0F2B19DF28A8}" type="sibTrans" cxnId="{E9F89B61-44D8-D74A-87C6-1BC2BC312A86}">
      <dgm:prSet/>
      <dgm:spPr/>
      <dgm:t>
        <a:bodyPr/>
        <a:lstStyle/>
        <a:p>
          <a:endParaRPr lang="en-US"/>
        </a:p>
      </dgm:t>
    </dgm:pt>
    <dgm:pt modelId="{FAB5BE18-871C-694D-B04B-0B4291A9BE43}" type="pres">
      <dgm:prSet presAssocID="{2B3A4B90-41C6-4FA5-B47F-585F4132007E}" presName="linear" presStyleCnt="0">
        <dgm:presLayoutVars>
          <dgm:dir/>
          <dgm:animLvl val="lvl"/>
          <dgm:resizeHandles val="exact"/>
        </dgm:presLayoutVars>
      </dgm:prSet>
      <dgm:spPr/>
    </dgm:pt>
    <dgm:pt modelId="{EA01B95D-8476-0F48-93F6-6D7500A1F718}" type="pres">
      <dgm:prSet presAssocID="{CE630D12-72F3-4720-91AD-94C0B93C20B1}" presName="parentLin" presStyleCnt="0"/>
      <dgm:spPr/>
    </dgm:pt>
    <dgm:pt modelId="{0A8BF1F4-52E2-0248-8219-EF41421FB5B0}" type="pres">
      <dgm:prSet presAssocID="{CE630D12-72F3-4720-91AD-94C0B93C20B1}" presName="parentLeftMargin" presStyleLbl="node1" presStyleIdx="0" presStyleCnt="3"/>
      <dgm:spPr/>
    </dgm:pt>
    <dgm:pt modelId="{4CE2FCB7-8E6D-A541-9CF2-D572102E40E9}" type="pres">
      <dgm:prSet presAssocID="{CE630D12-72F3-4720-91AD-94C0B93C20B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6B10A0F-0061-1841-AF70-E48BD269A212}" type="pres">
      <dgm:prSet presAssocID="{CE630D12-72F3-4720-91AD-94C0B93C20B1}" presName="negativeSpace" presStyleCnt="0"/>
      <dgm:spPr/>
    </dgm:pt>
    <dgm:pt modelId="{941699BA-8CD9-2640-98BE-AB4BFDCA20CA}" type="pres">
      <dgm:prSet presAssocID="{CE630D12-72F3-4720-91AD-94C0B93C20B1}" presName="childText" presStyleLbl="conFgAcc1" presStyleIdx="0" presStyleCnt="3">
        <dgm:presLayoutVars>
          <dgm:bulletEnabled val="1"/>
        </dgm:presLayoutVars>
      </dgm:prSet>
      <dgm:spPr/>
    </dgm:pt>
    <dgm:pt modelId="{197728E8-2770-3241-ABE6-E5B54D888CC2}" type="pres">
      <dgm:prSet presAssocID="{175FACDA-8B6E-4A98-85C4-CFC64C3BC795}" presName="spaceBetweenRectangles" presStyleCnt="0"/>
      <dgm:spPr/>
    </dgm:pt>
    <dgm:pt modelId="{C298FC47-197D-DF45-BA2A-875C990F6A8E}" type="pres">
      <dgm:prSet presAssocID="{F369B3BC-80C9-4D30-9B1F-68F304E0B2F8}" presName="parentLin" presStyleCnt="0"/>
      <dgm:spPr/>
    </dgm:pt>
    <dgm:pt modelId="{EBAB8768-0A25-4D4C-BDE8-26E1BDD6F35E}" type="pres">
      <dgm:prSet presAssocID="{F369B3BC-80C9-4D30-9B1F-68F304E0B2F8}" presName="parentLeftMargin" presStyleLbl="node1" presStyleIdx="0" presStyleCnt="3"/>
      <dgm:spPr/>
    </dgm:pt>
    <dgm:pt modelId="{A2EFE041-368B-0741-8F94-06C1AD5F7FED}" type="pres">
      <dgm:prSet presAssocID="{F369B3BC-80C9-4D30-9B1F-68F304E0B2F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B133DA2-4FD2-924D-B74E-C615406A2BDB}" type="pres">
      <dgm:prSet presAssocID="{F369B3BC-80C9-4D30-9B1F-68F304E0B2F8}" presName="negativeSpace" presStyleCnt="0"/>
      <dgm:spPr/>
    </dgm:pt>
    <dgm:pt modelId="{F82A4EB8-92D5-C84B-B5BF-39761F1B2A4A}" type="pres">
      <dgm:prSet presAssocID="{F369B3BC-80C9-4D30-9B1F-68F304E0B2F8}" presName="childText" presStyleLbl="conFgAcc1" presStyleIdx="1" presStyleCnt="3">
        <dgm:presLayoutVars>
          <dgm:bulletEnabled val="1"/>
        </dgm:presLayoutVars>
      </dgm:prSet>
      <dgm:spPr/>
    </dgm:pt>
    <dgm:pt modelId="{4B42F8EB-3FBF-8848-8773-FB1FEAC161D3}" type="pres">
      <dgm:prSet presAssocID="{1707A1EB-E510-4F3F-AFEB-FD36BA7F5C36}" presName="spaceBetweenRectangles" presStyleCnt="0"/>
      <dgm:spPr/>
    </dgm:pt>
    <dgm:pt modelId="{A47EC4A1-891B-6F4F-9063-E45B80FFCD9E}" type="pres">
      <dgm:prSet presAssocID="{2B235B7B-1CF7-447F-AA83-D28EF497C4EB}" presName="parentLin" presStyleCnt="0"/>
      <dgm:spPr/>
    </dgm:pt>
    <dgm:pt modelId="{53638FDA-D808-7F47-818A-10A92FB0228C}" type="pres">
      <dgm:prSet presAssocID="{2B235B7B-1CF7-447F-AA83-D28EF497C4EB}" presName="parentLeftMargin" presStyleLbl="node1" presStyleIdx="1" presStyleCnt="3"/>
      <dgm:spPr/>
    </dgm:pt>
    <dgm:pt modelId="{D3B2D2F3-571E-3A41-A2BF-173556BE70C4}" type="pres">
      <dgm:prSet presAssocID="{2B235B7B-1CF7-447F-AA83-D28EF497C4E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3E739E4-6D16-474B-9355-FD295AE979C9}" type="pres">
      <dgm:prSet presAssocID="{2B235B7B-1CF7-447F-AA83-D28EF497C4EB}" presName="negativeSpace" presStyleCnt="0"/>
      <dgm:spPr/>
    </dgm:pt>
    <dgm:pt modelId="{AF774BEB-3341-2943-BB2A-6646788838B8}" type="pres">
      <dgm:prSet presAssocID="{2B235B7B-1CF7-447F-AA83-D28EF497C4E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C441C13-269C-FE41-A06E-08E70CD34A6F}" type="presOf" srcId="{95B2B65B-C718-1349-9974-C5ECCC561074}" destId="{941699BA-8CD9-2640-98BE-AB4BFDCA20CA}" srcOrd="0" destOrd="0" presId="urn:microsoft.com/office/officeart/2005/8/layout/list1"/>
    <dgm:cxn modelId="{06CDF216-0860-4DE9-B15C-137E3F341F24}" srcId="{CE630D12-72F3-4720-91AD-94C0B93C20B1}" destId="{81EABAE8-AFAD-4442-BEFF-0D3D82959856}" srcOrd="1" destOrd="0" parTransId="{97DAFBCB-F6FD-4B93-A76C-E619B79EC0E4}" sibTransId="{573C4E47-3515-495D-8B18-50EF9739325A}"/>
    <dgm:cxn modelId="{D271BA1C-F5EC-413F-BD12-EC7A9B35A9AD}" srcId="{2B3A4B90-41C6-4FA5-B47F-585F4132007E}" destId="{F369B3BC-80C9-4D30-9B1F-68F304E0B2F8}" srcOrd="1" destOrd="0" parTransId="{4B884346-614C-4D38-830C-9CE9C1FD7804}" sibTransId="{1707A1EB-E510-4F3F-AFEB-FD36BA7F5C36}"/>
    <dgm:cxn modelId="{B640E01F-17A1-7949-A288-12AFA79F09DA}" type="presOf" srcId="{7EE56CB7-CDFF-4F2F-854B-0C80C264D867}" destId="{F82A4EB8-92D5-C84B-B5BF-39761F1B2A4A}" srcOrd="0" destOrd="1" presId="urn:microsoft.com/office/officeart/2005/8/layout/list1"/>
    <dgm:cxn modelId="{128CEA21-37DF-3C45-9C33-ADC236D6B8E6}" type="presOf" srcId="{81EABAE8-AFAD-4442-BEFF-0D3D82959856}" destId="{941699BA-8CD9-2640-98BE-AB4BFDCA20CA}" srcOrd="0" destOrd="1" presId="urn:microsoft.com/office/officeart/2005/8/layout/list1"/>
    <dgm:cxn modelId="{1117BF27-3621-2A4D-B162-9FBAA0B03944}" type="presOf" srcId="{F369B3BC-80C9-4D30-9B1F-68F304E0B2F8}" destId="{EBAB8768-0A25-4D4C-BDE8-26E1BDD6F35E}" srcOrd="0" destOrd="0" presId="urn:microsoft.com/office/officeart/2005/8/layout/list1"/>
    <dgm:cxn modelId="{8A2A2140-DAFB-4D2E-9723-E0D365CD90F3}" srcId="{2B235B7B-1CF7-447F-AA83-D28EF497C4EB}" destId="{3DD4F869-297E-4443-A878-A912B9D06349}" srcOrd="1" destOrd="0" parTransId="{1E97D2FD-7C32-46D2-ACBC-C15A4C212FE9}" sibTransId="{7841D259-16A1-46BF-B8DB-B7AB8AB63D4B}"/>
    <dgm:cxn modelId="{72253D44-6C71-4E78-BD33-8DD73D53E2AF}" srcId="{2B3A4B90-41C6-4FA5-B47F-585F4132007E}" destId="{2B235B7B-1CF7-447F-AA83-D28EF497C4EB}" srcOrd="2" destOrd="0" parTransId="{B1411AFB-2318-494F-81FC-3C86412EC222}" sibTransId="{4D249869-9B4E-42AE-8C4F-E83580C0FA29}"/>
    <dgm:cxn modelId="{74F6334A-BFB8-C745-81DD-EEC5969A3FAA}" type="presOf" srcId="{3E5D3089-115E-FD44-BD27-D1A6B7CBAC7E}" destId="{F82A4EB8-92D5-C84B-B5BF-39761F1B2A4A}" srcOrd="0" destOrd="0" presId="urn:microsoft.com/office/officeart/2005/8/layout/list1"/>
    <dgm:cxn modelId="{D4817A4E-329A-074D-82F1-610DBA11231A}" type="presOf" srcId="{2B235B7B-1CF7-447F-AA83-D28EF497C4EB}" destId="{D3B2D2F3-571E-3A41-A2BF-173556BE70C4}" srcOrd="1" destOrd="0" presId="urn:microsoft.com/office/officeart/2005/8/layout/list1"/>
    <dgm:cxn modelId="{E9F89B61-44D8-D74A-87C6-1BC2BC312A86}" srcId="{F369B3BC-80C9-4D30-9B1F-68F304E0B2F8}" destId="{3E5D3089-115E-FD44-BD27-D1A6B7CBAC7E}" srcOrd="0" destOrd="0" parTransId="{CFC80525-D98E-804F-8505-E392100F1C71}" sibTransId="{94B29E67-2010-5C44-B375-0F2B19DF28A8}"/>
    <dgm:cxn modelId="{5B324766-85A9-4BE9-B6EF-CA1501D71FFE}" srcId="{CE630D12-72F3-4720-91AD-94C0B93C20B1}" destId="{C81FE297-8FA4-4946-B05F-8D34A0C0D774}" srcOrd="2" destOrd="0" parTransId="{EFCDF04E-1440-4AD7-A33D-0D1CEC3C41DE}" sibTransId="{667D859A-3DFE-4885-81D8-16AC0B6F60AF}"/>
    <dgm:cxn modelId="{C52B1A70-0EF3-6A43-AAF4-754ED5994B11}" type="presOf" srcId="{CE630D12-72F3-4720-91AD-94C0B93C20B1}" destId="{4CE2FCB7-8E6D-A541-9CF2-D572102E40E9}" srcOrd="1" destOrd="0" presId="urn:microsoft.com/office/officeart/2005/8/layout/list1"/>
    <dgm:cxn modelId="{7D4A0272-6AF3-A24B-9C7E-F6338C5B30DF}" type="presOf" srcId="{810FA0DC-8E7F-444C-9A09-EF69A007633F}" destId="{AF774BEB-3341-2943-BB2A-6646788838B8}" srcOrd="0" destOrd="0" presId="urn:microsoft.com/office/officeart/2005/8/layout/list1"/>
    <dgm:cxn modelId="{B9418287-9335-B24D-989C-41F2DC4667A5}" type="presOf" srcId="{2B3A4B90-41C6-4FA5-B47F-585F4132007E}" destId="{FAB5BE18-871C-694D-B04B-0B4291A9BE43}" srcOrd="0" destOrd="0" presId="urn:microsoft.com/office/officeart/2005/8/layout/list1"/>
    <dgm:cxn modelId="{A87E6F9A-E41F-574D-BEC6-F1293FF57F2F}" type="presOf" srcId="{CE630D12-72F3-4720-91AD-94C0B93C20B1}" destId="{0A8BF1F4-52E2-0248-8219-EF41421FB5B0}" srcOrd="0" destOrd="0" presId="urn:microsoft.com/office/officeart/2005/8/layout/list1"/>
    <dgm:cxn modelId="{712FA2AB-9E40-E74D-8EC4-25FFE5ADF306}" type="presOf" srcId="{C81FE297-8FA4-4946-B05F-8D34A0C0D774}" destId="{941699BA-8CD9-2640-98BE-AB4BFDCA20CA}" srcOrd="0" destOrd="2" presId="urn:microsoft.com/office/officeart/2005/8/layout/list1"/>
    <dgm:cxn modelId="{0C19D1AC-7880-CD4D-9C5F-CF49340C44AD}" type="presOf" srcId="{2B235B7B-1CF7-447F-AA83-D28EF497C4EB}" destId="{53638FDA-D808-7F47-818A-10A92FB0228C}" srcOrd="0" destOrd="0" presId="urn:microsoft.com/office/officeart/2005/8/layout/list1"/>
    <dgm:cxn modelId="{51B51DB1-276B-0543-9B4E-E93CFFE13878}" type="presOf" srcId="{3DD4F869-297E-4443-A878-A912B9D06349}" destId="{AF774BEB-3341-2943-BB2A-6646788838B8}" srcOrd="0" destOrd="1" presId="urn:microsoft.com/office/officeart/2005/8/layout/list1"/>
    <dgm:cxn modelId="{9B4C25D9-76DB-6C48-AEC7-86EC8D7F1CA1}" type="presOf" srcId="{F369B3BC-80C9-4D30-9B1F-68F304E0B2F8}" destId="{A2EFE041-368B-0741-8F94-06C1AD5F7FED}" srcOrd="1" destOrd="0" presId="urn:microsoft.com/office/officeart/2005/8/layout/list1"/>
    <dgm:cxn modelId="{D39418E2-C073-A248-A678-3284EB8DE9C6}" srcId="{CE630D12-72F3-4720-91AD-94C0B93C20B1}" destId="{95B2B65B-C718-1349-9974-C5ECCC561074}" srcOrd="0" destOrd="0" parTransId="{591F65EA-350E-B14E-9D12-BE644F5FBB74}" sibTransId="{E604B58C-54F8-8B49-9D51-6F4E0850688C}"/>
    <dgm:cxn modelId="{28092BF3-2F57-474C-88E4-F08BA7FA2C0D}" srcId="{2B3A4B90-41C6-4FA5-B47F-585F4132007E}" destId="{CE630D12-72F3-4720-91AD-94C0B93C20B1}" srcOrd="0" destOrd="0" parTransId="{16885192-E144-4835-8302-BF2E0812B2D0}" sibTransId="{175FACDA-8B6E-4A98-85C4-CFC64C3BC795}"/>
    <dgm:cxn modelId="{03AD98FC-25BD-4D8E-AD6D-BC2319501062}" srcId="{2B235B7B-1CF7-447F-AA83-D28EF497C4EB}" destId="{810FA0DC-8E7F-444C-9A09-EF69A007633F}" srcOrd="0" destOrd="0" parTransId="{6E0E7A01-B80D-4B35-B2C5-57A8BD77FD77}" sibTransId="{26D82820-A5AD-4658-BD0D-689397BE0B0E}"/>
    <dgm:cxn modelId="{C73C13FE-ECE1-4B4A-A141-36E063358F87}" srcId="{F369B3BC-80C9-4D30-9B1F-68F304E0B2F8}" destId="{7EE56CB7-CDFF-4F2F-854B-0C80C264D867}" srcOrd="1" destOrd="0" parTransId="{DC5A81F3-BD2F-431B-9647-BC4C13495A69}" sibTransId="{160BA125-8EF9-4652-A167-2EF4D9E695B4}"/>
    <dgm:cxn modelId="{8CED8B28-80F9-0F49-8A6E-994745FA0467}" type="presParOf" srcId="{FAB5BE18-871C-694D-B04B-0B4291A9BE43}" destId="{EA01B95D-8476-0F48-93F6-6D7500A1F718}" srcOrd="0" destOrd="0" presId="urn:microsoft.com/office/officeart/2005/8/layout/list1"/>
    <dgm:cxn modelId="{9ACEAB0A-64F7-2F4C-9A3B-44F58FD495B9}" type="presParOf" srcId="{EA01B95D-8476-0F48-93F6-6D7500A1F718}" destId="{0A8BF1F4-52E2-0248-8219-EF41421FB5B0}" srcOrd="0" destOrd="0" presId="urn:microsoft.com/office/officeart/2005/8/layout/list1"/>
    <dgm:cxn modelId="{AC724DA9-485B-2147-AFA0-3D9370172A88}" type="presParOf" srcId="{EA01B95D-8476-0F48-93F6-6D7500A1F718}" destId="{4CE2FCB7-8E6D-A541-9CF2-D572102E40E9}" srcOrd="1" destOrd="0" presId="urn:microsoft.com/office/officeart/2005/8/layout/list1"/>
    <dgm:cxn modelId="{733B7247-8F55-7D41-BC29-8FF7057A206F}" type="presParOf" srcId="{FAB5BE18-871C-694D-B04B-0B4291A9BE43}" destId="{06B10A0F-0061-1841-AF70-E48BD269A212}" srcOrd="1" destOrd="0" presId="urn:microsoft.com/office/officeart/2005/8/layout/list1"/>
    <dgm:cxn modelId="{8AE667C1-6861-5D41-A3EF-C94199EC944A}" type="presParOf" srcId="{FAB5BE18-871C-694D-B04B-0B4291A9BE43}" destId="{941699BA-8CD9-2640-98BE-AB4BFDCA20CA}" srcOrd="2" destOrd="0" presId="urn:microsoft.com/office/officeart/2005/8/layout/list1"/>
    <dgm:cxn modelId="{8F3B23D4-6379-F44D-9E3B-A804C390E2A3}" type="presParOf" srcId="{FAB5BE18-871C-694D-B04B-0B4291A9BE43}" destId="{197728E8-2770-3241-ABE6-E5B54D888CC2}" srcOrd="3" destOrd="0" presId="urn:microsoft.com/office/officeart/2005/8/layout/list1"/>
    <dgm:cxn modelId="{352EBC39-8C1C-B04B-9B95-27C42480D43A}" type="presParOf" srcId="{FAB5BE18-871C-694D-B04B-0B4291A9BE43}" destId="{C298FC47-197D-DF45-BA2A-875C990F6A8E}" srcOrd="4" destOrd="0" presId="urn:microsoft.com/office/officeart/2005/8/layout/list1"/>
    <dgm:cxn modelId="{A9867B10-C55C-EB49-BCC0-9FC39B50EBCF}" type="presParOf" srcId="{C298FC47-197D-DF45-BA2A-875C990F6A8E}" destId="{EBAB8768-0A25-4D4C-BDE8-26E1BDD6F35E}" srcOrd="0" destOrd="0" presId="urn:microsoft.com/office/officeart/2005/8/layout/list1"/>
    <dgm:cxn modelId="{5CB166B0-231B-E040-90DA-46C0672D7C0D}" type="presParOf" srcId="{C298FC47-197D-DF45-BA2A-875C990F6A8E}" destId="{A2EFE041-368B-0741-8F94-06C1AD5F7FED}" srcOrd="1" destOrd="0" presId="urn:microsoft.com/office/officeart/2005/8/layout/list1"/>
    <dgm:cxn modelId="{23172790-2DFA-DB43-B5EB-FE26BC1FE04B}" type="presParOf" srcId="{FAB5BE18-871C-694D-B04B-0B4291A9BE43}" destId="{8B133DA2-4FD2-924D-B74E-C615406A2BDB}" srcOrd="5" destOrd="0" presId="urn:microsoft.com/office/officeart/2005/8/layout/list1"/>
    <dgm:cxn modelId="{66DB76EC-0C7D-F24D-8051-F2D7DFC3DD88}" type="presParOf" srcId="{FAB5BE18-871C-694D-B04B-0B4291A9BE43}" destId="{F82A4EB8-92D5-C84B-B5BF-39761F1B2A4A}" srcOrd="6" destOrd="0" presId="urn:microsoft.com/office/officeart/2005/8/layout/list1"/>
    <dgm:cxn modelId="{524557C1-3DDA-FE49-A9FE-B2541C6CCFD3}" type="presParOf" srcId="{FAB5BE18-871C-694D-B04B-0B4291A9BE43}" destId="{4B42F8EB-3FBF-8848-8773-FB1FEAC161D3}" srcOrd="7" destOrd="0" presId="urn:microsoft.com/office/officeart/2005/8/layout/list1"/>
    <dgm:cxn modelId="{EA6B00C6-6DE6-DE44-AABE-466CF516A7D0}" type="presParOf" srcId="{FAB5BE18-871C-694D-B04B-0B4291A9BE43}" destId="{A47EC4A1-891B-6F4F-9063-E45B80FFCD9E}" srcOrd="8" destOrd="0" presId="urn:microsoft.com/office/officeart/2005/8/layout/list1"/>
    <dgm:cxn modelId="{45C70238-33E3-F648-8899-E542714030E3}" type="presParOf" srcId="{A47EC4A1-891B-6F4F-9063-E45B80FFCD9E}" destId="{53638FDA-D808-7F47-818A-10A92FB0228C}" srcOrd="0" destOrd="0" presId="urn:microsoft.com/office/officeart/2005/8/layout/list1"/>
    <dgm:cxn modelId="{9EE1A0D7-585A-424F-A58E-377B81BBB213}" type="presParOf" srcId="{A47EC4A1-891B-6F4F-9063-E45B80FFCD9E}" destId="{D3B2D2F3-571E-3A41-A2BF-173556BE70C4}" srcOrd="1" destOrd="0" presId="urn:microsoft.com/office/officeart/2005/8/layout/list1"/>
    <dgm:cxn modelId="{72816918-C7EC-C84C-AA51-60F89101460A}" type="presParOf" srcId="{FAB5BE18-871C-694D-B04B-0B4291A9BE43}" destId="{43E739E4-6D16-474B-9355-FD295AE979C9}" srcOrd="9" destOrd="0" presId="urn:microsoft.com/office/officeart/2005/8/layout/list1"/>
    <dgm:cxn modelId="{3A8BCF20-DE90-AA4A-972D-F5DE507FA9C7}" type="presParOf" srcId="{FAB5BE18-871C-694D-B04B-0B4291A9BE43}" destId="{AF774BEB-3341-2943-BB2A-6646788838B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C0304AC-0E16-483C-A292-599B1B073C35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28D7E5-408D-4B15-8B67-A897501469DC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dirty="0"/>
            <a:t>Formulating the multi-objective optimization problem</a:t>
          </a:r>
        </a:p>
      </dgm:t>
    </dgm:pt>
    <dgm:pt modelId="{0A32BE52-9BEA-4A79-B7D3-82C9CA0AA706}" type="parTrans" cxnId="{23A06062-7F23-4803-8C75-4B9EE3E0DAA9}">
      <dgm:prSet/>
      <dgm:spPr/>
      <dgm:t>
        <a:bodyPr/>
        <a:lstStyle/>
        <a:p>
          <a:endParaRPr lang="en-US"/>
        </a:p>
      </dgm:t>
    </dgm:pt>
    <dgm:pt modelId="{74F6B1FF-FED2-4229-8285-BED467575DE8}" type="sibTrans" cxnId="{23A06062-7F23-4803-8C75-4B9EE3E0DAA9}">
      <dgm:prSet/>
      <dgm:spPr/>
      <dgm:t>
        <a:bodyPr/>
        <a:lstStyle/>
        <a:p>
          <a:endParaRPr lang="en-US"/>
        </a:p>
      </dgm:t>
    </dgm:pt>
    <dgm:pt modelId="{BD18BFB1-A2F3-43A3-81E7-F9AA5069646C}">
      <dgm:prSet/>
      <dgm:spPr/>
      <dgm:t>
        <a:bodyPr/>
        <a:lstStyle/>
        <a:p>
          <a:r>
            <a:rPr lang="en-US" dirty="0"/>
            <a:t>Formulate mathematical model for energy consumption and execution time</a:t>
          </a:r>
        </a:p>
      </dgm:t>
    </dgm:pt>
    <dgm:pt modelId="{051F621B-7E2A-45D3-BF55-C0DFDB3E2878}" type="parTrans" cxnId="{C0A0309B-12E8-4F97-A368-DB53F23958CE}">
      <dgm:prSet/>
      <dgm:spPr/>
      <dgm:t>
        <a:bodyPr/>
        <a:lstStyle/>
        <a:p>
          <a:endParaRPr lang="en-US"/>
        </a:p>
      </dgm:t>
    </dgm:pt>
    <dgm:pt modelId="{896DDCAD-47B8-4941-913E-9C93D8512B59}" type="sibTrans" cxnId="{C0A0309B-12E8-4F97-A368-DB53F23958CE}">
      <dgm:prSet/>
      <dgm:spPr/>
      <dgm:t>
        <a:bodyPr/>
        <a:lstStyle/>
        <a:p>
          <a:endParaRPr lang="en-US"/>
        </a:p>
      </dgm:t>
    </dgm:pt>
    <dgm:pt modelId="{29C62B86-DB25-49A7-BA8D-52DFCCEF86D2}">
      <dgm:prSet/>
      <dgm:spPr/>
      <dgm:t>
        <a:bodyPr/>
        <a:lstStyle/>
        <a:p>
          <a:r>
            <a:rPr lang="en-US" dirty="0"/>
            <a:t>Define multiple objectives: minimizing energy consumption (primary) and execution time (secondary)</a:t>
          </a:r>
        </a:p>
      </dgm:t>
    </dgm:pt>
    <dgm:pt modelId="{6E4ACEF2-1E8F-4FDE-B4D6-7A93343E1F88}" type="parTrans" cxnId="{053F02B3-09A6-4D9F-8959-5894E6E76C0B}">
      <dgm:prSet/>
      <dgm:spPr/>
      <dgm:t>
        <a:bodyPr/>
        <a:lstStyle/>
        <a:p>
          <a:endParaRPr lang="en-US"/>
        </a:p>
      </dgm:t>
    </dgm:pt>
    <dgm:pt modelId="{00521FA4-6616-4DCC-AB80-41D652F27EAF}" type="sibTrans" cxnId="{053F02B3-09A6-4D9F-8959-5894E6E76C0B}">
      <dgm:prSet/>
      <dgm:spPr/>
      <dgm:t>
        <a:bodyPr/>
        <a:lstStyle/>
        <a:p>
          <a:endParaRPr lang="en-US"/>
        </a:p>
      </dgm:t>
    </dgm:pt>
    <dgm:pt modelId="{92B1E1A2-41C4-4D2C-A6F0-7138EB3186C4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/>
            <a:t>Development of multi-objective energy-efficient task scheduling algorithm</a:t>
          </a:r>
        </a:p>
      </dgm:t>
    </dgm:pt>
    <dgm:pt modelId="{FF271588-8733-4A5E-A617-FCF7D9C8E8A0}" type="parTrans" cxnId="{6396CE09-5E26-481B-BC94-2A6B2175614E}">
      <dgm:prSet/>
      <dgm:spPr/>
      <dgm:t>
        <a:bodyPr/>
        <a:lstStyle/>
        <a:p>
          <a:endParaRPr lang="en-US"/>
        </a:p>
      </dgm:t>
    </dgm:pt>
    <dgm:pt modelId="{B6B51A92-7A1A-4A68-B94C-A27FB2702DF3}" type="sibTrans" cxnId="{6396CE09-5E26-481B-BC94-2A6B2175614E}">
      <dgm:prSet/>
      <dgm:spPr/>
      <dgm:t>
        <a:bodyPr/>
        <a:lstStyle/>
        <a:p>
          <a:endParaRPr lang="en-US"/>
        </a:p>
      </dgm:t>
    </dgm:pt>
    <dgm:pt modelId="{8A0B09E7-0199-4C91-8567-581A45CFAFA7}">
      <dgm:prSet/>
      <dgm:spPr/>
      <dgm:t>
        <a:bodyPr/>
        <a:lstStyle/>
        <a:p>
          <a:r>
            <a:rPr lang="en-US" dirty="0"/>
            <a:t>Implement modified algorithm on distributed processing scheduler</a:t>
          </a:r>
        </a:p>
      </dgm:t>
    </dgm:pt>
    <dgm:pt modelId="{DFE5A807-E242-4A7F-BE11-66376D43B514}" type="parTrans" cxnId="{CBDE5264-846E-4E39-997D-BC793C82E41C}">
      <dgm:prSet/>
      <dgm:spPr/>
      <dgm:t>
        <a:bodyPr/>
        <a:lstStyle/>
        <a:p>
          <a:endParaRPr lang="en-US"/>
        </a:p>
      </dgm:t>
    </dgm:pt>
    <dgm:pt modelId="{53BA9DE0-5BF5-46B5-8404-28BA91FAC746}" type="sibTrans" cxnId="{CBDE5264-846E-4E39-997D-BC793C82E41C}">
      <dgm:prSet/>
      <dgm:spPr/>
      <dgm:t>
        <a:bodyPr/>
        <a:lstStyle/>
        <a:p>
          <a:endParaRPr lang="en-US"/>
        </a:p>
      </dgm:t>
    </dgm:pt>
    <dgm:pt modelId="{447D7ECF-EDEC-4ED4-AE85-CF7BB2746BAD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/>
            <a:t>Performance Evaluation</a:t>
          </a:r>
        </a:p>
      </dgm:t>
    </dgm:pt>
    <dgm:pt modelId="{446A3A7A-BE32-470C-A1B2-26DBED9AE706}" type="parTrans" cxnId="{9282ACA3-A13F-4587-BA56-2AD490C7D404}">
      <dgm:prSet/>
      <dgm:spPr/>
      <dgm:t>
        <a:bodyPr/>
        <a:lstStyle/>
        <a:p>
          <a:endParaRPr lang="en-US"/>
        </a:p>
      </dgm:t>
    </dgm:pt>
    <dgm:pt modelId="{41ABAF7E-0CA2-4F75-AAEF-5EAE8EA9FDC9}" type="sibTrans" cxnId="{9282ACA3-A13F-4587-BA56-2AD490C7D404}">
      <dgm:prSet/>
      <dgm:spPr/>
      <dgm:t>
        <a:bodyPr/>
        <a:lstStyle/>
        <a:p>
          <a:endParaRPr lang="en-US"/>
        </a:p>
      </dgm:t>
    </dgm:pt>
    <dgm:pt modelId="{6D6CA5D4-BB38-4DD0-8461-21B464C1F4CF}">
      <dgm:prSet/>
      <dgm:spPr/>
      <dgm:t>
        <a:bodyPr/>
        <a:lstStyle/>
        <a:p>
          <a:r>
            <a:rPr lang="en-US" dirty="0"/>
            <a:t>Deploy test setup: Scheduler-modified distributed processing on default and improved platform</a:t>
          </a:r>
        </a:p>
      </dgm:t>
    </dgm:pt>
    <dgm:pt modelId="{A0279A9F-9EE7-434B-B17D-793BCF6645CE}" type="parTrans" cxnId="{716050E9-1D3F-4F2F-A0FC-09F93D0C7057}">
      <dgm:prSet/>
      <dgm:spPr/>
      <dgm:t>
        <a:bodyPr/>
        <a:lstStyle/>
        <a:p>
          <a:endParaRPr lang="en-US"/>
        </a:p>
      </dgm:t>
    </dgm:pt>
    <dgm:pt modelId="{01554B13-3411-4284-9A25-CD65FA370FEA}" type="sibTrans" cxnId="{716050E9-1D3F-4F2F-A0FC-09F93D0C7057}">
      <dgm:prSet/>
      <dgm:spPr/>
      <dgm:t>
        <a:bodyPr/>
        <a:lstStyle/>
        <a:p>
          <a:endParaRPr lang="en-US"/>
        </a:p>
      </dgm:t>
    </dgm:pt>
    <dgm:pt modelId="{0C75EA49-8C50-4A4D-A582-F041C977345B}">
      <dgm:prSet/>
      <dgm:spPr/>
      <dgm:t>
        <a:bodyPr/>
        <a:lstStyle/>
        <a:p>
          <a:r>
            <a:rPr lang="en-US" dirty="0"/>
            <a:t>Evaluate energy consumption, execution time, and resource utilization metrics</a:t>
          </a:r>
        </a:p>
      </dgm:t>
    </dgm:pt>
    <dgm:pt modelId="{5FBB37FC-3D1F-4946-BFC1-602EB678CB57}" type="parTrans" cxnId="{D264B650-7C9C-47BA-A663-B646CE53D116}">
      <dgm:prSet/>
      <dgm:spPr/>
      <dgm:t>
        <a:bodyPr/>
        <a:lstStyle/>
        <a:p>
          <a:endParaRPr lang="en-US"/>
        </a:p>
      </dgm:t>
    </dgm:pt>
    <dgm:pt modelId="{247E8CDC-9F35-4275-B0B2-A37506BEDDEA}" type="sibTrans" cxnId="{D264B650-7C9C-47BA-A663-B646CE53D116}">
      <dgm:prSet/>
      <dgm:spPr/>
      <dgm:t>
        <a:bodyPr/>
        <a:lstStyle/>
        <a:p>
          <a:endParaRPr lang="en-US"/>
        </a:p>
      </dgm:t>
    </dgm:pt>
    <dgm:pt modelId="{5148946A-F84F-3F4A-B43A-F7FFF0DFC3A7}">
      <dgm:prSet/>
      <dgm:spPr/>
      <dgm:t>
        <a:bodyPr/>
        <a:lstStyle/>
        <a:p>
          <a:r>
            <a:rPr lang="en-US" dirty="0"/>
            <a:t>Develop an algorithm to include mathematical model</a:t>
          </a:r>
        </a:p>
      </dgm:t>
    </dgm:pt>
    <dgm:pt modelId="{899BF260-1A7C-2F4C-9386-4C3A57174BD7}" type="parTrans" cxnId="{2B9B02D2-7BAC-FF49-9057-AB4B76057F7C}">
      <dgm:prSet/>
      <dgm:spPr/>
      <dgm:t>
        <a:bodyPr/>
        <a:lstStyle/>
        <a:p>
          <a:endParaRPr lang="en-US"/>
        </a:p>
      </dgm:t>
    </dgm:pt>
    <dgm:pt modelId="{1B3BE2AC-D6D9-244D-B7E1-F9B6ED43FA99}" type="sibTrans" cxnId="{2B9B02D2-7BAC-FF49-9057-AB4B76057F7C}">
      <dgm:prSet/>
      <dgm:spPr/>
      <dgm:t>
        <a:bodyPr/>
        <a:lstStyle/>
        <a:p>
          <a:endParaRPr lang="en-US"/>
        </a:p>
      </dgm:t>
    </dgm:pt>
    <dgm:pt modelId="{22F28F93-B287-1E4B-B539-444AB718E74D}" type="pres">
      <dgm:prSet presAssocID="{BC0304AC-0E16-483C-A292-599B1B073C35}" presName="linear" presStyleCnt="0">
        <dgm:presLayoutVars>
          <dgm:animLvl val="lvl"/>
          <dgm:resizeHandles val="exact"/>
        </dgm:presLayoutVars>
      </dgm:prSet>
      <dgm:spPr/>
    </dgm:pt>
    <dgm:pt modelId="{3E780BFE-3BE5-364C-8B3F-E3493AFDB239}" type="pres">
      <dgm:prSet presAssocID="{0F28D7E5-408D-4B15-8B67-A897501469DC}" presName="parentText" presStyleLbl="node1" presStyleIdx="0" presStyleCnt="3" custLinFactNeighborY="-7044">
        <dgm:presLayoutVars>
          <dgm:chMax val="0"/>
          <dgm:bulletEnabled val="1"/>
        </dgm:presLayoutVars>
      </dgm:prSet>
      <dgm:spPr/>
    </dgm:pt>
    <dgm:pt modelId="{2A12DAF6-17C6-5445-B4EF-8499294FF1B7}" type="pres">
      <dgm:prSet presAssocID="{0F28D7E5-408D-4B15-8B67-A897501469DC}" presName="childText" presStyleLbl="revTx" presStyleIdx="0" presStyleCnt="3">
        <dgm:presLayoutVars>
          <dgm:bulletEnabled val="1"/>
        </dgm:presLayoutVars>
      </dgm:prSet>
      <dgm:spPr/>
    </dgm:pt>
    <dgm:pt modelId="{F082A49C-5749-F641-A0D8-F85F9B7175B2}" type="pres">
      <dgm:prSet presAssocID="{92B1E1A2-41C4-4D2C-A6F0-7138EB3186C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6641EBD-6C78-324C-8F94-9A1CD61BAC52}" type="pres">
      <dgm:prSet presAssocID="{92B1E1A2-41C4-4D2C-A6F0-7138EB3186C4}" presName="childText" presStyleLbl="revTx" presStyleIdx="1" presStyleCnt="3">
        <dgm:presLayoutVars>
          <dgm:bulletEnabled val="1"/>
        </dgm:presLayoutVars>
      </dgm:prSet>
      <dgm:spPr/>
    </dgm:pt>
    <dgm:pt modelId="{DBD658A5-90FA-D745-801F-49C3D0628652}" type="pres">
      <dgm:prSet presAssocID="{447D7ECF-EDEC-4ED4-AE85-CF7BB2746BA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2E53621-0BB5-2341-86A9-3EAAFE66B018}" type="pres">
      <dgm:prSet presAssocID="{447D7ECF-EDEC-4ED4-AE85-CF7BB2746BA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6396CE09-5E26-481B-BC94-2A6B2175614E}" srcId="{BC0304AC-0E16-483C-A292-599B1B073C35}" destId="{92B1E1A2-41C4-4D2C-A6F0-7138EB3186C4}" srcOrd="1" destOrd="0" parTransId="{FF271588-8733-4A5E-A617-FCF7D9C8E8A0}" sibTransId="{B6B51A92-7A1A-4A68-B94C-A27FB2702DF3}"/>
    <dgm:cxn modelId="{D3F1972D-2D1F-CE4D-8CAA-6BB77DB29591}" type="presOf" srcId="{6D6CA5D4-BB38-4DD0-8461-21B464C1F4CF}" destId="{92E53621-0BB5-2341-86A9-3EAAFE66B018}" srcOrd="0" destOrd="0" presId="urn:microsoft.com/office/officeart/2005/8/layout/vList2"/>
    <dgm:cxn modelId="{F7E80740-2EFB-5543-9C78-3F4621923B09}" type="presOf" srcId="{0F28D7E5-408D-4B15-8B67-A897501469DC}" destId="{3E780BFE-3BE5-364C-8B3F-E3493AFDB239}" srcOrd="0" destOrd="0" presId="urn:microsoft.com/office/officeart/2005/8/layout/vList2"/>
    <dgm:cxn modelId="{FE065E41-67C6-8345-85D5-254495151120}" type="presOf" srcId="{29C62B86-DB25-49A7-BA8D-52DFCCEF86D2}" destId="{2A12DAF6-17C6-5445-B4EF-8499294FF1B7}" srcOrd="0" destOrd="1" presId="urn:microsoft.com/office/officeart/2005/8/layout/vList2"/>
    <dgm:cxn modelId="{D264B650-7C9C-47BA-A663-B646CE53D116}" srcId="{447D7ECF-EDEC-4ED4-AE85-CF7BB2746BAD}" destId="{0C75EA49-8C50-4A4D-A582-F041C977345B}" srcOrd="1" destOrd="0" parTransId="{5FBB37FC-3D1F-4946-BFC1-602EB678CB57}" sibTransId="{247E8CDC-9F35-4275-B0B2-A37506BEDDEA}"/>
    <dgm:cxn modelId="{23A06062-7F23-4803-8C75-4B9EE3E0DAA9}" srcId="{BC0304AC-0E16-483C-A292-599B1B073C35}" destId="{0F28D7E5-408D-4B15-8B67-A897501469DC}" srcOrd="0" destOrd="0" parTransId="{0A32BE52-9BEA-4A79-B7D3-82C9CA0AA706}" sibTransId="{74F6B1FF-FED2-4229-8285-BED467575DE8}"/>
    <dgm:cxn modelId="{CBDE5264-846E-4E39-997D-BC793C82E41C}" srcId="{92B1E1A2-41C4-4D2C-A6F0-7138EB3186C4}" destId="{8A0B09E7-0199-4C91-8567-581A45CFAFA7}" srcOrd="1" destOrd="0" parTransId="{DFE5A807-E242-4A7F-BE11-66376D43B514}" sibTransId="{53BA9DE0-5BF5-46B5-8404-28BA91FAC746}"/>
    <dgm:cxn modelId="{51F85388-8222-9B42-A6ED-5106D23F845A}" type="presOf" srcId="{447D7ECF-EDEC-4ED4-AE85-CF7BB2746BAD}" destId="{DBD658A5-90FA-D745-801F-49C3D0628652}" srcOrd="0" destOrd="0" presId="urn:microsoft.com/office/officeart/2005/8/layout/vList2"/>
    <dgm:cxn modelId="{AB870592-C572-7B49-8D51-59C44B3348F0}" type="presOf" srcId="{0C75EA49-8C50-4A4D-A582-F041C977345B}" destId="{92E53621-0BB5-2341-86A9-3EAAFE66B018}" srcOrd="0" destOrd="1" presId="urn:microsoft.com/office/officeart/2005/8/layout/vList2"/>
    <dgm:cxn modelId="{C0A0309B-12E8-4F97-A368-DB53F23958CE}" srcId="{0F28D7E5-408D-4B15-8B67-A897501469DC}" destId="{BD18BFB1-A2F3-43A3-81E7-F9AA5069646C}" srcOrd="0" destOrd="0" parTransId="{051F621B-7E2A-45D3-BF55-C0DFDB3E2878}" sibTransId="{896DDCAD-47B8-4941-913E-9C93D8512B59}"/>
    <dgm:cxn modelId="{9282ACA3-A13F-4587-BA56-2AD490C7D404}" srcId="{BC0304AC-0E16-483C-A292-599B1B073C35}" destId="{447D7ECF-EDEC-4ED4-AE85-CF7BB2746BAD}" srcOrd="2" destOrd="0" parTransId="{446A3A7A-BE32-470C-A1B2-26DBED9AE706}" sibTransId="{41ABAF7E-0CA2-4F75-AAEF-5EAE8EA9FDC9}"/>
    <dgm:cxn modelId="{4630D6AD-0694-184E-B6BF-9DDDF1FC763D}" type="presOf" srcId="{5148946A-F84F-3F4A-B43A-F7FFF0DFC3A7}" destId="{D6641EBD-6C78-324C-8F94-9A1CD61BAC52}" srcOrd="0" destOrd="0" presId="urn:microsoft.com/office/officeart/2005/8/layout/vList2"/>
    <dgm:cxn modelId="{A7CED2B0-F2DE-D14D-BF0B-060EAE5B586A}" type="presOf" srcId="{BC0304AC-0E16-483C-A292-599B1B073C35}" destId="{22F28F93-B287-1E4B-B539-444AB718E74D}" srcOrd="0" destOrd="0" presId="urn:microsoft.com/office/officeart/2005/8/layout/vList2"/>
    <dgm:cxn modelId="{053F02B3-09A6-4D9F-8959-5894E6E76C0B}" srcId="{0F28D7E5-408D-4B15-8B67-A897501469DC}" destId="{29C62B86-DB25-49A7-BA8D-52DFCCEF86D2}" srcOrd="1" destOrd="0" parTransId="{6E4ACEF2-1E8F-4FDE-B4D6-7A93343E1F88}" sibTransId="{00521FA4-6616-4DCC-AB80-41D652F27EAF}"/>
    <dgm:cxn modelId="{2B9B02D2-7BAC-FF49-9057-AB4B76057F7C}" srcId="{92B1E1A2-41C4-4D2C-A6F0-7138EB3186C4}" destId="{5148946A-F84F-3F4A-B43A-F7FFF0DFC3A7}" srcOrd="0" destOrd="0" parTransId="{899BF260-1A7C-2F4C-9386-4C3A57174BD7}" sibTransId="{1B3BE2AC-D6D9-244D-B7E1-F9B6ED43FA99}"/>
    <dgm:cxn modelId="{1DA5ECE7-6ED9-E04B-8E33-4F159266C3E7}" type="presOf" srcId="{92B1E1A2-41C4-4D2C-A6F0-7138EB3186C4}" destId="{F082A49C-5749-F641-A0D8-F85F9B7175B2}" srcOrd="0" destOrd="0" presId="urn:microsoft.com/office/officeart/2005/8/layout/vList2"/>
    <dgm:cxn modelId="{716050E9-1D3F-4F2F-A0FC-09F93D0C7057}" srcId="{447D7ECF-EDEC-4ED4-AE85-CF7BB2746BAD}" destId="{6D6CA5D4-BB38-4DD0-8461-21B464C1F4CF}" srcOrd="0" destOrd="0" parTransId="{A0279A9F-9EE7-434B-B17D-793BCF6645CE}" sibTransId="{01554B13-3411-4284-9A25-CD65FA370FEA}"/>
    <dgm:cxn modelId="{F7207DEC-5FA0-BD4C-B1F1-ADE26FB1E194}" type="presOf" srcId="{BD18BFB1-A2F3-43A3-81E7-F9AA5069646C}" destId="{2A12DAF6-17C6-5445-B4EF-8499294FF1B7}" srcOrd="0" destOrd="0" presId="urn:microsoft.com/office/officeart/2005/8/layout/vList2"/>
    <dgm:cxn modelId="{B5189BEE-1B2B-034D-A695-0C9AF0026E6A}" type="presOf" srcId="{8A0B09E7-0199-4C91-8567-581A45CFAFA7}" destId="{D6641EBD-6C78-324C-8F94-9A1CD61BAC52}" srcOrd="0" destOrd="1" presId="urn:microsoft.com/office/officeart/2005/8/layout/vList2"/>
    <dgm:cxn modelId="{394FA29C-2740-2045-B7DC-CD72A9FE0345}" type="presParOf" srcId="{22F28F93-B287-1E4B-B539-444AB718E74D}" destId="{3E780BFE-3BE5-364C-8B3F-E3493AFDB239}" srcOrd="0" destOrd="0" presId="urn:microsoft.com/office/officeart/2005/8/layout/vList2"/>
    <dgm:cxn modelId="{3F37D134-CEC8-714D-AAA8-8D8DEB1746DE}" type="presParOf" srcId="{22F28F93-B287-1E4B-B539-444AB718E74D}" destId="{2A12DAF6-17C6-5445-B4EF-8499294FF1B7}" srcOrd="1" destOrd="0" presId="urn:microsoft.com/office/officeart/2005/8/layout/vList2"/>
    <dgm:cxn modelId="{AA7D5DB3-C8A5-C247-81AA-1B2E9BA3C6DE}" type="presParOf" srcId="{22F28F93-B287-1E4B-B539-444AB718E74D}" destId="{F082A49C-5749-F641-A0D8-F85F9B7175B2}" srcOrd="2" destOrd="0" presId="urn:microsoft.com/office/officeart/2005/8/layout/vList2"/>
    <dgm:cxn modelId="{4D3A31BC-B0DA-2A49-9921-05FF71A39C7E}" type="presParOf" srcId="{22F28F93-B287-1E4B-B539-444AB718E74D}" destId="{D6641EBD-6C78-324C-8F94-9A1CD61BAC52}" srcOrd="3" destOrd="0" presId="urn:microsoft.com/office/officeart/2005/8/layout/vList2"/>
    <dgm:cxn modelId="{3C09D23D-846C-B340-A1C2-E44DDE05F289}" type="presParOf" srcId="{22F28F93-B287-1E4B-B539-444AB718E74D}" destId="{DBD658A5-90FA-D745-801F-49C3D0628652}" srcOrd="4" destOrd="0" presId="urn:microsoft.com/office/officeart/2005/8/layout/vList2"/>
    <dgm:cxn modelId="{743AA708-642B-EA40-BB07-86314C399B6D}" type="presParOf" srcId="{22F28F93-B287-1E4B-B539-444AB718E74D}" destId="{92E53621-0BB5-2341-86A9-3EAAFE66B01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EC958C0-070D-4E75-9DAF-C46310D454E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CF31559-9075-439B-9953-2A3D63611BB7}">
      <dgm:prSet/>
      <dgm:spPr/>
      <dgm:t>
        <a:bodyPr/>
        <a:lstStyle/>
        <a:p>
          <a:r>
            <a:rPr lang="en-US" b="1"/>
            <a:t>Community benefit: enabling energy efficiency practice</a:t>
          </a:r>
          <a:endParaRPr lang="en-US"/>
        </a:p>
      </dgm:t>
    </dgm:pt>
    <dgm:pt modelId="{53107AD3-ED4A-47CD-9E04-7686A21E5EB1}" type="parTrans" cxnId="{3EE03B85-7FF6-4B8B-8C43-10F30DBBC565}">
      <dgm:prSet/>
      <dgm:spPr/>
      <dgm:t>
        <a:bodyPr/>
        <a:lstStyle/>
        <a:p>
          <a:endParaRPr lang="en-US"/>
        </a:p>
      </dgm:t>
    </dgm:pt>
    <dgm:pt modelId="{AAD0FDC8-8C8D-454D-90C2-FFF6EE77378D}" type="sibTrans" cxnId="{3EE03B85-7FF6-4B8B-8C43-10F30DBBC565}">
      <dgm:prSet/>
      <dgm:spPr/>
      <dgm:t>
        <a:bodyPr/>
        <a:lstStyle/>
        <a:p>
          <a:endParaRPr lang="en-US"/>
        </a:p>
      </dgm:t>
    </dgm:pt>
    <dgm:pt modelId="{1A16A7C0-E859-4D20-80DB-371F66921DE2}">
      <dgm:prSet/>
      <dgm:spPr/>
      <dgm:t>
        <a:bodyPr/>
        <a:lstStyle/>
        <a:p>
          <a:r>
            <a:rPr lang="en-US"/>
            <a:t>Provide valuable insights into energy consumption patterns of cloud-based RSBD processing</a:t>
          </a:r>
        </a:p>
      </dgm:t>
    </dgm:pt>
    <dgm:pt modelId="{14EB2CA5-9895-49AA-A049-F5B939AD90FB}" type="parTrans" cxnId="{7C14F717-4419-4945-A1A2-2F4EC4FCF79E}">
      <dgm:prSet/>
      <dgm:spPr/>
      <dgm:t>
        <a:bodyPr/>
        <a:lstStyle/>
        <a:p>
          <a:endParaRPr lang="en-US"/>
        </a:p>
      </dgm:t>
    </dgm:pt>
    <dgm:pt modelId="{F1477BFC-C5A5-4DD5-BD8B-953010919EEB}" type="sibTrans" cxnId="{7C14F717-4419-4945-A1A2-2F4EC4FCF79E}">
      <dgm:prSet/>
      <dgm:spPr/>
      <dgm:t>
        <a:bodyPr/>
        <a:lstStyle/>
        <a:p>
          <a:endParaRPr lang="en-US"/>
        </a:p>
      </dgm:t>
    </dgm:pt>
    <dgm:pt modelId="{4B0FC2CB-72F8-4746-BA86-05CB8F8CD40F}">
      <dgm:prSet/>
      <dgm:spPr/>
      <dgm:t>
        <a:bodyPr/>
        <a:lstStyle/>
        <a:p>
          <a:r>
            <a:rPr lang="en-US"/>
            <a:t>Enhance community awareness and engagement in energy efficiency practice</a:t>
          </a:r>
        </a:p>
      </dgm:t>
    </dgm:pt>
    <dgm:pt modelId="{A432CC93-C353-4B51-96FD-C17111F74B20}" type="parTrans" cxnId="{08151798-AED6-48E0-BE23-7108868EDCBD}">
      <dgm:prSet/>
      <dgm:spPr/>
      <dgm:t>
        <a:bodyPr/>
        <a:lstStyle/>
        <a:p>
          <a:endParaRPr lang="en-US"/>
        </a:p>
      </dgm:t>
    </dgm:pt>
    <dgm:pt modelId="{367900DD-A536-4D64-8447-83872DC96E87}" type="sibTrans" cxnId="{08151798-AED6-48E0-BE23-7108868EDCBD}">
      <dgm:prSet/>
      <dgm:spPr/>
      <dgm:t>
        <a:bodyPr/>
        <a:lstStyle/>
        <a:p>
          <a:endParaRPr lang="en-US"/>
        </a:p>
      </dgm:t>
    </dgm:pt>
    <dgm:pt modelId="{30AAC214-F94F-4333-8312-D67847EF7B76}">
      <dgm:prSet/>
      <dgm:spPr/>
      <dgm:t>
        <a:bodyPr/>
        <a:lstStyle/>
        <a:p>
          <a:r>
            <a:rPr lang="en-US" b="1"/>
            <a:t>Broader applicability</a:t>
          </a:r>
          <a:endParaRPr lang="en-US"/>
        </a:p>
      </dgm:t>
    </dgm:pt>
    <dgm:pt modelId="{9989764C-BE02-4FDF-8391-7623DD7D4FB3}" type="parTrans" cxnId="{11ADDD0B-9864-4813-83B4-F24FBBE08573}">
      <dgm:prSet/>
      <dgm:spPr/>
      <dgm:t>
        <a:bodyPr/>
        <a:lstStyle/>
        <a:p>
          <a:endParaRPr lang="en-US"/>
        </a:p>
      </dgm:t>
    </dgm:pt>
    <dgm:pt modelId="{C61CD8D2-DF15-46DF-A418-B992EB54752E}" type="sibTrans" cxnId="{11ADDD0B-9864-4813-83B4-F24FBBE08573}">
      <dgm:prSet/>
      <dgm:spPr/>
      <dgm:t>
        <a:bodyPr/>
        <a:lstStyle/>
        <a:p>
          <a:endParaRPr lang="en-US"/>
        </a:p>
      </dgm:t>
    </dgm:pt>
    <dgm:pt modelId="{08661F4E-6DF6-4024-BC92-1896027BB584}">
      <dgm:prSet/>
      <dgm:spPr/>
      <dgm:t>
        <a:bodyPr/>
        <a:lstStyle/>
        <a:p>
          <a:r>
            <a:rPr lang="en-US"/>
            <a:t>Extend methodologies and findings to fields beyond remote sensing</a:t>
          </a:r>
        </a:p>
      </dgm:t>
    </dgm:pt>
    <dgm:pt modelId="{666AA4E6-0CD5-4541-A160-F11C4DB1C056}" type="parTrans" cxnId="{ECB448B8-7AC1-49E3-A14B-57368B945118}">
      <dgm:prSet/>
      <dgm:spPr/>
      <dgm:t>
        <a:bodyPr/>
        <a:lstStyle/>
        <a:p>
          <a:endParaRPr lang="en-US"/>
        </a:p>
      </dgm:t>
    </dgm:pt>
    <dgm:pt modelId="{2A35E7A8-6128-4280-BAA4-79B58F88A9E0}" type="sibTrans" cxnId="{ECB448B8-7AC1-49E3-A14B-57368B945118}">
      <dgm:prSet/>
      <dgm:spPr/>
      <dgm:t>
        <a:bodyPr/>
        <a:lstStyle/>
        <a:p>
          <a:endParaRPr lang="en-US"/>
        </a:p>
      </dgm:t>
    </dgm:pt>
    <dgm:pt modelId="{91BB3A2E-76F4-4AF5-89BF-DF75F91BF975}">
      <dgm:prSet/>
      <dgm:spPr/>
      <dgm:t>
        <a:bodyPr/>
        <a:lstStyle/>
        <a:p>
          <a:r>
            <a:rPr lang="en-US"/>
            <a:t>Generalize approaches to improve energy efficiency in various domains</a:t>
          </a:r>
        </a:p>
      </dgm:t>
    </dgm:pt>
    <dgm:pt modelId="{3D79AE09-F72A-49B5-9089-535920DA8CDB}" type="parTrans" cxnId="{BD45F157-B8E5-4FD9-8397-57E0855B25DE}">
      <dgm:prSet/>
      <dgm:spPr/>
      <dgm:t>
        <a:bodyPr/>
        <a:lstStyle/>
        <a:p>
          <a:endParaRPr lang="en-US"/>
        </a:p>
      </dgm:t>
    </dgm:pt>
    <dgm:pt modelId="{B86CD1EF-5804-46C7-B3DC-46FCE4AA8BED}" type="sibTrans" cxnId="{BD45F157-B8E5-4FD9-8397-57E0855B25DE}">
      <dgm:prSet/>
      <dgm:spPr/>
      <dgm:t>
        <a:bodyPr/>
        <a:lstStyle/>
        <a:p>
          <a:endParaRPr lang="en-US"/>
        </a:p>
      </dgm:t>
    </dgm:pt>
    <dgm:pt modelId="{4B1889B2-E076-4CAE-B7EF-BBC8A757727C}">
      <dgm:prSet/>
      <dgm:spPr/>
      <dgm:t>
        <a:bodyPr/>
        <a:lstStyle/>
        <a:p>
          <a:r>
            <a:rPr lang="en-US" b="1"/>
            <a:t>Potential extension for more optimization objective</a:t>
          </a:r>
          <a:endParaRPr lang="en-US"/>
        </a:p>
      </dgm:t>
    </dgm:pt>
    <dgm:pt modelId="{2E6B1BB7-7BB4-4B1E-9F3B-5A24E4149078}" type="parTrans" cxnId="{893F4172-2CE5-4FAF-81B5-9AC53FDEA3AB}">
      <dgm:prSet/>
      <dgm:spPr/>
      <dgm:t>
        <a:bodyPr/>
        <a:lstStyle/>
        <a:p>
          <a:endParaRPr lang="en-US"/>
        </a:p>
      </dgm:t>
    </dgm:pt>
    <dgm:pt modelId="{E6EA9010-D6D3-48BC-A1C9-1D5938B737F6}" type="sibTrans" cxnId="{893F4172-2CE5-4FAF-81B5-9AC53FDEA3AB}">
      <dgm:prSet/>
      <dgm:spPr/>
      <dgm:t>
        <a:bodyPr/>
        <a:lstStyle/>
        <a:p>
          <a:endParaRPr lang="en-US"/>
        </a:p>
      </dgm:t>
    </dgm:pt>
    <dgm:pt modelId="{F0BFC04A-B5A8-412E-8924-9F47BAE5829C}">
      <dgm:prSet/>
      <dgm:spPr/>
      <dgm:t>
        <a:bodyPr/>
        <a:lstStyle/>
        <a:p>
          <a:r>
            <a:rPr lang="en-US"/>
            <a:t>Cost optimization in public or on-premise cloud environment setup</a:t>
          </a:r>
        </a:p>
      </dgm:t>
    </dgm:pt>
    <dgm:pt modelId="{EE82C94D-FCA7-4DAD-A7FF-8169E4F7FC7A}" type="parTrans" cxnId="{5660F6F2-C983-4ED3-BB92-456FC2E19D94}">
      <dgm:prSet/>
      <dgm:spPr/>
      <dgm:t>
        <a:bodyPr/>
        <a:lstStyle/>
        <a:p>
          <a:endParaRPr lang="en-US"/>
        </a:p>
      </dgm:t>
    </dgm:pt>
    <dgm:pt modelId="{96B1C65A-4BA2-4837-98D0-C7404124DC91}" type="sibTrans" cxnId="{5660F6F2-C983-4ED3-BB92-456FC2E19D94}">
      <dgm:prSet/>
      <dgm:spPr/>
      <dgm:t>
        <a:bodyPr/>
        <a:lstStyle/>
        <a:p>
          <a:endParaRPr lang="en-US"/>
        </a:p>
      </dgm:t>
    </dgm:pt>
    <dgm:pt modelId="{27F2E95C-DD2D-4DA7-A12D-A9DC28414F60}">
      <dgm:prSet/>
      <dgm:spPr/>
      <dgm:t>
        <a:bodyPr/>
        <a:lstStyle/>
        <a:p>
          <a:r>
            <a:rPr lang="en-US"/>
            <a:t>Develop strategies that address both environmental and economic goals</a:t>
          </a:r>
        </a:p>
      </dgm:t>
    </dgm:pt>
    <dgm:pt modelId="{DDD87BBC-F6EB-4A2B-A243-345AC2DE3750}" type="parTrans" cxnId="{29E491AF-F0FC-4022-81BD-E0F369321DC8}">
      <dgm:prSet/>
      <dgm:spPr/>
      <dgm:t>
        <a:bodyPr/>
        <a:lstStyle/>
        <a:p>
          <a:endParaRPr lang="en-US"/>
        </a:p>
      </dgm:t>
    </dgm:pt>
    <dgm:pt modelId="{364B9F20-C130-4D54-A794-2FA6A053B93A}" type="sibTrans" cxnId="{29E491AF-F0FC-4022-81BD-E0F369321DC8}">
      <dgm:prSet/>
      <dgm:spPr/>
      <dgm:t>
        <a:bodyPr/>
        <a:lstStyle/>
        <a:p>
          <a:endParaRPr lang="en-US"/>
        </a:p>
      </dgm:t>
    </dgm:pt>
    <dgm:pt modelId="{46B743E8-ADCD-4E42-B82A-F1637E3424D1}" type="pres">
      <dgm:prSet presAssocID="{7EC958C0-070D-4E75-9DAF-C46310D454E5}" presName="root" presStyleCnt="0">
        <dgm:presLayoutVars>
          <dgm:dir/>
          <dgm:resizeHandles val="exact"/>
        </dgm:presLayoutVars>
      </dgm:prSet>
      <dgm:spPr/>
    </dgm:pt>
    <dgm:pt modelId="{2E486994-231E-4077-A043-3E6618475EBC}" type="pres">
      <dgm:prSet presAssocID="{3CF31559-9075-439B-9953-2A3D63611BB7}" presName="compNode" presStyleCnt="0"/>
      <dgm:spPr/>
    </dgm:pt>
    <dgm:pt modelId="{FBE0CB3C-F262-429C-8E59-D5930F519393}" type="pres">
      <dgm:prSet presAssocID="{3CF31559-9075-439B-9953-2A3D63611BB7}" presName="bgRect" presStyleLbl="bgShp" presStyleIdx="0" presStyleCnt="3"/>
      <dgm:spPr/>
    </dgm:pt>
    <dgm:pt modelId="{BA54E939-068B-46AC-B1E9-959E7EBDDE7B}" type="pres">
      <dgm:prSet presAssocID="{3CF31559-9075-439B-9953-2A3D63611BB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20558587-5259-4D43-959B-C2FF03EE4F73}" type="pres">
      <dgm:prSet presAssocID="{3CF31559-9075-439B-9953-2A3D63611BB7}" presName="spaceRect" presStyleCnt="0"/>
      <dgm:spPr/>
    </dgm:pt>
    <dgm:pt modelId="{3A2447FA-FDBA-4C3A-BF5F-2B1266502EB7}" type="pres">
      <dgm:prSet presAssocID="{3CF31559-9075-439B-9953-2A3D63611BB7}" presName="parTx" presStyleLbl="revTx" presStyleIdx="0" presStyleCnt="6">
        <dgm:presLayoutVars>
          <dgm:chMax val="0"/>
          <dgm:chPref val="0"/>
        </dgm:presLayoutVars>
      </dgm:prSet>
      <dgm:spPr/>
    </dgm:pt>
    <dgm:pt modelId="{9A16B285-C6E7-4F8A-9D98-BF9E1B637B80}" type="pres">
      <dgm:prSet presAssocID="{3CF31559-9075-439B-9953-2A3D63611BB7}" presName="desTx" presStyleLbl="revTx" presStyleIdx="1" presStyleCnt="6">
        <dgm:presLayoutVars/>
      </dgm:prSet>
      <dgm:spPr/>
    </dgm:pt>
    <dgm:pt modelId="{97865D76-49C7-410F-8DE3-07C0F1A86F9C}" type="pres">
      <dgm:prSet presAssocID="{AAD0FDC8-8C8D-454D-90C2-FFF6EE77378D}" presName="sibTrans" presStyleCnt="0"/>
      <dgm:spPr/>
    </dgm:pt>
    <dgm:pt modelId="{109AECEB-C4DF-44EB-A329-7F47EBF69883}" type="pres">
      <dgm:prSet presAssocID="{30AAC214-F94F-4333-8312-D67847EF7B76}" presName="compNode" presStyleCnt="0"/>
      <dgm:spPr/>
    </dgm:pt>
    <dgm:pt modelId="{9330A5EB-E5A1-4064-94D2-0CE369E862AC}" type="pres">
      <dgm:prSet presAssocID="{30AAC214-F94F-4333-8312-D67847EF7B76}" presName="bgRect" presStyleLbl="bgShp" presStyleIdx="1" presStyleCnt="3"/>
      <dgm:spPr/>
    </dgm:pt>
    <dgm:pt modelId="{C9C043FA-DA02-4351-8BE0-A966F65F5EE9}" type="pres">
      <dgm:prSet presAssocID="{30AAC214-F94F-4333-8312-D67847EF7B7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38BF43CF-A820-4BCD-9290-E297F1999E66}" type="pres">
      <dgm:prSet presAssocID="{30AAC214-F94F-4333-8312-D67847EF7B76}" presName="spaceRect" presStyleCnt="0"/>
      <dgm:spPr/>
    </dgm:pt>
    <dgm:pt modelId="{DE07D428-E67D-4490-AB28-2884F2E11FC2}" type="pres">
      <dgm:prSet presAssocID="{30AAC214-F94F-4333-8312-D67847EF7B76}" presName="parTx" presStyleLbl="revTx" presStyleIdx="2" presStyleCnt="6">
        <dgm:presLayoutVars>
          <dgm:chMax val="0"/>
          <dgm:chPref val="0"/>
        </dgm:presLayoutVars>
      </dgm:prSet>
      <dgm:spPr/>
    </dgm:pt>
    <dgm:pt modelId="{7620BF2C-31F1-49C6-8439-33C19D9E2826}" type="pres">
      <dgm:prSet presAssocID="{30AAC214-F94F-4333-8312-D67847EF7B76}" presName="desTx" presStyleLbl="revTx" presStyleIdx="3" presStyleCnt="6">
        <dgm:presLayoutVars/>
      </dgm:prSet>
      <dgm:spPr/>
    </dgm:pt>
    <dgm:pt modelId="{9D9E22B8-D363-489C-AFD2-8D0C10A064B7}" type="pres">
      <dgm:prSet presAssocID="{C61CD8D2-DF15-46DF-A418-B992EB54752E}" presName="sibTrans" presStyleCnt="0"/>
      <dgm:spPr/>
    </dgm:pt>
    <dgm:pt modelId="{BAE284E7-963D-412A-9A97-55F83D4BBC78}" type="pres">
      <dgm:prSet presAssocID="{4B1889B2-E076-4CAE-B7EF-BBC8A757727C}" presName="compNode" presStyleCnt="0"/>
      <dgm:spPr/>
    </dgm:pt>
    <dgm:pt modelId="{53230BE3-4B12-45E0-AE69-860E8191B78B}" type="pres">
      <dgm:prSet presAssocID="{4B1889B2-E076-4CAE-B7EF-BBC8A757727C}" presName="bgRect" presStyleLbl="bgShp" presStyleIdx="2" presStyleCnt="3"/>
      <dgm:spPr/>
    </dgm:pt>
    <dgm:pt modelId="{8277F2C1-9898-4B55-9440-35E79E58B7FD}" type="pres">
      <dgm:prSet presAssocID="{4B1889B2-E076-4CAE-B7EF-BBC8A757727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2D12CA5D-F0FF-4B49-BDF0-EA030CD0AD07}" type="pres">
      <dgm:prSet presAssocID="{4B1889B2-E076-4CAE-B7EF-BBC8A757727C}" presName="spaceRect" presStyleCnt="0"/>
      <dgm:spPr/>
    </dgm:pt>
    <dgm:pt modelId="{1059EA01-BF10-4F24-A029-3295726911EE}" type="pres">
      <dgm:prSet presAssocID="{4B1889B2-E076-4CAE-B7EF-BBC8A757727C}" presName="parTx" presStyleLbl="revTx" presStyleIdx="4" presStyleCnt="6">
        <dgm:presLayoutVars>
          <dgm:chMax val="0"/>
          <dgm:chPref val="0"/>
        </dgm:presLayoutVars>
      </dgm:prSet>
      <dgm:spPr/>
    </dgm:pt>
    <dgm:pt modelId="{F2FAFD42-D0A7-4150-B4CB-D72973CAE0F8}" type="pres">
      <dgm:prSet presAssocID="{4B1889B2-E076-4CAE-B7EF-BBC8A757727C}" presName="desTx" presStyleLbl="revTx" presStyleIdx="5" presStyleCnt="6">
        <dgm:presLayoutVars/>
      </dgm:prSet>
      <dgm:spPr/>
    </dgm:pt>
  </dgm:ptLst>
  <dgm:cxnLst>
    <dgm:cxn modelId="{11ADDD0B-9864-4813-83B4-F24FBBE08573}" srcId="{7EC958C0-070D-4E75-9DAF-C46310D454E5}" destId="{30AAC214-F94F-4333-8312-D67847EF7B76}" srcOrd="1" destOrd="0" parTransId="{9989764C-BE02-4FDF-8391-7623DD7D4FB3}" sibTransId="{C61CD8D2-DF15-46DF-A418-B992EB54752E}"/>
    <dgm:cxn modelId="{7C14F717-4419-4945-A1A2-2F4EC4FCF79E}" srcId="{3CF31559-9075-439B-9953-2A3D63611BB7}" destId="{1A16A7C0-E859-4D20-80DB-371F66921DE2}" srcOrd="0" destOrd="0" parTransId="{14EB2CA5-9895-49AA-A049-F5B939AD90FB}" sibTransId="{F1477BFC-C5A5-4DD5-BD8B-953010919EEB}"/>
    <dgm:cxn modelId="{BD45F157-B8E5-4FD9-8397-57E0855B25DE}" srcId="{30AAC214-F94F-4333-8312-D67847EF7B76}" destId="{91BB3A2E-76F4-4AF5-89BF-DF75F91BF975}" srcOrd="1" destOrd="0" parTransId="{3D79AE09-F72A-49B5-9089-535920DA8CDB}" sibTransId="{B86CD1EF-5804-46C7-B3DC-46FCE4AA8BED}"/>
    <dgm:cxn modelId="{10E7A06B-C20A-4F3F-87EE-28CF9F856882}" type="presOf" srcId="{7EC958C0-070D-4E75-9DAF-C46310D454E5}" destId="{46B743E8-ADCD-4E42-B82A-F1637E3424D1}" srcOrd="0" destOrd="0" presId="urn:microsoft.com/office/officeart/2018/2/layout/IconVerticalSolidList"/>
    <dgm:cxn modelId="{893F4172-2CE5-4FAF-81B5-9AC53FDEA3AB}" srcId="{7EC958C0-070D-4E75-9DAF-C46310D454E5}" destId="{4B1889B2-E076-4CAE-B7EF-BBC8A757727C}" srcOrd="2" destOrd="0" parTransId="{2E6B1BB7-7BB4-4B1E-9F3B-5A24E4149078}" sibTransId="{E6EA9010-D6D3-48BC-A1C9-1D5938B737F6}"/>
    <dgm:cxn modelId="{35CC067C-3E0E-4962-BCE8-EA6F22C052B5}" type="presOf" srcId="{91BB3A2E-76F4-4AF5-89BF-DF75F91BF975}" destId="{7620BF2C-31F1-49C6-8439-33C19D9E2826}" srcOrd="0" destOrd="1" presId="urn:microsoft.com/office/officeart/2018/2/layout/IconVerticalSolidList"/>
    <dgm:cxn modelId="{02913F81-C6AE-49D5-B715-27DA3FEE1CF2}" type="presOf" srcId="{30AAC214-F94F-4333-8312-D67847EF7B76}" destId="{DE07D428-E67D-4490-AB28-2884F2E11FC2}" srcOrd="0" destOrd="0" presId="urn:microsoft.com/office/officeart/2018/2/layout/IconVerticalSolidList"/>
    <dgm:cxn modelId="{3EE03B85-7FF6-4B8B-8C43-10F30DBBC565}" srcId="{7EC958C0-070D-4E75-9DAF-C46310D454E5}" destId="{3CF31559-9075-439B-9953-2A3D63611BB7}" srcOrd="0" destOrd="0" parTransId="{53107AD3-ED4A-47CD-9E04-7686A21E5EB1}" sibTransId="{AAD0FDC8-8C8D-454D-90C2-FFF6EE77378D}"/>
    <dgm:cxn modelId="{2000DA87-41E2-4724-89E6-4E4F99C4D22D}" type="presOf" srcId="{3CF31559-9075-439B-9953-2A3D63611BB7}" destId="{3A2447FA-FDBA-4C3A-BF5F-2B1266502EB7}" srcOrd="0" destOrd="0" presId="urn:microsoft.com/office/officeart/2018/2/layout/IconVerticalSolidList"/>
    <dgm:cxn modelId="{C07E128A-DF45-4B62-A1F8-2B7079446277}" type="presOf" srcId="{F0BFC04A-B5A8-412E-8924-9F47BAE5829C}" destId="{F2FAFD42-D0A7-4150-B4CB-D72973CAE0F8}" srcOrd="0" destOrd="0" presId="urn:microsoft.com/office/officeart/2018/2/layout/IconVerticalSolidList"/>
    <dgm:cxn modelId="{08151798-AED6-48E0-BE23-7108868EDCBD}" srcId="{3CF31559-9075-439B-9953-2A3D63611BB7}" destId="{4B0FC2CB-72F8-4746-BA86-05CB8F8CD40F}" srcOrd="1" destOrd="0" parTransId="{A432CC93-C353-4B51-96FD-C17111F74B20}" sibTransId="{367900DD-A536-4D64-8447-83872DC96E87}"/>
    <dgm:cxn modelId="{F382439C-4B68-40AB-9FCC-DCF357143018}" type="presOf" srcId="{08661F4E-6DF6-4024-BC92-1896027BB584}" destId="{7620BF2C-31F1-49C6-8439-33C19D9E2826}" srcOrd="0" destOrd="0" presId="urn:microsoft.com/office/officeart/2018/2/layout/IconVerticalSolidList"/>
    <dgm:cxn modelId="{D5FAB89F-EE0C-4E64-8242-F219A59B3977}" type="presOf" srcId="{1A16A7C0-E859-4D20-80DB-371F66921DE2}" destId="{9A16B285-C6E7-4F8A-9D98-BF9E1B637B80}" srcOrd="0" destOrd="0" presId="urn:microsoft.com/office/officeart/2018/2/layout/IconVerticalSolidList"/>
    <dgm:cxn modelId="{C8A659AB-2356-4A77-8AEC-2D68BDF94982}" type="presOf" srcId="{4B0FC2CB-72F8-4746-BA86-05CB8F8CD40F}" destId="{9A16B285-C6E7-4F8A-9D98-BF9E1B637B80}" srcOrd="0" destOrd="1" presId="urn:microsoft.com/office/officeart/2018/2/layout/IconVerticalSolidList"/>
    <dgm:cxn modelId="{29E491AF-F0FC-4022-81BD-E0F369321DC8}" srcId="{4B1889B2-E076-4CAE-B7EF-BBC8A757727C}" destId="{27F2E95C-DD2D-4DA7-A12D-A9DC28414F60}" srcOrd="1" destOrd="0" parTransId="{DDD87BBC-F6EB-4A2B-A243-345AC2DE3750}" sibTransId="{364B9F20-C130-4D54-A794-2FA6A053B93A}"/>
    <dgm:cxn modelId="{ECB448B8-7AC1-49E3-A14B-57368B945118}" srcId="{30AAC214-F94F-4333-8312-D67847EF7B76}" destId="{08661F4E-6DF6-4024-BC92-1896027BB584}" srcOrd="0" destOrd="0" parTransId="{666AA4E6-0CD5-4541-A160-F11C4DB1C056}" sibTransId="{2A35E7A8-6128-4280-BAA4-79B58F88A9E0}"/>
    <dgm:cxn modelId="{2C0B79B9-A26A-405B-AF76-400A0197A9B9}" type="presOf" srcId="{27F2E95C-DD2D-4DA7-A12D-A9DC28414F60}" destId="{F2FAFD42-D0A7-4150-B4CB-D72973CAE0F8}" srcOrd="0" destOrd="1" presId="urn:microsoft.com/office/officeart/2018/2/layout/IconVerticalSolidList"/>
    <dgm:cxn modelId="{5B5652D3-7E28-4A91-974E-4C5666D0F4C0}" type="presOf" srcId="{4B1889B2-E076-4CAE-B7EF-BBC8A757727C}" destId="{1059EA01-BF10-4F24-A029-3295726911EE}" srcOrd="0" destOrd="0" presId="urn:microsoft.com/office/officeart/2018/2/layout/IconVerticalSolidList"/>
    <dgm:cxn modelId="{5660F6F2-C983-4ED3-BB92-456FC2E19D94}" srcId="{4B1889B2-E076-4CAE-B7EF-BBC8A757727C}" destId="{F0BFC04A-B5A8-412E-8924-9F47BAE5829C}" srcOrd="0" destOrd="0" parTransId="{EE82C94D-FCA7-4DAD-A7FF-8169E4F7FC7A}" sibTransId="{96B1C65A-4BA2-4837-98D0-C7404124DC91}"/>
    <dgm:cxn modelId="{D44F34C4-B385-43C7-AC13-EE08A1DAD7AB}" type="presParOf" srcId="{46B743E8-ADCD-4E42-B82A-F1637E3424D1}" destId="{2E486994-231E-4077-A043-3E6618475EBC}" srcOrd="0" destOrd="0" presId="urn:microsoft.com/office/officeart/2018/2/layout/IconVerticalSolidList"/>
    <dgm:cxn modelId="{4FB6D59F-DDBC-43B2-9AE7-B60155616072}" type="presParOf" srcId="{2E486994-231E-4077-A043-3E6618475EBC}" destId="{FBE0CB3C-F262-429C-8E59-D5930F519393}" srcOrd="0" destOrd="0" presId="urn:microsoft.com/office/officeart/2018/2/layout/IconVerticalSolidList"/>
    <dgm:cxn modelId="{1DB31DA2-DCE0-486D-B3DF-3A19A156E172}" type="presParOf" srcId="{2E486994-231E-4077-A043-3E6618475EBC}" destId="{BA54E939-068B-46AC-B1E9-959E7EBDDE7B}" srcOrd="1" destOrd="0" presId="urn:microsoft.com/office/officeart/2018/2/layout/IconVerticalSolidList"/>
    <dgm:cxn modelId="{EA55D2C9-95A5-4D5C-9E0B-3EECA5CF380D}" type="presParOf" srcId="{2E486994-231E-4077-A043-3E6618475EBC}" destId="{20558587-5259-4D43-959B-C2FF03EE4F73}" srcOrd="2" destOrd="0" presId="urn:microsoft.com/office/officeart/2018/2/layout/IconVerticalSolidList"/>
    <dgm:cxn modelId="{6AFB0ABE-3478-4EFF-BB41-5884B5D5E19D}" type="presParOf" srcId="{2E486994-231E-4077-A043-3E6618475EBC}" destId="{3A2447FA-FDBA-4C3A-BF5F-2B1266502EB7}" srcOrd="3" destOrd="0" presId="urn:microsoft.com/office/officeart/2018/2/layout/IconVerticalSolidList"/>
    <dgm:cxn modelId="{C984D667-D985-4487-A40C-72BE5BD4BB87}" type="presParOf" srcId="{2E486994-231E-4077-A043-3E6618475EBC}" destId="{9A16B285-C6E7-4F8A-9D98-BF9E1B637B80}" srcOrd="4" destOrd="0" presId="urn:microsoft.com/office/officeart/2018/2/layout/IconVerticalSolidList"/>
    <dgm:cxn modelId="{92AE2976-4540-405A-AD35-B95A33DCA38F}" type="presParOf" srcId="{46B743E8-ADCD-4E42-B82A-F1637E3424D1}" destId="{97865D76-49C7-410F-8DE3-07C0F1A86F9C}" srcOrd="1" destOrd="0" presId="urn:microsoft.com/office/officeart/2018/2/layout/IconVerticalSolidList"/>
    <dgm:cxn modelId="{F2A48D0F-B9B0-475F-8386-F63518D9B992}" type="presParOf" srcId="{46B743E8-ADCD-4E42-B82A-F1637E3424D1}" destId="{109AECEB-C4DF-44EB-A329-7F47EBF69883}" srcOrd="2" destOrd="0" presId="urn:microsoft.com/office/officeart/2018/2/layout/IconVerticalSolidList"/>
    <dgm:cxn modelId="{071367F0-784D-4195-870D-93DEB018A597}" type="presParOf" srcId="{109AECEB-C4DF-44EB-A329-7F47EBF69883}" destId="{9330A5EB-E5A1-4064-94D2-0CE369E862AC}" srcOrd="0" destOrd="0" presId="urn:microsoft.com/office/officeart/2018/2/layout/IconVerticalSolidList"/>
    <dgm:cxn modelId="{262C2029-C6DF-4B56-953A-B8778F97388A}" type="presParOf" srcId="{109AECEB-C4DF-44EB-A329-7F47EBF69883}" destId="{C9C043FA-DA02-4351-8BE0-A966F65F5EE9}" srcOrd="1" destOrd="0" presId="urn:microsoft.com/office/officeart/2018/2/layout/IconVerticalSolidList"/>
    <dgm:cxn modelId="{895EE2F1-77B6-49F5-9223-E1966D9117E4}" type="presParOf" srcId="{109AECEB-C4DF-44EB-A329-7F47EBF69883}" destId="{38BF43CF-A820-4BCD-9290-E297F1999E66}" srcOrd="2" destOrd="0" presId="urn:microsoft.com/office/officeart/2018/2/layout/IconVerticalSolidList"/>
    <dgm:cxn modelId="{09320B89-4AAC-4383-B4B6-671853B49C26}" type="presParOf" srcId="{109AECEB-C4DF-44EB-A329-7F47EBF69883}" destId="{DE07D428-E67D-4490-AB28-2884F2E11FC2}" srcOrd="3" destOrd="0" presId="urn:microsoft.com/office/officeart/2018/2/layout/IconVerticalSolidList"/>
    <dgm:cxn modelId="{55ED4F7B-F1B3-475D-BCB2-1D1303EB38D1}" type="presParOf" srcId="{109AECEB-C4DF-44EB-A329-7F47EBF69883}" destId="{7620BF2C-31F1-49C6-8439-33C19D9E2826}" srcOrd="4" destOrd="0" presId="urn:microsoft.com/office/officeart/2018/2/layout/IconVerticalSolidList"/>
    <dgm:cxn modelId="{A22CC3AE-A51B-40CE-B26F-F224C625C424}" type="presParOf" srcId="{46B743E8-ADCD-4E42-B82A-F1637E3424D1}" destId="{9D9E22B8-D363-489C-AFD2-8D0C10A064B7}" srcOrd="3" destOrd="0" presId="urn:microsoft.com/office/officeart/2018/2/layout/IconVerticalSolidList"/>
    <dgm:cxn modelId="{3CD5FD10-0FF8-4C6C-A8EC-95AD3AA63D08}" type="presParOf" srcId="{46B743E8-ADCD-4E42-B82A-F1637E3424D1}" destId="{BAE284E7-963D-412A-9A97-55F83D4BBC78}" srcOrd="4" destOrd="0" presId="urn:microsoft.com/office/officeart/2018/2/layout/IconVerticalSolidList"/>
    <dgm:cxn modelId="{24676808-C529-4EBE-ACCB-7B9914D3A5B6}" type="presParOf" srcId="{BAE284E7-963D-412A-9A97-55F83D4BBC78}" destId="{53230BE3-4B12-45E0-AE69-860E8191B78B}" srcOrd="0" destOrd="0" presId="urn:microsoft.com/office/officeart/2018/2/layout/IconVerticalSolidList"/>
    <dgm:cxn modelId="{BAF4A000-A35E-4BCB-8512-06A07BB556FA}" type="presParOf" srcId="{BAE284E7-963D-412A-9A97-55F83D4BBC78}" destId="{8277F2C1-9898-4B55-9440-35E79E58B7FD}" srcOrd="1" destOrd="0" presId="urn:microsoft.com/office/officeart/2018/2/layout/IconVerticalSolidList"/>
    <dgm:cxn modelId="{AE1301D0-5DD8-4E81-9381-888605237808}" type="presParOf" srcId="{BAE284E7-963D-412A-9A97-55F83D4BBC78}" destId="{2D12CA5D-F0FF-4B49-BDF0-EA030CD0AD07}" srcOrd="2" destOrd="0" presId="urn:microsoft.com/office/officeart/2018/2/layout/IconVerticalSolidList"/>
    <dgm:cxn modelId="{A2454F65-EC3E-4EB1-BD61-281A87D3276A}" type="presParOf" srcId="{BAE284E7-963D-412A-9A97-55F83D4BBC78}" destId="{1059EA01-BF10-4F24-A029-3295726911EE}" srcOrd="3" destOrd="0" presId="urn:microsoft.com/office/officeart/2018/2/layout/IconVerticalSolidList"/>
    <dgm:cxn modelId="{8F448BFC-BE90-4C7A-86C9-EF39441D7994}" type="presParOf" srcId="{BAE284E7-963D-412A-9A97-55F83D4BBC78}" destId="{F2FAFD42-D0A7-4150-B4CB-D72973CAE0F8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32F61-6423-8243-9999-0F8AF8527529}">
      <dsp:nvSpPr>
        <dsp:cNvPr id="0" name=""/>
        <dsp:cNvSpPr/>
      </dsp:nvSpPr>
      <dsp:spPr>
        <a:xfrm>
          <a:off x="9969989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629896" y="204286"/>
              </a:lnTo>
              <a:lnTo>
                <a:pt x="629896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51510-D18A-4341-8104-1BCF34DD1E38}">
      <dsp:nvSpPr>
        <dsp:cNvPr id="0" name=""/>
        <dsp:cNvSpPr/>
      </dsp:nvSpPr>
      <dsp:spPr>
        <a:xfrm>
          <a:off x="9340093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629896" y="0"/>
              </a:moveTo>
              <a:lnTo>
                <a:pt x="629896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5E87E1-13CF-E74B-8687-E4737B041E5C}">
      <dsp:nvSpPr>
        <dsp:cNvPr id="0" name=""/>
        <dsp:cNvSpPr/>
      </dsp:nvSpPr>
      <dsp:spPr>
        <a:xfrm>
          <a:off x="5875662" y="1133078"/>
          <a:ext cx="4094327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4094327" y="204286"/>
              </a:lnTo>
              <a:lnTo>
                <a:pt x="4094327" y="299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6CBEF5-DFAA-8D4F-8421-B7504DA906A9}">
      <dsp:nvSpPr>
        <dsp:cNvPr id="0" name=""/>
        <dsp:cNvSpPr/>
      </dsp:nvSpPr>
      <dsp:spPr>
        <a:xfrm>
          <a:off x="7450403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629896" y="204286"/>
              </a:lnTo>
              <a:lnTo>
                <a:pt x="629896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8710A-EAA4-E649-8BFB-B2D713F41276}">
      <dsp:nvSpPr>
        <dsp:cNvPr id="0" name=""/>
        <dsp:cNvSpPr/>
      </dsp:nvSpPr>
      <dsp:spPr>
        <a:xfrm>
          <a:off x="6820507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629896" y="0"/>
              </a:moveTo>
              <a:lnTo>
                <a:pt x="629896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014A0C-9A75-2C4A-8695-11F644E3A24E}">
      <dsp:nvSpPr>
        <dsp:cNvPr id="0" name=""/>
        <dsp:cNvSpPr/>
      </dsp:nvSpPr>
      <dsp:spPr>
        <a:xfrm>
          <a:off x="5875662" y="1133078"/>
          <a:ext cx="1574741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1574741" y="204286"/>
              </a:lnTo>
              <a:lnTo>
                <a:pt x="1574741" y="299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5132B-8F88-424F-83BC-952B27A24A3E}">
      <dsp:nvSpPr>
        <dsp:cNvPr id="0" name=""/>
        <dsp:cNvSpPr/>
      </dsp:nvSpPr>
      <dsp:spPr>
        <a:xfrm>
          <a:off x="4930817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629896" y="204286"/>
              </a:lnTo>
              <a:lnTo>
                <a:pt x="629896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619D8-95CC-1E44-891E-EF79A2025A17}">
      <dsp:nvSpPr>
        <dsp:cNvPr id="0" name=""/>
        <dsp:cNvSpPr/>
      </dsp:nvSpPr>
      <dsp:spPr>
        <a:xfrm>
          <a:off x="4300921" y="2087371"/>
          <a:ext cx="629896" cy="299773"/>
        </a:xfrm>
        <a:custGeom>
          <a:avLst/>
          <a:gdLst/>
          <a:ahLst/>
          <a:cxnLst/>
          <a:rect l="0" t="0" r="0" b="0"/>
          <a:pathLst>
            <a:path>
              <a:moveTo>
                <a:pt x="629896" y="0"/>
              </a:moveTo>
              <a:lnTo>
                <a:pt x="629896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1CAB5-A0EB-C749-96EA-F2BDE759D9EF}">
      <dsp:nvSpPr>
        <dsp:cNvPr id="0" name=""/>
        <dsp:cNvSpPr/>
      </dsp:nvSpPr>
      <dsp:spPr>
        <a:xfrm>
          <a:off x="4930817" y="1133078"/>
          <a:ext cx="944844" cy="299773"/>
        </a:xfrm>
        <a:custGeom>
          <a:avLst/>
          <a:gdLst/>
          <a:ahLst/>
          <a:cxnLst/>
          <a:rect l="0" t="0" r="0" b="0"/>
          <a:pathLst>
            <a:path>
              <a:moveTo>
                <a:pt x="944844" y="0"/>
              </a:moveTo>
              <a:lnTo>
                <a:pt x="944844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69B135-7DD8-944C-8962-D834AAEAD6CC}">
      <dsp:nvSpPr>
        <dsp:cNvPr id="0" name=""/>
        <dsp:cNvSpPr/>
      </dsp:nvSpPr>
      <dsp:spPr>
        <a:xfrm>
          <a:off x="1781335" y="2087371"/>
          <a:ext cx="1259793" cy="299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286"/>
              </a:lnTo>
              <a:lnTo>
                <a:pt x="1259793" y="204286"/>
              </a:lnTo>
              <a:lnTo>
                <a:pt x="1259793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184DB9-4BB8-2644-A2EC-AD95BD683D85}">
      <dsp:nvSpPr>
        <dsp:cNvPr id="0" name=""/>
        <dsp:cNvSpPr/>
      </dsp:nvSpPr>
      <dsp:spPr>
        <a:xfrm>
          <a:off x="1735615" y="2087371"/>
          <a:ext cx="91440" cy="2997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5789D8-ADD6-8F4A-950B-2BCBA1A37839}">
      <dsp:nvSpPr>
        <dsp:cNvPr id="0" name=""/>
        <dsp:cNvSpPr/>
      </dsp:nvSpPr>
      <dsp:spPr>
        <a:xfrm>
          <a:off x="521541" y="2087371"/>
          <a:ext cx="1259793" cy="299773"/>
        </a:xfrm>
        <a:custGeom>
          <a:avLst/>
          <a:gdLst/>
          <a:ahLst/>
          <a:cxnLst/>
          <a:rect l="0" t="0" r="0" b="0"/>
          <a:pathLst>
            <a:path>
              <a:moveTo>
                <a:pt x="1259793" y="0"/>
              </a:moveTo>
              <a:lnTo>
                <a:pt x="1259793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388FDF-DABF-F14A-8359-CE8446A496FC}">
      <dsp:nvSpPr>
        <dsp:cNvPr id="0" name=""/>
        <dsp:cNvSpPr/>
      </dsp:nvSpPr>
      <dsp:spPr>
        <a:xfrm>
          <a:off x="1781335" y="1133078"/>
          <a:ext cx="4094327" cy="299773"/>
        </a:xfrm>
        <a:custGeom>
          <a:avLst/>
          <a:gdLst/>
          <a:ahLst/>
          <a:cxnLst/>
          <a:rect l="0" t="0" r="0" b="0"/>
          <a:pathLst>
            <a:path>
              <a:moveTo>
                <a:pt x="4094327" y="0"/>
              </a:moveTo>
              <a:lnTo>
                <a:pt x="4094327" y="204286"/>
              </a:lnTo>
              <a:lnTo>
                <a:pt x="0" y="204286"/>
              </a:lnTo>
              <a:lnTo>
                <a:pt x="0" y="299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16F50-C90D-4E46-BD51-F6C2F04803CC}">
      <dsp:nvSpPr>
        <dsp:cNvPr id="0" name=""/>
        <dsp:cNvSpPr/>
      </dsp:nvSpPr>
      <dsp:spPr>
        <a:xfrm>
          <a:off x="5360292" y="478558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6F120C-9C2C-EB47-A0B8-F41652726C0E}">
      <dsp:nvSpPr>
        <dsp:cNvPr id="0" name=""/>
        <dsp:cNvSpPr/>
      </dsp:nvSpPr>
      <dsp:spPr>
        <a:xfrm>
          <a:off x="5474819" y="587359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Energy Efficiency</a:t>
          </a:r>
        </a:p>
      </dsp:txBody>
      <dsp:txXfrm>
        <a:off x="5493989" y="606529"/>
        <a:ext cx="992399" cy="616179"/>
      </dsp:txXfrm>
    </dsp:sp>
    <dsp:sp modelId="{ED9F32A2-E7AA-E44F-A1B4-45BD2FBD8D63}">
      <dsp:nvSpPr>
        <dsp:cNvPr id="0" name=""/>
        <dsp:cNvSpPr/>
      </dsp:nvSpPr>
      <dsp:spPr>
        <a:xfrm>
          <a:off x="1265965" y="1432851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99E6B3-0A17-5340-9E73-F3A3BE49813A}">
      <dsp:nvSpPr>
        <dsp:cNvPr id="0" name=""/>
        <dsp:cNvSpPr/>
      </dsp:nvSpPr>
      <dsp:spPr>
        <a:xfrm>
          <a:off x="1380491" y="1541652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Infrastructure</a:t>
          </a:r>
        </a:p>
      </dsp:txBody>
      <dsp:txXfrm>
        <a:off x="1399661" y="1560822"/>
        <a:ext cx="992399" cy="616179"/>
      </dsp:txXfrm>
    </dsp:sp>
    <dsp:sp modelId="{3C99BC88-5D9F-584C-AA61-92E500627121}">
      <dsp:nvSpPr>
        <dsp:cNvPr id="0" name=""/>
        <dsp:cNvSpPr/>
      </dsp:nvSpPr>
      <dsp:spPr>
        <a:xfrm>
          <a:off x="6172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626D09-183A-9E46-BFD7-F8C78E54865B}">
      <dsp:nvSpPr>
        <dsp:cNvPr id="0" name=""/>
        <dsp:cNvSpPr/>
      </dsp:nvSpPr>
      <dsp:spPr>
        <a:xfrm>
          <a:off x="120698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Frequency Scaling</a:t>
          </a:r>
        </a:p>
      </dsp:txBody>
      <dsp:txXfrm>
        <a:off x="139868" y="2515115"/>
        <a:ext cx="992399" cy="616179"/>
      </dsp:txXfrm>
    </dsp:sp>
    <dsp:sp modelId="{18F13BFF-5347-AB4F-947B-3CDF08F6E361}">
      <dsp:nvSpPr>
        <dsp:cNvPr id="0" name=""/>
        <dsp:cNvSpPr/>
      </dsp:nvSpPr>
      <dsp:spPr>
        <a:xfrm>
          <a:off x="1265965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D0A44C-E0C3-7042-B9FA-3E33077A1D66}">
      <dsp:nvSpPr>
        <dsp:cNvPr id="0" name=""/>
        <dsp:cNvSpPr/>
      </dsp:nvSpPr>
      <dsp:spPr>
        <a:xfrm>
          <a:off x="1380491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Node consolidation</a:t>
          </a:r>
        </a:p>
      </dsp:txBody>
      <dsp:txXfrm>
        <a:off x="1399661" y="2515115"/>
        <a:ext cx="992399" cy="616179"/>
      </dsp:txXfrm>
    </dsp:sp>
    <dsp:sp modelId="{781575D9-AED2-9A42-9BC8-D280D8938C46}">
      <dsp:nvSpPr>
        <dsp:cNvPr id="0" name=""/>
        <dsp:cNvSpPr/>
      </dsp:nvSpPr>
      <dsp:spPr>
        <a:xfrm>
          <a:off x="2525758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435DD-6AD9-294F-84F9-6FA6520CFB2A}">
      <dsp:nvSpPr>
        <dsp:cNvPr id="0" name=""/>
        <dsp:cNvSpPr/>
      </dsp:nvSpPr>
      <dsp:spPr>
        <a:xfrm>
          <a:off x="2640284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Reconfigurable Hardware</a:t>
          </a:r>
        </a:p>
      </dsp:txBody>
      <dsp:txXfrm>
        <a:off x="2659454" y="2515115"/>
        <a:ext cx="992399" cy="616179"/>
      </dsp:txXfrm>
    </dsp:sp>
    <dsp:sp modelId="{ADAAB1F6-B39B-C647-AD75-DCD18E4F5167}">
      <dsp:nvSpPr>
        <dsp:cNvPr id="0" name=""/>
        <dsp:cNvSpPr/>
      </dsp:nvSpPr>
      <dsp:spPr>
        <a:xfrm>
          <a:off x="4415447" y="1432851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CC022-BD8E-1142-B6EE-84598C85ADE5}">
      <dsp:nvSpPr>
        <dsp:cNvPr id="0" name=""/>
        <dsp:cNvSpPr/>
      </dsp:nvSpPr>
      <dsp:spPr>
        <a:xfrm>
          <a:off x="4529974" y="1541652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Distributed Processing</a:t>
          </a:r>
        </a:p>
      </dsp:txBody>
      <dsp:txXfrm>
        <a:off x="4549144" y="1560822"/>
        <a:ext cx="992399" cy="616179"/>
      </dsp:txXfrm>
    </dsp:sp>
    <dsp:sp modelId="{CAD91724-66AA-AC42-B172-AFD6CA0EDBC8}">
      <dsp:nvSpPr>
        <dsp:cNvPr id="0" name=""/>
        <dsp:cNvSpPr/>
      </dsp:nvSpPr>
      <dsp:spPr>
        <a:xfrm>
          <a:off x="3785551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9A9380-212D-1F40-A4CE-6548B91FA15E}">
      <dsp:nvSpPr>
        <dsp:cNvPr id="0" name=""/>
        <dsp:cNvSpPr/>
      </dsp:nvSpPr>
      <dsp:spPr>
        <a:xfrm>
          <a:off x="3900077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Task Scheduling</a:t>
          </a:r>
        </a:p>
      </dsp:txBody>
      <dsp:txXfrm>
        <a:off x="3919247" y="2515115"/>
        <a:ext cx="992399" cy="616179"/>
      </dsp:txXfrm>
    </dsp:sp>
    <dsp:sp modelId="{41818820-0169-B440-8DBC-EB7A964168E3}">
      <dsp:nvSpPr>
        <dsp:cNvPr id="0" name=""/>
        <dsp:cNvSpPr/>
      </dsp:nvSpPr>
      <dsp:spPr>
        <a:xfrm>
          <a:off x="5045344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3B341B-81A5-8B46-8A7E-825BEDAE6292}">
      <dsp:nvSpPr>
        <dsp:cNvPr id="0" name=""/>
        <dsp:cNvSpPr/>
      </dsp:nvSpPr>
      <dsp:spPr>
        <a:xfrm>
          <a:off x="5159870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Resource Allocation</a:t>
          </a:r>
        </a:p>
      </dsp:txBody>
      <dsp:txXfrm>
        <a:off x="5179040" y="2515115"/>
        <a:ext cx="992399" cy="616179"/>
      </dsp:txXfrm>
    </dsp:sp>
    <dsp:sp modelId="{EB12DC60-D80A-F746-B36A-5B21DFD6DE7F}">
      <dsp:nvSpPr>
        <dsp:cNvPr id="0" name=""/>
        <dsp:cNvSpPr/>
      </dsp:nvSpPr>
      <dsp:spPr>
        <a:xfrm>
          <a:off x="6935033" y="1432851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45722-E4D0-7A42-9C5A-3F62F5ABA451}">
      <dsp:nvSpPr>
        <dsp:cNvPr id="0" name=""/>
        <dsp:cNvSpPr/>
      </dsp:nvSpPr>
      <dsp:spPr>
        <a:xfrm>
          <a:off x="7049560" y="1541652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Data Management Platform</a:t>
          </a:r>
        </a:p>
      </dsp:txBody>
      <dsp:txXfrm>
        <a:off x="7068730" y="1560822"/>
        <a:ext cx="992399" cy="616179"/>
      </dsp:txXfrm>
    </dsp:sp>
    <dsp:sp modelId="{BA67962B-28BE-9341-A1D3-5869FDE052C4}">
      <dsp:nvSpPr>
        <dsp:cNvPr id="0" name=""/>
        <dsp:cNvSpPr/>
      </dsp:nvSpPr>
      <dsp:spPr>
        <a:xfrm>
          <a:off x="6305137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F4E17-B5AA-1041-8AD3-8C58E34E155B}">
      <dsp:nvSpPr>
        <dsp:cNvPr id="0" name=""/>
        <dsp:cNvSpPr/>
      </dsp:nvSpPr>
      <dsp:spPr>
        <a:xfrm>
          <a:off x="6419663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Rebalancing</a:t>
          </a:r>
        </a:p>
      </dsp:txBody>
      <dsp:txXfrm>
        <a:off x="6438833" y="2515115"/>
        <a:ext cx="992399" cy="616179"/>
      </dsp:txXfrm>
    </dsp:sp>
    <dsp:sp modelId="{E5899521-A8DC-2A49-8402-353527F73290}">
      <dsp:nvSpPr>
        <dsp:cNvPr id="0" name=""/>
        <dsp:cNvSpPr/>
      </dsp:nvSpPr>
      <dsp:spPr>
        <a:xfrm>
          <a:off x="7564930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C2F98F-62ED-7C44-896F-9BA26C42E873}">
      <dsp:nvSpPr>
        <dsp:cNvPr id="0" name=""/>
        <dsp:cNvSpPr/>
      </dsp:nvSpPr>
      <dsp:spPr>
        <a:xfrm>
          <a:off x="7679457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Hot/Cold Zone</a:t>
          </a:r>
        </a:p>
      </dsp:txBody>
      <dsp:txXfrm>
        <a:off x="7698627" y="2515115"/>
        <a:ext cx="992399" cy="616179"/>
      </dsp:txXfrm>
    </dsp:sp>
    <dsp:sp modelId="{ADBA442E-5A1F-7F4A-B3B3-83089AA6B806}">
      <dsp:nvSpPr>
        <dsp:cNvPr id="0" name=""/>
        <dsp:cNvSpPr/>
      </dsp:nvSpPr>
      <dsp:spPr>
        <a:xfrm>
          <a:off x="9454619" y="1432851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F2A9A-DC8A-744B-B5EA-573A157D0170}">
      <dsp:nvSpPr>
        <dsp:cNvPr id="0" name=""/>
        <dsp:cNvSpPr/>
      </dsp:nvSpPr>
      <dsp:spPr>
        <a:xfrm>
          <a:off x="9569146" y="1541652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Application</a:t>
          </a:r>
        </a:p>
      </dsp:txBody>
      <dsp:txXfrm>
        <a:off x="9588316" y="1560822"/>
        <a:ext cx="992399" cy="616179"/>
      </dsp:txXfrm>
    </dsp:sp>
    <dsp:sp modelId="{AF3B7053-67B1-2C4C-B87E-5D1B545E1C28}">
      <dsp:nvSpPr>
        <dsp:cNvPr id="0" name=""/>
        <dsp:cNvSpPr/>
      </dsp:nvSpPr>
      <dsp:spPr>
        <a:xfrm>
          <a:off x="8824723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DA2672-A70A-F94D-A52F-BEB0D1132747}">
      <dsp:nvSpPr>
        <dsp:cNvPr id="0" name=""/>
        <dsp:cNvSpPr/>
      </dsp:nvSpPr>
      <dsp:spPr>
        <a:xfrm>
          <a:off x="8939250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CPU-GPU Coprocessing</a:t>
          </a:r>
        </a:p>
      </dsp:txBody>
      <dsp:txXfrm>
        <a:off x="8958420" y="2515115"/>
        <a:ext cx="992399" cy="616179"/>
      </dsp:txXfrm>
    </dsp:sp>
    <dsp:sp modelId="{94A38BB7-6407-3846-A4E9-D5F8635C0D17}">
      <dsp:nvSpPr>
        <dsp:cNvPr id="0" name=""/>
        <dsp:cNvSpPr/>
      </dsp:nvSpPr>
      <dsp:spPr>
        <a:xfrm>
          <a:off x="10084516" y="2387145"/>
          <a:ext cx="1030739" cy="654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440BB-E4B1-D547-B2D6-FA8595AE7A90}">
      <dsp:nvSpPr>
        <dsp:cNvPr id="0" name=""/>
        <dsp:cNvSpPr/>
      </dsp:nvSpPr>
      <dsp:spPr>
        <a:xfrm>
          <a:off x="10199043" y="2495945"/>
          <a:ext cx="1030739" cy="654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GPU Kernel Tuning</a:t>
          </a:r>
        </a:p>
      </dsp:txBody>
      <dsp:txXfrm>
        <a:off x="10218213" y="2515115"/>
        <a:ext cx="992399" cy="6161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80732-18C1-45B0-A08E-CBD9726567B0}">
      <dsp:nvSpPr>
        <dsp:cNvPr id="0" name=""/>
        <dsp:cNvSpPr/>
      </dsp:nvSpPr>
      <dsp:spPr>
        <a:xfrm>
          <a:off x="0" y="3331"/>
          <a:ext cx="11052000" cy="70960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605AEA-F703-4956-888D-1468B7F8FE86}">
      <dsp:nvSpPr>
        <dsp:cNvPr id="0" name=""/>
        <dsp:cNvSpPr/>
      </dsp:nvSpPr>
      <dsp:spPr>
        <a:xfrm>
          <a:off x="214655" y="162992"/>
          <a:ext cx="390281" cy="3902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E5EF47-56A2-4B00-9C1B-B80FBEBC4E87}">
      <dsp:nvSpPr>
        <dsp:cNvPr id="0" name=""/>
        <dsp:cNvSpPr/>
      </dsp:nvSpPr>
      <dsp:spPr>
        <a:xfrm>
          <a:off x="819591" y="3331"/>
          <a:ext cx="4973400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Lack of energy-awareness in existing infrastructure orchestration strategy</a:t>
          </a:r>
          <a:endParaRPr lang="en-US" sz="1900" kern="1200" dirty="0"/>
        </a:p>
      </dsp:txBody>
      <dsp:txXfrm>
        <a:off x="819591" y="3331"/>
        <a:ext cx="4973400" cy="709603"/>
      </dsp:txXfrm>
    </dsp:sp>
    <dsp:sp modelId="{1074248D-B33E-453A-9CC0-6D7043869171}">
      <dsp:nvSpPr>
        <dsp:cNvPr id="0" name=""/>
        <dsp:cNvSpPr/>
      </dsp:nvSpPr>
      <dsp:spPr>
        <a:xfrm>
          <a:off x="5792991" y="3331"/>
          <a:ext cx="5259008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Existing scaling strategy based on load and fairness</a:t>
          </a:r>
          <a:endParaRPr lang="en-US" sz="1400" kern="1200" dirty="0"/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No priority based on energy efficiency </a:t>
          </a:r>
          <a:endParaRPr lang="en-US" sz="1400" kern="1200" dirty="0"/>
        </a:p>
      </dsp:txBody>
      <dsp:txXfrm>
        <a:off x="5792991" y="3331"/>
        <a:ext cx="5259008" cy="709603"/>
      </dsp:txXfrm>
    </dsp:sp>
    <dsp:sp modelId="{6BB84AC7-A653-441B-AF72-5570F82A8C64}">
      <dsp:nvSpPr>
        <dsp:cNvPr id="0" name=""/>
        <dsp:cNvSpPr/>
      </dsp:nvSpPr>
      <dsp:spPr>
        <a:xfrm>
          <a:off x="0" y="890335"/>
          <a:ext cx="11052000" cy="70960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4974CE-F101-4F98-BA20-72259C5DFE9F}">
      <dsp:nvSpPr>
        <dsp:cNvPr id="0" name=""/>
        <dsp:cNvSpPr/>
      </dsp:nvSpPr>
      <dsp:spPr>
        <a:xfrm>
          <a:off x="214655" y="1049996"/>
          <a:ext cx="390281" cy="3902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EBF53B-9707-494A-A7CB-0F178EEE05C2}">
      <dsp:nvSpPr>
        <dsp:cNvPr id="0" name=""/>
        <dsp:cNvSpPr/>
      </dsp:nvSpPr>
      <dsp:spPr>
        <a:xfrm>
          <a:off x="819591" y="890335"/>
          <a:ext cx="4973400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Inefficient Task Scheduling Mechanisms in Distributed Processing Framework</a:t>
          </a:r>
          <a:endParaRPr lang="en-US" sz="1900" kern="1200" dirty="0"/>
        </a:p>
      </dsp:txBody>
      <dsp:txXfrm>
        <a:off x="819591" y="890335"/>
        <a:ext cx="4973400" cy="709603"/>
      </dsp:txXfrm>
    </dsp:sp>
    <dsp:sp modelId="{6A3EE108-5158-47DF-9F15-904A6375D5E2}">
      <dsp:nvSpPr>
        <dsp:cNvPr id="0" name=""/>
        <dsp:cNvSpPr/>
      </dsp:nvSpPr>
      <dsp:spPr>
        <a:xfrm>
          <a:off x="5792991" y="890335"/>
          <a:ext cx="5259008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Default mechanisms prioritize fair task distribution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Energy efficiency is not the goal, not even criteria</a:t>
          </a:r>
          <a:endParaRPr lang="en-US" sz="1400" kern="1200" dirty="0"/>
        </a:p>
      </dsp:txBody>
      <dsp:txXfrm>
        <a:off x="5792991" y="890335"/>
        <a:ext cx="5259008" cy="709603"/>
      </dsp:txXfrm>
    </dsp:sp>
    <dsp:sp modelId="{4746ACB8-3507-4875-B9D6-E4C538440495}">
      <dsp:nvSpPr>
        <dsp:cNvPr id="0" name=""/>
        <dsp:cNvSpPr/>
      </dsp:nvSpPr>
      <dsp:spPr>
        <a:xfrm>
          <a:off x="0" y="1777339"/>
          <a:ext cx="11052000" cy="70960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319F4-84B3-4C40-86DA-AF97C214B965}">
      <dsp:nvSpPr>
        <dsp:cNvPr id="0" name=""/>
        <dsp:cNvSpPr/>
      </dsp:nvSpPr>
      <dsp:spPr>
        <a:xfrm>
          <a:off x="214655" y="1937000"/>
          <a:ext cx="390281" cy="3902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04DD87-220E-4C9E-8AF0-B654EC874579}">
      <dsp:nvSpPr>
        <dsp:cNvPr id="0" name=""/>
        <dsp:cNvSpPr/>
      </dsp:nvSpPr>
      <dsp:spPr>
        <a:xfrm>
          <a:off x="819591" y="1777339"/>
          <a:ext cx="4973400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Limitation in Application and Hardware Specific Approaches</a:t>
          </a:r>
          <a:endParaRPr lang="en-US" sz="1900" kern="1200" dirty="0"/>
        </a:p>
      </dsp:txBody>
      <dsp:txXfrm>
        <a:off x="819591" y="1777339"/>
        <a:ext cx="4973400" cy="709603"/>
      </dsp:txXfrm>
    </dsp:sp>
    <dsp:sp modelId="{B5BFD428-CB66-423B-85C3-0ADCBA5BF754}">
      <dsp:nvSpPr>
        <dsp:cNvPr id="0" name=""/>
        <dsp:cNvSpPr/>
      </dsp:nvSpPr>
      <dsp:spPr>
        <a:xfrm>
          <a:off x="5792991" y="1777339"/>
          <a:ext cx="5259008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High burden on developer to change the code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Costly hardware upgrades</a:t>
          </a:r>
          <a:endParaRPr lang="en-US" sz="1400" kern="1200" dirty="0"/>
        </a:p>
      </dsp:txBody>
      <dsp:txXfrm>
        <a:off x="5792991" y="1777339"/>
        <a:ext cx="5259008" cy="709603"/>
      </dsp:txXfrm>
    </dsp:sp>
    <dsp:sp modelId="{DAB0A27F-7ECE-284D-955B-9D8AC5E73B01}">
      <dsp:nvSpPr>
        <dsp:cNvPr id="0" name=""/>
        <dsp:cNvSpPr/>
      </dsp:nvSpPr>
      <dsp:spPr>
        <a:xfrm>
          <a:off x="0" y="2664344"/>
          <a:ext cx="11052000" cy="70960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8E3827-8B53-D14C-AE0B-5B8DAF8767FC}">
      <dsp:nvSpPr>
        <dsp:cNvPr id="0" name=""/>
        <dsp:cNvSpPr/>
      </dsp:nvSpPr>
      <dsp:spPr>
        <a:xfrm>
          <a:off x="214655" y="2824004"/>
          <a:ext cx="390281" cy="390281"/>
        </a:xfrm>
        <a:prstGeom prst="rect">
          <a:avLst/>
        </a:prstGeom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A8DE1D-D430-E94F-984F-58B50700E024}">
      <dsp:nvSpPr>
        <dsp:cNvPr id="0" name=""/>
        <dsp:cNvSpPr/>
      </dsp:nvSpPr>
      <dsp:spPr>
        <a:xfrm>
          <a:off x="819591" y="2664344"/>
          <a:ext cx="4973400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Lack of benchmarking framework and tools for understanding the energy consumption</a:t>
          </a:r>
          <a:endParaRPr lang="en-US" sz="1900" b="1" kern="1200" dirty="0"/>
        </a:p>
      </dsp:txBody>
      <dsp:txXfrm>
        <a:off x="819591" y="2664344"/>
        <a:ext cx="4973400" cy="709603"/>
      </dsp:txXfrm>
    </dsp:sp>
    <dsp:sp modelId="{96719A5C-14BF-ED42-AB88-568387755714}">
      <dsp:nvSpPr>
        <dsp:cNvPr id="0" name=""/>
        <dsp:cNvSpPr/>
      </dsp:nvSpPr>
      <dsp:spPr>
        <a:xfrm>
          <a:off x="5792991" y="2664344"/>
          <a:ext cx="5259008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Existing benchmarking framework and measurement toolkits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do not consider energy consumption</a:t>
          </a:r>
          <a:endParaRPr lang="en-US" sz="1400" kern="1200" dirty="0"/>
        </a:p>
      </dsp:txBody>
      <dsp:txXfrm>
        <a:off x="5792991" y="2664344"/>
        <a:ext cx="5259008" cy="709603"/>
      </dsp:txXfrm>
    </dsp:sp>
    <dsp:sp modelId="{026FE10A-F971-D840-A1CA-C5D3118A82D6}">
      <dsp:nvSpPr>
        <dsp:cNvPr id="0" name=""/>
        <dsp:cNvSpPr/>
      </dsp:nvSpPr>
      <dsp:spPr>
        <a:xfrm>
          <a:off x="0" y="3551348"/>
          <a:ext cx="11052000" cy="70960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4B6E1-C43E-8D4A-89B8-5224C5FFD878}">
      <dsp:nvSpPr>
        <dsp:cNvPr id="0" name=""/>
        <dsp:cNvSpPr/>
      </dsp:nvSpPr>
      <dsp:spPr>
        <a:xfrm>
          <a:off x="214655" y="3711008"/>
          <a:ext cx="390281" cy="390281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92790C-8BCD-734E-A8CB-7C986BB69A59}">
      <dsp:nvSpPr>
        <dsp:cNvPr id="0" name=""/>
        <dsp:cNvSpPr/>
      </dsp:nvSpPr>
      <dsp:spPr>
        <a:xfrm>
          <a:off x="819591" y="3551348"/>
          <a:ext cx="4973400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Inefficiency and duplication of data storage</a:t>
          </a:r>
          <a:endParaRPr lang="en-US" sz="1900" b="1" kern="1200" dirty="0"/>
        </a:p>
      </dsp:txBody>
      <dsp:txXfrm>
        <a:off x="819591" y="3551348"/>
        <a:ext cx="4973400" cy="709603"/>
      </dsp:txXfrm>
    </dsp:sp>
    <dsp:sp modelId="{34AAF8A9-0E40-EE45-BEAD-7A379C8F1428}">
      <dsp:nvSpPr>
        <dsp:cNvPr id="0" name=""/>
        <dsp:cNvSpPr/>
      </dsp:nvSpPr>
      <dsp:spPr>
        <a:xfrm>
          <a:off x="5792991" y="3551348"/>
          <a:ext cx="5259008" cy="709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100" tIns="75100" rIns="75100" bIns="7510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Similar set of satellite imagery are stored by multiple cloud providers</a:t>
          </a:r>
        </a:p>
      </dsp:txBody>
      <dsp:txXfrm>
        <a:off x="5792991" y="3551348"/>
        <a:ext cx="5259008" cy="7096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5F00F-4962-B149-906D-593FA40A5F09}">
      <dsp:nvSpPr>
        <dsp:cNvPr id="0" name=""/>
        <dsp:cNvSpPr/>
      </dsp:nvSpPr>
      <dsp:spPr>
        <a:xfrm>
          <a:off x="852368" y="0"/>
          <a:ext cx="9660175" cy="36135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FB060-B2A9-5644-A732-AD28BDFBECDD}">
      <dsp:nvSpPr>
        <dsp:cNvPr id="0" name=""/>
        <dsp:cNvSpPr/>
      </dsp:nvSpPr>
      <dsp:spPr>
        <a:xfrm>
          <a:off x="12208" y="1084068"/>
          <a:ext cx="3658081" cy="1445424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500" b="1" kern="1200" dirty="0"/>
            <a:t>AP-1: Develop Benchmarking Framework and Measurement Toolkit</a:t>
          </a:r>
          <a:endParaRPr lang="en-US" sz="2500" kern="1200" dirty="0"/>
        </a:p>
      </dsp:txBody>
      <dsp:txXfrm>
        <a:off x="82768" y="1154628"/>
        <a:ext cx="3516961" cy="1304304"/>
      </dsp:txXfrm>
    </dsp:sp>
    <dsp:sp modelId="{052D970A-C19F-074D-9F88-BFF827FF59C5}">
      <dsp:nvSpPr>
        <dsp:cNvPr id="0" name=""/>
        <dsp:cNvSpPr/>
      </dsp:nvSpPr>
      <dsp:spPr>
        <a:xfrm>
          <a:off x="3853415" y="1084068"/>
          <a:ext cx="3658081" cy="1445424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500" b="1" kern="1200" dirty="0"/>
            <a:t>AP-2: Enhance Energy Efficiency in Infrastructure Orchestration</a:t>
          </a:r>
          <a:endParaRPr lang="en-US" sz="2500" kern="1200" dirty="0"/>
        </a:p>
      </dsp:txBody>
      <dsp:txXfrm>
        <a:off x="3923975" y="1154628"/>
        <a:ext cx="3516961" cy="1304304"/>
      </dsp:txXfrm>
    </dsp:sp>
    <dsp:sp modelId="{C36CEF3B-C733-384F-B398-B207E156A909}">
      <dsp:nvSpPr>
        <dsp:cNvPr id="0" name=""/>
        <dsp:cNvSpPr/>
      </dsp:nvSpPr>
      <dsp:spPr>
        <a:xfrm>
          <a:off x="7694622" y="1084068"/>
          <a:ext cx="3658081" cy="1445424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AP-3: Develop Energy-Efficient Multi-Objective Task Scheduling</a:t>
          </a:r>
        </a:p>
      </dsp:txBody>
      <dsp:txXfrm>
        <a:off x="7765182" y="1154628"/>
        <a:ext cx="3516961" cy="13043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298435-A97B-A64F-8173-A42B661982E8}">
      <dsp:nvSpPr>
        <dsp:cNvPr id="0" name=""/>
        <dsp:cNvSpPr/>
      </dsp:nvSpPr>
      <dsp:spPr>
        <a:xfrm>
          <a:off x="0" y="342702"/>
          <a:ext cx="6504495" cy="1133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4821" tIns="333248" rIns="50482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Reproducible benchmarking scenario, environment, application, data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Metrics: Energy consumption, processing performance, resource utilization</a:t>
          </a:r>
        </a:p>
      </dsp:txBody>
      <dsp:txXfrm>
        <a:off x="0" y="342702"/>
        <a:ext cx="6504495" cy="1133999"/>
      </dsp:txXfrm>
    </dsp:sp>
    <dsp:sp modelId="{1FCF3067-CA21-9046-B751-A6D9E40E0CDA}">
      <dsp:nvSpPr>
        <dsp:cNvPr id="0" name=""/>
        <dsp:cNvSpPr/>
      </dsp:nvSpPr>
      <dsp:spPr>
        <a:xfrm>
          <a:off x="325224" y="106542"/>
          <a:ext cx="455314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2098" tIns="0" rIns="17209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Energy-aware benchmarking framework for the RSBD processing</a:t>
          </a:r>
        </a:p>
      </dsp:txBody>
      <dsp:txXfrm>
        <a:off x="348281" y="129599"/>
        <a:ext cx="4507032" cy="426206"/>
      </dsp:txXfrm>
    </dsp:sp>
    <dsp:sp modelId="{79993CD6-5B5B-5A44-B062-FBCD2968CF52}">
      <dsp:nvSpPr>
        <dsp:cNvPr id="0" name=""/>
        <dsp:cNvSpPr/>
      </dsp:nvSpPr>
      <dsp:spPr>
        <a:xfrm>
          <a:off x="0" y="1799261"/>
          <a:ext cx="6504495" cy="907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4821" tIns="333248" rIns="50482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Multi years Mozambique satellite data (Sentinel-2, ESA </a:t>
          </a:r>
          <a:r>
            <a:rPr lang="en-US" sz="1600" kern="1200" dirty="0" err="1"/>
            <a:t>WorldCover</a:t>
          </a:r>
          <a:r>
            <a:rPr lang="en-US" sz="1600" kern="1200" dirty="0"/>
            <a:t>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Crop detection and land usage land change detection</a:t>
          </a:r>
        </a:p>
      </dsp:txBody>
      <dsp:txXfrm>
        <a:off x="0" y="1799261"/>
        <a:ext cx="6504495" cy="907199"/>
      </dsp:txXfrm>
    </dsp:sp>
    <dsp:sp modelId="{6C5048B9-F6E3-7049-826B-6DD1AB5181A3}">
      <dsp:nvSpPr>
        <dsp:cNvPr id="0" name=""/>
        <dsp:cNvSpPr/>
      </dsp:nvSpPr>
      <dsp:spPr>
        <a:xfrm>
          <a:off x="325224" y="1563102"/>
          <a:ext cx="455314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2098" tIns="0" rIns="17209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Real-world case study as benchmarking suite: phenology-based agriculture monitoring application</a:t>
          </a:r>
        </a:p>
      </dsp:txBody>
      <dsp:txXfrm>
        <a:off x="348281" y="1586159"/>
        <a:ext cx="4507032" cy="426206"/>
      </dsp:txXfrm>
    </dsp:sp>
    <dsp:sp modelId="{E0BB1C04-2FE6-EE43-9201-1C6E35908EE3}">
      <dsp:nvSpPr>
        <dsp:cNvPr id="0" name=""/>
        <dsp:cNvSpPr/>
      </dsp:nvSpPr>
      <dsp:spPr>
        <a:xfrm>
          <a:off x="0" y="3029022"/>
          <a:ext cx="6504495" cy="13355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4821" tIns="333248" rIns="50482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Agent-based tool for monitoring energy consumption and resource utilization of worker nodes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Integrate with </a:t>
          </a:r>
          <a:r>
            <a:rPr lang="en-US" sz="1600" kern="1200" dirty="0" err="1"/>
            <a:t>Dask</a:t>
          </a:r>
          <a:r>
            <a:rPr lang="en-US" sz="1600" kern="1200" dirty="0"/>
            <a:t> profiler for estimating process-level energy consumption</a:t>
          </a:r>
        </a:p>
      </dsp:txBody>
      <dsp:txXfrm>
        <a:off x="0" y="3029022"/>
        <a:ext cx="6504495" cy="1335599"/>
      </dsp:txXfrm>
    </dsp:sp>
    <dsp:sp modelId="{CCBBAB64-FC03-A342-A8F2-5B9CD9DF0AA9}">
      <dsp:nvSpPr>
        <dsp:cNvPr id="0" name=""/>
        <dsp:cNvSpPr/>
      </dsp:nvSpPr>
      <dsp:spPr>
        <a:xfrm>
          <a:off x="325224" y="2792862"/>
          <a:ext cx="455314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2098" tIns="0" rIns="17209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Integrated </a:t>
          </a:r>
          <a:r>
            <a:rPr lang="en-US" sz="1600" kern="1200" dirty="0"/>
            <a:t>energy-aware toolkit for monitoring and profiling of RSBD application</a:t>
          </a:r>
        </a:p>
      </dsp:txBody>
      <dsp:txXfrm>
        <a:off x="348281" y="2815919"/>
        <a:ext cx="4507032" cy="4262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1699BA-8CD9-2640-98BE-AB4BFDCA20CA}">
      <dsp:nvSpPr>
        <dsp:cNvPr id="0" name=""/>
        <dsp:cNvSpPr/>
      </dsp:nvSpPr>
      <dsp:spPr>
        <a:xfrm>
          <a:off x="0" y="296829"/>
          <a:ext cx="6976692" cy="13607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469" tIns="333248" rIns="5414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Modify orchestrator scheduling to prioritize workload on more energy efficient nodes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Cluster autoscaling and consolidation mechanism to minimize energy usage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Implement dual-tier caching system data access over network</a:t>
          </a:r>
        </a:p>
      </dsp:txBody>
      <dsp:txXfrm>
        <a:off x="0" y="296829"/>
        <a:ext cx="6976692" cy="1360799"/>
      </dsp:txXfrm>
    </dsp:sp>
    <dsp:sp modelId="{4CE2FCB7-8E6D-A541-9CF2-D572102E40E9}">
      <dsp:nvSpPr>
        <dsp:cNvPr id="0" name=""/>
        <dsp:cNvSpPr/>
      </dsp:nvSpPr>
      <dsp:spPr>
        <a:xfrm>
          <a:off x="348834" y="60669"/>
          <a:ext cx="4883684" cy="472320"/>
        </a:xfrm>
        <a:prstGeom prst="roundRect">
          <a:avLst/>
        </a:prstGeom>
        <a:solidFill>
          <a:schemeClr val="accent1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592" tIns="0" rIns="18459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Energy-aware infrastructure orchestration strategy</a:t>
          </a:r>
          <a:endParaRPr lang="en-US" sz="1600" kern="1200" dirty="0"/>
        </a:p>
      </dsp:txBody>
      <dsp:txXfrm>
        <a:off x="371891" y="83726"/>
        <a:ext cx="4837570" cy="426206"/>
      </dsp:txXfrm>
    </dsp:sp>
    <dsp:sp modelId="{F82A4EB8-92D5-C84B-B5BF-39761F1B2A4A}">
      <dsp:nvSpPr>
        <dsp:cNvPr id="0" name=""/>
        <dsp:cNvSpPr/>
      </dsp:nvSpPr>
      <dsp:spPr>
        <a:xfrm>
          <a:off x="0" y="1980189"/>
          <a:ext cx="6976692" cy="1133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469" tIns="333248" rIns="5414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Develop deployment automation with Infrastructure-as-Code (</a:t>
          </a:r>
          <a:r>
            <a:rPr lang="en-US" sz="1600" kern="1200" dirty="0" err="1"/>
            <a:t>IaC</a:t>
          </a:r>
          <a:r>
            <a:rPr lang="en-US" sz="1600" kern="1200" dirty="0"/>
            <a:t>) and Configuration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Deploy two platforms on testbed: original and improved platform</a:t>
          </a:r>
        </a:p>
      </dsp:txBody>
      <dsp:txXfrm>
        <a:off x="0" y="1980189"/>
        <a:ext cx="6976692" cy="1133999"/>
      </dsp:txXfrm>
    </dsp:sp>
    <dsp:sp modelId="{A2EFE041-368B-0741-8F94-06C1AD5F7FED}">
      <dsp:nvSpPr>
        <dsp:cNvPr id="0" name=""/>
        <dsp:cNvSpPr/>
      </dsp:nvSpPr>
      <dsp:spPr>
        <a:xfrm>
          <a:off x="348834" y="1744029"/>
          <a:ext cx="4883684" cy="472320"/>
        </a:xfrm>
        <a:prstGeom prst="roundRect">
          <a:avLst/>
        </a:prstGeom>
        <a:solidFill>
          <a:schemeClr val="accent1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592" tIns="0" rIns="18459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Deploy of proposed energy-aware infrastructure orchestration strategy</a:t>
          </a:r>
          <a:endParaRPr lang="en-US" sz="1600" kern="1200" dirty="0"/>
        </a:p>
      </dsp:txBody>
      <dsp:txXfrm>
        <a:off x="371891" y="1767086"/>
        <a:ext cx="4837570" cy="426206"/>
      </dsp:txXfrm>
    </dsp:sp>
    <dsp:sp modelId="{AF774BEB-3341-2943-BB2A-6646788838B8}">
      <dsp:nvSpPr>
        <dsp:cNvPr id="0" name=""/>
        <dsp:cNvSpPr/>
      </dsp:nvSpPr>
      <dsp:spPr>
        <a:xfrm>
          <a:off x="0" y="3436750"/>
          <a:ext cx="6976692" cy="1133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469" tIns="333248" rIns="5414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Evaluate energy consumption, execution time, and resource utilization metrics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Perform statistical tests and analysis</a:t>
          </a:r>
        </a:p>
      </dsp:txBody>
      <dsp:txXfrm>
        <a:off x="0" y="3436750"/>
        <a:ext cx="6976692" cy="1133999"/>
      </dsp:txXfrm>
    </dsp:sp>
    <dsp:sp modelId="{D3B2D2F3-571E-3A41-A2BF-173556BE70C4}">
      <dsp:nvSpPr>
        <dsp:cNvPr id="0" name=""/>
        <dsp:cNvSpPr/>
      </dsp:nvSpPr>
      <dsp:spPr>
        <a:xfrm>
          <a:off x="348834" y="3200589"/>
          <a:ext cx="4883684" cy="472320"/>
        </a:xfrm>
        <a:prstGeom prst="roundRect">
          <a:avLst/>
        </a:prstGeom>
        <a:solidFill>
          <a:schemeClr val="accent1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592" tIns="0" rIns="18459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Performance Evaluation</a:t>
          </a:r>
          <a:endParaRPr lang="en-US" sz="1600" kern="1200"/>
        </a:p>
      </dsp:txBody>
      <dsp:txXfrm>
        <a:off x="371891" y="3223646"/>
        <a:ext cx="4837570" cy="4262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80BFE-3BE5-364C-8B3F-E3493AFDB239}">
      <dsp:nvSpPr>
        <dsp:cNvPr id="0" name=""/>
        <dsp:cNvSpPr/>
      </dsp:nvSpPr>
      <dsp:spPr>
        <a:xfrm>
          <a:off x="0" y="345051"/>
          <a:ext cx="6983238" cy="46800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Formulating the multi-objective optimization problem</a:t>
          </a:r>
        </a:p>
      </dsp:txBody>
      <dsp:txXfrm>
        <a:off x="22846" y="367897"/>
        <a:ext cx="6937546" cy="422308"/>
      </dsp:txXfrm>
    </dsp:sp>
    <dsp:sp modelId="{2A12DAF6-17C6-5445-B4EF-8499294FF1B7}">
      <dsp:nvSpPr>
        <dsp:cNvPr id="0" name=""/>
        <dsp:cNvSpPr/>
      </dsp:nvSpPr>
      <dsp:spPr>
        <a:xfrm>
          <a:off x="0" y="865543"/>
          <a:ext cx="6983238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18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Formulate mathematical model for energy consumption and execution time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Define multiple objectives: minimizing energy consumption (primary) and execution time (secondary)</a:t>
          </a:r>
        </a:p>
      </dsp:txBody>
      <dsp:txXfrm>
        <a:off x="0" y="865543"/>
        <a:ext cx="6983238" cy="745200"/>
      </dsp:txXfrm>
    </dsp:sp>
    <dsp:sp modelId="{F082A49C-5749-F641-A0D8-F85F9B7175B2}">
      <dsp:nvSpPr>
        <dsp:cNvPr id="0" name=""/>
        <dsp:cNvSpPr/>
      </dsp:nvSpPr>
      <dsp:spPr>
        <a:xfrm>
          <a:off x="0" y="1610743"/>
          <a:ext cx="6983238" cy="46800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Development of multi-objective energy-efficient task scheduling algorithm</a:t>
          </a:r>
        </a:p>
      </dsp:txBody>
      <dsp:txXfrm>
        <a:off x="22846" y="1633589"/>
        <a:ext cx="6937546" cy="422308"/>
      </dsp:txXfrm>
    </dsp:sp>
    <dsp:sp modelId="{D6641EBD-6C78-324C-8F94-9A1CD61BAC52}">
      <dsp:nvSpPr>
        <dsp:cNvPr id="0" name=""/>
        <dsp:cNvSpPr/>
      </dsp:nvSpPr>
      <dsp:spPr>
        <a:xfrm>
          <a:off x="0" y="2078743"/>
          <a:ext cx="6983238" cy="5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18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Develop an algorithm to include mathematical model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Implement modified algorithm on distributed processing scheduler</a:t>
          </a:r>
        </a:p>
      </dsp:txBody>
      <dsp:txXfrm>
        <a:off x="0" y="2078743"/>
        <a:ext cx="6983238" cy="517500"/>
      </dsp:txXfrm>
    </dsp:sp>
    <dsp:sp modelId="{DBD658A5-90FA-D745-801F-49C3D0628652}">
      <dsp:nvSpPr>
        <dsp:cNvPr id="0" name=""/>
        <dsp:cNvSpPr/>
      </dsp:nvSpPr>
      <dsp:spPr>
        <a:xfrm>
          <a:off x="0" y="2596243"/>
          <a:ext cx="6983238" cy="46800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Performance Evaluation</a:t>
          </a:r>
        </a:p>
      </dsp:txBody>
      <dsp:txXfrm>
        <a:off x="22846" y="2619089"/>
        <a:ext cx="6937546" cy="422308"/>
      </dsp:txXfrm>
    </dsp:sp>
    <dsp:sp modelId="{92E53621-0BB5-2341-86A9-3EAAFE66B018}">
      <dsp:nvSpPr>
        <dsp:cNvPr id="0" name=""/>
        <dsp:cNvSpPr/>
      </dsp:nvSpPr>
      <dsp:spPr>
        <a:xfrm>
          <a:off x="0" y="3064243"/>
          <a:ext cx="6983238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18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Deploy test setup: Scheduler-modified distributed processing on default and improved platform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Evaluate energy consumption, execution time, and resource utilization metrics</a:t>
          </a:r>
        </a:p>
      </dsp:txBody>
      <dsp:txXfrm>
        <a:off x="0" y="3064243"/>
        <a:ext cx="6983238" cy="7452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0CB3C-F262-429C-8E59-D5930F519393}">
      <dsp:nvSpPr>
        <dsp:cNvPr id="0" name=""/>
        <dsp:cNvSpPr/>
      </dsp:nvSpPr>
      <dsp:spPr>
        <a:xfrm>
          <a:off x="0" y="457"/>
          <a:ext cx="11052000" cy="106945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4E939-068B-46AC-B1E9-959E7EBDDE7B}">
      <dsp:nvSpPr>
        <dsp:cNvPr id="0" name=""/>
        <dsp:cNvSpPr/>
      </dsp:nvSpPr>
      <dsp:spPr>
        <a:xfrm>
          <a:off x="323509" y="241083"/>
          <a:ext cx="588199" cy="5881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447FA-FDBA-4C3A-BF5F-2B1266502EB7}">
      <dsp:nvSpPr>
        <dsp:cNvPr id="0" name=""/>
        <dsp:cNvSpPr/>
      </dsp:nvSpPr>
      <dsp:spPr>
        <a:xfrm>
          <a:off x="1235218" y="457"/>
          <a:ext cx="4973400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Community benefit: enabling energy efficiency practice</a:t>
          </a:r>
          <a:endParaRPr lang="en-US" sz="2500" kern="1200"/>
        </a:p>
      </dsp:txBody>
      <dsp:txXfrm>
        <a:off x="1235218" y="457"/>
        <a:ext cx="4973400" cy="1069453"/>
      </dsp:txXfrm>
    </dsp:sp>
    <dsp:sp modelId="{9A16B285-C6E7-4F8A-9D98-BF9E1B637B80}">
      <dsp:nvSpPr>
        <dsp:cNvPr id="0" name=""/>
        <dsp:cNvSpPr/>
      </dsp:nvSpPr>
      <dsp:spPr>
        <a:xfrm>
          <a:off x="6208618" y="457"/>
          <a:ext cx="4843381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Provide valuable insights into energy consumption patterns of cloud-based RSBD processing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Enhance community awareness and engagement in energy efficiency practice</a:t>
          </a:r>
        </a:p>
      </dsp:txBody>
      <dsp:txXfrm>
        <a:off x="6208618" y="457"/>
        <a:ext cx="4843381" cy="1069453"/>
      </dsp:txXfrm>
    </dsp:sp>
    <dsp:sp modelId="{9330A5EB-E5A1-4064-94D2-0CE369E862AC}">
      <dsp:nvSpPr>
        <dsp:cNvPr id="0" name=""/>
        <dsp:cNvSpPr/>
      </dsp:nvSpPr>
      <dsp:spPr>
        <a:xfrm>
          <a:off x="0" y="1337273"/>
          <a:ext cx="11052000" cy="106945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C043FA-DA02-4351-8BE0-A966F65F5EE9}">
      <dsp:nvSpPr>
        <dsp:cNvPr id="0" name=""/>
        <dsp:cNvSpPr/>
      </dsp:nvSpPr>
      <dsp:spPr>
        <a:xfrm>
          <a:off x="323509" y="1577900"/>
          <a:ext cx="588199" cy="5881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7D428-E67D-4490-AB28-2884F2E11FC2}">
      <dsp:nvSpPr>
        <dsp:cNvPr id="0" name=""/>
        <dsp:cNvSpPr/>
      </dsp:nvSpPr>
      <dsp:spPr>
        <a:xfrm>
          <a:off x="1235218" y="1337273"/>
          <a:ext cx="4973400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Broader applicability</a:t>
          </a:r>
          <a:endParaRPr lang="en-US" sz="2500" kern="1200"/>
        </a:p>
      </dsp:txBody>
      <dsp:txXfrm>
        <a:off x="1235218" y="1337273"/>
        <a:ext cx="4973400" cy="1069453"/>
      </dsp:txXfrm>
    </dsp:sp>
    <dsp:sp modelId="{7620BF2C-31F1-49C6-8439-33C19D9E2826}">
      <dsp:nvSpPr>
        <dsp:cNvPr id="0" name=""/>
        <dsp:cNvSpPr/>
      </dsp:nvSpPr>
      <dsp:spPr>
        <a:xfrm>
          <a:off x="6208618" y="1337273"/>
          <a:ext cx="4843381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Extend methodologies and findings to fields beyond remote sensing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Generalize approaches to improve energy efficiency in various domains</a:t>
          </a:r>
        </a:p>
      </dsp:txBody>
      <dsp:txXfrm>
        <a:off x="6208618" y="1337273"/>
        <a:ext cx="4843381" cy="1069453"/>
      </dsp:txXfrm>
    </dsp:sp>
    <dsp:sp modelId="{53230BE3-4B12-45E0-AE69-860E8191B78B}">
      <dsp:nvSpPr>
        <dsp:cNvPr id="0" name=""/>
        <dsp:cNvSpPr/>
      </dsp:nvSpPr>
      <dsp:spPr>
        <a:xfrm>
          <a:off x="0" y="2674089"/>
          <a:ext cx="11052000" cy="106945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77F2C1-9898-4B55-9440-35E79E58B7FD}">
      <dsp:nvSpPr>
        <dsp:cNvPr id="0" name=""/>
        <dsp:cNvSpPr/>
      </dsp:nvSpPr>
      <dsp:spPr>
        <a:xfrm>
          <a:off x="323509" y="2914716"/>
          <a:ext cx="588199" cy="58819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9EA01-BF10-4F24-A029-3295726911EE}">
      <dsp:nvSpPr>
        <dsp:cNvPr id="0" name=""/>
        <dsp:cNvSpPr/>
      </dsp:nvSpPr>
      <dsp:spPr>
        <a:xfrm>
          <a:off x="1235218" y="2674089"/>
          <a:ext cx="4973400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Potential extension for more optimization objective</a:t>
          </a:r>
          <a:endParaRPr lang="en-US" sz="2500" kern="1200"/>
        </a:p>
      </dsp:txBody>
      <dsp:txXfrm>
        <a:off x="1235218" y="2674089"/>
        <a:ext cx="4973400" cy="1069453"/>
      </dsp:txXfrm>
    </dsp:sp>
    <dsp:sp modelId="{F2FAFD42-D0A7-4150-B4CB-D72973CAE0F8}">
      <dsp:nvSpPr>
        <dsp:cNvPr id="0" name=""/>
        <dsp:cNvSpPr/>
      </dsp:nvSpPr>
      <dsp:spPr>
        <a:xfrm>
          <a:off x="6208618" y="2674089"/>
          <a:ext cx="4843381" cy="106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84" tIns="113184" rIns="113184" bIns="113184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Cost optimization in public or on-premise cloud environment setup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Develop strategies that address both environmental and economic goals</a:t>
          </a:r>
        </a:p>
      </dsp:txBody>
      <dsp:txXfrm>
        <a:off x="6208618" y="2674089"/>
        <a:ext cx="4843381" cy="1069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C488B-1326-5549-B25E-C076619B6983}" type="datetimeFigureOut">
              <a:rPr lang="en-US" smtClean="0"/>
              <a:t>12/6/24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8D879-D0EE-0C42-855B-3DCE7C789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52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DFD1F-E94B-5AFC-C76B-E040214E3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E1B861-E6E2-C891-1515-871F35A696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E40D8-36D4-E0FC-EAF7-1C0503992F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Remote sensing is not an exception</a:t>
            </a:r>
          </a:p>
          <a:p>
            <a:r>
              <a:rPr lang="en-US" dirty="0"/>
              <a:t>The number of remote sensing data increasing -&gt; more satellites, number of bands, resolution, temporal scale, more complex data </a:t>
            </a:r>
          </a:p>
          <a:p>
            <a:endParaRPr lang="en-US" dirty="0"/>
          </a:p>
          <a:p>
            <a:r>
              <a:rPr lang="en-US" dirty="0"/>
              <a:t>Increasing interest: Local to continental scale of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04E06-FE9D-95B5-AE78-3E297F76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06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7CA7A-3545-123B-07B2-9E2E7603E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82FF11-7187-0356-99E8-370B1AFABA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22A737-9AAD-57F5-CC75-694E002913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an ongoing project in Mozambique where there is a need for processing phenology land use land change.</a:t>
            </a:r>
          </a:p>
          <a:p>
            <a:endParaRPr lang="en-US" dirty="0"/>
          </a:p>
          <a:p>
            <a:r>
              <a:rPr lang="en-US" dirty="0"/>
              <a:t>Phenology?</a:t>
            </a:r>
          </a:p>
          <a:p>
            <a:r>
              <a:rPr lang="en-US" dirty="0"/>
              <a:t>- Already know</a:t>
            </a:r>
          </a:p>
          <a:p>
            <a:pPr marL="171450" indent="-171450">
              <a:buFontTx/>
              <a:buChar char="-"/>
            </a:pPr>
            <a:r>
              <a:rPr lang="en-US" dirty="0"/>
              <a:t>Big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9D314-52B7-C494-E5D0-CF1F484E3C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00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C1022-6366-47C8-0682-5181EAE24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DE89F7-C88F-B01E-9E7F-6A24B8636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D9FB6-5DCB-C060-38A8-FBC986A491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an ongoing project in Mozambique where there is a need for processing phenology land use land change.</a:t>
            </a:r>
          </a:p>
          <a:p>
            <a:endParaRPr lang="en-US" dirty="0"/>
          </a:p>
          <a:p>
            <a:r>
              <a:rPr lang="en-US" dirty="0"/>
              <a:t>Phenology?</a:t>
            </a:r>
          </a:p>
          <a:p>
            <a:r>
              <a:rPr lang="en-US" dirty="0"/>
              <a:t>- Already know</a:t>
            </a:r>
          </a:p>
          <a:p>
            <a:pPr marL="171450" indent="-171450">
              <a:buFontTx/>
              <a:buChar char="-"/>
            </a:pPr>
            <a:r>
              <a:rPr lang="en-US" dirty="0"/>
              <a:t>Big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44A89F-4758-1048-4179-4406874420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98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28E24-E243-2B60-1C26-C2AC893F7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17CE5B-A5E0-60B0-048A-BCD36DFE21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310CBD-9CC7-13B0-F3AA-26B242AFE2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an ongoing project in Mozambique where there is a need for processing phenology land use land change.</a:t>
            </a:r>
          </a:p>
          <a:p>
            <a:endParaRPr lang="en-US" dirty="0"/>
          </a:p>
          <a:p>
            <a:r>
              <a:rPr lang="en-US" dirty="0"/>
              <a:t>Phenology?</a:t>
            </a:r>
          </a:p>
          <a:p>
            <a:r>
              <a:rPr lang="en-US" dirty="0"/>
              <a:t>- Already know</a:t>
            </a:r>
          </a:p>
          <a:p>
            <a:pPr marL="171450" indent="-171450">
              <a:buFontTx/>
              <a:buChar char="-"/>
            </a:pPr>
            <a:r>
              <a:rPr lang="en-US" dirty="0"/>
              <a:t>Big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4A0D1-AC7C-C984-41E2-30B65A3937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70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CC08B-B2C3-06D6-F52D-302EAE9C6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DE7D-913C-BA8E-595C-E58DAEC51E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2A520A-FF23-7E89-3BD6-A7F953E4E4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Enabling the community to be aware energy </a:t>
            </a:r>
            <a:r>
              <a:rPr lang="en-US" dirty="0" err="1"/>
              <a:t>efficiny</a:t>
            </a:r>
            <a:r>
              <a:rPr lang="en-US" dirty="0"/>
              <a:t>: by providing information. Enabling energy efficiency practice. Potential for </a:t>
            </a:r>
            <a:r>
              <a:rPr lang="en-US" dirty="0" err="1"/>
              <a:t>Pangeo</a:t>
            </a:r>
            <a:r>
              <a:rPr lang="en-US" dirty="0"/>
              <a:t> Cloud users as it is already adopted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Additional: Possible for other fields other than remote sensing\ (generalize) -&gt; can give impact beyond remote sensing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BA212-0355-FD65-B9F4-B16457F956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768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research requires cross-domain collaboration. We are in contact with the SURF and the AWS NL for possible research collaboration. We also ask for your valuable feedback from the perspective of your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97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Existing cloud solution: GEE, open solution and limitations</a:t>
            </a:r>
          </a:p>
          <a:p>
            <a:endParaRPr lang="en-US" dirty="0"/>
          </a:p>
          <a:p>
            <a:r>
              <a:rPr lang="en-US" dirty="0"/>
              <a:t>GEE is used for this -&gt; but we don’t have any indication on how is the energy efficiency -&gt; energy efficiency</a:t>
            </a:r>
          </a:p>
          <a:p>
            <a:endParaRPr lang="en-US" dirty="0"/>
          </a:p>
          <a:p>
            <a:r>
              <a:rPr lang="en-US" dirty="0"/>
              <a:t>Open architecture option -&gt; need for reproducibility -&gt; performance is still unknown and energy efficiency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1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08F45-366E-35FB-E104-E07097CEE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D1F2BE-7A99-BC49-F349-66900FBC98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321F8D-8BFB-F16F-DA6E-B1C934FB2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energy efficiency matters?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B9968-B2FD-512A-85F9-44C214FE5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91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1FFF5-E210-17AD-43C3-EDBE2F867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2D7A40-F71D-2031-4E06-45E139A3F6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322BB-42E9-C1ED-2507-2C3E3B7284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E1B5F9-A299-E3FD-A6FE-BEC1247400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07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5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 the emphasize on energy efficiency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00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Switch the order of the taxonomy : from infrastructure to application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878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Research problems as motivations of this research.</a:t>
            </a:r>
          </a:p>
          <a:p>
            <a:endParaRPr lang="en-US" dirty="0"/>
          </a:p>
          <a:p>
            <a:r>
              <a:rPr lang="en-US" dirty="0"/>
              <a:t>The existing upscaling strategy is  based on the fairness and load -&gt; The decision of upscaling/downscaling based on the overall energy consumption as factor (don’t look from the number of nodes, instead focus on the energy consumption)</a:t>
            </a:r>
          </a:p>
          <a:p>
            <a:endParaRPr lang="en-US" dirty="0"/>
          </a:p>
          <a:p>
            <a:r>
              <a:rPr lang="en-US" dirty="0"/>
              <a:t>Using nodes considering the energy consumption -&gt; Prioritizing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4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8D879-D0EE-0C42-855B-3DCE7C7899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00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E02D1-4178-CA4E-9FB5-DA64E4081F24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F5BD0-C32D-4D2D-9F81-F5B4B6D0A7F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56000" y="2124000"/>
            <a:ext cx="11052000" cy="374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52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6ED0-4FCB-9A01-64B8-9EBC9EC7F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667B30-0ED2-DC96-1977-F94456E340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D6F35-8832-EBB7-8FE4-2589C318E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91E9C-CF22-844A-8468-A8F637CF5CF2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54051-C830-0FF0-3343-18DC949AB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FD084-C7E4-B168-77A4-E147A29BB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47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8D0D9-990E-BFB6-915D-DDA4962DD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102D98-1CDA-7864-18B9-F6855217E1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1BAA5-B0A6-E7CE-0C3C-A2A7406AC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B863-50CE-7645-BF02-6E4AB0556104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F2590-972D-3289-B404-55994EE0F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21C68-FEAA-C4E2-8C8B-038663CC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834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1B1A7-4E01-972B-1A25-6F381EC7B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3874F-A4B3-D988-7A61-49831D6D2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A8CAB-82FC-7AE6-9259-342B1B661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F728-1D61-354A-8F17-E25683765A33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AECF5-B64F-C77E-EFAA-25C676E81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4956F-4D11-CAE9-760E-7027ED1CA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4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with image ful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7B26CFC-DD8F-413E-8D8F-ECDE90506C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EA04-C6A8-2C45-9DFD-CB38208007AD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593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full ima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8B30C1-42C0-49A8-9A72-1CDA9DE3E5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5804-E387-E34F-9D02-F16AB6C8C8B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610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with image full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BADE169-F6EA-4730-84DD-DF2C98144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E8FA9-7550-4941-B660-3C6B04B9B88E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189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ark-grey with image full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F5328C5-1A3D-45BA-BB8D-438E09FA4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6CF5C-81AB-5348-9768-FEB9CDEAE69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766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with 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8B30C1-42C0-49A8-9A72-1CDA9DE3E5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87A6-5C99-714C-A3EF-EDEB0211DAFE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616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with image righ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8B30C1-42C0-49A8-9A72-1CDA9DE3E5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73CC6-61E3-5245-B6D3-9AD7FB968C9D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855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ark-grey with image right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8B30C1-42C0-49A8-9A72-1CDA9DE3E5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082B-67E3-5B40-A6A9-F75C45C98F6A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38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3589-FDEE-F046-A81A-8E8BDBC99E7A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3E122A-64FC-4F53-9E99-15779721305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56000" y="2124000"/>
            <a:ext cx="11052000" cy="37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253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UniversumWit slow loop_1">
            <a:hlinkClick r:id="" action="ppaction://media"/>
            <a:extLst>
              <a:ext uri="{FF2B5EF4-FFF2-40B4-BE49-F238E27FC236}">
                <a16:creationId xmlns:a16="http://schemas.microsoft.com/office/drawing/2014/main" id="{AA9D2689-F75B-4671-9C00-8B69E030B31B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/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r>
              <a:rPr lang="en-US"/>
              <a:t>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741A-8208-AA4B-867B-1CE4613CAEF4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/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29D88BB8-CE53-491C-9B2E-2409CEEC8A3F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131228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black #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iversumZwart slow loop">
            <a:hlinkClick r:id="" action="ppaction://media"/>
            <a:extLst>
              <a:ext uri="{FF2B5EF4-FFF2-40B4-BE49-F238E27FC236}">
                <a16:creationId xmlns:a16="http://schemas.microsoft.com/office/drawing/2014/main" id="{A5B4BBAE-2630-47FC-B95C-5BE3F173186C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75338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r>
              <a:rPr lang="en-US"/>
              <a:t>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57E5-6E41-8842-86F0-E5149CD9D20E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67B42C4-430F-4C9B-A8A9-98F854EBC82D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46932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" action="ppaction://media"/>
            <a:extLst>
              <a:ext uri="{FF2B5EF4-FFF2-40B4-BE49-F238E27FC236}">
                <a16:creationId xmlns:a16="http://schemas.microsoft.com/office/drawing/2014/main" id="{D8CD8FD4-42F5-4228-BBAC-B5B0238F0E23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47608"/>
          <a:stretch>
            <a:fillRect/>
          </a:stretch>
        </p:blipFill>
        <p:spPr>
          <a:xfrm>
            <a:off x="6378001" y="0"/>
            <a:ext cx="5814581" cy="6858000"/>
          </a:xfrm>
          <a:custGeom>
            <a:avLst/>
            <a:gdLst>
              <a:gd name="connsiteX0" fmla="*/ 0 w 5814581"/>
              <a:gd name="connsiteY0" fmla="*/ 0 h 6858000"/>
              <a:gd name="connsiteX1" fmla="*/ 5814581 w 5814581"/>
              <a:gd name="connsiteY1" fmla="*/ 0 h 6858000"/>
              <a:gd name="connsiteX2" fmla="*/ 5814581 w 5814581"/>
              <a:gd name="connsiteY2" fmla="*/ 6858000 h 6858000"/>
              <a:gd name="connsiteX3" fmla="*/ 0 w 58145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4581" h="6858000">
                <a:moveTo>
                  <a:pt x="0" y="0"/>
                </a:moveTo>
                <a:lnTo>
                  <a:pt x="5814581" y="0"/>
                </a:lnTo>
                <a:lnTo>
                  <a:pt x="581458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r>
              <a:rPr lang="en-US"/>
              <a:t>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ECDE-D168-9D4E-BFE9-69A713076195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B7A8D25C-0FAC-4D82-AB1C-939EFBD51801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105037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#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" action="ppaction://media"/>
            <a:extLst>
              <a:ext uri="{FF2B5EF4-FFF2-40B4-BE49-F238E27FC236}">
                <a16:creationId xmlns:a16="http://schemas.microsoft.com/office/drawing/2014/main" id="{0238D2A0-DB3C-4C7B-BFFC-C9389AD6D131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52281"/>
          <a:stretch>
            <a:fillRect/>
          </a:stretch>
        </p:blipFill>
        <p:spPr>
          <a:xfrm>
            <a:off x="6374054" y="0"/>
            <a:ext cx="5817946" cy="6858000"/>
          </a:xfrm>
          <a:custGeom>
            <a:avLst/>
            <a:gdLst>
              <a:gd name="connsiteX0" fmla="*/ 0 w 5817946"/>
              <a:gd name="connsiteY0" fmla="*/ 0 h 6858000"/>
              <a:gd name="connsiteX1" fmla="*/ 5817946 w 5817946"/>
              <a:gd name="connsiteY1" fmla="*/ 0 h 6858000"/>
              <a:gd name="connsiteX2" fmla="*/ 5817946 w 5817946"/>
              <a:gd name="connsiteY2" fmla="*/ 6858000 h 6858000"/>
              <a:gd name="connsiteX3" fmla="*/ 0 w 58179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7946" h="6858000">
                <a:moveTo>
                  <a:pt x="0" y="0"/>
                </a:moveTo>
                <a:lnTo>
                  <a:pt x="5817946" y="0"/>
                </a:lnTo>
                <a:lnTo>
                  <a:pt x="581794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r>
              <a:rPr lang="en-US"/>
              <a:t>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5E82A-C93B-394B-A77C-6D61AB473E6B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96F6254-901B-4F80-B3ED-3890E0D82CFB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191792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whi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EC64EBF-DA96-4D09-B6A0-839B57073C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543525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63208-1EA9-414B-8ED9-622474B5FA4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A76F85B-DDA2-45F5-B69F-D4602ACFEA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383" y="755998"/>
            <a:ext cx="4516092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Tekst</a:t>
            </a:r>
            <a:endParaRPr lang="en-US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416AF036-6112-4361-9813-A1037B4996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64000" y="755999"/>
            <a:ext cx="523721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7429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F4EE8F-F2A7-4157-BF05-F800ACCB3B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543525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4AD2A-D695-4E40-893C-9F029D51FDFF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A76F85B-DDA2-45F5-B69F-D4602ACFEA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383" y="755998"/>
            <a:ext cx="4516092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Tekst</a:t>
            </a:r>
            <a:endParaRPr lang="en-US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416AF036-6112-4361-9813-A1037B4996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64000" y="755999"/>
            <a:ext cx="523721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7310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854F08-E09D-43C4-93DA-C8C47BBB18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543525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5BFA-EA7D-094A-B003-AF6B64CF91F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A76F85B-DDA2-45F5-B69F-D4602ACFEA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383" y="755998"/>
            <a:ext cx="4516092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Tekst</a:t>
            </a:r>
            <a:endParaRPr lang="en-US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416AF036-6112-4361-9813-A1037B4996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64000" y="755999"/>
            <a:ext cx="523721" cy="467999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899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whi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8EC462-1631-40E8-B0D5-89831A461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4DD7-4E59-D641-8C78-EE2452B6BB40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587DDDD-DBF8-4307-9F46-3189076B1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6B359A-ACE1-438C-842E-0AD778A5BC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1A27E718-AB76-41A3-AB05-76B47C2E60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 anchor="b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138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4F1681-82CD-4EAF-83C7-52708EF47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2D38-DB3F-C842-8576-60F2FCA5E504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C8685BA-749B-4E69-9ED0-2B395E8AE1B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C4176D-6512-4994-8E8D-2D32A25655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1A27E718-AB76-41A3-AB05-76B47C2E60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6184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76853F-5114-4150-8985-629770C189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A8BC-C7E1-6D48-BE4B-0D799A858020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CDC7C8E-A2EE-4B12-9D11-4A9C62FEFDD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52A28D3-3B72-4C61-8367-D3BF0CF8FF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1A27E718-AB76-41A3-AB05-76B47C2E60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32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E31A-1C11-CA4A-B517-1D7AB3B561E5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5999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C2A2BD9-4896-4077-8A03-F1BC1549C1F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56000" y="2124000"/>
            <a:ext cx="11052000" cy="37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198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grey pictur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CE5D35A-252D-4E52-B59E-887EA3B8059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4F0F8-47B6-2C46-A26F-22A87658334F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725E1A9-F5F3-4DFB-833B-43237D6CDA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 anchor="b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67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black picture righ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8595740-23EA-4A7F-99CE-69F6FD2505E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6D886-9789-854A-9149-031214BD2A65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4EEF054-662C-4787-A87A-4951A0016B0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EDA23A-69F6-474A-A6FD-A25F98AF7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084EE5F-6C4B-413E-B0DD-8A2CBA80FD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539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r Chapter dark-grey picture right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1782213A-5203-4F9B-A874-7C6B03F2605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4A74-E674-364F-9E43-4EA8F67D26D5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647F2CA-4D89-4F30-8416-98E60060566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45601" y="3092149"/>
            <a:ext cx="487800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A9EAC9-CBFD-4B5C-8FE6-28D45CE9FA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45601" y="2010778"/>
            <a:ext cx="4878000" cy="972000"/>
          </a:xfrm>
        </p:spPr>
        <p:txBody>
          <a:bodyPr anchor="b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9F4DE129-7BC9-481F-8B33-0063CF0D95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5650" y="2507102"/>
            <a:ext cx="489952" cy="426900"/>
          </a:xfrm>
        </p:spPr>
        <p:txBody>
          <a:bodyPr tIns="108000"/>
          <a:lstStyle>
            <a:lvl1pPr marL="0" indent="0">
              <a:lnSpc>
                <a:spcPct val="100000"/>
              </a:lnSpc>
              <a:buFontTx/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796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tree pictures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CE6E18C3-B18C-4259-BE5E-9992831168A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24000" y="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70D65982-D398-43E3-90F7-CEE79989B57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4000" y="2286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098F7AC7-6059-4E83-B969-AFC459700F0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24000" y="4572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7F050-C11D-B745-95FA-87488D1DFC5B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/>
            </a:lvl1pPr>
            <a:lvl4pPr>
              <a:spcBef>
                <a:spcPts val="2000"/>
              </a:spcBef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4B93F48-E543-4E2A-836A-F0358B85ED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926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tree pictures right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30FD15DA-3BE8-47D2-96E2-19374E513E8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24000" y="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7486728F-362C-4E02-A94F-12738979020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4000" y="2286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ABE66C64-9272-4FD8-9E61-381CA0D1C66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24000" y="4572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43849-95E1-444E-A3CC-58330D722CF9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2686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tree pictures right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25BB7299-E43B-4887-B7AB-E0EEC2F1AFF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24000" y="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F65C82EE-BAB0-4895-BD11-A7C5EC15180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4000" y="2286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E589C669-C739-4FE2-A258-D242C4C1AC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24000" y="4572000"/>
            <a:ext cx="4068000" cy="228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FFA37-4B0D-F447-8536-FA70D334DACD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085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wo pictur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D621-C73A-5249-BE1A-FD0497CCBD61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0A029DF7-0697-4FDB-B053-4D5258DE8F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0" y="2483997"/>
            <a:ext cx="5427001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1745998"/>
            <a:ext cx="11051999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1999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B904D424-F312-42E5-B5A3-8F8DD3B05F9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0999" y="2483997"/>
            <a:ext cx="5426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224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wo pictures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25E8B-CFD8-C44D-A84D-7CF0E2F46F63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1105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FE340821-A047-490E-BAF7-4F3868F7EB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0" y="2483997"/>
            <a:ext cx="5427001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A968BA15-1A2D-4DC8-88C1-AE340AD81A2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0999" y="2483997"/>
            <a:ext cx="5426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3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wo pictures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67C1-D7AF-8744-B076-02ACE8CE8BC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1105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FE340821-A047-490E-BAF7-4F3868F7EB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0" y="2483997"/>
            <a:ext cx="5427001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A968BA15-1A2D-4DC8-88C1-AE340AD81A2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0999" y="2483997"/>
            <a:ext cx="5426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7876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hree pictur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83590-9C85-4948-A783-77F5C0218769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0A029DF7-0697-4FDB-B053-4D5258DE8F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1745998"/>
            <a:ext cx="11051999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1999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B904D424-F312-42E5-B5A3-8F8DD3B05F9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06000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727566EC-0A78-4984-9F77-67D3486704C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2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44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0B408-F257-2E46-BBF8-C2958CE20064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501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hree pictures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7CECE-F275-2144-A009-F5464F536229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1105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A0D74F6A-2615-476E-AC1F-19E04356FB7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228812AD-D596-454C-9B7F-43B25290DA6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06000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FB89E14B-5832-4E5F-AF7E-52A87D706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2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1542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and three pictures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25306-3A48-4E40-9FB5-4A4AD16FBD06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1105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6F59E21A-4AF8-4AC8-8219-86AF3F077E9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88E6C37B-B244-41A5-801F-6362B53806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06000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9E8B9B13-5913-43D9-8CF3-E61AC4BC3C8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256001" y="2483997"/>
            <a:ext cx="3551999" cy="3456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818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8B30C1-42C0-49A8-9A72-1CDA9DE3E5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28A83-6F68-A64B-8B61-3DEFD303CA32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9548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pictures lef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DAFBA46-EEC7-4052-9FA2-B8181C724B3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54800" y="0"/>
            <a:ext cx="69372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5E813E56-EED2-40BB-8944-270EADCEF53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2" y="0"/>
            <a:ext cx="52560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E0EBA4A4-BF0A-43A4-8D3D-EB264C3F6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54800" y="3427200"/>
            <a:ext cx="69372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D34A1E8D-3EB1-4F28-B551-F58E076020E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3427200"/>
            <a:ext cx="52560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CD2AD-E26B-134D-BF33-5ECAA2206A51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746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pictur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DAFBA46-EEC7-4052-9FA2-B8181C724B3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2" y="0"/>
            <a:ext cx="60840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5E813E56-EED2-40BB-8944-270EADCEF53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83998" y="0"/>
            <a:ext cx="6108002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E0EBA4A4-BF0A-43A4-8D3D-EB264C3F6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3427200"/>
            <a:ext cx="60840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D34A1E8D-3EB1-4F28-B551-F58E076020E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84000" y="3427200"/>
            <a:ext cx="6108000" cy="34308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9B86-D1A1-CA43-87DA-AEBC40DD58CA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9085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8861F-CC39-874E-A3F8-E9203D0586CB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6FAFE8B0-0239-4281-A522-797E8CD2B961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304000" y="2124000"/>
            <a:ext cx="7656000" cy="3978000"/>
          </a:xfrm>
        </p:spPr>
        <p:txBody>
          <a:bodyPr tIns="108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3480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video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691C-E267-224F-B4A9-6CD5C02E2438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E3BA7EF1-9E25-47B8-B50C-58DA6008E799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304000" y="2124000"/>
            <a:ext cx="7656000" cy="3978000"/>
          </a:xfrm>
        </p:spPr>
        <p:txBody>
          <a:bodyPr tIns="108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8047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0A029DF7-0697-4FDB-B053-4D5258DE8F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DED3-324F-D140-8371-FB20E2AFE2F3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/>
            </a:lvl1pPr>
            <a:lvl4pPr>
              <a:spcBef>
                <a:spcPts val="2000"/>
              </a:spcBef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4654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 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6D261289-4307-4AB1-BA5F-97F18882D0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6F1D-A3D9-0644-87A7-35096CEEE901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606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556BF6F3-6E66-485D-A465-0E942262064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78000" y="0"/>
            <a:ext cx="581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40BC3-8D18-5240-B6F8-C49594A2CF32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4572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1" y="1745998"/>
            <a:ext cx="4572000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457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154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2DCE-099E-B14A-B50F-0FD1675211A7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7940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 wide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556BF6F3-6E66-485D-A465-0E942262064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8000" y="0"/>
            <a:ext cx="824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650D-1CD3-6F47-8716-DC92088D713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2700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2700000" cy="756000"/>
          </a:xfrm>
        </p:spPr>
        <p:txBody>
          <a:bodyPr anchor="t"/>
          <a:lstStyle>
            <a:lvl1pPr algn="l">
              <a:lnSpc>
                <a:spcPts val="3000"/>
              </a:lnSpc>
              <a:defRPr sz="27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8179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 w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0A029DF7-0697-4FDB-B053-4D5258DE8F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48000" y="0"/>
            <a:ext cx="824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3531-7C49-8B42-8342-6A6496991950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2700000" cy="2952002"/>
          </a:xfrm>
        </p:spPr>
        <p:txBody>
          <a:bodyPr/>
          <a:lstStyle>
            <a:lvl1pPr>
              <a:spcBef>
                <a:spcPts val="2000"/>
              </a:spcBef>
              <a:defRPr/>
            </a:lvl1pPr>
            <a:lvl4pPr>
              <a:spcBef>
                <a:spcPts val="2000"/>
              </a:spcBef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2700000" cy="756000"/>
          </a:xfrm>
        </p:spPr>
        <p:txBody>
          <a:bodyPr anchor="t"/>
          <a:lstStyle>
            <a:lvl1pPr algn="l">
              <a:lnSpc>
                <a:spcPts val="3000"/>
              </a:lnSpc>
              <a:defRPr sz="27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regel 2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8980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ubtitle text column and picture right wide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6D261289-4307-4AB1-BA5F-97F18882D0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8000" y="0"/>
            <a:ext cx="8244000" cy="6858000"/>
          </a:xfrm>
          <a:noFill/>
        </p:spPr>
        <p:txBody>
          <a:bodyPr tIns="72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C495-E925-0B48-B21E-A23EFB1F1F8D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1" y="2483997"/>
            <a:ext cx="27000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1" y="755999"/>
            <a:ext cx="2700000" cy="756000"/>
          </a:xfrm>
        </p:spPr>
        <p:txBody>
          <a:bodyPr anchor="t"/>
          <a:lstStyle>
            <a:lvl1pPr algn="l">
              <a:lnSpc>
                <a:spcPts val="3000"/>
              </a:lnSpc>
              <a:defRPr sz="27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241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6F98-9A73-A840-BAB4-77251657C431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6FAFE8B0-0239-4281-A522-797E8CD2B961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304000" y="2124000"/>
            <a:ext cx="7656000" cy="3978000"/>
          </a:xfrm>
        </p:spPr>
        <p:txBody>
          <a:bodyPr tIns="108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9696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video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5C03-E2B7-E94E-9D2D-9AABD3D22196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E3BA7EF1-9E25-47B8-B50C-58DA6008E799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304000" y="2124000"/>
            <a:ext cx="7656000" cy="3978000"/>
          </a:xfrm>
        </p:spPr>
        <p:txBody>
          <a:bodyPr tIns="108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1801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video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8E4DC-60EC-874E-A1DD-09E0B552C846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5999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2C575653-961B-4ECF-8634-7F69D4D7F5BE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304000" y="2124000"/>
            <a:ext cx="7656000" cy="3978000"/>
          </a:xfrm>
        </p:spPr>
        <p:txBody>
          <a:bodyPr tIns="108000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742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nfo whit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UniversumWit slow loop_1">
            <a:hlinkClick r:id="" action="ppaction://media"/>
            <a:extLst>
              <a:ext uri="{FF2B5EF4-FFF2-40B4-BE49-F238E27FC236}">
                <a16:creationId xmlns:a16="http://schemas.microsoft.com/office/drawing/2014/main" id="{E2DDDE18-55F3-4C9C-92D3-156E4BA78910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3132000"/>
            <a:ext cx="5435250" cy="1116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/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5616000"/>
            <a:ext cx="5435250" cy="864000"/>
          </a:xfrm>
        </p:spPr>
        <p:txBody>
          <a:bodyPr anchor="b"/>
          <a:lstStyle>
            <a:lvl1pPr marL="0" indent="0" algn="l">
              <a:lnSpc>
                <a:spcPts val="2400"/>
              </a:lnSpc>
              <a:buNone/>
              <a:defRPr sz="1800" b="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  <a:br>
              <a:rPr lang="en-US"/>
            </a:br>
            <a:r>
              <a:rPr lang="en-US"/>
              <a:t>Faculty	/ Department </a:t>
            </a:r>
            <a:br>
              <a:rPr lang="en-US"/>
            </a:br>
            <a:r>
              <a:rPr lang="en-US"/>
              <a:t>Mail address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202A-012C-0443-8788-EADBF3FB590B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5A6904C-8433-470E-AA2E-D6EDC945E16E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47938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nfo black with vide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telSlide-Zwart-02">
            <a:hlinkClick r:id="" action="ppaction://media"/>
            <a:extLst>
              <a:ext uri="{FF2B5EF4-FFF2-40B4-BE49-F238E27FC236}">
                <a16:creationId xmlns:a16="http://schemas.microsoft.com/office/drawing/2014/main" id="{3FFCAD3A-CE81-47AF-B3E8-501583BF59BF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7302-4E24-444A-9D43-FE3FD23CEAD3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654BB1-9854-475A-A7D8-5376F0C257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3132000"/>
            <a:ext cx="5435250" cy="1116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0E03D01-8A3A-4B1E-814B-BDE053F093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5616000"/>
            <a:ext cx="5435250" cy="864000"/>
          </a:xfrm>
        </p:spPr>
        <p:txBody>
          <a:bodyPr anchor="b"/>
          <a:lstStyle>
            <a:lvl1pPr marL="0" indent="0" algn="l">
              <a:lnSpc>
                <a:spcPts val="2400"/>
              </a:lnSpc>
              <a:buNone/>
              <a:defRPr sz="1800" b="0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  <a:br>
              <a:rPr lang="en-US"/>
            </a:br>
            <a:r>
              <a:rPr lang="en-US"/>
              <a:t>Faculty	/ Department </a:t>
            </a:r>
            <a:br>
              <a:rPr lang="en-US"/>
            </a:br>
            <a:r>
              <a:rPr lang="en-US"/>
              <a:t>Mail address</a:t>
            </a:r>
            <a:endParaRPr lang="en-US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5828224-059E-4E26-BD83-DAC159E1F253}"/>
              </a:ext>
            </a:extLst>
          </p:cNvPr>
          <p:cNvSpPr txBox="1"/>
          <p:nvPr userDrawn="1"/>
        </p:nvSpPr>
        <p:spPr>
          <a:xfrm>
            <a:off x="762545" y="-450332"/>
            <a:ext cx="137569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cap="all" baseline="0" dirty="0"/>
              <a:t>Video slide</a:t>
            </a:r>
          </a:p>
        </p:txBody>
      </p:sp>
    </p:spTree>
    <p:extLst>
      <p:ext uri="{BB962C8B-B14F-4D97-AF65-F5344CB8AC3E}">
        <p14:creationId xmlns:p14="http://schemas.microsoft.com/office/powerpoint/2010/main" val="25013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nfo with picture full whi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05F53D3-821D-49BE-80CC-D220C7D0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3132000"/>
            <a:ext cx="5435250" cy="1116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5616000"/>
            <a:ext cx="5435250" cy="864000"/>
          </a:xfrm>
        </p:spPr>
        <p:txBody>
          <a:bodyPr anchor="b"/>
          <a:lstStyle>
            <a:lvl1pPr marL="0" indent="0" algn="l">
              <a:lnSpc>
                <a:spcPts val="2400"/>
              </a:lnSpc>
              <a:buNone/>
              <a:defRPr sz="1800" b="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  <a:br>
              <a:rPr lang="en-US"/>
            </a:br>
            <a:r>
              <a:rPr lang="en-US"/>
              <a:t>Faculty	/ Department </a:t>
            </a:r>
            <a:br>
              <a:rPr lang="en-US"/>
            </a:br>
            <a:r>
              <a:rPr lang="en-US"/>
              <a:t>Mail address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E51A9-8B80-0046-960B-FA9E7E9DE156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254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nfo with picture full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9C91B8D-134A-4193-BBDD-96B51BBA8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3132000"/>
            <a:ext cx="5435250" cy="1116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5616000"/>
            <a:ext cx="5435250" cy="864000"/>
          </a:xfrm>
        </p:spPr>
        <p:txBody>
          <a:bodyPr anchor="b"/>
          <a:lstStyle>
            <a:lvl1pPr marL="0" indent="0" algn="l">
              <a:lnSpc>
                <a:spcPts val="2400"/>
              </a:lnSpc>
              <a:buNone/>
              <a:defRPr sz="1800" b="0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  <a:br>
              <a:rPr lang="en-US"/>
            </a:br>
            <a:r>
              <a:rPr lang="en-US"/>
              <a:t>Faculty	/ Department </a:t>
            </a:r>
            <a:br>
              <a:rPr lang="en-US"/>
            </a:br>
            <a:r>
              <a:rPr lang="en-US"/>
              <a:t>Mail address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B095A-1CF6-E044-88A8-1F20417D016F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398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dark-grey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E5-2412-6C42-B69E-C6E1644BF2A4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5999" y="755999"/>
            <a:ext cx="11052000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4327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nfo with picture full dark-grey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285FE3-8AD2-44B8-9821-2A495C9EC8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3132000"/>
            <a:ext cx="5435250" cy="1116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5616000"/>
            <a:ext cx="5435250" cy="864000"/>
          </a:xfrm>
        </p:spPr>
        <p:txBody>
          <a:bodyPr anchor="b"/>
          <a:lstStyle>
            <a:lvl1pPr marL="0" indent="0" algn="l">
              <a:lnSpc>
                <a:spcPts val="2400"/>
              </a:lnSpc>
              <a:buNone/>
              <a:defRPr sz="1800" b="0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  <a:br>
              <a:rPr lang="en-US"/>
            </a:br>
            <a:r>
              <a:rPr lang="en-US"/>
              <a:t>Faculty	/ Department </a:t>
            </a:r>
            <a:br>
              <a:rPr lang="en-US"/>
            </a:br>
            <a:r>
              <a:rPr lang="en-US"/>
              <a:t>Mail address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AF65B-5F69-DB4E-AE19-49A2728935CF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77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subtitle 2 text columns and picture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BFD0F-6B49-48DF-92B3-F4D5EED86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98699-D7E3-AC4B-AA96-C9C1DAE6DDF1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0" y="2483997"/>
            <a:ext cx="4577425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1192838-A27A-42A6-9CBC-01ED70E20F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78000" y="2483997"/>
            <a:ext cx="45792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1745998"/>
            <a:ext cx="10201199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0201199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263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subtitle 2 text columns and picture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B5388F-93AE-4259-9994-223454528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2F524-C069-C94F-BD04-EB352E24B6A0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0" y="2483997"/>
            <a:ext cx="4577425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1192838-A27A-42A6-9CBC-01ED70E20F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78000" y="2483997"/>
            <a:ext cx="45792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1745998"/>
            <a:ext cx="10201199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0201199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0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subtitle 2 text columns and picture blue">
    <p:bg>
      <p:bgPr>
        <a:solidFill>
          <a:srgbClr val="1E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5BA5F046-D55E-4D3A-8D9D-68D237FB2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CAB27-6A95-5F4A-90A8-F4BD5EB10339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5A529-C2C2-480A-BC34-25F45978E6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6000" y="2483997"/>
            <a:ext cx="4577425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1192838-A27A-42A6-9CBC-01ED70E20F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78000" y="2483997"/>
            <a:ext cx="4579200" cy="2952002"/>
          </a:xfrm>
        </p:spPr>
        <p:txBody>
          <a:bodyPr/>
          <a:lstStyle>
            <a:lvl1pPr>
              <a:spcBef>
                <a:spcPts val="2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spcBef>
                <a:spcPts val="2000"/>
              </a:spcBef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213F7D-7E1E-45AD-9776-952BBB5407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1745998"/>
            <a:ext cx="10201199" cy="540000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29215A-A3AF-4036-AB1D-81A1281D4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755999"/>
            <a:ext cx="10201199" cy="972000"/>
          </a:xfrm>
        </p:spPr>
        <p:txBody>
          <a:bodyPr anchor="t"/>
          <a:lstStyle>
            <a:lvl1pPr algn="l">
              <a:lnSpc>
                <a:spcPts val="39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705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2.svg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2.sv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631B7675-0836-FF4B-B09D-D0BC5FCCA108}" type="datetime1">
              <a:rPr lang="en-ID" smtClean="0"/>
              <a:t>06/12/24</a:t>
            </a:fld>
            <a:endParaRPr lang="en-US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D3FC-BFCE-1745-BB8C-6AF47FAEF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7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FDDD5430-C380-6A42-A940-C2C447C0AD8F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10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24DF5505-AEFD-1D4C-B7F6-E04FE2410BEA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4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A3D8DD26-6FD5-594E-A537-7235996F038E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08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C9342F85-9351-624A-B1AE-65F70A4CC3E1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19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F28161DC-501C-CD4B-ADC9-566812DD9600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3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52DAE1CD-5BDE-F04A-9B0B-B6D3C0CA515C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85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" hidden="1">
            <a:extLst>
              <a:ext uri="{FF2B5EF4-FFF2-40B4-BE49-F238E27FC236}">
                <a16:creationId xmlns:a16="http://schemas.microsoft.com/office/drawing/2014/main" id="{7A134EDE-8DAC-478E-8F3F-B1E52EB0CFD3}"/>
              </a:ext>
            </a:extLst>
          </p:cNvPr>
          <p:cNvSpPr/>
          <p:nvPr/>
        </p:nvSpPr>
        <p:spPr>
          <a:xfrm>
            <a:off x="0" y="-1"/>
            <a:ext cx="12192000" cy="75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M onder" hidden="1">
            <a:extLst>
              <a:ext uri="{FF2B5EF4-FFF2-40B4-BE49-F238E27FC236}">
                <a16:creationId xmlns:a16="http://schemas.microsoft.com/office/drawing/2014/main" id="{37E4E175-E941-41E7-BFB9-D6C8007AFE84}"/>
              </a:ext>
            </a:extLst>
          </p:cNvPr>
          <p:cNvSpPr/>
          <p:nvPr/>
        </p:nvSpPr>
        <p:spPr>
          <a:xfrm>
            <a:off x="0" y="6480000"/>
            <a:ext cx="12192000" cy="37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M boven" hidden="1">
            <a:extLst>
              <a:ext uri="{FF2B5EF4-FFF2-40B4-BE49-F238E27FC236}">
                <a16:creationId xmlns:a16="http://schemas.microsoft.com/office/drawing/2014/main" id="{00E90C22-DDD1-4763-BDB0-EE01BA216A72}"/>
              </a:ext>
            </a:extLst>
          </p:cNvPr>
          <p:cNvSpPr/>
          <p:nvPr/>
        </p:nvSpPr>
        <p:spPr>
          <a:xfrm>
            <a:off x="0" y="6174000"/>
            <a:ext cx="12192000" cy="30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M" hidden="1">
            <a:extLst>
              <a:ext uri="{FF2B5EF4-FFF2-40B4-BE49-F238E27FC236}">
                <a16:creationId xmlns:a16="http://schemas.microsoft.com/office/drawing/2014/main" id="{76B37DB9-EE0A-417A-88CD-FF35EBD8F078}"/>
              </a:ext>
            </a:extLst>
          </p:cNvPr>
          <p:cNvSpPr/>
          <p:nvPr/>
        </p:nvSpPr>
        <p:spPr>
          <a:xfrm>
            <a:off x="0" y="0"/>
            <a:ext cx="756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M" hidden="1">
            <a:extLst>
              <a:ext uri="{FF2B5EF4-FFF2-40B4-BE49-F238E27FC236}">
                <a16:creationId xmlns:a16="http://schemas.microsoft.com/office/drawing/2014/main" id="{25BBDBEA-7988-41F3-A6A1-9D4C41D671E4}"/>
              </a:ext>
            </a:extLst>
          </p:cNvPr>
          <p:cNvSpPr/>
          <p:nvPr/>
        </p:nvSpPr>
        <p:spPr>
          <a:xfrm>
            <a:off x="11814000" y="0"/>
            <a:ext cx="378000" cy="6857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UT Logoblok" hidden="1">
            <a:extLst>
              <a:ext uri="{FF2B5EF4-FFF2-40B4-BE49-F238E27FC236}">
                <a16:creationId xmlns:a16="http://schemas.microsoft.com/office/drawing/2014/main" id="{F1F4B18A-F86E-49DE-BDA5-34C98A4B0C74}"/>
              </a:ext>
            </a:extLst>
          </p:cNvPr>
          <p:cNvSpPr/>
          <p:nvPr/>
        </p:nvSpPr>
        <p:spPr>
          <a:xfrm>
            <a:off x="10914000" y="6174000"/>
            <a:ext cx="900000" cy="306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UT Logo">
            <a:extLst>
              <a:ext uri="{FF2B5EF4-FFF2-40B4-BE49-F238E27FC236}">
                <a16:creationId xmlns:a16="http://schemas.microsoft.com/office/drawing/2014/main" id="{DD722C5C-9BEC-4902-A9E7-70E73E50C6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942364" y="6175971"/>
            <a:ext cx="871636" cy="306000"/>
          </a:xfrm>
          <a:prstGeom prst="rect">
            <a:avLst/>
          </a:prstGeom>
        </p:spPr>
      </p:pic>
      <p:sp>
        <p:nvSpPr>
          <p:cNvPr id="28" name="UT Content Height" hidden="1">
            <a:extLst>
              <a:ext uri="{FF2B5EF4-FFF2-40B4-BE49-F238E27FC236}">
                <a16:creationId xmlns:a16="http://schemas.microsoft.com/office/drawing/2014/main" id="{D4633B6D-2C76-45F0-B817-3DF5A1FA385C}"/>
              </a:ext>
            </a:extLst>
          </p:cNvPr>
          <p:cNvSpPr/>
          <p:nvPr/>
        </p:nvSpPr>
        <p:spPr>
          <a:xfrm>
            <a:off x="756000" y="755999"/>
            <a:ext cx="11058000" cy="46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UT Width Right" hidden="1">
            <a:extLst>
              <a:ext uri="{FF2B5EF4-FFF2-40B4-BE49-F238E27FC236}">
                <a16:creationId xmlns:a16="http://schemas.microsoft.com/office/drawing/2014/main" id="{F1F915E6-3920-49A5-BB38-0A5164C5F208}"/>
              </a:ext>
            </a:extLst>
          </p:cNvPr>
          <p:cNvSpPr/>
          <p:nvPr/>
        </p:nvSpPr>
        <p:spPr>
          <a:xfrm>
            <a:off x="6378000" y="755999"/>
            <a:ext cx="5814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UT Design Center block" hidden="1">
            <a:extLst>
              <a:ext uri="{FF2B5EF4-FFF2-40B4-BE49-F238E27FC236}">
                <a16:creationId xmlns:a16="http://schemas.microsoft.com/office/drawing/2014/main" id="{2F9B9707-9DDA-4E15-9947-BB0E0848191F}"/>
              </a:ext>
            </a:extLst>
          </p:cNvPr>
          <p:cNvSpPr/>
          <p:nvPr/>
        </p:nvSpPr>
        <p:spPr>
          <a:xfrm>
            <a:off x="5814001" y="-1"/>
            <a:ext cx="563999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T Titel left" hidden="1">
            <a:extLst>
              <a:ext uri="{FF2B5EF4-FFF2-40B4-BE49-F238E27FC236}">
                <a16:creationId xmlns:a16="http://schemas.microsoft.com/office/drawing/2014/main" id="{BA457F34-907E-4793-AA89-B056533AFC50}"/>
              </a:ext>
            </a:extLst>
          </p:cNvPr>
          <p:cNvSpPr/>
          <p:nvPr/>
        </p:nvSpPr>
        <p:spPr>
          <a:xfrm>
            <a:off x="756001" y="755999"/>
            <a:ext cx="5436000" cy="1332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UT Title 2 Block" hidden="1">
            <a:extLst>
              <a:ext uri="{FF2B5EF4-FFF2-40B4-BE49-F238E27FC236}">
                <a16:creationId xmlns:a16="http://schemas.microsoft.com/office/drawing/2014/main" id="{351A245D-3BE5-4231-A097-72A8C6BD5A9D}"/>
              </a:ext>
            </a:extLst>
          </p:cNvPr>
          <p:cNvSpPr/>
          <p:nvPr/>
        </p:nvSpPr>
        <p:spPr>
          <a:xfrm>
            <a:off x="756001" y="2087999"/>
            <a:ext cx="11058000" cy="18360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T Centerblock" hidden="1">
            <a:extLst>
              <a:ext uri="{FF2B5EF4-FFF2-40B4-BE49-F238E27FC236}">
                <a16:creationId xmlns:a16="http://schemas.microsoft.com/office/drawing/2014/main" id="{92F5DD48-DBDA-4615-A1FF-410322E1F359}"/>
              </a:ext>
            </a:extLst>
          </p:cNvPr>
          <p:cNvSpPr/>
          <p:nvPr/>
        </p:nvSpPr>
        <p:spPr>
          <a:xfrm>
            <a:off x="6192000" y="1"/>
            <a:ext cx="186000" cy="6857999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T Subtitle Space" hidden="1">
            <a:extLst>
              <a:ext uri="{FF2B5EF4-FFF2-40B4-BE49-F238E27FC236}">
                <a16:creationId xmlns:a16="http://schemas.microsoft.com/office/drawing/2014/main" id="{9842D5A3-A059-437E-A150-940911242607}"/>
              </a:ext>
            </a:extLst>
          </p:cNvPr>
          <p:cNvSpPr/>
          <p:nvPr/>
        </p:nvSpPr>
        <p:spPr>
          <a:xfrm>
            <a:off x="749455" y="3923999"/>
            <a:ext cx="11058000" cy="1440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01656BA6-6573-47C5-BED1-D0862580EF89}"/>
              </a:ext>
            </a:extLst>
          </p:cNvPr>
          <p:cNvSpPr/>
          <p:nvPr/>
        </p:nvSpPr>
        <p:spPr>
          <a:xfrm>
            <a:off x="756001" y="746562"/>
            <a:ext cx="3564000" cy="8144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T Left indent" hidden="1">
            <a:extLst>
              <a:ext uri="{FF2B5EF4-FFF2-40B4-BE49-F238E27FC236}">
                <a16:creationId xmlns:a16="http://schemas.microsoft.com/office/drawing/2014/main" id="{B3CE972E-8EF0-4967-A6F2-8C939D24C4A5}"/>
              </a:ext>
            </a:extLst>
          </p:cNvPr>
          <p:cNvSpPr/>
          <p:nvPr/>
        </p:nvSpPr>
        <p:spPr>
          <a:xfrm>
            <a:off x="756001" y="754028"/>
            <a:ext cx="489600" cy="5418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1C7E7-59AD-4E60-9839-D5DDE504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6575F-5585-47DF-9F39-3C8D6364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01" y="2087999"/>
            <a:ext cx="11051454" cy="33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9A896647-2E8E-4E8A-BD41-1A4117F65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78575" y="7020000"/>
            <a:ext cx="709146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fld id="{0C405107-6B27-6443-B223-4159F60FD0D3}" type="datetime1">
              <a:rPr lang="en-ID" smtClean="0"/>
              <a:t>06/12/24</a:t>
            </a:fld>
            <a:endParaRPr lang="en-US" dirty="0"/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99076071-3077-44EA-B06F-F2C798C4B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2518" y="7020000"/>
            <a:ext cx="423720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rgbClr val="F0F0F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21F9C-BAFC-49BC-A41D-D9F19C5F1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45" y="6298029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83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4500" b="1" kern="1200" cap="all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 Narrow" panose="020B060602020203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360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20050" indent="-400050" algn="l" defTabSz="914400" rtl="0" eaLnBrk="1" latinLnBrk="0" hangingPunct="1">
        <a:lnSpc>
          <a:spcPts val="2000"/>
        </a:lnSpc>
        <a:spcBef>
          <a:spcPts val="0"/>
        </a:spcBef>
        <a:buFont typeface="+mj-lt"/>
        <a:buAutoNum type="roman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500"/>
        </a:lnSpc>
        <a:spcBef>
          <a:spcPts val="0"/>
        </a:spcBef>
        <a:buFontTx/>
        <a:buNone/>
        <a:defRPr sz="2200" b="1" kern="1200" cap="all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ts val="2000"/>
        </a:lnSpc>
        <a:spcBef>
          <a:spcPts val="0"/>
        </a:spcBef>
        <a:buFontTx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pos="3960">
          <p15:clr>
            <a:srgbClr val="F26B43"/>
          </p15:clr>
        </p15:guide>
        <p15:guide id="3" pos="743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95_E325A6D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D_7ABA9918.xml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www.iea.org/reports/electricity-2024/executive-summary" TargetMode="External"/><Relationship Id="rId4" Type="http://schemas.openxmlformats.org/officeDocument/2006/relationships/hyperlink" Target="https://iea.blob.core.windows.net/assets/6b2fd954-2017-408e-bf08-952fdd62118a/Electricity2024-Analysisandforecastto2026.pdf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3C89CA-2397-9ED2-9E07-1B14F9E73F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0B80D6-1596-C7D3-9A0A-86CD59A76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0CC8-2783-4C0F-826D-49494275316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68E1E5-6CD1-3F53-3BA5-E374715EE7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545" y="1522421"/>
            <a:ext cx="6542575" cy="1116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/>
              <a:t>Energy Efficiency on Cloud-Based Distributed Big Data Processing: Insights from Remote Sensing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09053-037E-66C2-DF01-BB1CFA96CA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000" y="4520715"/>
            <a:ext cx="8265077" cy="616991"/>
          </a:xfrm>
        </p:spPr>
        <p:txBody>
          <a:bodyPr/>
          <a:lstStyle/>
          <a:p>
            <a:r>
              <a:rPr lang="en-US" sz="1800" dirty="0" err="1"/>
              <a:t>Adhitya</a:t>
            </a:r>
            <a:r>
              <a:rPr lang="en-US" sz="1800" dirty="0"/>
              <a:t> Bhawiyuga*, Serkan </a:t>
            </a:r>
            <a:r>
              <a:rPr lang="en-US" sz="1800" dirty="0" err="1"/>
              <a:t>Girgin</a:t>
            </a:r>
            <a:r>
              <a:rPr lang="en-US" sz="1800" dirty="0"/>
              <a:t>, Rolf de By, Raul Zurita-Milla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B1BF0-D2C5-476F-A174-B2BB7B1EF0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2545" y="750570"/>
            <a:ext cx="3564000" cy="144000"/>
          </a:xfrm>
        </p:spPr>
        <p:txBody>
          <a:bodyPr/>
          <a:lstStyle/>
          <a:p>
            <a:r>
              <a:rPr lang="en-US" sz="1400" dirty="0"/>
              <a:t>Department of Geo-Information Processing / ITC</a:t>
            </a:r>
          </a:p>
        </p:txBody>
      </p:sp>
    </p:spTree>
    <p:extLst>
      <p:ext uri="{BB962C8B-B14F-4D97-AF65-F5344CB8AC3E}">
        <p14:creationId xmlns:p14="http://schemas.microsoft.com/office/powerpoint/2010/main" val="2925778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EBF5B-8161-4D3C-01EA-911EEB5AF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Taxonomy of Literature in Energy-</a:t>
            </a:r>
            <a:r>
              <a:rPr lang="en-US" sz="3600" dirty="0" err="1"/>
              <a:t>EfficienT</a:t>
            </a:r>
            <a:r>
              <a:rPr lang="en-US" sz="3600" dirty="0"/>
              <a:t> </a:t>
            </a:r>
            <a:br>
              <a:rPr lang="en-US" sz="3600" dirty="0"/>
            </a:br>
            <a:r>
              <a:rPr lang="en-US" sz="3600" dirty="0"/>
              <a:t>Cloud-based Big Data Processing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CE1EAF1-062A-A896-FF83-B8AD440C0E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0734289"/>
              </p:ext>
            </p:extLst>
          </p:nvPr>
        </p:nvGraphicFramePr>
        <p:xfrm>
          <a:off x="571500" y="2073896"/>
          <a:ext cx="11235955" cy="36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4A1CAD-F618-1EB7-9FDA-8761419DF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502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9DAD740-4B39-5DBE-7F0F-E75C9024FF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A3EAED-42F9-3520-3896-E928B7916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755999"/>
            <a:ext cx="11052000" cy="972000"/>
          </a:xfrm>
        </p:spPr>
        <p:txBody>
          <a:bodyPr anchor="t">
            <a:normAutofit/>
          </a:bodyPr>
          <a:lstStyle/>
          <a:p>
            <a:r>
              <a:rPr lang="en-US" dirty="0"/>
              <a:t>Existing Research Issues</a:t>
            </a:r>
          </a:p>
        </p:txBody>
      </p:sp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1A17F0F9-B0D3-C048-D33F-763BACD57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B2C0C9AA-DDE2-1FBB-E6B1-D295DDB6800C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3529503791"/>
              </p:ext>
            </p:extLst>
          </p:nvPr>
        </p:nvGraphicFramePr>
        <p:xfrm>
          <a:off x="756000" y="1603717"/>
          <a:ext cx="11052000" cy="4264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0799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651BE0-0227-AD58-2EFD-F40835FAC5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F6C672-3683-6E3B-8925-E4197AD434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Action Plans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4DF7CC-2CB6-9D25-B64F-3E196208C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1E203E14-C46E-1E5F-7546-CFA70E3E28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085790"/>
              </p:ext>
            </p:extLst>
          </p:nvPr>
        </p:nvGraphicFramePr>
        <p:xfrm>
          <a:off x="413544" y="1925731"/>
          <a:ext cx="11364912" cy="361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80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1132-6B41-9A46-9CD2-C48602A81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031F444-F7B8-8DE1-324F-738A7B71FF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8938F9-03CC-E3A0-198D-2689C4A21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  <p:graphicFrame>
        <p:nvGraphicFramePr>
          <p:cNvPr id="10" name="Content Placeholder 7">
            <a:extLst>
              <a:ext uri="{FF2B5EF4-FFF2-40B4-BE49-F238E27FC236}">
                <a16:creationId xmlns:a16="http://schemas.microsoft.com/office/drawing/2014/main" id="{F5F1F232-502D-4ED9-10FA-EA9561F80549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2446886601"/>
              </p:ext>
            </p:extLst>
          </p:nvPr>
        </p:nvGraphicFramePr>
        <p:xfrm>
          <a:off x="5514679" y="1492333"/>
          <a:ext cx="6504495" cy="4471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45CAC03D-8BD6-E4EF-EE37-5D1783EC3809}"/>
              </a:ext>
            </a:extLst>
          </p:cNvPr>
          <p:cNvSpPr txBox="1">
            <a:spLocks/>
          </p:cNvSpPr>
          <p:nvPr/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3900"/>
              </a:lnSpc>
              <a:spcBef>
                <a:spcPct val="0"/>
              </a:spcBef>
              <a:buNone/>
              <a:defRPr sz="3600" b="1" kern="1200" cap="all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AP-1: Benchmarking Framework and Monitoring Toolkit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5F6457-A3A0-1567-8D1E-9BD6E3786F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695" y="2608526"/>
            <a:ext cx="5163548" cy="223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2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BF6D53-0232-B2D1-1688-14E9F78E6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14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F5DD0E-BDEC-F926-1238-C42CE75EB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756437C-B5D5-0FC7-8C70-C824CCCF7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AP-1: Progress on Data Collection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F9386D-891C-55CD-AB31-1DED51A49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00" y="1623726"/>
            <a:ext cx="9123272" cy="465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53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32921-2A49-44A0-5481-2FA4E0B04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7A049B5-9007-36B1-CEBA-DBD6E5C381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E488B5-5887-F3FF-F06A-9EF0A6DA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1873A424-25A0-B558-2FA7-0FABA09922A6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3181817578"/>
              </p:ext>
            </p:extLst>
          </p:nvPr>
        </p:nvGraphicFramePr>
        <p:xfrm>
          <a:off x="4831307" y="2027075"/>
          <a:ext cx="6976692" cy="4631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3364CAC7-4C64-74E8-216D-4B6F54038A92}"/>
              </a:ext>
            </a:extLst>
          </p:cNvPr>
          <p:cNvSpPr txBox="1">
            <a:spLocks/>
          </p:cNvSpPr>
          <p:nvPr/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3900"/>
              </a:lnSpc>
              <a:spcBef>
                <a:spcPct val="0"/>
              </a:spcBef>
              <a:buNone/>
              <a:defRPr sz="3600" b="1" kern="1200" cap="all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AP-2: Enhance Energy Efficiency in Infrastructure Orchestration 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AF65F79-0596-BE73-7BA3-DF0B117E3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5087"/>
            <a:ext cx="4696666" cy="203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46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A539D-4E9C-575E-9A92-AA3993BC1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5022F11-9FB5-F469-5465-1EDCE8BA63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8D5284-EEA2-0150-8499-BE38D03AD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graphicFrame>
        <p:nvGraphicFramePr>
          <p:cNvPr id="6" name="Content Placeholder 7">
            <a:extLst>
              <a:ext uri="{FF2B5EF4-FFF2-40B4-BE49-F238E27FC236}">
                <a16:creationId xmlns:a16="http://schemas.microsoft.com/office/drawing/2014/main" id="{C69701AA-22D4-E8C9-16CD-5C9B2DF81746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2206384912"/>
              </p:ext>
            </p:extLst>
          </p:nvPr>
        </p:nvGraphicFramePr>
        <p:xfrm>
          <a:off x="4831307" y="1871999"/>
          <a:ext cx="6983238" cy="4206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B8240FA2-5E6F-AFA7-5EB6-15AFD40410C4}"/>
              </a:ext>
            </a:extLst>
          </p:cNvPr>
          <p:cNvSpPr txBox="1">
            <a:spLocks/>
          </p:cNvSpPr>
          <p:nvPr/>
        </p:nvSpPr>
        <p:spPr>
          <a:xfrm>
            <a:off x="756001" y="755999"/>
            <a:ext cx="11051454" cy="111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3900"/>
              </a:lnSpc>
              <a:spcBef>
                <a:spcPct val="0"/>
              </a:spcBef>
              <a:buNone/>
              <a:defRPr sz="3600" b="1" kern="1200" cap="all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AP-3: Develop Energy-Efficient Multi-Objective Task Scheduling 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4DD615B-6E3C-B0B4-175F-D68B4D8E5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06" y="2417028"/>
            <a:ext cx="4237895" cy="229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74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88C85-E68D-03D8-C656-5F9283E26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0A50F3B-C10A-DB7E-6478-E275D29420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3123C9-9C1F-9F2A-9769-74CA42D3A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755999"/>
            <a:ext cx="11052000" cy="972000"/>
          </a:xfrm>
        </p:spPr>
        <p:txBody>
          <a:bodyPr anchor="t">
            <a:normAutofit/>
          </a:bodyPr>
          <a:lstStyle/>
          <a:p>
            <a:r>
              <a:rPr lang="en-US" dirty="0"/>
              <a:t>Potential Impacts of The Study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A14BB2-E31B-D093-8DAE-7B6DF0285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17</a:t>
            </a:fld>
            <a:endParaRPr lang="en-US"/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04D6E6E3-5388-7214-9B62-C46BFF441F9D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2506176439"/>
              </p:ext>
            </p:extLst>
          </p:nvPr>
        </p:nvGraphicFramePr>
        <p:xfrm>
          <a:off x="762545" y="1878341"/>
          <a:ext cx="11052000" cy="374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84623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9AEC1F3-5581-A111-BF9C-267F8EBA99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2365" y="6175971"/>
            <a:ext cx="871637" cy="30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E87E923-0AFD-54E5-B3CE-6CD593770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00" y="755999"/>
            <a:ext cx="11052000" cy="972000"/>
          </a:xfrm>
        </p:spPr>
        <p:txBody>
          <a:bodyPr anchor="t">
            <a:normAutofit/>
          </a:bodyPr>
          <a:lstStyle/>
          <a:p>
            <a:r>
              <a:rPr lang="en-US" dirty="0"/>
              <a:t>Open Call for Feedback and Collaboration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75BCD0-4900-0435-E8FE-D70A5C63D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C37FD3FC-BFCE-1745-BB8C-6AF47FAEFC43}" type="slidenum">
              <a:rPr lang="en-US" smtClean="0"/>
              <a:pPr>
                <a:spcAft>
                  <a:spcPts val="600"/>
                </a:spcAft>
              </a:pPr>
              <a:t>18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7D4450-8D76-5B96-3368-2A744A9B33F4}"/>
              </a:ext>
            </a:extLst>
          </p:cNvPr>
          <p:cNvSpPr txBox="1"/>
          <p:nvPr/>
        </p:nvSpPr>
        <p:spPr>
          <a:xfrm>
            <a:off x="5005775" y="5582711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Mentimeter</a:t>
            </a:r>
            <a:r>
              <a:rPr lang="en-US" b="1" dirty="0"/>
              <a:t> Survey</a:t>
            </a:r>
          </a:p>
        </p:txBody>
      </p:sp>
      <p:pic>
        <p:nvPicPr>
          <p:cNvPr id="4" name="Picture 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4B57827F-EB8E-9E5A-49B6-52A00B18B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052" y="1727999"/>
            <a:ext cx="3854712" cy="385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88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8FCABB-D216-CF42-EFF5-97A9E8964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19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3CB44D-25A7-19DB-C377-D972744B2C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07C80F-8EE4-A502-38CF-725378C5F6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965561-4AD2-8015-5CC3-ED1530371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/>
              <a:t>Thank You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0206FE-D0B0-0306-7726-A210A3D192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5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26B9C-4238-2F4F-D1E0-C02E4BFDC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of This Talk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6CB04-9362-7F17-86A5-62DE055F4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Present the </a:t>
            </a:r>
            <a:r>
              <a:rPr lang="en-US" sz="2400" b="1" dirty="0"/>
              <a:t>concerns on energy efficiency of cloud-based big data processing,</a:t>
            </a:r>
            <a:r>
              <a:rPr lang="en-US" sz="2400" dirty="0"/>
              <a:t> especially within the </a:t>
            </a:r>
            <a:r>
              <a:rPr lang="en-US" sz="2400" b="1" dirty="0"/>
              <a:t>remote sensing domain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Highlight the </a:t>
            </a:r>
            <a:r>
              <a:rPr lang="en-US" sz="2400" b="1" dirty="0"/>
              <a:t>research gaps</a:t>
            </a:r>
            <a:r>
              <a:rPr lang="en-US" sz="2400" dirty="0"/>
              <a:t> on the field</a:t>
            </a:r>
            <a:endParaRPr lang="en-US" sz="2400" b="1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Propose </a:t>
            </a:r>
            <a:r>
              <a:rPr lang="en-US" sz="2400" b="1" dirty="0"/>
              <a:t>action plans</a:t>
            </a:r>
            <a:r>
              <a:rPr lang="en-US" sz="2400" dirty="0"/>
              <a:t> to deal with the research gap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FD5FB-4D37-F5CB-5059-25A0DCFD4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20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8F1BC-2B0D-EAE7-D721-A8E95CB4F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EED4D-8DAA-6D80-0B5E-13D98F519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89" y="197516"/>
            <a:ext cx="11051454" cy="1037626"/>
          </a:xfrm>
        </p:spPr>
        <p:txBody>
          <a:bodyPr/>
          <a:lstStyle/>
          <a:p>
            <a:r>
              <a:rPr lang="en-US" sz="3200" dirty="0"/>
              <a:t>Remote Sensing </a:t>
            </a:r>
            <a:r>
              <a:rPr lang="en-US" sz="3200"/>
              <a:t>Big Data (RSBD): </a:t>
            </a:r>
            <a:r>
              <a:rPr lang="en-US" sz="3200" dirty="0"/>
              <a:t>Increasing Importance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2D784-5037-D3D6-227A-148D26F4B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3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B936C7-C3B1-4679-C1A9-C5FFD03ED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8158" y="1413830"/>
            <a:ext cx="3538018" cy="149228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Spatial-temporal-spectral</a:t>
            </a:r>
            <a:r>
              <a:rPr lang="en-US" sz="1600" dirty="0"/>
              <a:t> dimensions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Data access pattern: spatial or band related 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lvl="1"/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D3F43D-4749-FF2E-A5C5-57AA6F21D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7117" y="1273949"/>
            <a:ext cx="3534549" cy="17813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2E86F9-98D6-BAF3-CA92-418CB4B3EE30}"/>
              </a:ext>
            </a:extLst>
          </p:cNvPr>
          <p:cNvSpPr txBox="1">
            <a:spLocks/>
          </p:cNvSpPr>
          <p:nvPr/>
        </p:nvSpPr>
        <p:spPr>
          <a:xfrm>
            <a:off x="303732" y="5091866"/>
            <a:ext cx="4082460" cy="13861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6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 Narrow" panose="020B060602020203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20050" indent="-40005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 typeface="+mj-lt"/>
              <a:buAutoNum type="romanL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22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Increasing volume and variety</a:t>
            </a:r>
            <a:r>
              <a:rPr lang="en-US" sz="1600" dirty="0"/>
              <a:t> of remote sensing data</a:t>
            </a:r>
          </a:p>
          <a:p>
            <a:pPr marL="285750" indent="-285750"/>
            <a:r>
              <a:rPr lang="en-US" sz="1600" b="1" dirty="0"/>
              <a:t>NASA + Copernicus EO</a:t>
            </a:r>
            <a:r>
              <a:rPr lang="en-US" sz="1600" dirty="0"/>
              <a:t> data alone reaching </a:t>
            </a:r>
            <a:r>
              <a:rPr lang="en-US" sz="1600" b="1" dirty="0"/>
              <a:t>136 PB as of 2023</a:t>
            </a:r>
          </a:p>
          <a:p>
            <a:pPr marL="285750" indent="-285750"/>
            <a:r>
              <a:rPr lang="en-US" sz="1600" dirty="0"/>
              <a:t>More satellite missions in the future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lvl="1"/>
            <a:endParaRPr lang="en-US" sz="2000" dirty="0"/>
          </a:p>
        </p:txBody>
      </p:sp>
      <p:pic>
        <p:nvPicPr>
          <p:cNvPr id="1026" name="Picture 2" descr="The estimated volumes EOS data produced by the Landsat-8,... | Download  Scientific Diagram">
            <a:extLst>
              <a:ext uri="{FF2B5EF4-FFF2-40B4-BE49-F238E27FC236}">
                <a16:creationId xmlns:a16="http://schemas.microsoft.com/office/drawing/2014/main" id="{4192CE9B-4908-600A-075F-88B2D1C8B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24" y="966172"/>
            <a:ext cx="4180368" cy="377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ABDC36-BC0B-6117-58F7-FC828C994EE7}"/>
              </a:ext>
            </a:extLst>
          </p:cNvPr>
          <p:cNvSpPr txBox="1"/>
          <p:nvPr/>
        </p:nvSpPr>
        <p:spPr>
          <a:xfrm>
            <a:off x="4737117" y="966172"/>
            <a:ext cx="1250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Characteristics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16B0BC-4449-3C37-6E92-097F5A9083E2}"/>
              </a:ext>
            </a:extLst>
          </p:cNvPr>
          <p:cNvSpPr txBox="1">
            <a:spLocks/>
          </p:cNvSpPr>
          <p:nvPr/>
        </p:nvSpPr>
        <p:spPr>
          <a:xfrm>
            <a:off x="8448158" y="3385084"/>
            <a:ext cx="3538018" cy="235936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6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 Narrow" panose="020B060602020203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360000" algn="l" defTabSz="9144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20050" indent="-40005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 typeface="+mj-lt"/>
              <a:buAutoNum type="romanL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22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Distributed processing</a:t>
            </a:r>
            <a:r>
              <a:rPr lang="en-US" sz="1600" dirty="0"/>
              <a:t>: </a:t>
            </a:r>
          </a:p>
          <a:p>
            <a:pPr marL="645750" lvl="1" indent="-285750"/>
            <a:r>
              <a:rPr lang="en-US" sz="1600" dirty="0"/>
              <a:t>Decompose the data</a:t>
            </a:r>
          </a:p>
          <a:p>
            <a:pPr marL="645750" lvl="1" indent="-285750"/>
            <a:r>
              <a:rPr lang="en-US" sz="1600" dirty="0"/>
              <a:t>Assign chunk of data to task</a:t>
            </a:r>
          </a:p>
          <a:p>
            <a:pPr marL="645750" lvl="1" indent="-285750"/>
            <a:r>
              <a:rPr lang="en-US" sz="1600" dirty="0"/>
              <a:t>Perform computation in parallel</a:t>
            </a: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Challenge: manage the data and provides efficient computation platform</a:t>
            </a: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lvl="1"/>
            <a:endParaRPr lang="en-US" sz="2000" dirty="0"/>
          </a:p>
        </p:txBody>
      </p:sp>
      <p:pic>
        <p:nvPicPr>
          <p:cNvPr id="14" name="Picture 13" descr="A diagram of a task&#10;&#10;Description automatically generated">
            <a:extLst>
              <a:ext uri="{FF2B5EF4-FFF2-40B4-BE49-F238E27FC236}">
                <a16:creationId xmlns:a16="http://schemas.microsoft.com/office/drawing/2014/main" id="{770CD865-3A4E-C2F5-6FBF-FD430969D0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0443" y="3654485"/>
            <a:ext cx="2786624" cy="208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9557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D46B9-2C81-55A9-2911-E6EA6A236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Computing for RSBD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C10FC-ECB7-F315-A8D6-A44BF7C3B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7801" y="1711970"/>
            <a:ext cx="6549654" cy="4390031"/>
          </a:xfrm>
        </p:spPr>
        <p:txBody>
          <a:bodyPr>
            <a:normAutofit/>
          </a:bodyPr>
          <a:lstStyle/>
          <a:p>
            <a:r>
              <a:rPr lang="en-US" dirty="0"/>
              <a:t>Cloud computing offers </a:t>
            </a:r>
            <a:r>
              <a:rPr lang="en-US" b="1" dirty="0"/>
              <a:t>scalability, elasticity, and on-demand availability</a:t>
            </a:r>
          </a:p>
          <a:p>
            <a:endParaRPr lang="en-US" dirty="0"/>
          </a:p>
          <a:p>
            <a:r>
              <a:rPr lang="en-US" b="1" dirty="0"/>
              <a:t>Requirements for cloud-based RSBD processing</a:t>
            </a:r>
          </a:p>
          <a:p>
            <a:pPr lvl="1"/>
            <a:r>
              <a:rPr lang="en-US" dirty="0"/>
              <a:t>Efficient remote sensing data access pattern</a:t>
            </a:r>
          </a:p>
          <a:p>
            <a:pPr lvl="1"/>
            <a:r>
              <a:rPr lang="en-US" dirty="0"/>
              <a:t>Support multiple resolution data storage</a:t>
            </a:r>
          </a:p>
          <a:p>
            <a:pPr lvl="1"/>
            <a:r>
              <a:rPr lang="en-US" dirty="0"/>
              <a:t>Distributed processing capabilities</a:t>
            </a:r>
          </a:p>
          <a:p>
            <a:pPr lvl="1"/>
            <a:r>
              <a:rPr lang="en-US" dirty="0"/>
              <a:t>Open science principle: transparent, reproducible, and adaptable</a:t>
            </a:r>
          </a:p>
          <a:p>
            <a:pPr lvl="1"/>
            <a:endParaRPr lang="en-US" dirty="0"/>
          </a:p>
          <a:p>
            <a:r>
              <a:rPr lang="en-US" b="1" dirty="0"/>
              <a:t>Example</a:t>
            </a:r>
          </a:p>
          <a:p>
            <a:pPr lvl="1"/>
            <a:r>
              <a:rPr lang="en-US" dirty="0"/>
              <a:t>Closed Architecture: Google Earth Engine</a:t>
            </a:r>
          </a:p>
          <a:p>
            <a:pPr lvl="1"/>
            <a:r>
              <a:rPr lang="en-US" dirty="0"/>
              <a:t>Open Architecture:  </a:t>
            </a:r>
            <a:r>
              <a:rPr lang="en-US" dirty="0" err="1"/>
              <a:t>Pangeo</a:t>
            </a:r>
            <a:r>
              <a:rPr lang="en-US" dirty="0"/>
              <a:t> Cloud, </a:t>
            </a:r>
            <a:r>
              <a:rPr lang="en-US" dirty="0" err="1"/>
              <a:t>OpenEO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Limitation</a:t>
            </a:r>
          </a:p>
          <a:p>
            <a:pPr lvl="1"/>
            <a:r>
              <a:rPr lang="en-US" dirty="0"/>
              <a:t>Lack of transparency on how computation is performed (for closed)</a:t>
            </a:r>
          </a:p>
          <a:p>
            <a:pPr lvl="1"/>
            <a:r>
              <a:rPr lang="en-US" dirty="0"/>
              <a:t>No indication on how performant the computation is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No indication on how energy efficiency is achieved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34A17-CF90-B957-CFB4-C88C30B2C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4</a:t>
            </a:fld>
            <a:endParaRPr lang="en-US"/>
          </a:p>
        </p:txBody>
      </p:sp>
      <p:pic>
        <p:nvPicPr>
          <p:cNvPr id="1028" name="Picture 4" descr="32 projects to be funded by GEO and Google Earth Engine to solve world's  greatest challenges - Geospatial World">
            <a:extLst>
              <a:ext uri="{FF2B5EF4-FFF2-40B4-BE49-F238E27FC236}">
                <a16:creationId xmlns:a16="http://schemas.microsoft.com/office/drawing/2014/main" id="{908104DD-86AD-0586-1D16-7DB2F1596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14" y="1600200"/>
            <a:ext cx="2694820" cy="151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itHub - microsoft/PlanetaryComputerExamples: Examples of using the Planetary  Computer">
            <a:extLst>
              <a:ext uri="{FF2B5EF4-FFF2-40B4-BE49-F238E27FC236}">
                <a16:creationId xmlns:a16="http://schemas.microsoft.com/office/drawing/2014/main" id="{3B8EB0B0-0CED-BE67-A62C-25002A568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94" y="3249568"/>
            <a:ext cx="3338286" cy="98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s there a write-up about Pangeo's use of Intake? - Data - Pangeo">
            <a:extLst>
              <a:ext uri="{FF2B5EF4-FFF2-40B4-BE49-F238E27FC236}">
                <a16:creationId xmlns:a16="http://schemas.microsoft.com/office/drawing/2014/main" id="{808C691B-749D-BEB2-4478-C9F6F28D9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23" y="4773798"/>
            <a:ext cx="984794" cy="98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openEO Platform Documentation">
            <a:extLst>
              <a:ext uri="{FF2B5EF4-FFF2-40B4-BE49-F238E27FC236}">
                <a16:creationId xmlns:a16="http://schemas.microsoft.com/office/drawing/2014/main" id="{03B0F79F-02C9-DB36-D2A5-1899E87F5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119" y="4801573"/>
            <a:ext cx="1870529" cy="91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04924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CBA64-B968-1E5F-8B18-CA960F264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06693-614B-EC93-4A48-CE8872DF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Why energy efficiency matters?</a:t>
            </a:r>
          </a:p>
        </p:txBody>
      </p:sp>
      <p:pic>
        <p:nvPicPr>
          <p:cNvPr id="3076" name="Picture 4" descr="Screenshot from IEA's 2024 analysis projecting global data center demand for electricity through 2026">
            <a:extLst>
              <a:ext uri="{FF2B5EF4-FFF2-40B4-BE49-F238E27FC236}">
                <a16:creationId xmlns:a16="http://schemas.microsoft.com/office/drawing/2014/main" id="{E6FA1516-10E7-6F57-F8D0-850B88DF2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14" y="1871999"/>
            <a:ext cx="5909014" cy="29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2114C0-C53B-2AE4-ABE3-C5632D470516}"/>
              </a:ext>
            </a:extLst>
          </p:cNvPr>
          <p:cNvSpPr txBox="1"/>
          <p:nvPr/>
        </p:nvSpPr>
        <p:spPr>
          <a:xfrm>
            <a:off x="6591868" y="1871999"/>
            <a:ext cx="24173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460 TW-h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EB0BB4-EE06-281F-3144-4CE6A011F562}"/>
              </a:ext>
            </a:extLst>
          </p:cNvPr>
          <p:cNvSpPr txBox="1"/>
          <p:nvPr/>
        </p:nvSpPr>
        <p:spPr>
          <a:xfrm>
            <a:off x="6591868" y="2702996"/>
            <a:ext cx="3626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data center energy consumption by 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8D07A-E445-023E-7E1C-C6D8185F5E73}"/>
              </a:ext>
            </a:extLst>
          </p:cNvPr>
          <p:cNvSpPr txBox="1"/>
          <p:nvPr/>
        </p:nvSpPr>
        <p:spPr>
          <a:xfrm>
            <a:off x="6660106" y="3110069"/>
            <a:ext cx="3029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&gt; China with 366 TW-h</a:t>
            </a:r>
          </a:p>
          <a:p>
            <a:r>
              <a:rPr lang="en-US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&gt; Other Asian with 236 TW-h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19C934-8989-E513-D456-893400EAF894}"/>
              </a:ext>
            </a:extLst>
          </p:cNvPr>
          <p:cNvSpPr txBox="1"/>
          <p:nvPr/>
        </p:nvSpPr>
        <p:spPr>
          <a:xfrm>
            <a:off x="756001" y="4854974"/>
            <a:ext cx="44355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Sources:</a:t>
            </a:r>
          </a:p>
          <a:p>
            <a:r>
              <a:rPr lang="en-US" sz="1600" dirty="0">
                <a:hlinkClick r:id="rId4"/>
              </a:rPr>
              <a:t>IEA Electricity 2024</a:t>
            </a:r>
            <a:endParaRPr lang="en-US" sz="1600" dirty="0"/>
          </a:p>
          <a:p>
            <a:r>
              <a:rPr lang="en-US" sz="1600" dirty="0">
                <a:hlinkClick r:id="rId5"/>
              </a:rPr>
              <a:t>IEA Executive Summary</a:t>
            </a:r>
            <a:endParaRPr lang="en-US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19B9C9-DEF9-6AAE-F12F-05C73F07FBAA}"/>
              </a:ext>
            </a:extLst>
          </p:cNvPr>
          <p:cNvSpPr txBox="1"/>
          <p:nvPr/>
        </p:nvSpPr>
        <p:spPr>
          <a:xfrm>
            <a:off x="6660106" y="4162476"/>
            <a:ext cx="4775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Crucial to </a:t>
            </a:r>
            <a:r>
              <a:rPr lang="en-US" sz="28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understand</a:t>
            </a: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and </a:t>
            </a:r>
            <a:r>
              <a:rPr lang="en-US" sz="28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optimize energy consumption </a:t>
            </a: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of RSBD processing on the cloud</a:t>
            </a:r>
          </a:p>
        </p:txBody>
      </p:sp>
    </p:spTree>
    <p:extLst>
      <p:ext uri="{BB962C8B-B14F-4D97-AF65-F5344CB8AC3E}">
        <p14:creationId xmlns:p14="http://schemas.microsoft.com/office/powerpoint/2010/main" val="2316287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31F08-2FC7-C120-FA36-E5AC54709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A8F2E-593A-5A68-1530-109EE8517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609" y="267984"/>
            <a:ext cx="11051454" cy="1116000"/>
          </a:xfrm>
        </p:spPr>
        <p:txBody>
          <a:bodyPr/>
          <a:lstStyle/>
          <a:p>
            <a:r>
              <a:rPr lang="en-US" sz="4400" dirty="0"/>
              <a:t>Literature on Energy-Efficient RSBD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B1B5BA0-B5B8-41F7-16CD-8FE3B9C6917B}"/>
              </a:ext>
            </a:extLst>
          </p:cNvPr>
          <p:cNvGrpSpPr/>
          <p:nvPr/>
        </p:nvGrpSpPr>
        <p:grpSpPr>
          <a:xfrm>
            <a:off x="4682523" y="5527869"/>
            <a:ext cx="3291626" cy="815229"/>
            <a:chOff x="7747574" y="2012344"/>
            <a:chExt cx="3291626" cy="200099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9B1980-8083-DC6D-FBB7-1CBD3B9D8888}"/>
                </a:ext>
              </a:extLst>
            </p:cNvPr>
            <p:cNvSpPr/>
            <p:nvPr/>
          </p:nvSpPr>
          <p:spPr>
            <a:xfrm>
              <a:off x="7747574" y="2012344"/>
              <a:ext cx="3291626" cy="200099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23434FF-742B-6722-863D-27A49877A6B6}"/>
                </a:ext>
              </a:extLst>
            </p:cNvPr>
            <p:cNvSpPr txBox="1"/>
            <p:nvPr/>
          </p:nvSpPr>
          <p:spPr>
            <a:xfrm>
              <a:off x="7747574" y="2012344"/>
              <a:ext cx="3291626" cy="14552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l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dirty="0"/>
                <a:t>Conclusion</a:t>
              </a:r>
              <a:endParaRPr lang="en-US" sz="1400" b="1" kern="1200" dirty="0"/>
            </a:p>
            <a:p>
              <a:pPr lvl="0"/>
              <a:r>
                <a:rPr lang="en-US" sz="1400" dirty="0">
                  <a:solidFill>
                    <a:srgbClr val="FF0000"/>
                  </a:solidFill>
                </a:rPr>
                <a:t>Lack of attention on energy efficiency in RSBD processing despite its significance</a:t>
              </a:r>
              <a:endParaRPr lang="en-US" sz="1400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26F63B4-D35B-6A71-67ED-E7FC335CDCF2}"/>
              </a:ext>
            </a:extLst>
          </p:cNvPr>
          <p:cNvSpPr txBox="1"/>
          <p:nvPr/>
        </p:nvSpPr>
        <p:spPr>
          <a:xfrm>
            <a:off x="7298492" y="1227835"/>
            <a:ext cx="42979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 "big data" OR "large-scale" )  AND ( "energy </a:t>
            </a:r>
            <a:r>
              <a:rPr lang="en-US" sz="1400" dirty="0" err="1"/>
              <a:t>efficien</a:t>
            </a:r>
            <a:r>
              <a:rPr lang="en-US" sz="1400" dirty="0"/>
              <a:t>*" ) AND ( "cloud" ) AND </a:t>
            </a:r>
            <a:r>
              <a:rPr lang="en-US" sz="1400" b="1" dirty="0"/>
              <a:t>(geospatial OR "remote sensing" OR "earth observation")</a:t>
            </a:r>
            <a:r>
              <a:rPr lang="en-US" sz="1400" dirty="0"/>
              <a:t>  AND (</a:t>
            </a:r>
            <a:r>
              <a:rPr lang="en-US" sz="1400" dirty="0" err="1">
                <a:solidFill>
                  <a:srgbClr val="FF0000"/>
                </a:solidFill>
              </a:rPr>
              <a:t>additional_exclusion_query</a:t>
            </a:r>
            <a:r>
              <a:rPr lang="en-US" sz="1400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A885FE-6A95-B1A0-FAC9-D37D16B1D8E6}"/>
              </a:ext>
            </a:extLst>
          </p:cNvPr>
          <p:cNvSpPr txBox="1"/>
          <p:nvPr/>
        </p:nvSpPr>
        <p:spPr>
          <a:xfrm>
            <a:off x="7298492" y="2457755"/>
            <a:ext cx="429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Utilize Rayyan tool with human supervision for semi-manual title and abstract screening</a:t>
            </a: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C4B91CBE-B5F6-FC7B-B4F7-CC28CAD0A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3966" y="5930188"/>
            <a:ext cx="511175" cy="180000"/>
          </a:xfrm>
        </p:spPr>
        <p:txBody>
          <a:bodyPr/>
          <a:lstStyle/>
          <a:p>
            <a:fld id="{C37FD3FC-BFCE-1745-BB8C-6AF47FAEFC43}" type="slidenum">
              <a:rPr lang="en-US" smtClean="0"/>
              <a:t>6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60F9153-11A9-500D-9251-A2BAE1B5BAEC}"/>
              </a:ext>
            </a:extLst>
          </p:cNvPr>
          <p:cNvSpPr/>
          <p:nvPr/>
        </p:nvSpPr>
        <p:spPr>
          <a:xfrm>
            <a:off x="1987174" y="1468231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Records identified from Scopus database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12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4ED6014-A391-CC41-DED1-09C75A9E2BCF}"/>
              </a:ext>
            </a:extLst>
          </p:cNvPr>
          <p:cNvCxnSpPr>
            <a:cxnSpLocks/>
            <a:stCxn id="33" idx="3"/>
            <a:endCxn id="47" idx="1"/>
          </p:cNvCxnSpPr>
          <p:nvPr/>
        </p:nvCxnSpPr>
        <p:spPr>
          <a:xfrm>
            <a:off x="4176273" y="1856159"/>
            <a:ext cx="500496" cy="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3D68F26-C9C4-7C21-1F14-8E7D0B588B4A}"/>
              </a:ext>
            </a:extLst>
          </p:cNvPr>
          <p:cNvCxnSpPr>
            <a:cxnSpLocks/>
            <a:stCxn id="33" idx="2"/>
            <a:endCxn id="36" idx="0"/>
          </p:cNvCxnSpPr>
          <p:nvPr/>
        </p:nvCxnSpPr>
        <p:spPr>
          <a:xfrm>
            <a:off x="3081724" y="2244086"/>
            <a:ext cx="0" cy="297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443B4F3C-55D5-A829-3004-C1B634CE1056}"/>
              </a:ext>
            </a:extLst>
          </p:cNvPr>
          <p:cNvSpPr/>
          <p:nvPr/>
        </p:nvSpPr>
        <p:spPr>
          <a:xfrm>
            <a:off x="1987174" y="2542002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Title and abstract screening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37BB1C-B20C-6DFD-E4CC-92BD16B51198}"/>
              </a:ext>
            </a:extLst>
          </p:cNvPr>
          <p:cNvSpPr/>
          <p:nvPr/>
        </p:nvSpPr>
        <p:spPr>
          <a:xfrm>
            <a:off x="4676769" y="2542002"/>
            <a:ext cx="2364098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Excluded from title and abstract screening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5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49B6C91-7379-65B6-C1DE-94BA5D78247D}"/>
              </a:ext>
            </a:extLst>
          </p:cNvPr>
          <p:cNvCxnSpPr>
            <a:cxnSpLocks/>
            <a:stCxn id="36" idx="3"/>
            <a:endCxn id="37" idx="1"/>
          </p:cNvCxnSpPr>
          <p:nvPr/>
        </p:nvCxnSpPr>
        <p:spPr>
          <a:xfrm>
            <a:off x="4176273" y="2929930"/>
            <a:ext cx="5004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888FF66-2211-07B8-34FF-52253D11D4A3}"/>
              </a:ext>
            </a:extLst>
          </p:cNvPr>
          <p:cNvSpPr txBox="1"/>
          <p:nvPr/>
        </p:nvSpPr>
        <p:spPr>
          <a:xfrm>
            <a:off x="719553" y="1725353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Identification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F926F82-4DA3-211A-F0AA-4DF5AA4C93BF}"/>
              </a:ext>
            </a:extLst>
          </p:cNvPr>
          <p:cNvSpPr txBox="1"/>
          <p:nvPr/>
        </p:nvSpPr>
        <p:spPr>
          <a:xfrm>
            <a:off x="719553" y="3352235"/>
            <a:ext cx="8290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Screening</a:t>
            </a:r>
          </a:p>
        </p:txBody>
      </p:sp>
      <p:sp>
        <p:nvSpPr>
          <p:cNvPr id="41" name="Left Bracket 40">
            <a:extLst>
              <a:ext uri="{FF2B5EF4-FFF2-40B4-BE49-F238E27FC236}">
                <a16:creationId xmlns:a16="http://schemas.microsoft.com/office/drawing/2014/main" id="{A767E36E-3797-5214-D994-9084ABC2C2A6}"/>
              </a:ext>
            </a:extLst>
          </p:cNvPr>
          <p:cNvSpPr/>
          <p:nvPr/>
        </p:nvSpPr>
        <p:spPr>
          <a:xfrm>
            <a:off x="1807559" y="1468231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Bracket 41">
            <a:extLst>
              <a:ext uri="{FF2B5EF4-FFF2-40B4-BE49-F238E27FC236}">
                <a16:creationId xmlns:a16="http://schemas.microsoft.com/office/drawing/2014/main" id="{5F9A3C16-A66F-00BD-FF83-28656EB8FFA3}"/>
              </a:ext>
            </a:extLst>
          </p:cNvPr>
          <p:cNvSpPr/>
          <p:nvPr/>
        </p:nvSpPr>
        <p:spPr>
          <a:xfrm>
            <a:off x="1795312" y="2479779"/>
            <a:ext cx="85661" cy="2010062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14A6BCB-93C9-51DD-15DA-51A583B6F92A}"/>
              </a:ext>
            </a:extLst>
          </p:cNvPr>
          <p:cNvSpPr/>
          <p:nvPr/>
        </p:nvSpPr>
        <p:spPr>
          <a:xfrm>
            <a:off x="1987173" y="3648224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Full-text quality assessment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4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72F0F06-E446-6B61-29DF-2A72FE20CAD4}"/>
              </a:ext>
            </a:extLst>
          </p:cNvPr>
          <p:cNvCxnSpPr>
            <a:cxnSpLocks/>
            <a:stCxn id="36" idx="2"/>
            <a:endCxn id="43" idx="0"/>
          </p:cNvCxnSpPr>
          <p:nvPr/>
        </p:nvCxnSpPr>
        <p:spPr>
          <a:xfrm flipH="1">
            <a:off x="3081723" y="3317857"/>
            <a:ext cx="1" cy="3303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5456B008-8A87-5D03-39F3-6576F8CEE997}"/>
              </a:ext>
            </a:extLst>
          </p:cNvPr>
          <p:cNvSpPr/>
          <p:nvPr/>
        </p:nvSpPr>
        <p:spPr>
          <a:xfrm>
            <a:off x="4676769" y="3648223"/>
            <a:ext cx="2364092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Excluded from full-text quality assessment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0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2994382-DD68-4BFD-487E-14CA3B586D71}"/>
              </a:ext>
            </a:extLst>
          </p:cNvPr>
          <p:cNvCxnSpPr>
            <a:cxnSpLocks/>
            <a:stCxn id="43" idx="3"/>
            <a:endCxn id="45" idx="1"/>
          </p:cNvCxnSpPr>
          <p:nvPr/>
        </p:nvCxnSpPr>
        <p:spPr>
          <a:xfrm flipV="1">
            <a:off x="4176272" y="4036151"/>
            <a:ext cx="500497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7F94C6F0-C1D0-568E-4059-BD277E95C944}"/>
              </a:ext>
            </a:extLst>
          </p:cNvPr>
          <p:cNvSpPr/>
          <p:nvPr/>
        </p:nvSpPr>
        <p:spPr>
          <a:xfrm>
            <a:off x="4676769" y="1468437"/>
            <a:ext cx="2364098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 Non-English, other doc types, un-related subject-area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D5E595E-E986-1863-7E28-6170176F3084}"/>
              </a:ext>
            </a:extLst>
          </p:cNvPr>
          <p:cNvSpPr txBox="1"/>
          <p:nvPr/>
        </p:nvSpPr>
        <p:spPr>
          <a:xfrm>
            <a:off x="743597" y="4935189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Inclusion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C7CE777-63C2-4A2E-91BC-BDD65471F254}"/>
              </a:ext>
            </a:extLst>
          </p:cNvPr>
          <p:cNvSpPr/>
          <p:nvPr/>
        </p:nvSpPr>
        <p:spPr>
          <a:xfrm>
            <a:off x="1987173" y="4678067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Included in review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4</a:t>
            </a:r>
          </a:p>
        </p:txBody>
      </p:sp>
      <p:sp>
        <p:nvSpPr>
          <p:cNvPr id="50" name="Left Bracket 49">
            <a:extLst>
              <a:ext uri="{FF2B5EF4-FFF2-40B4-BE49-F238E27FC236}">
                <a16:creationId xmlns:a16="http://schemas.microsoft.com/office/drawing/2014/main" id="{4463A434-EF46-4AD1-01C8-6C17CA4D5456}"/>
              </a:ext>
            </a:extLst>
          </p:cNvPr>
          <p:cNvSpPr/>
          <p:nvPr/>
        </p:nvSpPr>
        <p:spPr>
          <a:xfrm>
            <a:off x="1764157" y="4678067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00ACFDD-C754-674E-C047-F56DB2396F95}"/>
              </a:ext>
            </a:extLst>
          </p:cNvPr>
          <p:cNvCxnSpPr>
            <a:cxnSpLocks/>
            <a:stCxn id="43" idx="2"/>
            <a:endCxn id="49" idx="0"/>
          </p:cNvCxnSpPr>
          <p:nvPr/>
        </p:nvCxnSpPr>
        <p:spPr>
          <a:xfrm>
            <a:off x="3081723" y="4424079"/>
            <a:ext cx="0" cy="2539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89F1CAB5-A8A0-7608-A022-39DBA1B2920B}"/>
              </a:ext>
            </a:extLst>
          </p:cNvPr>
          <p:cNvSpPr/>
          <p:nvPr/>
        </p:nvSpPr>
        <p:spPr>
          <a:xfrm>
            <a:off x="1987172" y="5771811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Classification based on approach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CD7D97-2954-2903-8E99-996503030C7C}"/>
              </a:ext>
            </a:extLst>
          </p:cNvPr>
          <p:cNvSpPr txBox="1"/>
          <p:nvPr/>
        </p:nvSpPr>
        <p:spPr>
          <a:xfrm>
            <a:off x="738012" y="6068307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Classification</a:t>
            </a:r>
          </a:p>
        </p:txBody>
      </p:sp>
      <p:sp>
        <p:nvSpPr>
          <p:cNvPr id="54" name="Left Bracket 53">
            <a:extLst>
              <a:ext uri="{FF2B5EF4-FFF2-40B4-BE49-F238E27FC236}">
                <a16:creationId xmlns:a16="http://schemas.microsoft.com/office/drawing/2014/main" id="{E18CC583-F0A1-2304-4B4C-2918BF4B5E51}"/>
              </a:ext>
            </a:extLst>
          </p:cNvPr>
          <p:cNvSpPr/>
          <p:nvPr/>
        </p:nvSpPr>
        <p:spPr>
          <a:xfrm>
            <a:off x="1758572" y="5811185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12AC79D-B324-65AE-B4A7-AC6CD0644B72}"/>
              </a:ext>
            </a:extLst>
          </p:cNvPr>
          <p:cNvCxnSpPr>
            <a:cxnSpLocks/>
            <a:stCxn id="49" idx="2"/>
            <a:endCxn id="52" idx="0"/>
          </p:cNvCxnSpPr>
          <p:nvPr/>
        </p:nvCxnSpPr>
        <p:spPr>
          <a:xfrm flipH="1">
            <a:off x="3081722" y="5453922"/>
            <a:ext cx="1" cy="3178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117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101E5-5139-B426-F8F8-F74326E7C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Literature on Energy-Efficient RSBD (2)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7CC774B-A18B-80A1-30A1-78FEFAE47F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5281406"/>
              </p:ext>
            </p:extLst>
          </p:nvPr>
        </p:nvGraphicFramePr>
        <p:xfrm>
          <a:off x="755650" y="1872000"/>
          <a:ext cx="11052174" cy="3957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087">
                  <a:extLst>
                    <a:ext uri="{9D8B030D-6E8A-4147-A177-3AD203B41FA5}">
                      <a16:colId xmlns:a16="http://schemas.microsoft.com/office/drawing/2014/main" val="2309073299"/>
                    </a:ext>
                  </a:extLst>
                </a:gridCol>
                <a:gridCol w="5526087">
                  <a:extLst>
                    <a:ext uri="{9D8B030D-6E8A-4147-A177-3AD203B41FA5}">
                      <a16:colId xmlns:a16="http://schemas.microsoft.com/office/drawing/2014/main" val="1425657131"/>
                    </a:ext>
                  </a:extLst>
                </a:gridCol>
              </a:tblGrid>
              <a:tr h="457817">
                <a:tc>
                  <a:txBody>
                    <a:bodyPr/>
                    <a:lstStyle/>
                    <a:p>
                      <a:r>
                        <a:rPr lang="en-US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Keywords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594545"/>
                  </a:ext>
                </a:extLst>
              </a:tr>
              <a:tr h="790205">
                <a:tc>
                  <a:txBody>
                    <a:bodyPr/>
                    <a:lstStyle/>
                    <a:p>
                      <a:r>
                        <a:rPr lang="en-US" dirty="0"/>
                        <a:t>A GPU query accelerator for geospatial coordinates computation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GPU, Geospatial, Query processing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10964"/>
                  </a:ext>
                </a:extLst>
              </a:tr>
              <a:tr h="790205">
                <a:tc>
                  <a:txBody>
                    <a:bodyPr/>
                    <a:lstStyle/>
                    <a:p>
                      <a:r>
                        <a:rPr lang="en-US" dirty="0"/>
                        <a:t>On-orbit intelligent processing based on embedded GPU on Q-SAT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GPU, embedded, satellite, image processing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8565163"/>
                  </a:ext>
                </a:extLst>
              </a:tr>
              <a:tr h="790205">
                <a:tc>
                  <a:txBody>
                    <a:bodyPr/>
                    <a:lstStyle/>
                    <a:p>
                      <a:r>
                        <a:rPr lang="en-US" dirty="0" err="1"/>
                        <a:t>Multiobjective</a:t>
                      </a:r>
                      <a:r>
                        <a:rPr lang="en-US" dirty="0"/>
                        <a:t> Task Scheduling for Energy-Efficient Cloud Implementation of Hyperspectral Image Classification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Task scheduling, hyperspectral image classification, Spark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944369"/>
                  </a:ext>
                </a:extLst>
              </a:tr>
              <a:tr h="1128865">
                <a:tc>
                  <a:txBody>
                    <a:bodyPr/>
                    <a:lstStyle/>
                    <a:p>
                      <a:r>
                        <a:rPr lang="en-US" dirty="0"/>
                        <a:t>Parallelizing maximum likelihood classification (MLC) for supervised image classification by pipelined thread approach through high-level synthesis (HLS) on FPGA cluster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FPGA, image classification, MLC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0588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1A7B20-A47B-4470-7B30-811781B32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30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1613D-0ACA-A0AE-D2C4-3AD95286E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609" y="267984"/>
            <a:ext cx="11051454" cy="1116000"/>
          </a:xfrm>
        </p:spPr>
        <p:txBody>
          <a:bodyPr/>
          <a:lstStyle/>
          <a:p>
            <a:r>
              <a:rPr lang="en-US" sz="2400" dirty="0"/>
              <a:t>Broader Searching Area: Literature on Energy-Efficient Big Data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83FA408-A116-4B8E-2264-054F90CEC807}"/>
              </a:ext>
            </a:extLst>
          </p:cNvPr>
          <p:cNvGrpSpPr/>
          <p:nvPr/>
        </p:nvGrpSpPr>
        <p:grpSpPr>
          <a:xfrm>
            <a:off x="4676769" y="5046594"/>
            <a:ext cx="3291626" cy="1212014"/>
            <a:chOff x="7747574" y="2012344"/>
            <a:chExt cx="3291626" cy="200099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1AA6407-EB2F-6A7D-F4A8-E6E40F9ABDC6}"/>
                </a:ext>
              </a:extLst>
            </p:cNvPr>
            <p:cNvSpPr/>
            <p:nvPr/>
          </p:nvSpPr>
          <p:spPr>
            <a:xfrm>
              <a:off x="7747574" y="2012344"/>
              <a:ext cx="3291626" cy="200099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4C8365D-6E85-ED3F-0987-09C6760E3523}"/>
                </a:ext>
              </a:extLst>
            </p:cNvPr>
            <p:cNvSpPr txBox="1"/>
            <p:nvPr/>
          </p:nvSpPr>
          <p:spPr>
            <a:xfrm>
              <a:off x="7747574" y="2012344"/>
              <a:ext cx="3291626" cy="2000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l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dirty="0"/>
                <a:t>Conclusion</a:t>
              </a:r>
              <a:endParaRPr lang="en-US" sz="1400" b="1" kern="1200" dirty="0"/>
            </a:p>
            <a:p>
              <a:pPr marL="0" lvl="0" indent="0" algn="l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Need to </a:t>
              </a:r>
              <a:r>
                <a:rPr lang="en-US" sz="1400" b="1" kern="1200" dirty="0"/>
                <a:t>classify approaches</a:t>
              </a:r>
              <a:r>
                <a:rPr lang="en-US" sz="1400" kern="1200" dirty="0"/>
                <a:t> based on the big data reference architecture</a:t>
              </a:r>
            </a:p>
            <a:p>
              <a:pPr marL="0" lvl="0" indent="0" algn="l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Limited number of research on energy-efficient remote sensing big data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32F463B-C32C-E42D-4CEA-A4DAFBFBCCDD}"/>
              </a:ext>
            </a:extLst>
          </p:cNvPr>
          <p:cNvSpPr txBox="1"/>
          <p:nvPr/>
        </p:nvSpPr>
        <p:spPr>
          <a:xfrm>
            <a:off x="7298492" y="1594548"/>
            <a:ext cx="429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 "big data" OR "large-scale" )  AND ( "energy </a:t>
            </a:r>
            <a:r>
              <a:rPr lang="en-US" sz="1400" dirty="0" err="1"/>
              <a:t>efficien</a:t>
            </a:r>
            <a:r>
              <a:rPr lang="en-US" sz="1400" dirty="0"/>
              <a:t>*" ) AND ( "cloud" ) ) ) AND (</a:t>
            </a:r>
            <a:r>
              <a:rPr lang="en-US" sz="1400" dirty="0" err="1">
                <a:solidFill>
                  <a:srgbClr val="FF0000"/>
                </a:solidFill>
              </a:rPr>
              <a:t>additional_exclusion_query</a:t>
            </a:r>
            <a:r>
              <a:rPr lang="en-US" sz="1400" dirty="0"/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1208371-7D7D-6424-9273-0985906BB24A}"/>
              </a:ext>
            </a:extLst>
          </p:cNvPr>
          <p:cNvSpPr txBox="1"/>
          <p:nvPr/>
        </p:nvSpPr>
        <p:spPr>
          <a:xfrm>
            <a:off x="7298492" y="2668319"/>
            <a:ext cx="429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Utilize Rayyan tool with human supervision for semi-manual title and abstract screening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2F678BE-9985-17F6-4785-85F600E72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6298029"/>
            <a:ext cx="511175" cy="180000"/>
          </a:xfrm>
        </p:spPr>
        <p:txBody>
          <a:bodyPr/>
          <a:lstStyle/>
          <a:p>
            <a:fld id="{C37FD3FC-BFCE-1745-BB8C-6AF47FAEFC43}" type="slidenum">
              <a:rPr lang="en-US" smtClean="0"/>
              <a:t>8</a:t>
            </a:fld>
            <a:endParaRPr lang="en-US"/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A213B66C-C9DA-C954-4C5D-11C45D5B6C5D}"/>
              </a:ext>
            </a:extLst>
          </p:cNvPr>
          <p:cNvSpPr txBox="1">
            <a:spLocks/>
          </p:cNvSpPr>
          <p:nvPr/>
        </p:nvSpPr>
        <p:spPr>
          <a:xfrm>
            <a:off x="463966" y="5652601"/>
            <a:ext cx="511175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37FD3FC-BFCE-1745-BB8C-6AF47FAEFC4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FB9026B-BE5F-4A01-636C-C9988D2DE628}"/>
              </a:ext>
            </a:extLst>
          </p:cNvPr>
          <p:cNvSpPr/>
          <p:nvPr/>
        </p:nvSpPr>
        <p:spPr>
          <a:xfrm>
            <a:off x="1987174" y="1190644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Records identified from Scopus database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1254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6747DF9-BA15-A289-A87C-ECEA09B235CF}"/>
              </a:ext>
            </a:extLst>
          </p:cNvPr>
          <p:cNvCxnSpPr>
            <a:cxnSpLocks/>
            <a:stCxn id="29" idx="3"/>
            <a:endCxn id="48" idx="1"/>
          </p:cNvCxnSpPr>
          <p:nvPr/>
        </p:nvCxnSpPr>
        <p:spPr>
          <a:xfrm>
            <a:off x="4176273" y="1578572"/>
            <a:ext cx="500496" cy="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340C08D-DA42-86D1-2C97-FB1C3C4625F2}"/>
              </a:ext>
            </a:extLst>
          </p:cNvPr>
          <p:cNvCxnSpPr>
            <a:cxnSpLocks/>
            <a:stCxn id="29" idx="2"/>
            <a:endCxn id="37" idx="0"/>
          </p:cNvCxnSpPr>
          <p:nvPr/>
        </p:nvCxnSpPr>
        <p:spPr>
          <a:xfrm>
            <a:off x="3081724" y="1966499"/>
            <a:ext cx="0" cy="297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BEF8E039-099E-2EF8-E1F3-8141C5278811}"/>
              </a:ext>
            </a:extLst>
          </p:cNvPr>
          <p:cNvSpPr/>
          <p:nvPr/>
        </p:nvSpPr>
        <p:spPr>
          <a:xfrm>
            <a:off x="1987174" y="2264415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Title and abstract screening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376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E075C15-E57C-BF3D-4B05-BE3A27AB7F34}"/>
              </a:ext>
            </a:extLst>
          </p:cNvPr>
          <p:cNvSpPr/>
          <p:nvPr/>
        </p:nvSpPr>
        <p:spPr>
          <a:xfrm>
            <a:off x="4676769" y="2264415"/>
            <a:ext cx="2364098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Excluded from title and abstract screening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288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BF29A08-C043-438E-6784-6710803D9842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4176273" y="2652343"/>
            <a:ext cx="5004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4EACAD2-0D1C-13C3-C5FC-05934B43689F}"/>
              </a:ext>
            </a:extLst>
          </p:cNvPr>
          <p:cNvSpPr txBox="1"/>
          <p:nvPr/>
        </p:nvSpPr>
        <p:spPr>
          <a:xfrm>
            <a:off x="719553" y="1447766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Identification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2FCC923-CCBE-605C-5F6B-F9D3749A8BE5}"/>
              </a:ext>
            </a:extLst>
          </p:cNvPr>
          <p:cNvSpPr txBox="1"/>
          <p:nvPr/>
        </p:nvSpPr>
        <p:spPr>
          <a:xfrm>
            <a:off x="719553" y="3074648"/>
            <a:ext cx="8290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Screening</a:t>
            </a:r>
          </a:p>
        </p:txBody>
      </p:sp>
      <p:sp>
        <p:nvSpPr>
          <p:cNvPr id="42" name="Left Bracket 41">
            <a:extLst>
              <a:ext uri="{FF2B5EF4-FFF2-40B4-BE49-F238E27FC236}">
                <a16:creationId xmlns:a16="http://schemas.microsoft.com/office/drawing/2014/main" id="{B978A92A-38BE-2084-F9B3-26BF00B82853}"/>
              </a:ext>
            </a:extLst>
          </p:cNvPr>
          <p:cNvSpPr/>
          <p:nvPr/>
        </p:nvSpPr>
        <p:spPr>
          <a:xfrm>
            <a:off x="1807559" y="1190644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 Bracket 42">
            <a:extLst>
              <a:ext uri="{FF2B5EF4-FFF2-40B4-BE49-F238E27FC236}">
                <a16:creationId xmlns:a16="http://schemas.microsoft.com/office/drawing/2014/main" id="{94485897-4048-2A2A-2A9A-156CE3E84CB7}"/>
              </a:ext>
            </a:extLst>
          </p:cNvPr>
          <p:cNvSpPr/>
          <p:nvPr/>
        </p:nvSpPr>
        <p:spPr>
          <a:xfrm>
            <a:off x="1795312" y="2202192"/>
            <a:ext cx="85661" cy="2010062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C09E0DE-083B-2271-C1DA-90E08815C95E}"/>
              </a:ext>
            </a:extLst>
          </p:cNvPr>
          <p:cNvSpPr/>
          <p:nvPr/>
        </p:nvSpPr>
        <p:spPr>
          <a:xfrm>
            <a:off x="1987173" y="3370637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Full-text quality assessment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88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DF223EC-533B-167B-2E0D-69625F88C94C}"/>
              </a:ext>
            </a:extLst>
          </p:cNvPr>
          <p:cNvCxnSpPr>
            <a:cxnSpLocks/>
            <a:stCxn id="37" idx="2"/>
            <a:endCxn id="44" idx="0"/>
          </p:cNvCxnSpPr>
          <p:nvPr/>
        </p:nvCxnSpPr>
        <p:spPr>
          <a:xfrm flipH="1">
            <a:off x="3081723" y="3040270"/>
            <a:ext cx="1" cy="3303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E5188C1A-F255-D4A8-152F-106DFC1E60BD}"/>
              </a:ext>
            </a:extLst>
          </p:cNvPr>
          <p:cNvSpPr/>
          <p:nvPr/>
        </p:nvSpPr>
        <p:spPr>
          <a:xfrm>
            <a:off x="4676769" y="3370636"/>
            <a:ext cx="2364092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Excluded from full-text quality assessment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68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1E6A1EB-A44A-8D41-1972-3D82EFDBA73F}"/>
              </a:ext>
            </a:extLst>
          </p:cNvPr>
          <p:cNvCxnSpPr>
            <a:cxnSpLocks/>
            <a:stCxn id="44" idx="3"/>
            <a:endCxn id="46" idx="1"/>
          </p:cNvCxnSpPr>
          <p:nvPr/>
        </p:nvCxnSpPr>
        <p:spPr>
          <a:xfrm flipV="1">
            <a:off x="4176272" y="3758564"/>
            <a:ext cx="500497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4796B16E-B091-D091-2516-479B71822323}"/>
              </a:ext>
            </a:extLst>
          </p:cNvPr>
          <p:cNvSpPr/>
          <p:nvPr/>
        </p:nvSpPr>
        <p:spPr>
          <a:xfrm>
            <a:off x="4676769" y="1190850"/>
            <a:ext cx="2364098" cy="77585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Exclude Non-English, other doc types, un-related subject-area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878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7103F5B-8C5D-8F85-BF90-C2FE216A7B48}"/>
              </a:ext>
            </a:extLst>
          </p:cNvPr>
          <p:cNvSpPr txBox="1"/>
          <p:nvPr/>
        </p:nvSpPr>
        <p:spPr>
          <a:xfrm>
            <a:off x="743597" y="4657602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Inclusion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C7F67DA-86BD-4BB8-4773-AF905DD99EBC}"/>
              </a:ext>
            </a:extLst>
          </p:cNvPr>
          <p:cNvSpPr/>
          <p:nvPr/>
        </p:nvSpPr>
        <p:spPr>
          <a:xfrm>
            <a:off x="1987173" y="4400480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Included in review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36</a:t>
            </a:r>
          </a:p>
        </p:txBody>
      </p:sp>
      <p:sp>
        <p:nvSpPr>
          <p:cNvPr id="51" name="Left Bracket 50">
            <a:extLst>
              <a:ext uri="{FF2B5EF4-FFF2-40B4-BE49-F238E27FC236}">
                <a16:creationId xmlns:a16="http://schemas.microsoft.com/office/drawing/2014/main" id="{291B471C-4DEC-3589-E940-F74117B30D14}"/>
              </a:ext>
            </a:extLst>
          </p:cNvPr>
          <p:cNvSpPr/>
          <p:nvPr/>
        </p:nvSpPr>
        <p:spPr>
          <a:xfrm>
            <a:off x="1764157" y="4400480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D439468-8D37-2B1D-FB77-93AA91CC9ECC}"/>
              </a:ext>
            </a:extLst>
          </p:cNvPr>
          <p:cNvCxnSpPr>
            <a:cxnSpLocks/>
            <a:stCxn id="44" idx="2"/>
            <a:endCxn id="50" idx="0"/>
          </p:cNvCxnSpPr>
          <p:nvPr/>
        </p:nvCxnSpPr>
        <p:spPr>
          <a:xfrm>
            <a:off x="3081723" y="4146492"/>
            <a:ext cx="0" cy="2539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0945AF68-8194-1BFE-E1AE-278F85DF938D}"/>
              </a:ext>
            </a:extLst>
          </p:cNvPr>
          <p:cNvSpPr/>
          <p:nvPr/>
        </p:nvSpPr>
        <p:spPr>
          <a:xfrm>
            <a:off x="1987172" y="5494224"/>
            <a:ext cx="2189099" cy="7758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Classification based on approach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N = 36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D83F77-9496-AC8B-9BB7-49640A6320EC}"/>
              </a:ext>
            </a:extLst>
          </p:cNvPr>
          <p:cNvSpPr txBox="1"/>
          <p:nvPr/>
        </p:nvSpPr>
        <p:spPr>
          <a:xfrm>
            <a:off x="738012" y="5790720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Classification</a:t>
            </a:r>
          </a:p>
        </p:txBody>
      </p:sp>
      <p:sp>
        <p:nvSpPr>
          <p:cNvPr id="55" name="Left Bracket 54">
            <a:extLst>
              <a:ext uri="{FF2B5EF4-FFF2-40B4-BE49-F238E27FC236}">
                <a16:creationId xmlns:a16="http://schemas.microsoft.com/office/drawing/2014/main" id="{274602FF-0721-DEBF-014B-2E1D57169E9F}"/>
              </a:ext>
            </a:extLst>
          </p:cNvPr>
          <p:cNvSpPr/>
          <p:nvPr/>
        </p:nvSpPr>
        <p:spPr>
          <a:xfrm>
            <a:off x="1758572" y="5533598"/>
            <a:ext cx="73479" cy="77585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4842739-B482-96A6-53DD-182AFCD66B6C}"/>
              </a:ext>
            </a:extLst>
          </p:cNvPr>
          <p:cNvCxnSpPr>
            <a:cxnSpLocks/>
            <a:stCxn id="50" idx="2"/>
            <a:endCxn id="53" idx="0"/>
          </p:cNvCxnSpPr>
          <p:nvPr/>
        </p:nvCxnSpPr>
        <p:spPr>
          <a:xfrm flipH="1">
            <a:off x="3081722" y="5176335"/>
            <a:ext cx="1" cy="3178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789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E1D4C-8387-B6B3-CAE0-28CE52F67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Separation of Concerns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F0823E-2AEB-3D55-445B-09549FF5F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D3FC-BFCE-1745-BB8C-6AF47FAEFC43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8D8EEA-26EA-5771-BA55-86F2AA89E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65" y="1657589"/>
            <a:ext cx="3897002" cy="48548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582CCA-F4B2-D9C8-4C05-44063935173B}"/>
              </a:ext>
            </a:extLst>
          </p:cNvPr>
          <p:cNvSpPr txBox="1"/>
          <p:nvPr/>
        </p:nvSpPr>
        <p:spPr>
          <a:xfrm>
            <a:off x="5541274" y="3019189"/>
            <a:ext cx="4348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Which worker should execute the distributed tasks to maximize energy efficiency?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82C96-1980-0A07-AE8F-B3F2982D84E1}"/>
              </a:ext>
            </a:extLst>
          </p:cNvPr>
          <p:cNvSpPr txBox="1"/>
          <p:nvPr/>
        </p:nvSpPr>
        <p:spPr>
          <a:xfrm>
            <a:off x="5541274" y="4737503"/>
            <a:ext cx="3649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How to provide data access energy-efficiently to the processing framework?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D115A1-E09B-6CA2-DBDE-42B0B1A2576D}"/>
              </a:ext>
            </a:extLst>
          </p:cNvPr>
          <p:cNvSpPr txBox="1"/>
          <p:nvPr/>
        </p:nvSpPr>
        <p:spPr>
          <a:xfrm>
            <a:off x="5541273" y="5559365"/>
            <a:ext cx="43481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How many worker nodes should be provisioned and how should the hardware cluster configuration be designed to maximize energy efficiency?</a:t>
            </a:r>
          </a:p>
        </p:txBody>
      </p:sp>
      <p:sp>
        <p:nvSpPr>
          <p:cNvPr id="10" name="Curved Left Arrow 9">
            <a:extLst>
              <a:ext uri="{FF2B5EF4-FFF2-40B4-BE49-F238E27FC236}">
                <a16:creationId xmlns:a16="http://schemas.microsoft.com/office/drawing/2014/main" id="{831816BA-B4DE-8689-9207-EE61555FE262}"/>
              </a:ext>
            </a:extLst>
          </p:cNvPr>
          <p:cNvSpPr/>
          <p:nvPr/>
        </p:nvSpPr>
        <p:spPr>
          <a:xfrm>
            <a:off x="9883962" y="3279661"/>
            <a:ext cx="460057" cy="1848235"/>
          </a:xfrm>
          <a:prstGeom prst="curved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Left Arrow 10">
            <a:extLst>
              <a:ext uri="{FF2B5EF4-FFF2-40B4-BE49-F238E27FC236}">
                <a16:creationId xmlns:a16="http://schemas.microsoft.com/office/drawing/2014/main" id="{72E0712B-721F-E9A0-2DDB-C80D6293AF2E}"/>
              </a:ext>
            </a:extLst>
          </p:cNvPr>
          <p:cNvSpPr/>
          <p:nvPr/>
        </p:nvSpPr>
        <p:spPr>
          <a:xfrm>
            <a:off x="9921229" y="5201965"/>
            <a:ext cx="460057" cy="1023312"/>
          </a:xfrm>
          <a:prstGeom prst="curved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037945-4417-AAE5-D04C-7F04CC09AD8E}"/>
              </a:ext>
            </a:extLst>
          </p:cNvPr>
          <p:cNvSpPr txBox="1"/>
          <p:nvPr/>
        </p:nvSpPr>
        <p:spPr>
          <a:xfrm>
            <a:off x="5541274" y="1852255"/>
            <a:ext cx="4348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How to optimize the algorithm within the application to enhance energy efficiency?</a:t>
            </a:r>
          </a:p>
        </p:txBody>
      </p:sp>
      <p:sp>
        <p:nvSpPr>
          <p:cNvPr id="13" name="Curved Left Arrow 12">
            <a:extLst>
              <a:ext uri="{FF2B5EF4-FFF2-40B4-BE49-F238E27FC236}">
                <a16:creationId xmlns:a16="http://schemas.microsoft.com/office/drawing/2014/main" id="{F0653550-54C7-A4CE-FA3F-9D86570072F1}"/>
              </a:ext>
            </a:extLst>
          </p:cNvPr>
          <p:cNvSpPr/>
          <p:nvPr/>
        </p:nvSpPr>
        <p:spPr>
          <a:xfrm>
            <a:off x="9852688" y="1964510"/>
            <a:ext cx="460057" cy="1292936"/>
          </a:xfrm>
          <a:prstGeom prst="curved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8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05 University of Twente - Text slides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9146782F-52DA-4379-903B-104C0E66ADB6}"/>
    </a:ext>
  </a:extLst>
</a:theme>
</file>

<file path=ppt/theme/theme2.xml><?xml version="1.0" encoding="utf-8"?>
<a:theme xmlns:a="http://schemas.openxmlformats.org/drawingml/2006/main" name="01 University of Twente - Title 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832272F2-E7F3-4E6C-8CEF-ABE047A3C0EE}"/>
    </a:ext>
  </a:extLst>
</a:theme>
</file>

<file path=ppt/theme/theme3.xml><?xml version="1.0" encoding="utf-8"?>
<a:theme xmlns:a="http://schemas.openxmlformats.org/drawingml/2006/main" name="02 University of Twente - Title Slides with Video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2224CB80-B425-40F1-8650-D539E65D2B65}"/>
    </a:ext>
  </a:extLst>
</a:theme>
</file>

<file path=ppt/theme/theme4.xml><?xml version="1.0" encoding="utf-8"?>
<a:theme xmlns:a="http://schemas.openxmlformats.org/drawingml/2006/main" name="03 University of Twente - Table of content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B5030AAE-B749-4E02-92A2-C75085070611}"/>
    </a:ext>
  </a:extLst>
</a:theme>
</file>

<file path=ppt/theme/theme5.xml><?xml version="1.0" encoding="utf-8"?>
<a:theme xmlns:a="http://schemas.openxmlformats.org/drawingml/2006/main" name="04 University of Twente - Chapter 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063D27C9-D179-4D80-9B29-F59C8EA81DB6}"/>
    </a:ext>
  </a:extLst>
</a:theme>
</file>

<file path=ppt/theme/theme6.xml><?xml version="1.0" encoding="utf-8"?>
<a:theme xmlns:a="http://schemas.openxmlformats.org/drawingml/2006/main" name="06 University of Twente - Image 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010DF2A7-7B00-48E6-99B0-E3BB50D820EF}"/>
    </a:ext>
  </a:extLst>
</a:theme>
</file>

<file path=ppt/theme/theme7.xml><?xml version="1.0" encoding="utf-8"?>
<a:theme xmlns:a="http://schemas.openxmlformats.org/drawingml/2006/main" name="07 University of Twente - Video 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8F776CAA-9388-4E9F-844C-333D6D1C5624}"/>
    </a:ext>
  </a:extLst>
</a:theme>
</file>

<file path=ppt/theme/theme8.xml><?xml version="1.0" encoding="utf-8"?>
<a:theme xmlns:a="http://schemas.openxmlformats.org/drawingml/2006/main" name="08 University of Twente - Closing slides">
  <a:themeElements>
    <a:clrScheme name="UT">
      <a:dk1>
        <a:srgbClr val="231F20"/>
      </a:dk1>
      <a:lt1>
        <a:sysClr val="window" lastClr="FFFFFF"/>
      </a:lt1>
      <a:dk2>
        <a:srgbClr val="59595B"/>
      </a:dk2>
      <a:lt2>
        <a:srgbClr val="F0F1F2"/>
      </a:lt2>
      <a:accent1>
        <a:srgbClr val="002C5F"/>
      </a:accent1>
      <a:accent2>
        <a:srgbClr val="EC7A08"/>
      </a:accent2>
      <a:accent3>
        <a:srgbClr val="FED100"/>
      </a:accent3>
      <a:accent4>
        <a:srgbClr val="1E2328"/>
      </a:accent4>
      <a:accent5>
        <a:srgbClr val="939598"/>
      </a:accent5>
      <a:accent6>
        <a:srgbClr val="59595B"/>
      </a:accent6>
      <a:hlink>
        <a:srgbClr val="0094B3"/>
      </a:hlink>
      <a:folHlink>
        <a:srgbClr val="4F2DAC"/>
      </a:folHlink>
    </a:clrScheme>
    <a:fontScheme name="U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General 01.potx" id="{725A8433-6896-4BB3-B1C0-A84C1C610DD2}" vid="{24173E57-9FB0-4CA9-83AA-49B33515D6D2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 Powerpoint Template</Template>
  <TotalTime>25653</TotalTime>
  <Words>1597</Words>
  <Application>Microsoft Macintosh PowerPoint</Application>
  <PresentationFormat>Widescreen</PresentationFormat>
  <Paragraphs>287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Aptos</vt:lpstr>
      <vt:lpstr>Arial</vt:lpstr>
      <vt:lpstr>Arial Narrow</vt:lpstr>
      <vt:lpstr>05 University of Twente - Text slidesslides</vt:lpstr>
      <vt:lpstr>01 University of Twente - Title Slides</vt:lpstr>
      <vt:lpstr>02 University of Twente - Title Slides with Video</vt:lpstr>
      <vt:lpstr>03 University of Twente - Table of contents</vt:lpstr>
      <vt:lpstr>04 University of Twente - Chapter slides</vt:lpstr>
      <vt:lpstr>06 University of Twente - Image slides</vt:lpstr>
      <vt:lpstr>07 University of Twente - Video slides</vt:lpstr>
      <vt:lpstr>08 University of Twente - Closing slides</vt:lpstr>
      <vt:lpstr>Energy Efficiency on Cloud-Based Distributed Big Data Processing: Insights from Remote Sensing</vt:lpstr>
      <vt:lpstr>Goal of This Talk</vt:lpstr>
      <vt:lpstr>Remote Sensing Big Data (RSBD): Increasing Importance</vt:lpstr>
      <vt:lpstr>Cloud Computing for RSBD Processing</vt:lpstr>
      <vt:lpstr>Why energy efficiency matters?</vt:lpstr>
      <vt:lpstr>Literature on Energy-Efficient RSBD</vt:lpstr>
      <vt:lpstr>Literature on Energy-Efficient RSBD (2)</vt:lpstr>
      <vt:lpstr>Broader Searching Area: Literature on Energy-Efficient Big Data</vt:lpstr>
      <vt:lpstr>Separation of Concerns</vt:lpstr>
      <vt:lpstr>Taxonomy of Literature in Energy-EfficienT  Cloud-based Big Data Processing</vt:lpstr>
      <vt:lpstr>Existing Research Issues</vt:lpstr>
      <vt:lpstr>Proposed Action Plans</vt:lpstr>
      <vt:lpstr>PowerPoint Presentation</vt:lpstr>
      <vt:lpstr>AP-1: Progress on Data Collection</vt:lpstr>
      <vt:lpstr>PowerPoint Presentation</vt:lpstr>
      <vt:lpstr>PowerPoint Presentation</vt:lpstr>
      <vt:lpstr>Potential Impacts of The Study</vt:lpstr>
      <vt:lpstr>Open Call for Feedback and Collaboration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Optimizing the Green Horizon: Energy Efficiency on Cloud-Powered Large-Scale Geospatial Data Processing</dc:title>
  <dc:creator>Adhitya Bhawiyuga</dc:creator>
  <cp:lastModifiedBy>Adhitya Bhawiyuga, Adhitya (UT-ITC)</cp:lastModifiedBy>
  <cp:revision>113</cp:revision>
  <dcterms:created xsi:type="dcterms:W3CDTF">2024-01-15T11:57:07Z</dcterms:created>
  <dcterms:modified xsi:type="dcterms:W3CDTF">2024-12-06T10:34:36Z</dcterms:modified>
</cp:coreProperties>
</file>