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60" r:id="rId1"/>
    <p:sldMasterId id="2147483687" r:id="rId2"/>
  </p:sldMasterIdLst>
  <p:notesMasterIdLst>
    <p:notesMasterId r:id="rId26"/>
  </p:notesMasterIdLst>
  <p:sldIdLst>
    <p:sldId id="880" r:id="rId3"/>
    <p:sldId id="4450" r:id="rId4"/>
    <p:sldId id="2076137173" r:id="rId5"/>
    <p:sldId id="2076137175" r:id="rId6"/>
    <p:sldId id="2076137178" r:id="rId7"/>
    <p:sldId id="803" r:id="rId8"/>
    <p:sldId id="2076137176" r:id="rId9"/>
    <p:sldId id="2076137180" r:id="rId10"/>
    <p:sldId id="2076137191" r:id="rId11"/>
    <p:sldId id="763" r:id="rId12"/>
    <p:sldId id="798" r:id="rId13"/>
    <p:sldId id="2076137181" r:id="rId14"/>
    <p:sldId id="2076137182" r:id="rId15"/>
    <p:sldId id="795" r:id="rId16"/>
    <p:sldId id="2076137190" r:id="rId17"/>
    <p:sldId id="2076137183" r:id="rId18"/>
    <p:sldId id="2076137185" r:id="rId19"/>
    <p:sldId id="2076137192" r:id="rId20"/>
    <p:sldId id="2076137193" r:id="rId21"/>
    <p:sldId id="464" r:id="rId22"/>
    <p:sldId id="2076137194" r:id="rId23"/>
    <p:sldId id="2076137189" r:id="rId24"/>
    <p:sldId id="801" r:id="rId25"/>
  </p:sldIdLst>
  <p:sldSz cx="9144000" cy="5143500" type="screen16x9"/>
  <p:notesSz cx="6858000" cy="9144000"/>
  <p:defaultTextStyle>
    <a:defPPr>
      <a:defRPr lang="nl-NL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29127D9-4031-8D05-65A3-5BB13004B05B}" name="Dajsuren, Yanja" initials="DY" userId="S::y.dajsuren@tue.nl::812b60e6-6a9c-443a-a9c8-9018c25c050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3399FF"/>
    <a:srgbClr val="3A4A6A"/>
    <a:srgbClr val="660066"/>
    <a:srgbClr val="EE7A32"/>
    <a:srgbClr val="1CB303"/>
    <a:srgbClr val="280A7E"/>
    <a:srgbClr val="5696DC"/>
    <a:srgbClr val="F1BA2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F90408F-57E0-4F54-AB3F-FFFF08E5B7DA}" v="552" dt="2024-01-17T15:42:52.112"/>
    <p1510:client id="{E2743023-84F3-455D-9C5F-01337BB857A4}" v="34" dt="2024-01-17T14:54:24.8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77" autoAdjust="0"/>
    <p:restoredTop sz="88040" autoAdjust="0"/>
  </p:normalViewPr>
  <p:slideViewPr>
    <p:cSldViewPr snapToGrid="0" showGuides="1">
      <p:cViewPr varScale="1">
        <p:scale>
          <a:sx n="140" d="100"/>
          <a:sy n="140" d="100"/>
        </p:scale>
        <p:origin x="872" y="192"/>
      </p:cViewPr>
      <p:guideLst/>
    </p:cSldViewPr>
  </p:slideViewPr>
  <p:outlineViewPr>
    <p:cViewPr>
      <p:scale>
        <a:sx n="33" d="100"/>
        <a:sy n="33" d="100"/>
      </p:scale>
      <p:origin x="0" y="-6907"/>
    </p:cViewPr>
  </p:outlin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microsoft.com/office/2018/10/relationships/authors" Target="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microsoft.com/office/2016/11/relationships/changesInfo" Target="changesInfos/changesInfo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vdon, Enkhzol" userId="2ecf4738-949a-4333-98a8-98a6e1b9adf5" providerId="ADAL" clId="{CF90408F-57E0-4F54-AB3F-FFFF08E5B7DA}"/>
    <pc:docChg chg="addSld delSld modSld sldOrd">
      <pc:chgData name="Dovdon, Enkhzol" userId="2ecf4738-949a-4333-98a8-98a6e1b9adf5" providerId="ADAL" clId="{CF90408F-57E0-4F54-AB3F-FFFF08E5B7DA}" dt="2024-01-17T15:43:09.319" v="574" actId="680"/>
      <pc:docMkLst>
        <pc:docMk/>
      </pc:docMkLst>
      <pc:sldChg chg="modSp mod">
        <pc:chgData name="Dovdon, Enkhzol" userId="2ecf4738-949a-4333-98a8-98a6e1b9adf5" providerId="ADAL" clId="{CF90408F-57E0-4F54-AB3F-FFFF08E5B7DA}" dt="2024-01-17T15:29:29.774" v="8" actId="6549"/>
        <pc:sldMkLst>
          <pc:docMk/>
          <pc:sldMk cId="3713413115" sldId="4392"/>
        </pc:sldMkLst>
        <pc:spChg chg="mod">
          <ac:chgData name="Dovdon, Enkhzol" userId="2ecf4738-949a-4333-98a8-98a6e1b9adf5" providerId="ADAL" clId="{CF90408F-57E0-4F54-AB3F-FFFF08E5B7DA}" dt="2024-01-17T15:29:29.774" v="8" actId="6549"/>
          <ac:spMkLst>
            <pc:docMk/>
            <pc:sldMk cId="3713413115" sldId="4392"/>
            <ac:spMk id="3" creationId="{59C541F5-C997-5DC2-B0FF-291905D8226E}"/>
          </ac:spMkLst>
        </pc:spChg>
      </pc:sldChg>
      <pc:sldChg chg="ord">
        <pc:chgData name="Dovdon, Enkhzol" userId="2ecf4738-949a-4333-98a8-98a6e1b9adf5" providerId="ADAL" clId="{CF90408F-57E0-4F54-AB3F-FFFF08E5B7DA}" dt="2024-01-17T15:27:44.356" v="1"/>
        <pc:sldMkLst>
          <pc:docMk/>
          <pc:sldMk cId="3347205989" sldId="4394"/>
        </pc:sldMkLst>
      </pc:sldChg>
      <pc:sldChg chg="modNotesTx">
        <pc:chgData name="Dovdon, Enkhzol" userId="2ecf4738-949a-4333-98a8-98a6e1b9adf5" providerId="ADAL" clId="{CF90408F-57E0-4F54-AB3F-FFFF08E5B7DA}" dt="2024-01-17T15:28:31.858" v="4" actId="20577"/>
        <pc:sldMkLst>
          <pc:docMk/>
          <pc:sldMk cId="2712414038" sldId="4403"/>
        </pc:sldMkLst>
      </pc:sldChg>
      <pc:sldChg chg="del">
        <pc:chgData name="Dovdon, Enkhzol" userId="2ecf4738-949a-4333-98a8-98a6e1b9adf5" providerId="ADAL" clId="{CF90408F-57E0-4F54-AB3F-FFFF08E5B7DA}" dt="2024-01-17T15:43:03.213" v="573" actId="47"/>
        <pc:sldMkLst>
          <pc:docMk/>
          <pc:sldMk cId="890292035" sldId="4411"/>
        </pc:sldMkLst>
      </pc:sldChg>
      <pc:sldChg chg="modSp add mod modAnim">
        <pc:chgData name="Dovdon, Enkhzol" userId="2ecf4738-949a-4333-98a8-98a6e1b9adf5" providerId="ADAL" clId="{CF90408F-57E0-4F54-AB3F-FFFF08E5B7DA}" dt="2024-01-17T15:42:52.112" v="572"/>
        <pc:sldMkLst>
          <pc:docMk/>
          <pc:sldMk cId="2477475031" sldId="4412"/>
        </pc:sldMkLst>
        <pc:spChg chg="mod">
          <ac:chgData name="Dovdon, Enkhzol" userId="2ecf4738-949a-4333-98a8-98a6e1b9adf5" providerId="ADAL" clId="{CF90408F-57E0-4F54-AB3F-FFFF08E5B7DA}" dt="2024-01-17T15:36:47.060" v="487" actId="20577"/>
          <ac:spMkLst>
            <pc:docMk/>
            <pc:sldMk cId="2477475031" sldId="4412"/>
            <ac:spMk id="2" creationId="{57970AB6-92E4-424D-51D4-9FFE740BDBD2}"/>
          </ac:spMkLst>
        </pc:spChg>
        <pc:spChg chg="mod">
          <ac:chgData name="Dovdon, Enkhzol" userId="2ecf4738-949a-4333-98a8-98a6e1b9adf5" providerId="ADAL" clId="{CF90408F-57E0-4F54-AB3F-FFFF08E5B7DA}" dt="2024-01-17T15:42:52.112" v="572"/>
          <ac:spMkLst>
            <pc:docMk/>
            <pc:sldMk cId="2477475031" sldId="4412"/>
            <ac:spMk id="3" creationId="{7CBF1A8C-AE9D-BF6A-FF93-45BF27C7A456}"/>
          </ac:spMkLst>
        </pc:spChg>
      </pc:sldChg>
      <pc:sldChg chg="new">
        <pc:chgData name="Dovdon, Enkhzol" userId="2ecf4738-949a-4333-98a8-98a6e1b9adf5" providerId="ADAL" clId="{CF90408F-57E0-4F54-AB3F-FFFF08E5B7DA}" dt="2024-01-17T15:43:09.319" v="574" actId="680"/>
        <pc:sldMkLst>
          <pc:docMk/>
          <pc:sldMk cId="4211034197" sldId="4413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4FC44C-0D8C-4B91-8CC6-0065116B7FC1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NL"/>
        </a:p>
      </dgm:t>
    </dgm:pt>
    <dgm:pt modelId="{6559E32E-76C8-4EC2-94AD-0FEB13AC1974}">
      <dgm:prSet phldrT="[Text]" custT="1"/>
      <dgm:spPr>
        <a:solidFill>
          <a:schemeClr val="bg1"/>
        </a:solidFill>
        <a:ln>
          <a:solidFill>
            <a:srgbClr val="002060"/>
          </a:solidFill>
        </a:ln>
      </dgm:spPr>
      <dgm:t>
        <a:bodyPr/>
        <a:lstStyle/>
        <a:p>
          <a:r>
            <a:rPr lang="en-US" sz="1050" b="1" dirty="0">
              <a:solidFill>
                <a:schemeClr val="bg2">
                  <a:lumMod val="75000"/>
                </a:schemeClr>
              </a:solidFill>
            </a:rPr>
            <a:t>Recording livestock in farm</a:t>
          </a:r>
        </a:p>
      </dgm:t>
    </dgm:pt>
    <dgm:pt modelId="{ADB2B522-7545-4534-928F-3D9A7A0AF1E2}" type="parTrans" cxnId="{5D2BD8EB-D98B-45CA-8366-0CF4332B3DA3}">
      <dgm:prSet/>
      <dgm:spPr/>
      <dgm:t>
        <a:bodyPr/>
        <a:lstStyle/>
        <a:p>
          <a:endParaRPr lang="en-NL"/>
        </a:p>
      </dgm:t>
    </dgm:pt>
    <dgm:pt modelId="{EC250B46-DB9C-40A7-8258-7E7267366F89}" type="sibTrans" cxnId="{5D2BD8EB-D98B-45CA-8366-0CF4332B3DA3}">
      <dgm:prSet/>
      <dgm:spPr/>
      <dgm:t>
        <a:bodyPr/>
        <a:lstStyle/>
        <a:p>
          <a:endParaRPr lang="en-NL"/>
        </a:p>
      </dgm:t>
    </dgm:pt>
    <dgm:pt modelId="{D2325A36-4C7E-4FC1-8472-90D7A504622D}">
      <dgm:prSet phldrT="[Text]" custT="1"/>
      <dgm:spPr>
        <a:solidFill>
          <a:schemeClr val="bg1"/>
        </a:solidFill>
        <a:ln>
          <a:solidFill>
            <a:srgbClr val="002060"/>
          </a:solidFill>
        </a:ln>
      </dgm:spPr>
      <dgm:t>
        <a:bodyPr/>
        <a:lstStyle/>
        <a:p>
          <a:r>
            <a:rPr lang="en-US" sz="1050" b="1" dirty="0">
              <a:solidFill>
                <a:schemeClr val="bg2">
                  <a:lumMod val="75000"/>
                </a:schemeClr>
              </a:solidFill>
            </a:rPr>
            <a:t>AI model training/inferring</a:t>
          </a:r>
          <a:endParaRPr lang="en-NL" sz="1050" b="1" dirty="0">
            <a:solidFill>
              <a:schemeClr val="bg2">
                <a:lumMod val="75000"/>
              </a:schemeClr>
            </a:solidFill>
          </a:endParaRPr>
        </a:p>
      </dgm:t>
    </dgm:pt>
    <dgm:pt modelId="{C4255EE0-7697-42C0-A605-FE9BD14059A7}" type="parTrans" cxnId="{246B8755-3415-4552-A166-BF5E802E0E52}">
      <dgm:prSet/>
      <dgm:spPr/>
      <dgm:t>
        <a:bodyPr/>
        <a:lstStyle/>
        <a:p>
          <a:endParaRPr lang="en-NL"/>
        </a:p>
      </dgm:t>
    </dgm:pt>
    <dgm:pt modelId="{59C75958-DE45-44E6-8145-DA340562125D}" type="sibTrans" cxnId="{246B8755-3415-4552-A166-BF5E802E0E52}">
      <dgm:prSet/>
      <dgm:spPr/>
      <dgm:t>
        <a:bodyPr/>
        <a:lstStyle/>
        <a:p>
          <a:endParaRPr lang="en-NL"/>
        </a:p>
      </dgm:t>
    </dgm:pt>
    <dgm:pt modelId="{2CF344BF-4463-4354-BCF4-67F032420D68}">
      <dgm:prSet phldrT="[Text]" custT="1"/>
      <dgm:spPr>
        <a:solidFill>
          <a:schemeClr val="bg1"/>
        </a:solidFill>
        <a:ln>
          <a:solidFill>
            <a:srgbClr val="002060"/>
          </a:solidFill>
        </a:ln>
      </dgm:spPr>
      <dgm:t>
        <a:bodyPr/>
        <a:lstStyle/>
        <a:p>
          <a:r>
            <a:rPr lang="en-US" sz="1050" b="1" dirty="0">
              <a:solidFill>
                <a:schemeClr val="bg2">
                  <a:lumMod val="75000"/>
                </a:schemeClr>
              </a:solidFill>
            </a:rPr>
            <a:t>Conducting animal behavioral research</a:t>
          </a:r>
          <a:endParaRPr lang="en-NL" sz="1050" b="1" dirty="0">
            <a:solidFill>
              <a:schemeClr val="bg2">
                <a:lumMod val="75000"/>
              </a:schemeClr>
            </a:solidFill>
          </a:endParaRPr>
        </a:p>
      </dgm:t>
    </dgm:pt>
    <dgm:pt modelId="{8DAAF27D-795D-4455-A7B3-0CC3BAF4C765}" type="parTrans" cxnId="{D8814E5A-B0D5-46AF-B93F-9DAF38F4F4CC}">
      <dgm:prSet/>
      <dgm:spPr/>
      <dgm:t>
        <a:bodyPr/>
        <a:lstStyle/>
        <a:p>
          <a:endParaRPr lang="en-NL"/>
        </a:p>
      </dgm:t>
    </dgm:pt>
    <dgm:pt modelId="{AEEC541E-6BAD-4095-B871-13E0DCDE10EC}" type="sibTrans" cxnId="{D8814E5A-B0D5-46AF-B93F-9DAF38F4F4CC}">
      <dgm:prSet/>
      <dgm:spPr/>
      <dgm:t>
        <a:bodyPr/>
        <a:lstStyle/>
        <a:p>
          <a:endParaRPr lang="en-NL"/>
        </a:p>
      </dgm:t>
    </dgm:pt>
    <dgm:pt modelId="{57632E2A-E2A9-4016-BC08-A80F193FA455}">
      <dgm:prSet phldrT="[Text]" custT="1"/>
      <dgm:spPr>
        <a:solidFill>
          <a:schemeClr val="bg1"/>
        </a:solidFill>
        <a:ln>
          <a:solidFill>
            <a:srgbClr val="002060"/>
          </a:solidFill>
        </a:ln>
      </dgm:spPr>
      <dgm:t>
        <a:bodyPr/>
        <a:lstStyle/>
        <a:p>
          <a:r>
            <a:rPr lang="en-US" sz="1050" b="1" dirty="0">
              <a:solidFill>
                <a:schemeClr val="bg2">
                  <a:lumMod val="75000"/>
                </a:schemeClr>
              </a:solidFill>
            </a:rPr>
            <a:t>Informing farmer</a:t>
          </a:r>
          <a:endParaRPr lang="en-NL" sz="1050" b="1" dirty="0">
            <a:solidFill>
              <a:schemeClr val="bg2">
                <a:lumMod val="75000"/>
              </a:schemeClr>
            </a:solidFill>
          </a:endParaRPr>
        </a:p>
      </dgm:t>
    </dgm:pt>
    <dgm:pt modelId="{EB63A6A3-6083-4A28-8061-8EFCF4687531}" type="parTrans" cxnId="{57B98A1B-1511-4E1D-B432-D5A66BD0BBB3}">
      <dgm:prSet/>
      <dgm:spPr/>
      <dgm:t>
        <a:bodyPr/>
        <a:lstStyle/>
        <a:p>
          <a:endParaRPr lang="en-NL"/>
        </a:p>
      </dgm:t>
    </dgm:pt>
    <dgm:pt modelId="{450430E4-8DD9-479B-904E-631AFCB8D142}" type="sibTrans" cxnId="{57B98A1B-1511-4E1D-B432-D5A66BD0BBB3}">
      <dgm:prSet/>
      <dgm:spPr/>
      <dgm:t>
        <a:bodyPr/>
        <a:lstStyle/>
        <a:p>
          <a:endParaRPr lang="en-NL"/>
        </a:p>
      </dgm:t>
    </dgm:pt>
    <dgm:pt modelId="{D2B6F5EA-281B-4DAE-B75B-60B0E3494FF3}">
      <dgm:prSet phldrT="[Text]" custT="1"/>
      <dgm:spPr>
        <a:solidFill>
          <a:schemeClr val="bg1"/>
        </a:solidFill>
        <a:ln>
          <a:solidFill>
            <a:srgbClr val="002060"/>
          </a:solidFill>
        </a:ln>
      </dgm:spPr>
      <dgm:t>
        <a:bodyPr/>
        <a:lstStyle/>
        <a:p>
          <a:r>
            <a:rPr lang="en-US" sz="1050" b="1" dirty="0">
              <a:solidFill>
                <a:schemeClr val="bg2">
                  <a:lumMod val="75000"/>
                </a:schemeClr>
              </a:solidFill>
            </a:rPr>
            <a:t>Improving animals' health and welfare </a:t>
          </a:r>
          <a:endParaRPr lang="en-NL" sz="1050" b="1" dirty="0">
            <a:solidFill>
              <a:schemeClr val="bg2">
                <a:lumMod val="75000"/>
              </a:schemeClr>
            </a:solidFill>
          </a:endParaRPr>
        </a:p>
      </dgm:t>
    </dgm:pt>
    <dgm:pt modelId="{814DB74C-C960-4E3C-8FF8-BBF3D94860A6}" type="parTrans" cxnId="{27624CB5-6EF5-4AB0-BF49-B5B4ACC5C304}">
      <dgm:prSet/>
      <dgm:spPr/>
      <dgm:t>
        <a:bodyPr/>
        <a:lstStyle/>
        <a:p>
          <a:endParaRPr lang="en-NL"/>
        </a:p>
      </dgm:t>
    </dgm:pt>
    <dgm:pt modelId="{ABC193CF-BF8B-420B-9169-381359BA5C78}" type="sibTrans" cxnId="{27624CB5-6EF5-4AB0-BF49-B5B4ACC5C304}">
      <dgm:prSet/>
      <dgm:spPr/>
      <dgm:t>
        <a:bodyPr/>
        <a:lstStyle/>
        <a:p>
          <a:endParaRPr lang="en-NL"/>
        </a:p>
      </dgm:t>
    </dgm:pt>
    <dgm:pt modelId="{C7A2D088-316F-46F2-8763-B7B8C1E1B473}">
      <dgm:prSet phldrT="[Text]" custT="1"/>
      <dgm:spPr>
        <a:solidFill>
          <a:schemeClr val="bg1"/>
        </a:solidFill>
        <a:ln>
          <a:solidFill>
            <a:srgbClr val="002060"/>
          </a:solidFill>
        </a:ln>
      </dgm:spPr>
      <dgm:t>
        <a:bodyPr/>
        <a:lstStyle/>
        <a:p>
          <a:r>
            <a:rPr lang="en-US" sz="1050" b="1" dirty="0">
              <a:solidFill>
                <a:schemeClr val="bg2">
                  <a:lumMod val="75000"/>
                </a:schemeClr>
              </a:solidFill>
            </a:rPr>
            <a:t>Data pre- processing</a:t>
          </a:r>
        </a:p>
      </dgm:t>
    </dgm:pt>
    <dgm:pt modelId="{FE39CA50-8A14-41A4-B75A-F766E3F24245}" type="parTrans" cxnId="{D514306C-9EE1-4A64-99CE-FF1DBB85D013}">
      <dgm:prSet/>
      <dgm:spPr/>
      <dgm:t>
        <a:bodyPr/>
        <a:lstStyle/>
        <a:p>
          <a:endParaRPr lang="en-NL"/>
        </a:p>
      </dgm:t>
    </dgm:pt>
    <dgm:pt modelId="{BE82992C-D11C-4654-96B6-4EB799EF7879}" type="sibTrans" cxnId="{D514306C-9EE1-4A64-99CE-FF1DBB85D013}">
      <dgm:prSet/>
      <dgm:spPr/>
      <dgm:t>
        <a:bodyPr/>
        <a:lstStyle/>
        <a:p>
          <a:endParaRPr lang="en-NL"/>
        </a:p>
      </dgm:t>
    </dgm:pt>
    <dgm:pt modelId="{DEA363C3-4FF3-4019-9143-9315411CA376}">
      <dgm:prSet phldrT="[Text]" custT="1"/>
      <dgm:spPr>
        <a:solidFill>
          <a:schemeClr val="bg1"/>
        </a:solidFill>
        <a:ln>
          <a:solidFill>
            <a:srgbClr val="002060"/>
          </a:solidFill>
        </a:ln>
      </dgm:spPr>
      <dgm:t>
        <a:bodyPr/>
        <a:lstStyle/>
        <a:p>
          <a:r>
            <a:rPr lang="en-US" sz="1050" b="1" dirty="0">
              <a:solidFill>
                <a:schemeClr val="bg2">
                  <a:lumMod val="75000"/>
                </a:schemeClr>
              </a:solidFill>
            </a:rPr>
            <a:t>Visualization</a:t>
          </a:r>
          <a:endParaRPr lang="en-NL" sz="1050" b="1" dirty="0">
            <a:solidFill>
              <a:schemeClr val="bg2">
                <a:lumMod val="75000"/>
              </a:schemeClr>
            </a:solidFill>
          </a:endParaRPr>
        </a:p>
      </dgm:t>
    </dgm:pt>
    <dgm:pt modelId="{0662B8F7-FF84-48E0-923B-10CC3290AD16}" type="parTrans" cxnId="{F7E336CA-C0E6-4548-A3EF-6DC7A278EDDA}">
      <dgm:prSet/>
      <dgm:spPr/>
      <dgm:t>
        <a:bodyPr/>
        <a:lstStyle/>
        <a:p>
          <a:endParaRPr lang="LID4096"/>
        </a:p>
      </dgm:t>
    </dgm:pt>
    <dgm:pt modelId="{495FCD8C-5E39-4668-81AC-69C4D764F039}" type="sibTrans" cxnId="{F7E336CA-C0E6-4548-A3EF-6DC7A278EDDA}">
      <dgm:prSet/>
      <dgm:spPr/>
      <dgm:t>
        <a:bodyPr/>
        <a:lstStyle/>
        <a:p>
          <a:endParaRPr lang="LID4096"/>
        </a:p>
      </dgm:t>
    </dgm:pt>
    <dgm:pt modelId="{39A7BA0E-3417-4BDE-9516-DFD603F4064F}" type="pres">
      <dgm:prSet presAssocID="{9D4FC44C-0D8C-4B91-8CC6-0065116B7FC1}" presName="Name0" presStyleCnt="0">
        <dgm:presLayoutVars>
          <dgm:dir/>
          <dgm:animLvl val="lvl"/>
          <dgm:resizeHandles val="exact"/>
        </dgm:presLayoutVars>
      </dgm:prSet>
      <dgm:spPr/>
    </dgm:pt>
    <dgm:pt modelId="{A42B5EDD-086F-4E40-BC4A-0ADCCA1C782A}" type="pres">
      <dgm:prSet presAssocID="{6559E32E-76C8-4EC2-94AD-0FEB13AC1974}" presName="parTxOnly" presStyleLbl="node1" presStyleIdx="0" presStyleCnt="7" custScaleX="89681">
        <dgm:presLayoutVars>
          <dgm:chMax val="0"/>
          <dgm:chPref val="0"/>
          <dgm:bulletEnabled val="1"/>
        </dgm:presLayoutVars>
      </dgm:prSet>
      <dgm:spPr/>
    </dgm:pt>
    <dgm:pt modelId="{D93C3CA2-B426-44D6-AA1A-E78D00D2EE51}" type="pres">
      <dgm:prSet presAssocID="{EC250B46-DB9C-40A7-8258-7E7267366F89}" presName="parTxOnlySpace" presStyleCnt="0"/>
      <dgm:spPr/>
    </dgm:pt>
    <dgm:pt modelId="{6F7BA3C7-8C1D-41D8-BBF3-AB36F2078138}" type="pres">
      <dgm:prSet presAssocID="{C7A2D088-316F-46F2-8763-B7B8C1E1B473}" presName="parTxOnly" presStyleLbl="node1" presStyleIdx="1" presStyleCnt="7" custScaleX="89681">
        <dgm:presLayoutVars>
          <dgm:chMax val="0"/>
          <dgm:chPref val="0"/>
          <dgm:bulletEnabled val="1"/>
        </dgm:presLayoutVars>
      </dgm:prSet>
      <dgm:spPr/>
    </dgm:pt>
    <dgm:pt modelId="{11DC1912-8A74-421B-AA9F-399EF6D635ED}" type="pres">
      <dgm:prSet presAssocID="{BE82992C-D11C-4654-96B6-4EB799EF7879}" presName="parTxOnlySpace" presStyleCnt="0"/>
      <dgm:spPr/>
    </dgm:pt>
    <dgm:pt modelId="{165CB52A-B22E-4BE0-BEFD-F02623B9D2B3}" type="pres">
      <dgm:prSet presAssocID="{D2325A36-4C7E-4FC1-8472-90D7A504622D}" presName="parTxOnly" presStyleLbl="node1" presStyleIdx="2" presStyleCnt="7" custScaleX="124554">
        <dgm:presLayoutVars>
          <dgm:chMax val="0"/>
          <dgm:chPref val="0"/>
          <dgm:bulletEnabled val="1"/>
        </dgm:presLayoutVars>
      </dgm:prSet>
      <dgm:spPr/>
    </dgm:pt>
    <dgm:pt modelId="{762EC840-1E31-4D22-81E4-A44594F79559}" type="pres">
      <dgm:prSet presAssocID="{59C75958-DE45-44E6-8145-DA340562125D}" presName="parTxOnlySpace" presStyleCnt="0"/>
      <dgm:spPr/>
    </dgm:pt>
    <dgm:pt modelId="{E286A407-647D-4817-9EE4-899A17131DD0}" type="pres">
      <dgm:prSet presAssocID="{DEA363C3-4FF3-4019-9143-9315411CA376}" presName="parTxOnly" presStyleLbl="node1" presStyleIdx="3" presStyleCnt="7">
        <dgm:presLayoutVars>
          <dgm:chMax val="0"/>
          <dgm:chPref val="0"/>
          <dgm:bulletEnabled val="1"/>
        </dgm:presLayoutVars>
      </dgm:prSet>
      <dgm:spPr/>
    </dgm:pt>
    <dgm:pt modelId="{E1FF2BEA-7F35-490A-A6DC-7B88339272B4}" type="pres">
      <dgm:prSet presAssocID="{495FCD8C-5E39-4668-81AC-69C4D764F039}" presName="parTxOnlySpace" presStyleCnt="0"/>
      <dgm:spPr/>
    </dgm:pt>
    <dgm:pt modelId="{4736F4BC-85C8-426D-8AEB-77AA875B3B14}" type="pres">
      <dgm:prSet presAssocID="{2CF344BF-4463-4354-BCF4-67F032420D68}" presName="parTxOnly" presStyleLbl="node1" presStyleIdx="4" presStyleCnt="7" custScaleX="90785">
        <dgm:presLayoutVars>
          <dgm:chMax val="0"/>
          <dgm:chPref val="0"/>
          <dgm:bulletEnabled val="1"/>
        </dgm:presLayoutVars>
      </dgm:prSet>
      <dgm:spPr/>
    </dgm:pt>
    <dgm:pt modelId="{75B82560-0F6E-4EEE-B904-7AD4AB416955}" type="pres">
      <dgm:prSet presAssocID="{AEEC541E-6BAD-4095-B871-13E0DCDE10EC}" presName="parTxOnlySpace" presStyleCnt="0"/>
      <dgm:spPr/>
    </dgm:pt>
    <dgm:pt modelId="{82F276FC-C83C-4580-8A71-04D49581A49A}" type="pres">
      <dgm:prSet presAssocID="{57632E2A-E2A9-4016-BC08-A80F193FA455}" presName="parTxOnly" presStyleLbl="node1" presStyleIdx="5" presStyleCnt="7" custScaleX="83097">
        <dgm:presLayoutVars>
          <dgm:chMax val="0"/>
          <dgm:chPref val="0"/>
          <dgm:bulletEnabled val="1"/>
        </dgm:presLayoutVars>
      </dgm:prSet>
      <dgm:spPr/>
    </dgm:pt>
    <dgm:pt modelId="{62FA0C01-983B-4D6D-9A80-E84C78C991E3}" type="pres">
      <dgm:prSet presAssocID="{450430E4-8DD9-479B-904E-631AFCB8D142}" presName="parTxOnlySpace" presStyleCnt="0"/>
      <dgm:spPr/>
    </dgm:pt>
    <dgm:pt modelId="{78A41A64-8E0D-4316-8390-19EC4D84757F}" type="pres">
      <dgm:prSet presAssocID="{D2B6F5EA-281B-4DAE-B75B-60B0E3494FF3}" presName="parTxOnly" presStyleLbl="node1" presStyleIdx="6" presStyleCnt="7">
        <dgm:presLayoutVars>
          <dgm:chMax val="0"/>
          <dgm:chPref val="0"/>
          <dgm:bulletEnabled val="1"/>
        </dgm:presLayoutVars>
      </dgm:prSet>
      <dgm:spPr/>
    </dgm:pt>
  </dgm:ptLst>
  <dgm:cxnLst>
    <dgm:cxn modelId="{57B98A1B-1511-4E1D-B432-D5A66BD0BBB3}" srcId="{9D4FC44C-0D8C-4B91-8CC6-0065116B7FC1}" destId="{57632E2A-E2A9-4016-BC08-A80F193FA455}" srcOrd="5" destOrd="0" parTransId="{EB63A6A3-6083-4A28-8061-8EFCF4687531}" sibTransId="{450430E4-8DD9-479B-904E-631AFCB8D142}"/>
    <dgm:cxn modelId="{628CD744-B97F-4297-B320-93C6D27F82BD}" type="presOf" srcId="{C7A2D088-316F-46F2-8763-B7B8C1E1B473}" destId="{6F7BA3C7-8C1D-41D8-BBF3-AB36F2078138}" srcOrd="0" destOrd="0" presId="urn:microsoft.com/office/officeart/2005/8/layout/chevron1"/>
    <dgm:cxn modelId="{246B8755-3415-4552-A166-BF5E802E0E52}" srcId="{9D4FC44C-0D8C-4B91-8CC6-0065116B7FC1}" destId="{D2325A36-4C7E-4FC1-8472-90D7A504622D}" srcOrd="2" destOrd="0" parTransId="{C4255EE0-7697-42C0-A605-FE9BD14059A7}" sibTransId="{59C75958-DE45-44E6-8145-DA340562125D}"/>
    <dgm:cxn modelId="{D8814E5A-B0D5-46AF-B93F-9DAF38F4F4CC}" srcId="{9D4FC44C-0D8C-4B91-8CC6-0065116B7FC1}" destId="{2CF344BF-4463-4354-BCF4-67F032420D68}" srcOrd="4" destOrd="0" parTransId="{8DAAF27D-795D-4455-A7B3-0CC3BAF4C765}" sibTransId="{AEEC541E-6BAD-4095-B871-13E0DCDE10EC}"/>
    <dgm:cxn modelId="{ACDFBC5B-057B-4E2A-AACF-86186DE866D4}" type="presOf" srcId="{2CF344BF-4463-4354-BCF4-67F032420D68}" destId="{4736F4BC-85C8-426D-8AEB-77AA875B3B14}" srcOrd="0" destOrd="0" presId="urn:microsoft.com/office/officeart/2005/8/layout/chevron1"/>
    <dgm:cxn modelId="{57D58867-DDCF-4D8F-ABBE-036278B60B20}" type="presOf" srcId="{6559E32E-76C8-4EC2-94AD-0FEB13AC1974}" destId="{A42B5EDD-086F-4E40-BC4A-0ADCCA1C782A}" srcOrd="0" destOrd="0" presId="urn:microsoft.com/office/officeart/2005/8/layout/chevron1"/>
    <dgm:cxn modelId="{D514306C-9EE1-4A64-99CE-FF1DBB85D013}" srcId="{9D4FC44C-0D8C-4B91-8CC6-0065116B7FC1}" destId="{C7A2D088-316F-46F2-8763-B7B8C1E1B473}" srcOrd="1" destOrd="0" parTransId="{FE39CA50-8A14-41A4-B75A-F766E3F24245}" sibTransId="{BE82992C-D11C-4654-96B6-4EB799EF7879}"/>
    <dgm:cxn modelId="{38067F8F-E9E0-400E-B969-CE07F5B22F9A}" type="presOf" srcId="{D2B6F5EA-281B-4DAE-B75B-60B0E3494FF3}" destId="{78A41A64-8E0D-4316-8390-19EC4D84757F}" srcOrd="0" destOrd="0" presId="urn:microsoft.com/office/officeart/2005/8/layout/chevron1"/>
    <dgm:cxn modelId="{D302E492-39A8-4BC9-85E3-08B672648FF1}" type="presOf" srcId="{DEA363C3-4FF3-4019-9143-9315411CA376}" destId="{E286A407-647D-4817-9EE4-899A17131DD0}" srcOrd="0" destOrd="0" presId="urn:microsoft.com/office/officeart/2005/8/layout/chevron1"/>
    <dgm:cxn modelId="{27624CB5-6EF5-4AB0-BF49-B5B4ACC5C304}" srcId="{9D4FC44C-0D8C-4B91-8CC6-0065116B7FC1}" destId="{D2B6F5EA-281B-4DAE-B75B-60B0E3494FF3}" srcOrd="6" destOrd="0" parTransId="{814DB74C-C960-4E3C-8FF8-BBF3D94860A6}" sibTransId="{ABC193CF-BF8B-420B-9169-381359BA5C78}"/>
    <dgm:cxn modelId="{762E91BC-74BE-4512-8452-BE7FBB1B4826}" type="presOf" srcId="{D2325A36-4C7E-4FC1-8472-90D7A504622D}" destId="{165CB52A-B22E-4BE0-BEFD-F02623B9D2B3}" srcOrd="0" destOrd="0" presId="urn:microsoft.com/office/officeart/2005/8/layout/chevron1"/>
    <dgm:cxn modelId="{E6C5EBC8-C1E2-4EB4-9704-E9174543220B}" type="presOf" srcId="{57632E2A-E2A9-4016-BC08-A80F193FA455}" destId="{82F276FC-C83C-4580-8A71-04D49581A49A}" srcOrd="0" destOrd="0" presId="urn:microsoft.com/office/officeart/2005/8/layout/chevron1"/>
    <dgm:cxn modelId="{F7E336CA-C0E6-4548-A3EF-6DC7A278EDDA}" srcId="{9D4FC44C-0D8C-4B91-8CC6-0065116B7FC1}" destId="{DEA363C3-4FF3-4019-9143-9315411CA376}" srcOrd="3" destOrd="0" parTransId="{0662B8F7-FF84-48E0-923B-10CC3290AD16}" sibTransId="{495FCD8C-5E39-4668-81AC-69C4D764F039}"/>
    <dgm:cxn modelId="{442D74DA-0DB4-4032-A894-490F74E86B8B}" type="presOf" srcId="{9D4FC44C-0D8C-4B91-8CC6-0065116B7FC1}" destId="{39A7BA0E-3417-4BDE-9516-DFD603F4064F}" srcOrd="0" destOrd="0" presId="urn:microsoft.com/office/officeart/2005/8/layout/chevron1"/>
    <dgm:cxn modelId="{5D2BD8EB-D98B-45CA-8366-0CF4332B3DA3}" srcId="{9D4FC44C-0D8C-4B91-8CC6-0065116B7FC1}" destId="{6559E32E-76C8-4EC2-94AD-0FEB13AC1974}" srcOrd="0" destOrd="0" parTransId="{ADB2B522-7545-4534-928F-3D9A7A0AF1E2}" sibTransId="{EC250B46-DB9C-40A7-8258-7E7267366F89}"/>
    <dgm:cxn modelId="{FE521A3A-87AB-4F0B-8CDC-64A056ABFB28}" type="presParOf" srcId="{39A7BA0E-3417-4BDE-9516-DFD603F4064F}" destId="{A42B5EDD-086F-4E40-BC4A-0ADCCA1C782A}" srcOrd="0" destOrd="0" presId="urn:microsoft.com/office/officeart/2005/8/layout/chevron1"/>
    <dgm:cxn modelId="{19CC14B6-83A4-4335-8DB6-924EF8CDFBFC}" type="presParOf" srcId="{39A7BA0E-3417-4BDE-9516-DFD603F4064F}" destId="{D93C3CA2-B426-44D6-AA1A-E78D00D2EE51}" srcOrd="1" destOrd="0" presId="urn:microsoft.com/office/officeart/2005/8/layout/chevron1"/>
    <dgm:cxn modelId="{33B501BF-FB7E-43D4-9BC3-FB9EE86BA240}" type="presParOf" srcId="{39A7BA0E-3417-4BDE-9516-DFD603F4064F}" destId="{6F7BA3C7-8C1D-41D8-BBF3-AB36F2078138}" srcOrd="2" destOrd="0" presId="urn:microsoft.com/office/officeart/2005/8/layout/chevron1"/>
    <dgm:cxn modelId="{ACB91E25-6415-4673-81FB-519E6DAF4001}" type="presParOf" srcId="{39A7BA0E-3417-4BDE-9516-DFD603F4064F}" destId="{11DC1912-8A74-421B-AA9F-399EF6D635ED}" srcOrd="3" destOrd="0" presId="urn:microsoft.com/office/officeart/2005/8/layout/chevron1"/>
    <dgm:cxn modelId="{B4CB979F-1EF4-48A1-9854-76AB679E11F8}" type="presParOf" srcId="{39A7BA0E-3417-4BDE-9516-DFD603F4064F}" destId="{165CB52A-B22E-4BE0-BEFD-F02623B9D2B3}" srcOrd="4" destOrd="0" presId="urn:microsoft.com/office/officeart/2005/8/layout/chevron1"/>
    <dgm:cxn modelId="{DBE186CB-0B4B-45E3-8270-566DD33CE939}" type="presParOf" srcId="{39A7BA0E-3417-4BDE-9516-DFD603F4064F}" destId="{762EC840-1E31-4D22-81E4-A44594F79559}" srcOrd="5" destOrd="0" presId="urn:microsoft.com/office/officeart/2005/8/layout/chevron1"/>
    <dgm:cxn modelId="{25571805-7076-4653-A6A6-3403FD6A25D4}" type="presParOf" srcId="{39A7BA0E-3417-4BDE-9516-DFD603F4064F}" destId="{E286A407-647D-4817-9EE4-899A17131DD0}" srcOrd="6" destOrd="0" presId="urn:microsoft.com/office/officeart/2005/8/layout/chevron1"/>
    <dgm:cxn modelId="{EA1944EC-BA19-4004-BEB7-75FFA4C58724}" type="presParOf" srcId="{39A7BA0E-3417-4BDE-9516-DFD603F4064F}" destId="{E1FF2BEA-7F35-490A-A6DC-7B88339272B4}" srcOrd="7" destOrd="0" presId="urn:microsoft.com/office/officeart/2005/8/layout/chevron1"/>
    <dgm:cxn modelId="{D8C78AEA-F915-46D9-A245-281FB2B424C6}" type="presParOf" srcId="{39A7BA0E-3417-4BDE-9516-DFD603F4064F}" destId="{4736F4BC-85C8-426D-8AEB-77AA875B3B14}" srcOrd="8" destOrd="0" presId="urn:microsoft.com/office/officeart/2005/8/layout/chevron1"/>
    <dgm:cxn modelId="{0C5C9473-199C-4592-A866-DC23C36F74C0}" type="presParOf" srcId="{39A7BA0E-3417-4BDE-9516-DFD603F4064F}" destId="{75B82560-0F6E-4EEE-B904-7AD4AB416955}" srcOrd="9" destOrd="0" presId="urn:microsoft.com/office/officeart/2005/8/layout/chevron1"/>
    <dgm:cxn modelId="{3A846455-3BF5-4FDD-90DE-9022BBFAB894}" type="presParOf" srcId="{39A7BA0E-3417-4BDE-9516-DFD603F4064F}" destId="{82F276FC-C83C-4580-8A71-04D49581A49A}" srcOrd="10" destOrd="0" presId="urn:microsoft.com/office/officeart/2005/8/layout/chevron1"/>
    <dgm:cxn modelId="{A393C52D-A01F-4C2C-9905-655DCFD86FF9}" type="presParOf" srcId="{39A7BA0E-3417-4BDE-9516-DFD603F4064F}" destId="{62FA0C01-983B-4D6D-9A80-E84C78C991E3}" srcOrd="11" destOrd="0" presId="urn:microsoft.com/office/officeart/2005/8/layout/chevron1"/>
    <dgm:cxn modelId="{6994D0E8-605E-47D7-BC2D-D51AF440BC45}" type="presParOf" srcId="{39A7BA0E-3417-4BDE-9516-DFD603F4064F}" destId="{78A41A64-8E0D-4316-8390-19EC4D84757F}" srcOrd="12" destOrd="0" presId="urn:microsoft.com/office/officeart/2005/8/layout/chevron1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D4E3021-8DA7-4B6C-A32D-55975B199B64}" type="doc">
      <dgm:prSet loTypeId="urn:microsoft.com/office/officeart/2005/8/layout/orgChart1" loCatId="hierarchy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LID4096"/>
        </a:p>
      </dgm:t>
    </dgm:pt>
    <dgm:pt modelId="{FCC5945F-7142-4D29-9A52-B859D973A1A3}">
      <dgm:prSet phldrT="[Text]"/>
      <dgm:spPr>
        <a:ln>
          <a:solidFill>
            <a:srgbClr val="0070C0"/>
          </a:solidFill>
        </a:ln>
      </dgm:spPr>
      <dgm:t>
        <a:bodyPr/>
        <a:lstStyle/>
        <a:p>
          <a:r>
            <a:rPr lang="en-US" dirty="0">
              <a:solidFill>
                <a:srgbClr val="000099"/>
              </a:solidFill>
            </a:rPr>
            <a:t>Platform Modules </a:t>
          </a:r>
        </a:p>
        <a:p>
          <a:r>
            <a:rPr lang="en-US" dirty="0">
              <a:solidFill>
                <a:srgbClr val="000099"/>
              </a:solidFill>
            </a:rPr>
            <a:t>(high-level abstraction)</a:t>
          </a:r>
          <a:endParaRPr lang="LID4096" dirty="0">
            <a:solidFill>
              <a:srgbClr val="000099"/>
            </a:solidFill>
          </a:endParaRPr>
        </a:p>
      </dgm:t>
    </dgm:pt>
    <dgm:pt modelId="{431A190F-601F-4CB1-8A4F-E749D97C9D41}" type="parTrans" cxnId="{E4A81D5A-47EC-470E-83BA-56463052E521}">
      <dgm:prSet/>
      <dgm:spPr/>
      <dgm:t>
        <a:bodyPr/>
        <a:lstStyle/>
        <a:p>
          <a:endParaRPr lang="LID4096"/>
        </a:p>
      </dgm:t>
    </dgm:pt>
    <dgm:pt modelId="{4AA79B0D-0DD7-4648-B7FD-A5A1D7F5389B}" type="sibTrans" cxnId="{E4A81D5A-47EC-470E-83BA-56463052E521}">
      <dgm:prSet/>
      <dgm:spPr/>
      <dgm:t>
        <a:bodyPr/>
        <a:lstStyle/>
        <a:p>
          <a:endParaRPr lang="LID4096"/>
        </a:p>
      </dgm:t>
    </dgm:pt>
    <dgm:pt modelId="{A167A3D2-4E86-4F07-910C-03E9BF7DA3A4}">
      <dgm:prSet phldrT="[Text]"/>
      <dgm:spPr>
        <a:noFill/>
        <a:ln>
          <a:solidFill>
            <a:srgbClr val="0070C0"/>
          </a:solidFill>
        </a:ln>
      </dgm:spPr>
      <dgm:t>
        <a:bodyPr/>
        <a:lstStyle/>
        <a:p>
          <a:r>
            <a:rPr lang="en-US" dirty="0">
              <a:solidFill>
                <a:srgbClr val="000099"/>
              </a:solidFill>
            </a:rPr>
            <a:t>Preprocessing</a:t>
          </a:r>
        </a:p>
      </dgm:t>
    </dgm:pt>
    <dgm:pt modelId="{0CB1B891-E2C3-4499-9873-ECC53D547F5F}" type="parTrans" cxnId="{66F14C42-466B-4F75-8680-1579C6ABABDC}">
      <dgm:prSet/>
      <dgm:spPr>
        <a:ln>
          <a:solidFill>
            <a:srgbClr val="0070C0"/>
          </a:solidFill>
        </a:ln>
      </dgm:spPr>
      <dgm:t>
        <a:bodyPr/>
        <a:lstStyle/>
        <a:p>
          <a:endParaRPr lang="LID4096"/>
        </a:p>
      </dgm:t>
    </dgm:pt>
    <dgm:pt modelId="{1B76DA9C-206F-4E75-9BF2-9D5AF2023464}" type="sibTrans" cxnId="{66F14C42-466B-4F75-8680-1579C6ABABDC}">
      <dgm:prSet/>
      <dgm:spPr/>
      <dgm:t>
        <a:bodyPr/>
        <a:lstStyle/>
        <a:p>
          <a:endParaRPr lang="LID4096"/>
        </a:p>
      </dgm:t>
    </dgm:pt>
    <dgm:pt modelId="{F0E82639-7894-4870-AB48-24F4B005598E}">
      <dgm:prSet phldrT="[Text]"/>
      <dgm:spPr>
        <a:noFill/>
        <a:ln>
          <a:solidFill>
            <a:srgbClr val="0070C0"/>
          </a:solidFill>
        </a:ln>
      </dgm:spPr>
      <dgm:t>
        <a:bodyPr/>
        <a:lstStyle/>
        <a:p>
          <a:r>
            <a:rPr lang="en-US" dirty="0">
              <a:solidFill>
                <a:srgbClr val="000099"/>
              </a:solidFill>
            </a:rPr>
            <a:t>Visualization</a:t>
          </a:r>
          <a:endParaRPr lang="LID4096" dirty="0">
            <a:solidFill>
              <a:srgbClr val="000099"/>
            </a:solidFill>
          </a:endParaRPr>
        </a:p>
      </dgm:t>
    </dgm:pt>
    <dgm:pt modelId="{77121FA1-A275-4F41-974E-80C774978F1A}" type="parTrans" cxnId="{1E9C3EF4-BC9D-4123-96AF-8CEB9E951319}">
      <dgm:prSet/>
      <dgm:spPr>
        <a:ln>
          <a:solidFill>
            <a:srgbClr val="0070C0"/>
          </a:solidFill>
        </a:ln>
      </dgm:spPr>
      <dgm:t>
        <a:bodyPr/>
        <a:lstStyle/>
        <a:p>
          <a:endParaRPr lang="LID4096"/>
        </a:p>
      </dgm:t>
    </dgm:pt>
    <dgm:pt modelId="{2926F558-EE02-494A-A7B2-E3B6E4B548A5}" type="sibTrans" cxnId="{1E9C3EF4-BC9D-4123-96AF-8CEB9E951319}">
      <dgm:prSet/>
      <dgm:spPr/>
      <dgm:t>
        <a:bodyPr/>
        <a:lstStyle/>
        <a:p>
          <a:endParaRPr lang="LID4096"/>
        </a:p>
      </dgm:t>
    </dgm:pt>
    <dgm:pt modelId="{51B56F94-3273-41B1-BFE6-6DA1E267F437}">
      <dgm:prSet phldrT="[Text]"/>
      <dgm:spPr>
        <a:noFill/>
        <a:ln>
          <a:solidFill>
            <a:srgbClr val="0070C0"/>
          </a:solidFill>
        </a:ln>
      </dgm:spPr>
      <dgm:t>
        <a:bodyPr/>
        <a:lstStyle/>
        <a:p>
          <a:r>
            <a:rPr lang="en-US" dirty="0">
              <a:solidFill>
                <a:srgbClr val="000099"/>
              </a:solidFill>
            </a:rPr>
            <a:t>Movement</a:t>
          </a:r>
          <a:endParaRPr lang="LID4096" dirty="0">
            <a:solidFill>
              <a:srgbClr val="000099"/>
            </a:solidFill>
          </a:endParaRPr>
        </a:p>
      </dgm:t>
    </dgm:pt>
    <dgm:pt modelId="{93CECF36-5E54-41B0-B890-C2929F4F6C21}" type="parTrans" cxnId="{81944E11-2661-4DAE-A53D-C61EC2127AC3}">
      <dgm:prSet/>
      <dgm:spPr>
        <a:ln>
          <a:solidFill>
            <a:srgbClr val="0070C0"/>
          </a:solidFill>
        </a:ln>
      </dgm:spPr>
      <dgm:t>
        <a:bodyPr/>
        <a:lstStyle/>
        <a:p>
          <a:endParaRPr lang="LID4096"/>
        </a:p>
      </dgm:t>
    </dgm:pt>
    <dgm:pt modelId="{E9231417-C895-4CAD-B91A-13F65AD5FB4C}" type="sibTrans" cxnId="{81944E11-2661-4DAE-A53D-C61EC2127AC3}">
      <dgm:prSet/>
      <dgm:spPr/>
      <dgm:t>
        <a:bodyPr/>
        <a:lstStyle/>
        <a:p>
          <a:endParaRPr lang="LID4096"/>
        </a:p>
      </dgm:t>
    </dgm:pt>
    <dgm:pt modelId="{42BAF27F-1E58-4227-B861-3E937E9F178A}">
      <dgm:prSet phldrT="[Text]"/>
      <dgm:spPr>
        <a:ln>
          <a:solidFill>
            <a:srgbClr val="0070C0"/>
          </a:solidFill>
        </a:ln>
      </dgm:spPr>
      <dgm:t>
        <a:bodyPr/>
        <a:lstStyle/>
        <a:p>
          <a:r>
            <a:rPr lang="en-US" dirty="0">
              <a:solidFill>
                <a:srgbClr val="000099"/>
              </a:solidFill>
            </a:rPr>
            <a:t>DL model</a:t>
          </a:r>
          <a:endParaRPr lang="LID4096" dirty="0">
            <a:solidFill>
              <a:srgbClr val="000099"/>
            </a:solidFill>
          </a:endParaRPr>
        </a:p>
      </dgm:t>
    </dgm:pt>
    <dgm:pt modelId="{3DC73110-FC15-4792-B576-578E6D33406A}" type="parTrans" cxnId="{FDDF45C9-98D1-4C6A-A78B-77CFE2E1828B}">
      <dgm:prSet/>
      <dgm:spPr>
        <a:ln>
          <a:solidFill>
            <a:srgbClr val="0070C0"/>
          </a:solidFill>
        </a:ln>
      </dgm:spPr>
      <dgm:t>
        <a:bodyPr/>
        <a:lstStyle/>
        <a:p>
          <a:endParaRPr lang="LID4096"/>
        </a:p>
      </dgm:t>
    </dgm:pt>
    <dgm:pt modelId="{9D9D34BA-4B39-420A-9256-78D3D704E46E}" type="sibTrans" cxnId="{FDDF45C9-98D1-4C6A-A78B-77CFE2E1828B}">
      <dgm:prSet/>
      <dgm:spPr/>
      <dgm:t>
        <a:bodyPr/>
        <a:lstStyle/>
        <a:p>
          <a:endParaRPr lang="LID4096"/>
        </a:p>
      </dgm:t>
    </dgm:pt>
    <dgm:pt modelId="{47DB1B1F-BFD0-447E-9260-0F74270A44FC}">
      <dgm:prSet phldrT="[Text]"/>
      <dgm:spPr>
        <a:ln>
          <a:solidFill>
            <a:srgbClr val="0070C0"/>
          </a:solidFill>
        </a:ln>
      </dgm:spPr>
      <dgm:t>
        <a:bodyPr/>
        <a:lstStyle/>
        <a:p>
          <a:r>
            <a:rPr lang="en-US" dirty="0">
              <a:solidFill>
                <a:srgbClr val="000099"/>
              </a:solidFill>
            </a:rPr>
            <a:t>Inferencing</a:t>
          </a:r>
          <a:endParaRPr lang="LID4096" dirty="0">
            <a:solidFill>
              <a:srgbClr val="000099"/>
            </a:solidFill>
          </a:endParaRPr>
        </a:p>
      </dgm:t>
    </dgm:pt>
    <dgm:pt modelId="{B25FD172-91E1-4EC4-8E4C-2D943B290E5E}" type="parTrans" cxnId="{8276AF70-A762-4744-AA63-BB8F4B6581C8}">
      <dgm:prSet/>
      <dgm:spPr>
        <a:ln>
          <a:solidFill>
            <a:srgbClr val="0070C0"/>
          </a:solidFill>
        </a:ln>
      </dgm:spPr>
      <dgm:t>
        <a:bodyPr/>
        <a:lstStyle/>
        <a:p>
          <a:endParaRPr lang="LID4096"/>
        </a:p>
      </dgm:t>
    </dgm:pt>
    <dgm:pt modelId="{4E80A946-B041-4DBB-8C63-D558EE2D26C6}" type="sibTrans" cxnId="{8276AF70-A762-4744-AA63-BB8F4B6581C8}">
      <dgm:prSet/>
      <dgm:spPr/>
      <dgm:t>
        <a:bodyPr/>
        <a:lstStyle/>
        <a:p>
          <a:endParaRPr lang="LID4096"/>
        </a:p>
      </dgm:t>
    </dgm:pt>
    <dgm:pt modelId="{B3CDE623-6A38-4664-A803-82ECBAFED38E}">
      <dgm:prSet phldrT="[Text]"/>
      <dgm:spPr>
        <a:ln>
          <a:solidFill>
            <a:srgbClr val="0070C0"/>
          </a:solidFill>
        </a:ln>
      </dgm:spPr>
      <dgm:t>
        <a:bodyPr/>
        <a:lstStyle/>
        <a:p>
          <a:r>
            <a:rPr lang="en-US" dirty="0">
              <a:solidFill>
                <a:srgbClr val="000099"/>
              </a:solidFill>
            </a:rPr>
            <a:t>Data</a:t>
          </a:r>
          <a:endParaRPr lang="LID4096" dirty="0">
            <a:solidFill>
              <a:srgbClr val="000099"/>
            </a:solidFill>
          </a:endParaRPr>
        </a:p>
      </dgm:t>
    </dgm:pt>
    <dgm:pt modelId="{D139544A-9AD3-45BD-B9ED-50596FE5B0A1}" type="parTrans" cxnId="{A71A4ED1-ADDA-479B-90F5-171D9A9E0661}">
      <dgm:prSet/>
      <dgm:spPr>
        <a:ln>
          <a:solidFill>
            <a:srgbClr val="0070C0"/>
          </a:solidFill>
        </a:ln>
      </dgm:spPr>
      <dgm:t>
        <a:bodyPr/>
        <a:lstStyle/>
        <a:p>
          <a:endParaRPr lang="LID4096"/>
        </a:p>
      </dgm:t>
    </dgm:pt>
    <dgm:pt modelId="{A62370CD-F2DB-4B4F-B62F-862F3EC62E70}" type="sibTrans" cxnId="{A71A4ED1-ADDA-479B-90F5-171D9A9E0661}">
      <dgm:prSet/>
      <dgm:spPr/>
      <dgm:t>
        <a:bodyPr/>
        <a:lstStyle/>
        <a:p>
          <a:endParaRPr lang="LID4096"/>
        </a:p>
      </dgm:t>
    </dgm:pt>
    <dgm:pt modelId="{DC7A31FF-5BB1-4E01-99D6-E06340D793C6}">
      <dgm:prSet phldrT="[Text]"/>
      <dgm:spPr>
        <a:noFill/>
        <a:ln>
          <a:solidFill>
            <a:srgbClr val="0070C0"/>
          </a:solidFill>
        </a:ln>
      </dgm:spPr>
      <dgm:t>
        <a:bodyPr/>
        <a:lstStyle/>
        <a:p>
          <a:r>
            <a:rPr lang="en-US" dirty="0">
              <a:solidFill>
                <a:srgbClr val="000099"/>
              </a:solidFill>
            </a:rPr>
            <a:t>Ingesting pipeline</a:t>
          </a:r>
        </a:p>
      </dgm:t>
    </dgm:pt>
    <dgm:pt modelId="{E6805359-FD8F-43FD-838A-1F3CF5BDD6CE}" type="parTrans" cxnId="{B110C60F-9F26-4FF6-AEF1-638BEBB9BA73}">
      <dgm:prSet/>
      <dgm:spPr>
        <a:ln>
          <a:solidFill>
            <a:srgbClr val="0070C0"/>
          </a:solidFill>
        </a:ln>
      </dgm:spPr>
      <dgm:t>
        <a:bodyPr/>
        <a:lstStyle/>
        <a:p>
          <a:endParaRPr lang="LID4096"/>
        </a:p>
      </dgm:t>
    </dgm:pt>
    <dgm:pt modelId="{9534453B-51F3-4BF9-B918-5F808262EDC9}" type="sibTrans" cxnId="{B110C60F-9F26-4FF6-AEF1-638BEBB9BA73}">
      <dgm:prSet/>
      <dgm:spPr/>
      <dgm:t>
        <a:bodyPr/>
        <a:lstStyle/>
        <a:p>
          <a:endParaRPr lang="LID4096"/>
        </a:p>
      </dgm:t>
    </dgm:pt>
    <dgm:pt modelId="{CD5E0246-4F0A-44FB-8A00-ED5EEDEEF1DC}">
      <dgm:prSet phldrT="[Text]"/>
      <dgm:spPr>
        <a:ln>
          <a:solidFill>
            <a:srgbClr val="0070C0"/>
          </a:solidFill>
        </a:ln>
      </dgm:spPr>
      <dgm:t>
        <a:bodyPr/>
        <a:lstStyle/>
        <a:p>
          <a:r>
            <a:rPr lang="en-US" dirty="0">
              <a:solidFill>
                <a:srgbClr val="000099"/>
              </a:solidFill>
            </a:rPr>
            <a:t>Training</a:t>
          </a:r>
          <a:endParaRPr lang="LID4096" dirty="0">
            <a:solidFill>
              <a:srgbClr val="000099"/>
            </a:solidFill>
          </a:endParaRPr>
        </a:p>
      </dgm:t>
    </dgm:pt>
    <dgm:pt modelId="{44B48CA4-3F78-4274-AE38-2A0FC39D733C}" type="parTrans" cxnId="{F650A878-A3C3-48DA-B302-AAA6BBEA59CB}">
      <dgm:prSet/>
      <dgm:spPr>
        <a:ln>
          <a:solidFill>
            <a:srgbClr val="0070C0"/>
          </a:solidFill>
        </a:ln>
      </dgm:spPr>
      <dgm:t>
        <a:bodyPr/>
        <a:lstStyle/>
        <a:p>
          <a:endParaRPr lang="LID4096"/>
        </a:p>
      </dgm:t>
    </dgm:pt>
    <dgm:pt modelId="{ED61D877-AAB3-4766-BA5E-4FA6002C8763}" type="sibTrans" cxnId="{F650A878-A3C3-48DA-B302-AAA6BBEA59CB}">
      <dgm:prSet/>
      <dgm:spPr/>
      <dgm:t>
        <a:bodyPr/>
        <a:lstStyle/>
        <a:p>
          <a:endParaRPr lang="LID4096"/>
        </a:p>
      </dgm:t>
    </dgm:pt>
    <dgm:pt modelId="{B1A0DC76-E9B9-4C5B-B220-9D60724C6D21}">
      <dgm:prSet phldrT="[Text]"/>
      <dgm:spPr>
        <a:noFill/>
        <a:ln>
          <a:solidFill>
            <a:srgbClr val="0070C0"/>
          </a:solidFill>
        </a:ln>
      </dgm:spPr>
      <dgm:t>
        <a:bodyPr/>
        <a:lstStyle/>
        <a:p>
          <a:r>
            <a:rPr lang="en-US" dirty="0">
              <a:solidFill>
                <a:srgbClr val="000099"/>
              </a:solidFill>
            </a:rPr>
            <a:t>User management</a:t>
          </a:r>
          <a:endParaRPr lang="LID4096" dirty="0">
            <a:solidFill>
              <a:srgbClr val="000099"/>
            </a:solidFill>
          </a:endParaRPr>
        </a:p>
      </dgm:t>
    </dgm:pt>
    <dgm:pt modelId="{072CEC17-AB91-4A83-B637-5530C57875A3}" type="parTrans" cxnId="{06CD771F-5BA6-4D3F-84FF-34D3E1C7DDA5}">
      <dgm:prSet/>
      <dgm:spPr>
        <a:ln>
          <a:solidFill>
            <a:srgbClr val="0070C0"/>
          </a:solidFill>
        </a:ln>
      </dgm:spPr>
      <dgm:t>
        <a:bodyPr/>
        <a:lstStyle/>
        <a:p>
          <a:endParaRPr lang="LID4096"/>
        </a:p>
      </dgm:t>
    </dgm:pt>
    <dgm:pt modelId="{2145F28A-15AB-4D31-8BD0-6F2725DAC277}" type="sibTrans" cxnId="{06CD771F-5BA6-4D3F-84FF-34D3E1C7DDA5}">
      <dgm:prSet/>
      <dgm:spPr/>
      <dgm:t>
        <a:bodyPr/>
        <a:lstStyle/>
        <a:p>
          <a:endParaRPr lang="LID4096"/>
        </a:p>
      </dgm:t>
    </dgm:pt>
    <dgm:pt modelId="{F997FE81-B278-4FF8-A576-7FD9BA3EFB16}" type="pres">
      <dgm:prSet presAssocID="{8D4E3021-8DA7-4B6C-A32D-55975B199B6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8B0FB78-F41F-4C8B-8027-5A91B8B75323}" type="pres">
      <dgm:prSet presAssocID="{FCC5945F-7142-4D29-9A52-B859D973A1A3}" presName="hierRoot1" presStyleCnt="0">
        <dgm:presLayoutVars>
          <dgm:hierBranch val="init"/>
        </dgm:presLayoutVars>
      </dgm:prSet>
      <dgm:spPr/>
    </dgm:pt>
    <dgm:pt modelId="{AE024D4E-08AB-40A2-BA2E-B443A09A7544}" type="pres">
      <dgm:prSet presAssocID="{FCC5945F-7142-4D29-9A52-B859D973A1A3}" presName="rootComposite1" presStyleCnt="0"/>
      <dgm:spPr/>
    </dgm:pt>
    <dgm:pt modelId="{DE8F4EA9-A0CF-44B5-A2DB-46E1FD860E8C}" type="pres">
      <dgm:prSet presAssocID="{FCC5945F-7142-4D29-9A52-B859D973A1A3}" presName="rootText1" presStyleLbl="node0" presStyleIdx="0" presStyleCnt="1" custScaleX="200042">
        <dgm:presLayoutVars>
          <dgm:chPref val="3"/>
        </dgm:presLayoutVars>
      </dgm:prSet>
      <dgm:spPr/>
    </dgm:pt>
    <dgm:pt modelId="{1C65D31C-6AB4-4EA7-8007-A0BEF2316ACC}" type="pres">
      <dgm:prSet presAssocID="{FCC5945F-7142-4D29-9A52-B859D973A1A3}" presName="rootConnector1" presStyleLbl="node1" presStyleIdx="0" presStyleCnt="0"/>
      <dgm:spPr/>
    </dgm:pt>
    <dgm:pt modelId="{6170A1DE-78AC-493C-9513-F04040A80603}" type="pres">
      <dgm:prSet presAssocID="{FCC5945F-7142-4D29-9A52-B859D973A1A3}" presName="hierChild2" presStyleCnt="0"/>
      <dgm:spPr/>
    </dgm:pt>
    <dgm:pt modelId="{EA956689-82FF-4EE5-9577-BE31ED79692D}" type="pres">
      <dgm:prSet presAssocID="{072CEC17-AB91-4A83-B637-5530C57875A3}" presName="Name37" presStyleLbl="parChTrans1D2" presStyleIdx="0" presStyleCnt="4"/>
      <dgm:spPr/>
    </dgm:pt>
    <dgm:pt modelId="{3D78E39C-09F3-4EFA-AA33-8BAF700331E3}" type="pres">
      <dgm:prSet presAssocID="{B1A0DC76-E9B9-4C5B-B220-9D60724C6D21}" presName="hierRoot2" presStyleCnt="0">
        <dgm:presLayoutVars>
          <dgm:hierBranch val="init"/>
        </dgm:presLayoutVars>
      </dgm:prSet>
      <dgm:spPr/>
    </dgm:pt>
    <dgm:pt modelId="{B058F913-3878-4DE2-A751-3C2F08FB237E}" type="pres">
      <dgm:prSet presAssocID="{B1A0DC76-E9B9-4C5B-B220-9D60724C6D21}" presName="rootComposite" presStyleCnt="0"/>
      <dgm:spPr/>
    </dgm:pt>
    <dgm:pt modelId="{2A0F952D-839D-4506-A641-5313BE4417BC}" type="pres">
      <dgm:prSet presAssocID="{B1A0DC76-E9B9-4C5B-B220-9D60724C6D21}" presName="rootText" presStyleLbl="node2" presStyleIdx="0" presStyleCnt="4">
        <dgm:presLayoutVars>
          <dgm:chPref val="3"/>
        </dgm:presLayoutVars>
      </dgm:prSet>
      <dgm:spPr/>
    </dgm:pt>
    <dgm:pt modelId="{DC0B76C4-3AB9-47BF-A0FB-9C8DEE89ABB2}" type="pres">
      <dgm:prSet presAssocID="{B1A0DC76-E9B9-4C5B-B220-9D60724C6D21}" presName="rootConnector" presStyleLbl="node2" presStyleIdx="0" presStyleCnt="4"/>
      <dgm:spPr/>
    </dgm:pt>
    <dgm:pt modelId="{A00B7FB8-8436-4B4C-A79B-96B3FBA29577}" type="pres">
      <dgm:prSet presAssocID="{B1A0DC76-E9B9-4C5B-B220-9D60724C6D21}" presName="hierChild4" presStyleCnt="0"/>
      <dgm:spPr/>
    </dgm:pt>
    <dgm:pt modelId="{36BA9ACE-342B-44DE-94A0-72A991A15452}" type="pres">
      <dgm:prSet presAssocID="{B1A0DC76-E9B9-4C5B-B220-9D60724C6D21}" presName="hierChild5" presStyleCnt="0"/>
      <dgm:spPr/>
    </dgm:pt>
    <dgm:pt modelId="{ACCC8EB3-1E28-4885-8755-BA2E65E8F9DA}" type="pres">
      <dgm:prSet presAssocID="{D139544A-9AD3-45BD-B9ED-50596FE5B0A1}" presName="Name37" presStyleLbl="parChTrans1D2" presStyleIdx="1" presStyleCnt="4"/>
      <dgm:spPr/>
    </dgm:pt>
    <dgm:pt modelId="{B96C93E9-B463-4CEE-B8A3-49EE073ECFA2}" type="pres">
      <dgm:prSet presAssocID="{B3CDE623-6A38-4664-A803-82ECBAFED38E}" presName="hierRoot2" presStyleCnt="0">
        <dgm:presLayoutVars>
          <dgm:hierBranch val="init"/>
        </dgm:presLayoutVars>
      </dgm:prSet>
      <dgm:spPr/>
    </dgm:pt>
    <dgm:pt modelId="{BCDD7821-5371-49D6-8BFA-9F64A5EE3DAC}" type="pres">
      <dgm:prSet presAssocID="{B3CDE623-6A38-4664-A803-82ECBAFED38E}" presName="rootComposite" presStyleCnt="0"/>
      <dgm:spPr/>
    </dgm:pt>
    <dgm:pt modelId="{E91A1CE6-F5C5-4B29-B417-72482CCFBCAB}" type="pres">
      <dgm:prSet presAssocID="{B3CDE623-6A38-4664-A803-82ECBAFED38E}" presName="rootText" presStyleLbl="node2" presStyleIdx="1" presStyleCnt="4">
        <dgm:presLayoutVars>
          <dgm:chPref val="3"/>
        </dgm:presLayoutVars>
      </dgm:prSet>
      <dgm:spPr/>
    </dgm:pt>
    <dgm:pt modelId="{84311DA9-D75E-48BA-BDA1-B9E7A497163B}" type="pres">
      <dgm:prSet presAssocID="{B3CDE623-6A38-4664-A803-82ECBAFED38E}" presName="rootConnector" presStyleLbl="node2" presStyleIdx="1" presStyleCnt="4"/>
      <dgm:spPr/>
    </dgm:pt>
    <dgm:pt modelId="{46A28A7D-E278-4A83-A365-F59065DD9C46}" type="pres">
      <dgm:prSet presAssocID="{B3CDE623-6A38-4664-A803-82ECBAFED38E}" presName="hierChild4" presStyleCnt="0"/>
      <dgm:spPr/>
    </dgm:pt>
    <dgm:pt modelId="{5BE8466F-2F9D-4B5A-B4C5-3A9FC537EC56}" type="pres">
      <dgm:prSet presAssocID="{E6805359-FD8F-43FD-838A-1F3CF5BDD6CE}" presName="Name37" presStyleLbl="parChTrans1D3" presStyleIdx="0" presStyleCnt="5"/>
      <dgm:spPr/>
    </dgm:pt>
    <dgm:pt modelId="{75898D36-AEF7-44B4-89BC-E4DF3B44677C}" type="pres">
      <dgm:prSet presAssocID="{DC7A31FF-5BB1-4E01-99D6-E06340D793C6}" presName="hierRoot2" presStyleCnt="0">
        <dgm:presLayoutVars>
          <dgm:hierBranch val="init"/>
        </dgm:presLayoutVars>
      </dgm:prSet>
      <dgm:spPr/>
    </dgm:pt>
    <dgm:pt modelId="{0BC0BBFC-A344-4275-8D6B-09DD829A79EA}" type="pres">
      <dgm:prSet presAssocID="{DC7A31FF-5BB1-4E01-99D6-E06340D793C6}" presName="rootComposite" presStyleCnt="0"/>
      <dgm:spPr/>
    </dgm:pt>
    <dgm:pt modelId="{CD5B6F9C-4DC7-40A3-9DBC-531B907808FD}" type="pres">
      <dgm:prSet presAssocID="{DC7A31FF-5BB1-4E01-99D6-E06340D793C6}" presName="rootText" presStyleLbl="node3" presStyleIdx="0" presStyleCnt="5">
        <dgm:presLayoutVars>
          <dgm:chPref val="3"/>
        </dgm:presLayoutVars>
      </dgm:prSet>
      <dgm:spPr/>
    </dgm:pt>
    <dgm:pt modelId="{C2A5D8E1-2231-4F21-9EE3-0EAA9A739FBB}" type="pres">
      <dgm:prSet presAssocID="{DC7A31FF-5BB1-4E01-99D6-E06340D793C6}" presName="rootConnector" presStyleLbl="node3" presStyleIdx="0" presStyleCnt="5"/>
      <dgm:spPr/>
    </dgm:pt>
    <dgm:pt modelId="{95A71023-7134-4106-A20C-7AD2C59429AC}" type="pres">
      <dgm:prSet presAssocID="{DC7A31FF-5BB1-4E01-99D6-E06340D793C6}" presName="hierChild4" presStyleCnt="0"/>
      <dgm:spPr/>
    </dgm:pt>
    <dgm:pt modelId="{0A7210C0-85EB-4CEC-9D67-FE57BB5E958F}" type="pres">
      <dgm:prSet presAssocID="{DC7A31FF-5BB1-4E01-99D6-E06340D793C6}" presName="hierChild5" presStyleCnt="0"/>
      <dgm:spPr/>
    </dgm:pt>
    <dgm:pt modelId="{037E611B-9F69-4E8A-9AAF-1563EF0BF71D}" type="pres">
      <dgm:prSet presAssocID="{0CB1B891-E2C3-4499-9873-ECC53D547F5F}" presName="Name37" presStyleLbl="parChTrans1D3" presStyleIdx="1" presStyleCnt="5"/>
      <dgm:spPr/>
    </dgm:pt>
    <dgm:pt modelId="{279D76AC-5404-42DD-963E-2F9D7A7ACDAD}" type="pres">
      <dgm:prSet presAssocID="{A167A3D2-4E86-4F07-910C-03E9BF7DA3A4}" presName="hierRoot2" presStyleCnt="0">
        <dgm:presLayoutVars>
          <dgm:hierBranch val="init"/>
        </dgm:presLayoutVars>
      </dgm:prSet>
      <dgm:spPr/>
    </dgm:pt>
    <dgm:pt modelId="{897AF6F7-0C3F-4A52-B13C-0BF47CA28485}" type="pres">
      <dgm:prSet presAssocID="{A167A3D2-4E86-4F07-910C-03E9BF7DA3A4}" presName="rootComposite" presStyleCnt="0"/>
      <dgm:spPr/>
    </dgm:pt>
    <dgm:pt modelId="{27D49E19-C1F4-40DB-A580-5820CBD6F294}" type="pres">
      <dgm:prSet presAssocID="{A167A3D2-4E86-4F07-910C-03E9BF7DA3A4}" presName="rootText" presStyleLbl="node3" presStyleIdx="1" presStyleCnt="5">
        <dgm:presLayoutVars>
          <dgm:chPref val="3"/>
        </dgm:presLayoutVars>
      </dgm:prSet>
      <dgm:spPr/>
    </dgm:pt>
    <dgm:pt modelId="{64165AA5-5452-4D2A-8E57-D3735C4640AB}" type="pres">
      <dgm:prSet presAssocID="{A167A3D2-4E86-4F07-910C-03E9BF7DA3A4}" presName="rootConnector" presStyleLbl="node3" presStyleIdx="1" presStyleCnt="5"/>
      <dgm:spPr/>
    </dgm:pt>
    <dgm:pt modelId="{0BA487F1-1372-4CA5-9BC1-302A4FC8DDB8}" type="pres">
      <dgm:prSet presAssocID="{A167A3D2-4E86-4F07-910C-03E9BF7DA3A4}" presName="hierChild4" presStyleCnt="0"/>
      <dgm:spPr/>
    </dgm:pt>
    <dgm:pt modelId="{8D72EBD7-7ADC-492A-A9D8-E77079943F4F}" type="pres">
      <dgm:prSet presAssocID="{A167A3D2-4E86-4F07-910C-03E9BF7DA3A4}" presName="hierChild5" presStyleCnt="0"/>
      <dgm:spPr/>
    </dgm:pt>
    <dgm:pt modelId="{3CDF6D0F-A95A-4FF0-AE7F-E027FC6AC67B}" type="pres">
      <dgm:prSet presAssocID="{93CECF36-5E54-41B0-B890-C2929F4F6C21}" presName="Name37" presStyleLbl="parChTrans1D3" presStyleIdx="2" presStyleCnt="5"/>
      <dgm:spPr/>
    </dgm:pt>
    <dgm:pt modelId="{62804ADC-D3DD-419C-A132-0CDDD27F9265}" type="pres">
      <dgm:prSet presAssocID="{51B56F94-3273-41B1-BFE6-6DA1E267F437}" presName="hierRoot2" presStyleCnt="0">
        <dgm:presLayoutVars>
          <dgm:hierBranch val="init"/>
        </dgm:presLayoutVars>
      </dgm:prSet>
      <dgm:spPr/>
    </dgm:pt>
    <dgm:pt modelId="{27E20E47-E7B9-4B89-8CBC-54FCEA0212E5}" type="pres">
      <dgm:prSet presAssocID="{51B56F94-3273-41B1-BFE6-6DA1E267F437}" presName="rootComposite" presStyleCnt="0"/>
      <dgm:spPr/>
    </dgm:pt>
    <dgm:pt modelId="{05272412-862C-4D5E-9D27-3C3D24CBF4E4}" type="pres">
      <dgm:prSet presAssocID="{51B56F94-3273-41B1-BFE6-6DA1E267F437}" presName="rootText" presStyleLbl="node3" presStyleIdx="2" presStyleCnt="5">
        <dgm:presLayoutVars>
          <dgm:chPref val="3"/>
        </dgm:presLayoutVars>
      </dgm:prSet>
      <dgm:spPr/>
    </dgm:pt>
    <dgm:pt modelId="{04CC12FC-BB9F-487B-897C-3DB0F20D0103}" type="pres">
      <dgm:prSet presAssocID="{51B56F94-3273-41B1-BFE6-6DA1E267F437}" presName="rootConnector" presStyleLbl="node3" presStyleIdx="2" presStyleCnt="5"/>
      <dgm:spPr/>
    </dgm:pt>
    <dgm:pt modelId="{A16DCDF7-B280-445A-B498-34BCEFED474E}" type="pres">
      <dgm:prSet presAssocID="{51B56F94-3273-41B1-BFE6-6DA1E267F437}" presName="hierChild4" presStyleCnt="0"/>
      <dgm:spPr/>
    </dgm:pt>
    <dgm:pt modelId="{AC506243-7A2B-4C73-B57F-492FC86D6C27}" type="pres">
      <dgm:prSet presAssocID="{51B56F94-3273-41B1-BFE6-6DA1E267F437}" presName="hierChild5" presStyleCnt="0"/>
      <dgm:spPr/>
    </dgm:pt>
    <dgm:pt modelId="{C87DB5C5-E85A-4BA8-A27C-76DB3384CBD5}" type="pres">
      <dgm:prSet presAssocID="{B3CDE623-6A38-4664-A803-82ECBAFED38E}" presName="hierChild5" presStyleCnt="0"/>
      <dgm:spPr/>
    </dgm:pt>
    <dgm:pt modelId="{3B549DC6-D7E6-495F-9487-0CC14706E23E}" type="pres">
      <dgm:prSet presAssocID="{3DC73110-FC15-4792-B576-578E6D33406A}" presName="Name37" presStyleLbl="parChTrans1D2" presStyleIdx="2" presStyleCnt="4"/>
      <dgm:spPr/>
    </dgm:pt>
    <dgm:pt modelId="{B793A7E0-650B-41FC-AA41-0F361014EF6E}" type="pres">
      <dgm:prSet presAssocID="{42BAF27F-1E58-4227-B861-3E937E9F178A}" presName="hierRoot2" presStyleCnt="0">
        <dgm:presLayoutVars>
          <dgm:hierBranch val="init"/>
        </dgm:presLayoutVars>
      </dgm:prSet>
      <dgm:spPr/>
    </dgm:pt>
    <dgm:pt modelId="{4F3C12A2-04AE-4913-94CE-97A067B407AA}" type="pres">
      <dgm:prSet presAssocID="{42BAF27F-1E58-4227-B861-3E937E9F178A}" presName="rootComposite" presStyleCnt="0"/>
      <dgm:spPr/>
    </dgm:pt>
    <dgm:pt modelId="{9234B800-FCA0-4C8F-B8DC-E4C17BE13DBD}" type="pres">
      <dgm:prSet presAssocID="{42BAF27F-1E58-4227-B861-3E937E9F178A}" presName="rootText" presStyleLbl="node2" presStyleIdx="2" presStyleCnt="4">
        <dgm:presLayoutVars>
          <dgm:chPref val="3"/>
        </dgm:presLayoutVars>
      </dgm:prSet>
      <dgm:spPr/>
    </dgm:pt>
    <dgm:pt modelId="{455A644B-CDCA-4F3E-9A2D-CFDA812D20A1}" type="pres">
      <dgm:prSet presAssocID="{42BAF27F-1E58-4227-B861-3E937E9F178A}" presName="rootConnector" presStyleLbl="node2" presStyleIdx="2" presStyleCnt="4"/>
      <dgm:spPr/>
    </dgm:pt>
    <dgm:pt modelId="{19D9611F-D6EA-46C3-8164-547BAF3A669F}" type="pres">
      <dgm:prSet presAssocID="{42BAF27F-1E58-4227-B861-3E937E9F178A}" presName="hierChild4" presStyleCnt="0"/>
      <dgm:spPr/>
    </dgm:pt>
    <dgm:pt modelId="{FCC4621E-408E-49E3-8D4E-A9CA94FF14A9}" type="pres">
      <dgm:prSet presAssocID="{44B48CA4-3F78-4274-AE38-2A0FC39D733C}" presName="Name37" presStyleLbl="parChTrans1D3" presStyleIdx="3" presStyleCnt="5"/>
      <dgm:spPr/>
    </dgm:pt>
    <dgm:pt modelId="{3B668279-8122-4708-9387-A81738BA796F}" type="pres">
      <dgm:prSet presAssocID="{CD5E0246-4F0A-44FB-8A00-ED5EEDEEF1DC}" presName="hierRoot2" presStyleCnt="0">
        <dgm:presLayoutVars>
          <dgm:hierBranch val="init"/>
        </dgm:presLayoutVars>
      </dgm:prSet>
      <dgm:spPr/>
    </dgm:pt>
    <dgm:pt modelId="{B3C07AE0-DECE-4000-A53C-B8BFAA9672E2}" type="pres">
      <dgm:prSet presAssocID="{CD5E0246-4F0A-44FB-8A00-ED5EEDEEF1DC}" presName="rootComposite" presStyleCnt="0"/>
      <dgm:spPr/>
    </dgm:pt>
    <dgm:pt modelId="{B806AF26-19E3-4DA1-8A5B-B97818187EF0}" type="pres">
      <dgm:prSet presAssocID="{CD5E0246-4F0A-44FB-8A00-ED5EEDEEF1DC}" presName="rootText" presStyleLbl="node3" presStyleIdx="3" presStyleCnt="5">
        <dgm:presLayoutVars>
          <dgm:chPref val="3"/>
        </dgm:presLayoutVars>
      </dgm:prSet>
      <dgm:spPr/>
    </dgm:pt>
    <dgm:pt modelId="{CBF86658-C065-4AB7-A669-7091C5A3E09F}" type="pres">
      <dgm:prSet presAssocID="{CD5E0246-4F0A-44FB-8A00-ED5EEDEEF1DC}" presName="rootConnector" presStyleLbl="node3" presStyleIdx="3" presStyleCnt="5"/>
      <dgm:spPr/>
    </dgm:pt>
    <dgm:pt modelId="{21507754-19A3-4302-A79E-E321515D7E94}" type="pres">
      <dgm:prSet presAssocID="{CD5E0246-4F0A-44FB-8A00-ED5EEDEEF1DC}" presName="hierChild4" presStyleCnt="0"/>
      <dgm:spPr/>
    </dgm:pt>
    <dgm:pt modelId="{6E452DB5-38C1-4768-84BA-CAEAF8CB7C1A}" type="pres">
      <dgm:prSet presAssocID="{CD5E0246-4F0A-44FB-8A00-ED5EEDEEF1DC}" presName="hierChild5" presStyleCnt="0"/>
      <dgm:spPr/>
    </dgm:pt>
    <dgm:pt modelId="{B19610CF-C044-4F6A-A24C-B04C50FCAAF8}" type="pres">
      <dgm:prSet presAssocID="{B25FD172-91E1-4EC4-8E4C-2D943B290E5E}" presName="Name37" presStyleLbl="parChTrans1D3" presStyleIdx="4" presStyleCnt="5"/>
      <dgm:spPr/>
    </dgm:pt>
    <dgm:pt modelId="{8362496B-AC64-49B5-A6A6-F9F2FE3E3455}" type="pres">
      <dgm:prSet presAssocID="{47DB1B1F-BFD0-447E-9260-0F74270A44FC}" presName="hierRoot2" presStyleCnt="0">
        <dgm:presLayoutVars>
          <dgm:hierBranch val="init"/>
        </dgm:presLayoutVars>
      </dgm:prSet>
      <dgm:spPr/>
    </dgm:pt>
    <dgm:pt modelId="{CCD893E7-1299-40C8-9942-9460784AB4CA}" type="pres">
      <dgm:prSet presAssocID="{47DB1B1F-BFD0-447E-9260-0F74270A44FC}" presName="rootComposite" presStyleCnt="0"/>
      <dgm:spPr/>
    </dgm:pt>
    <dgm:pt modelId="{5C1CC122-D200-4D70-B3B8-E8FCB751D27E}" type="pres">
      <dgm:prSet presAssocID="{47DB1B1F-BFD0-447E-9260-0F74270A44FC}" presName="rootText" presStyleLbl="node3" presStyleIdx="4" presStyleCnt="5">
        <dgm:presLayoutVars>
          <dgm:chPref val="3"/>
        </dgm:presLayoutVars>
      </dgm:prSet>
      <dgm:spPr/>
    </dgm:pt>
    <dgm:pt modelId="{1E432E70-D8B6-4BAC-A664-69EC047DDB12}" type="pres">
      <dgm:prSet presAssocID="{47DB1B1F-BFD0-447E-9260-0F74270A44FC}" presName="rootConnector" presStyleLbl="node3" presStyleIdx="4" presStyleCnt="5"/>
      <dgm:spPr/>
    </dgm:pt>
    <dgm:pt modelId="{461B806D-BCC6-4855-B8EC-453FA8516E9A}" type="pres">
      <dgm:prSet presAssocID="{47DB1B1F-BFD0-447E-9260-0F74270A44FC}" presName="hierChild4" presStyleCnt="0"/>
      <dgm:spPr/>
    </dgm:pt>
    <dgm:pt modelId="{EAB1697A-9FFA-402F-A1F7-59C97F1A0606}" type="pres">
      <dgm:prSet presAssocID="{47DB1B1F-BFD0-447E-9260-0F74270A44FC}" presName="hierChild5" presStyleCnt="0"/>
      <dgm:spPr/>
    </dgm:pt>
    <dgm:pt modelId="{EAEC5C54-CAC9-45A3-AD36-1843A2323E85}" type="pres">
      <dgm:prSet presAssocID="{42BAF27F-1E58-4227-B861-3E937E9F178A}" presName="hierChild5" presStyleCnt="0"/>
      <dgm:spPr/>
    </dgm:pt>
    <dgm:pt modelId="{2A49162D-48C4-43CF-9639-C77778A5CA07}" type="pres">
      <dgm:prSet presAssocID="{77121FA1-A275-4F41-974E-80C774978F1A}" presName="Name37" presStyleLbl="parChTrans1D2" presStyleIdx="3" presStyleCnt="4"/>
      <dgm:spPr/>
    </dgm:pt>
    <dgm:pt modelId="{D3CD7BEB-53EA-4D37-9AEF-D602F35ED5C5}" type="pres">
      <dgm:prSet presAssocID="{F0E82639-7894-4870-AB48-24F4B005598E}" presName="hierRoot2" presStyleCnt="0">
        <dgm:presLayoutVars>
          <dgm:hierBranch val="init"/>
        </dgm:presLayoutVars>
      </dgm:prSet>
      <dgm:spPr/>
    </dgm:pt>
    <dgm:pt modelId="{ABEF8EAD-89B4-489F-8F64-8E819E2F9CEF}" type="pres">
      <dgm:prSet presAssocID="{F0E82639-7894-4870-AB48-24F4B005598E}" presName="rootComposite" presStyleCnt="0"/>
      <dgm:spPr/>
    </dgm:pt>
    <dgm:pt modelId="{3C1D038C-E92D-417F-A73A-A77A36D8A9CF}" type="pres">
      <dgm:prSet presAssocID="{F0E82639-7894-4870-AB48-24F4B005598E}" presName="rootText" presStyleLbl="node2" presStyleIdx="3" presStyleCnt="4">
        <dgm:presLayoutVars>
          <dgm:chPref val="3"/>
        </dgm:presLayoutVars>
      </dgm:prSet>
      <dgm:spPr/>
    </dgm:pt>
    <dgm:pt modelId="{35920764-38CC-46D2-8D0D-25ECAC6C866D}" type="pres">
      <dgm:prSet presAssocID="{F0E82639-7894-4870-AB48-24F4B005598E}" presName="rootConnector" presStyleLbl="node2" presStyleIdx="3" presStyleCnt="4"/>
      <dgm:spPr/>
    </dgm:pt>
    <dgm:pt modelId="{C1E31D3E-57B4-4BF9-817A-04EAE14F1455}" type="pres">
      <dgm:prSet presAssocID="{F0E82639-7894-4870-AB48-24F4B005598E}" presName="hierChild4" presStyleCnt="0"/>
      <dgm:spPr/>
    </dgm:pt>
    <dgm:pt modelId="{29C2F3E7-9F8B-4EF4-91A8-291504987FFE}" type="pres">
      <dgm:prSet presAssocID="{F0E82639-7894-4870-AB48-24F4B005598E}" presName="hierChild5" presStyleCnt="0"/>
      <dgm:spPr/>
    </dgm:pt>
    <dgm:pt modelId="{5731DE6E-30BC-47F5-8CA6-40D3F04179CD}" type="pres">
      <dgm:prSet presAssocID="{FCC5945F-7142-4D29-9A52-B859D973A1A3}" presName="hierChild3" presStyleCnt="0"/>
      <dgm:spPr/>
    </dgm:pt>
  </dgm:ptLst>
  <dgm:cxnLst>
    <dgm:cxn modelId="{59750400-9D36-4DE5-8B43-B9F1378B0054}" type="presOf" srcId="{B25FD172-91E1-4EC4-8E4C-2D943B290E5E}" destId="{B19610CF-C044-4F6A-A24C-B04C50FCAAF8}" srcOrd="0" destOrd="0" presId="urn:microsoft.com/office/officeart/2005/8/layout/orgChart1"/>
    <dgm:cxn modelId="{5CF17B03-A080-4816-A14E-3795C9FEDBBB}" type="presOf" srcId="{F0E82639-7894-4870-AB48-24F4B005598E}" destId="{3C1D038C-E92D-417F-A73A-A77A36D8A9CF}" srcOrd="0" destOrd="0" presId="urn:microsoft.com/office/officeart/2005/8/layout/orgChart1"/>
    <dgm:cxn modelId="{A4307104-06B0-4567-A67B-31086C29500C}" type="presOf" srcId="{072CEC17-AB91-4A83-B637-5530C57875A3}" destId="{EA956689-82FF-4EE5-9577-BE31ED79692D}" srcOrd="0" destOrd="0" presId="urn:microsoft.com/office/officeart/2005/8/layout/orgChart1"/>
    <dgm:cxn modelId="{B110C60F-9F26-4FF6-AEF1-638BEBB9BA73}" srcId="{B3CDE623-6A38-4664-A803-82ECBAFED38E}" destId="{DC7A31FF-5BB1-4E01-99D6-E06340D793C6}" srcOrd="0" destOrd="0" parTransId="{E6805359-FD8F-43FD-838A-1F3CF5BDD6CE}" sibTransId="{9534453B-51F3-4BF9-B918-5F808262EDC9}"/>
    <dgm:cxn modelId="{81944E11-2661-4DAE-A53D-C61EC2127AC3}" srcId="{B3CDE623-6A38-4664-A803-82ECBAFED38E}" destId="{51B56F94-3273-41B1-BFE6-6DA1E267F437}" srcOrd="2" destOrd="0" parTransId="{93CECF36-5E54-41B0-B890-C2929F4F6C21}" sibTransId="{E9231417-C895-4CAD-B91A-13F65AD5FB4C}"/>
    <dgm:cxn modelId="{06CD771F-5BA6-4D3F-84FF-34D3E1C7DDA5}" srcId="{FCC5945F-7142-4D29-9A52-B859D973A1A3}" destId="{B1A0DC76-E9B9-4C5B-B220-9D60724C6D21}" srcOrd="0" destOrd="0" parTransId="{072CEC17-AB91-4A83-B637-5530C57875A3}" sibTransId="{2145F28A-15AB-4D31-8BD0-6F2725DAC277}"/>
    <dgm:cxn modelId="{55897F34-CBCE-40DF-9DED-356ECD3150EA}" type="presOf" srcId="{93CECF36-5E54-41B0-B890-C2929F4F6C21}" destId="{3CDF6D0F-A95A-4FF0-AE7F-E027FC6AC67B}" srcOrd="0" destOrd="0" presId="urn:microsoft.com/office/officeart/2005/8/layout/orgChart1"/>
    <dgm:cxn modelId="{3306A935-6C4A-4F28-8EAF-A13443B55C3D}" type="presOf" srcId="{B1A0DC76-E9B9-4C5B-B220-9D60724C6D21}" destId="{2A0F952D-839D-4506-A641-5313BE4417BC}" srcOrd="0" destOrd="0" presId="urn:microsoft.com/office/officeart/2005/8/layout/orgChart1"/>
    <dgm:cxn modelId="{8FDFBD36-EB2E-42B0-9CC5-FD97E6FBB19C}" type="presOf" srcId="{FCC5945F-7142-4D29-9A52-B859D973A1A3}" destId="{DE8F4EA9-A0CF-44B5-A2DB-46E1FD860E8C}" srcOrd="0" destOrd="0" presId="urn:microsoft.com/office/officeart/2005/8/layout/orgChart1"/>
    <dgm:cxn modelId="{B9053137-A0D3-4495-B8AC-B468EF6C65C8}" type="presOf" srcId="{51B56F94-3273-41B1-BFE6-6DA1E267F437}" destId="{04CC12FC-BB9F-487B-897C-3DB0F20D0103}" srcOrd="1" destOrd="0" presId="urn:microsoft.com/office/officeart/2005/8/layout/orgChart1"/>
    <dgm:cxn modelId="{BAC13B38-1EE6-4D6C-B434-03423EA441E4}" type="presOf" srcId="{47DB1B1F-BFD0-447E-9260-0F74270A44FC}" destId="{1E432E70-D8B6-4BAC-A664-69EC047DDB12}" srcOrd="1" destOrd="0" presId="urn:microsoft.com/office/officeart/2005/8/layout/orgChart1"/>
    <dgm:cxn modelId="{66F14C42-466B-4F75-8680-1579C6ABABDC}" srcId="{B3CDE623-6A38-4664-A803-82ECBAFED38E}" destId="{A167A3D2-4E86-4F07-910C-03E9BF7DA3A4}" srcOrd="1" destOrd="0" parTransId="{0CB1B891-E2C3-4499-9873-ECC53D547F5F}" sibTransId="{1B76DA9C-206F-4E75-9BF2-9D5AF2023464}"/>
    <dgm:cxn modelId="{E4A81D5A-47EC-470E-83BA-56463052E521}" srcId="{8D4E3021-8DA7-4B6C-A32D-55975B199B64}" destId="{FCC5945F-7142-4D29-9A52-B859D973A1A3}" srcOrd="0" destOrd="0" parTransId="{431A190F-601F-4CB1-8A4F-E749D97C9D41}" sibTransId="{4AA79B0D-0DD7-4648-B7FD-A5A1D7F5389B}"/>
    <dgm:cxn modelId="{C2FBD15D-CA9A-475E-BC2B-B09DD91DC0B3}" type="presOf" srcId="{A167A3D2-4E86-4F07-910C-03E9BF7DA3A4}" destId="{64165AA5-5452-4D2A-8E57-D3735C4640AB}" srcOrd="1" destOrd="0" presId="urn:microsoft.com/office/officeart/2005/8/layout/orgChart1"/>
    <dgm:cxn modelId="{8276AF70-A762-4744-AA63-BB8F4B6581C8}" srcId="{42BAF27F-1E58-4227-B861-3E937E9F178A}" destId="{47DB1B1F-BFD0-447E-9260-0F74270A44FC}" srcOrd="1" destOrd="0" parTransId="{B25FD172-91E1-4EC4-8E4C-2D943B290E5E}" sibTransId="{4E80A946-B041-4DBB-8C63-D558EE2D26C6}"/>
    <dgm:cxn modelId="{972D0071-AAF9-40E5-A199-942E5B6F3BD8}" type="presOf" srcId="{0CB1B891-E2C3-4499-9873-ECC53D547F5F}" destId="{037E611B-9F69-4E8A-9AAF-1563EF0BF71D}" srcOrd="0" destOrd="0" presId="urn:microsoft.com/office/officeart/2005/8/layout/orgChart1"/>
    <dgm:cxn modelId="{F650A878-A3C3-48DA-B302-AAA6BBEA59CB}" srcId="{42BAF27F-1E58-4227-B861-3E937E9F178A}" destId="{CD5E0246-4F0A-44FB-8A00-ED5EEDEEF1DC}" srcOrd="0" destOrd="0" parTransId="{44B48CA4-3F78-4274-AE38-2A0FC39D733C}" sibTransId="{ED61D877-AAB3-4766-BA5E-4FA6002C8763}"/>
    <dgm:cxn modelId="{5BFA4580-1728-453A-8200-425BE214CC96}" type="presOf" srcId="{F0E82639-7894-4870-AB48-24F4B005598E}" destId="{35920764-38CC-46D2-8D0D-25ECAC6C866D}" srcOrd="1" destOrd="0" presId="urn:microsoft.com/office/officeart/2005/8/layout/orgChart1"/>
    <dgm:cxn modelId="{721DA282-0731-4937-AD4B-A0F781E12118}" type="presOf" srcId="{44B48CA4-3F78-4274-AE38-2A0FC39D733C}" destId="{FCC4621E-408E-49E3-8D4E-A9CA94FF14A9}" srcOrd="0" destOrd="0" presId="urn:microsoft.com/office/officeart/2005/8/layout/orgChart1"/>
    <dgm:cxn modelId="{8ADE8283-5BC7-49B7-AB58-EEA32319FBBB}" type="presOf" srcId="{A167A3D2-4E86-4F07-910C-03E9BF7DA3A4}" destId="{27D49E19-C1F4-40DB-A580-5820CBD6F294}" srcOrd="0" destOrd="0" presId="urn:microsoft.com/office/officeart/2005/8/layout/orgChart1"/>
    <dgm:cxn modelId="{9C531C84-42B2-46BD-B1DF-BF25D02D78A9}" type="presOf" srcId="{77121FA1-A275-4F41-974E-80C774978F1A}" destId="{2A49162D-48C4-43CF-9639-C77778A5CA07}" srcOrd="0" destOrd="0" presId="urn:microsoft.com/office/officeart/2005/8/layout/orgChart1"/>
    <dgm:cxn modelId="{B6C47E92-3B32-4AA7-96AE-A12F6ABA47C0}" type="presOf" srcId="{B3CDE623-6A38-4664-A803-82ECBAFED38E}" destId="{E91A1CE6-F5C5-4B29-B417-72482CCFBCAB}" srcOrd="0" destOrd="0" presId="urn:microsoft.com/office/officeart/2005/8/layout/orgChart1"/>
    <dgm:cxn modelId="{A6FCD892-1CBC-4766-BB1B-29181FB6640C}" type="presOf" srcId="{B3CDE623-6A38-4664-A803-82ECBAFED38E}" destId="{84311DA9-D75E-48BA-BDA1-B9E7A497163B}" srcOrd="1" destOrd="0" presId="urn:microsoft.com/office/officeart/2005/8/layout/orgChart1"/>
    <dgm:cxn modelId="{FC56BF9A-F5F1-4893-ADE0-FDE09A003F74}" type="presOf" srcId="{42BAF27F-1E58-4227-B861-3E937E9F178A}" destId="{455A644B-CDCA-4F3E-9A2D-CFDA812D20A1}" srcOrd="1" destOrd="0" presId="urn:microsoft.com/office/officeart/2005/8/layout/orgChart1"/>
    <dgm:cxn modelId="{151DE1A1-7A3B-462B-96F0-0819B67BE8B4}" type="presOf" srcId="{3DC73110-FC15-4792-B576-578E6D33406A}" destId="{3B549DC6-D7E6-495F-9487-0CC14706E23E}" srcOrd="0" destOrd="0" presId="urn:microsoft.com/office/officeart/2005/8/layout/orgChart1"/>
    <dgm:cxn modelId="{3B4779A6-ABF7-42E8-8495-61CFF2E211D1}" type="presOf" srcId="{42BAF27F-1E58-4227-B861-3E937E9F178A}" destId="{9234B800-FCA0-4C8F-B8DC-E4C17BE13DBD}" srcOrd="0" destOrd="0" presId="urn:microsoft.com/office/officeart/2005/8/layout/orgChart1"/>
    <dgm:cxn modelId="{695EB0B7-AAA5-4127-9642-8C1EC486A173}" type="presOf" srcId="{47DB1B1F-BFD0-447E-9260-0F74270A44FC}" destId="{5C1CC122-D200-4D70-B3B8-E8FCB751D27E}" srcOrd="0" destOrd="0" presId="urn:microsoft.com/office/officeart/2005/8/layout/orgChart1"/>
    <dgm:cxn modelId="{DB0403B9-7968-4986-95D9-A22C9EE0464A}" type="presOf" srcId="{51B56F94-3273-41B1-BFE6-6DA1E267F437}" destId="{05272412-862C-4D5E-9D27-3C3D24CBF4E4}" srcOrd="0" destOrd="0" presId="urn:microsoft.com/office/officeart/2005/8/layout/orgChart1"/>
    <dgm:cxn modelId="{F21822BA-F655-4142-ACEB-1B23FA59A823}" type="presOf" srcId="{FCC5945F-7142-4D29-9A52-B859D973A1A3}" destId="{1C65D31C-6AB4-4EA7-8007-A0BEF2316ACC}" srcOrd="1" destOrd="0" presId="urn:microsoft.com/office/officeart/2005/8/layout/orgChart1"/>
    <dgm:cxn modelId="{621615C2-D3BF-4DB7-A28C-CB8BA50A8936}" type="presOf" srcId="{B1A0DC76-E9B9-4C5B-B220-9D60724C6D21}" destId="{DC0B76C4-3AB9-47BF-A0FB-9C8DEE89ABB2}" srcOrd="1" destOrd="0" presId="urn:microsoft.com/office/officeart/2005/8/layout/orgChart1"/>
    <dgm:cxn modelId="{918AF5C6-32F2-4FCC-AE92-62E55CB6C0D7}" type="presOf" srcId="{DC7A31FF-5BB1-4E01-99D6-E06340D793C6}" destId="{CD5B6F9C-4DC7-40A3-9DBC-531B907808FD}" srcOrd="0" destOrd="0" presId="urn:microsoft.com/office/officeart/2005/8/layout/orgChart1"/>
    <dgm:cxn modelId="{FDDF45C9-98D1-4C6A-A78B-77CFE2E1828B}" srcId="{FCC5945F-7142-4D29-9A52-B859D973A1A3}" destId="{42BAF27F-1E58-4227-B861-3E937E9F178A}" srcOrd="2" destOrd="0" parTransId="{3DC73110-FC15-4792-B576-578E6D33406A}" sibTransId="{9D9D34BA-4B39-420A-9256-78D3D704E46E}"/>
    <dgm:cxn modelId="{250BDCCF-C610-40E1-84F6-1A0CE43117CC}" type="presOf" srcId="{CD5E0246-4F0A-44FB-8A00-ED5EEDEEF1DC}" destId="{CBF86658-C065-4AB7-A669-7091C5A3E09F}" srcOrd="1" destOrd="0" presId="urn:microsoft.com/office/officeart/2005/8/layout/orgChart1"/>
    <dgm:cxn modelId="{A71A4ED1-ADDA-479B-90F5-171D9A9E0661}" srcId="{FCC5945F-7142-4D29-9A52-B859D973A1A3}" destId="{B3CDE623-6A38-4664-A803-82ECBAFED38E}" srcOrd="1" destOrd="0" parTransId="{D139544A-9AD3-45BD-B9ED-50596FE5B0A1}" sibTransId="{A62370CD-F2DB-4B4F-B62F-862F3EC62E70}"/>
    <dgm:cxn modelId="{A4C478D4-1CAA-4277-859E-A6806194FABD}" type="presOf" srcId="{CD5E0246-4F0A-44FB-8A00-ED5EEDEEF1DC}" destId="{B806AF26-19E3-4DA1-8A5B-B97818187EF0}" srcOrd="0" destOrd="0" presId="urn:microsoft.com/office/officeart/2005/8/layout/orgChart1"/>
    <dgm:cxn modelId="{BA232EDA-A3EF-4DB7-8C40-B70C414FF4BD}" type="presOf" srcId="{8D4E3021-8DA7-4B6C-A32D-55975B199B64}" destId="{F997FE81-B278-4FF8-A576-7FD9BA3EFB16}" srcOrd="0" destOrd="0" presId="urn:microsoft.com/office/officeart/2005/8/layout/orgChart1"/>
    <dgm:cxn modelId="{FCD86FE1-212C-4CA2-8626-8A9B9C7E635A}" type="presOf" srcId="{D139544A-9AD3-45BD-B9ED-50596FE5B0A1}" destId="{ACCC8EB3-1E28-4885-8755-BA2E65E8F9DA}" srcOrd="0" destOrd="0" presId="urn:microsoft.com/office/officeart/2005/8/layout/orgChart1"/>
    <dgm:cxn modelId="{017775E2-86EC-49AB-90BA-B35A548C6A43}" type="presOf" srcId="{E6805359-FD8F-43FD-838A-1F3CF5BDD6CE}" destId="{5BE8466F-2F9D-4B5A-B4C5-3A9FC537EC56}" srcOrd="0" destOrd="0" presId="urn:microsoft.com/office/officeart/2005/8/layout/orgChart1"/>
    <dgm:cxn modelId="{B50A14EB-5F75-45D8-AF7B-DDE6D881A3A0}" type="presOf" srcId="{DC7A31FF-5BB1-4E01-99D6-E06340D793C6}" destId="{C2A5D8E1-2231-4F21-9EE3-0EAA9A739FBB}" srcOrd="1" destOrd="0" presId="urn:microsoft.com/office/officeart/2005/8/layout/orgChart1"/>
    <dgm:cxn modelId="{1E9C3EF4-BC9D-4123-96AF-8CEB9E951319}" srcId="{FCC5945F-7142-4D29-9A52-B859D973A1A3}" destId="{F0E82639-7894-4870-AB48-24F4B005598E}" srcOrd="3" destOrd="0" parTransId="{77121FA1-A275-4F41-974E-80C774978F1A}" sibTransId="{2926F558-EE02-494A-A7B2-E3B6E4B548A5}"/>
    <dgm:cxn modelId="{7686A8B9-C9D4-4738-8C39-66A976D921AF}" type="presParOf" srcId="{F997FE81-B278-4FF8-A576-7FD9BA3EFB16}" destId="{38B0FB78-F41F-4C8B-8027-5A91B8B75323}" srcOrd="0" destOrd="0" presId="urn:microsoft.com/office/officeart/2005/8/layout/orgChart1"/>
    <dgm:cxn modelId="{58B0615F-5750-4981-B726-4F3116B7CACB}" type="presParOf" srcId="{38B0FB78-F41F-4C8B-8027-5A91B8B75323}" destId="{AE024D4E-08AB-40A2-BA2E-B443A09A7544}" srcOrd="0" destOrd="0" presId="urn:microsoft.com/office/officeart/2005/8/layout/orgChart1"/>
    <dgm:cxn modelId="{D2CD89C6-3C87-4CD7-BFBD-5DC5836BA439}" type="presParOf" srcId="{AE024D4E-08AB-40A2-BA2E-B443A09A7544}" destId="{DE8F4EA9-A0CF-44B5-A2DB-46E1FD860E8C}" srcOrd="0" destOrd="0" presId="urn:microsoft.com/office/officeart/2005/8/layout/orgChart1"/>
    <dgm:cxn modelId="{0E837979-D2AC-4808-8467-E6756F4399E8}" type="presParOf" srcId="{AE024D4E-08AB-40A2-BA2E-B443A09A7544}" destId="{1C65D31C-6AB4-4EA7-8007-A0BEF2316ACC}" srcOrd="1" destOrd="0" presId="urn:microsoft.com/office/officeart/2005/8/layout/orgChart1"/>
    <dgm:cxn modelId="{616AF266-2B4E-44E0-9E95-610DA8159D5C}" type="presParOf" srcId="{38B0FB78-F41F-4C8B-8027-5A91B8B75323}" destId="{6170A1DE-78AC-493C-9513-F04040A80603}" srcOrd="1" destOrd="0" presId="urn:microsoft.com/office/officeart/2005/8/layout/orgChart1"/>
    <dgm:cxn modelId="{9B87B29B-D325-48AB-B1D3-D2AE5D8A57FA}" type="presParOf" srcId="{6170A1DE-78AC-493C-9513-F04040A80603}" destId="{EA956689-82FF-4EE5-9577-BE31ED79692D}" srcOrd="0" destOrd="0" presId="urn:microsoft.com/office/officeart/2005/8/layout/orgChart1"/>
    <dgm:cxn modelId="{9762E47E-AD21-4532-84BF-26A14618FF91}" type="presParOf" srcId="{6170A1DE-78AC-493C-9513-F04040A80603}" destId="{3D78E39C-09F3-4EFA-AA33-8BAF700331E3}" srcOrd="1" destOrd="0" presId="urn:microsoft.com/office/officeart/2005/8/layout/orgChart1"/>
    <dgm:cxn modelId="{EA6025D5-D6D4-4628-917E-285DF7B7C1DF}" type="presParOf" srcId="{3D78E39C-09F3-4EFA-AA33-8BAF700331E3}" destId="{B058F913-3878-4DE2-A751-3C2F08FB237E}" srcOrd="0" destOrd="0" presId="urn:microsoft.com/office/officeart/2005/8/layout/orgChart1"/>
    <dgm:cxn modelId="{EBE27B99-D6FE-49C2-AD91-DC84C4E142F2}" type="presParOf" srcId="{B058F913-3878-4DE2-A751-3C2F08FB237E}" destId="{2A0F952D-839D-4506-A641-5313BE4417BC}" srcOrd="0" destOrd="0" presId="urn:microsoft.com/office/officeart/2005/8/layout/orgChart1"/>
    <dgm:cxn modelId="{CC4F3A5A-1CE5-4D12-B2F3-609BE163E419}" type="presParOf" srcId="{B058F913-3878-4DE2-A751-3C2F08FB237E}" destId="{DC0B76C4-3AB9-47BF-A0FB-9C8DEE89ABB2}" srcOrd="1" destOrd="0" presId="urn:microsoft.com/office/officeart/2005/8/layout/orgChart1"/>
    <dgm:cxn modelId="{E519F49E-17C8-43CF-9FA6-CACB7EE49696}" type="presParOf" srcId="{3D78E39C-09F3-4EFA-AA33-8BAF700331E3}" destId="{A00B7FB8-8436-4B4C-A79B-96B3FBA29577}" srcOrd="1" destOrd="0" presId="urn:microsoft.com/office/officeart/2005/8/layout/orgChart1"/>
    <dgm:cxn modelId="{F9EBF3D9-100B-4140-BA61-F77E895E122D}" type="presParOf" srcId="{3D78E39C-09F3-4EFA-AA33-8BAF700331E3}" destId="{36BA9ACE-342B-44DE-94A0-72A991A15452}" srcOrd="2" destOrd="0" presId="urn:microsoft.com/office/officeart/2005/8/layout/orgChart1"/>
    <dgm:cxn modelId="{DFFB7B5D-369A-4967-8C7C-A9B9B0A28E79}" type="presParOf" srcId="{6170A1DE-78AC-493C-9513-F04040A80603}" destId="{ACCC8EB3-1E28-4885-8755-BA2E65E8F9DA}" srcOrd="2" destOrd="0" presId="urn:microsoft.com/office/officeart/2005/8/layout/orgChart1"/>
    <dgm:cxn modelId="{7977755E-4FEC-4ED3-8B96-75F520144773}" type="presParOf" srcId="{6170A1DE-78AC-493C-9513-F04040A80603}" destId="{B96C93E9-B463-4CEE-B8A3-49EE073ECFA2}" srcOrd="3" destOrd="0" presId="urn:microsoft.com/office/officeart/2005/8/layout/orgChart1"/>
    <dgm:cxn modelId="{947BC17C-19AF-4F38-97F5-0939FF5FDD26}" type="presParOf" srcId="{B96C93E9-B463-4CEE-B8A3-49EE073ECFA2}" destId="{BCDD7821-5371-49D6-8BFA-9F64A5EE3DAC}" srcOrd="0" destOrd="0" presId="urn:microsoft.com/office/officeart/2005/8/layout/orgChart1"/>
    <dgm:cxn modelId="{A8666751-09F4-4628-95EB-CEE657F6A94A}" type="presParOf" srcId="{BCDD7821-5371-49D6-8BFA-9F64A5EE3DAC}" destId="{E91A1CE6-F5C5-4B29-B417-72482CCFBCAB}" srcOrd="0" destOrd="0" presId="urn:microsoft.com/office/officeart/2005/8/layout/orgChart1"/>
    <dgm:cxn modelId="{8D93D5B3-BC0C-4127-830E-A580AB164AAA}" type="presParOf" srcId="{BCDD7821-5371-49D6-8BFA-9F64A5EE3DAC}" destId="{84311DA9-D75E-48BA-BDA1-B9E7A497163B}" srcOrd="1" destOrd="0" presId="urn:microsoft.com/office/officeart/2005/8/layout/orgChart1"/>
    <dgm:cxn modelId="{564E9735-EA8B-4BB3-9C6D-B2ADC0585E97}" type="presParOf" srcId="{B96C93E9-B463-4CEE-B8A3-49EE073ECFA2}" destId="{46A28A7D-E278-4A83-A365-F59065DD9C46}" srcOrd="1" destOrd="0" presId="urn:microsoft.com/office/officeart/2005/8/layout/orgChart1"/>
    <dgm:cxn modelId="{ED3F59F4-A614-44E5-8E86-7721D94BDD75}" type="presParOf" srcId="{46A28A7D-E278-4A83-A365-F59065DD9C46}" destId="{5BE8466F-2F9D-4B5A-B4C5-3A9FC537EC56}" srcOrd="0" destOrd="0" presId="urn:microsoft.com/office/officeart/2005/8/layout/orgChart1"/>
    <dgm:cxn modelId="{E2A882FA-19CB-4950-B0E4-8D21F2A3A0B0}" type="presParOf" srcId="{46A28A7D-E278-4A83-A365-F59065DD9C46}" destId="{75898D36-AEF7-44B4-89BC-E4DF3B44677C}" srcOrd="1" destOrd="0" presId="urn:microsoft.com/office/officeart/2005/8/layout/orgChart1"/>
    <dgm:cxn modelId="{1006D810-93DC-485A-BC76-7C14E1C924B5}" type="presParOf" srcId="{75898D36-AEF7-44B4-89BC-E4DF3B44677C}" destId="{0BC0BBFC-A344-4275-8D6B-09DD829A79EA}" srcOrd="0" destOrd="0" presId="urn:microsoft.com/office/officeart/2005/8/layout/orgChart1"/>
    <dgm:cxn modelId="{F4646EDC-757F-498E-B79B-2031D00DC162}" type="presParOf" srcId="{0BC0BBFC-A344-4275-8D6B-09DD829A79EA}" destId="{CD5B6F9C-4DC7-40A3-9DBC-531B907808FD}" srcOrd="0" destOrd="0" presId="urn:microsoft.com/office/officeart/2005/8/layout/orgChart1"/>
    <dgm:cxn modelId="{129213C7-9576-4517-9048-EA6C857AF7D5}" type="presParOf" srcId="{0BC0BBFC-A344-4275-8D6B-09DD829A79EA}" destId="{C2A5D8E1-2231-4F21-9EE3-0EAA9A739FBB}" srcOrd="1" destOrd="0" presId="urn:microsoft.com/office/officeart/2005/8/layout/orgChart1"/>
    <dgm:cxn modelId="{61C74B51-F669-41E2-A1AB-EA10F1CFDEF3}" type="presParOf" srcId="{75898D36-AEF7-44B4-89BC-E4DF3B44677C}" destId="{95A71023-7134-4106-A20C-7AD2C59429AC}" srcOrd="1" destOrd="0" presId="urn:microsoft.com/office/officeart/2005/8/layout/orgChart1"/>
    <dgm:cxn modelId="{8ACDC699-B3D0-4EDD-A38E-B51A9F41E978}" type="presParOf" srcId="{75898D36-AEF7-44B4-89BC-E4DF3B44677C}" destId="{0A7210C0-85EB-4CEC-9D67-FE57BB5E958F}" srcOrd="2" destOrd="0" presId="urn:microsoft.com/office/officeart/2005/8/layout/orgChart1"/>
    <dgm:cxn modelId="{9934C94B-4D67-4579-9AF0-66CF82A63944}" type="presParOf" srcId="{46A28A7D-E278-4A83-A365-F59065DD9C46}" destId="{037E611B-9F69-4E8A-9AAF-1563EF0BF71D}" srcOrd="2" destOrd="0" presId="urn:microsoft.com/office/officeart/2005/8/layout/orgChart1"/>
    <dgm:cxn modelId="{4AA64F5A-F7FF-42C3-AFDB-5AD8A644C2E4}" type="presParOf" srcId="{46A28A7D-E278-4A83-A365-F59065DD9C46}" destId="{279D76AC-5404-42DD-963E-2F9D7A7ACDAD}" srcOrd="3" destOrd="0" presId="urn:microsoft.com/office/officeart/2005/8/layout/orgChart1"/>
    <dgm:cxn modelId="{9E5A611E-858F-45D3-9E79-F25160DACBA0}" type="presParOf" srcId="{279D76AC-5404-42DD-963E-2F9D7A7ACDAD}" destId="{897AF6F7-0C3F-4A52-B13C-0BF47CA28485}" srcOrd="0" destOrd="0" presId="urn:microsoft.com/office/officeart/2005/8/layout/orgChart1"/>
    <dgm:cxn modelId="{35E4C5C1-459D-486B-B1CC-6CDF0B1F43BA}" type="presParOf" srcId="{897AF6F7-0C3F-4A52-B13C-0BF47CA28485}" destId="{27D49E19-C1F4-40DB-A580-5820CBD6F294}" srcOrd="0" destOrd="0" presId="urn:microsoft.com/office/officeart/2005/8/layout/orgChart1"/>
    <dgm:cxn modelId="{AB7E2696-42AD-4A7C-85CD-C2CF20C9C148}" type="presParOf" srcId="{897AF6F7-0C3F-4A52-B13C-0BF47CA28485}" destId="{64165AA5-5452-4D2A-8E57-D3735C4640AB}" srcOrd="1" destOrd="0" presId="urn:microsoft.com/office/officeart/2005/8/layout/orgChart1"/>
    <dgm:cxn modelId="{3710DD80-B9ED-4CF4-8D8B-F0A1678F3256}" type="presParOf" srcId="{279D76AC-5404-42DD-963E-2F9D7A7ACDAD}" destId="{0BA487F1-1372-4CA5-9BC1-302A4FC8DDB8}" srcOrd="1" destOrd="0" presId="urn:microsoft.com/office/officeart/2005/8/layout/orgChart1"/>
    <dgm:cxn modelId="{1552E5BC-A35C-4EDF-884F-73A662537EB5}" type="presParOf" srcId="{279D76AC-5404-42DD-963E-2F9D7A7ACDAD}" destId="{8D72EBD7-7ADC-492A-A9D8-E77079943F4F}" srcOrd="2" destOrd="0" presId="urn:microsoft.com/office/officeart/2005/8/layout/orgChart1"/>
    <dgm:cxn modelId="{AB9B21AC-6C90-4763-829A-F140E89D88DD}" type="presParOf" srcId="{46A28A7D-E278-4A83-A365-F59065DD9C46}" destId="{3CDF6D0F-A95A-4FF0-AE7F-E027FC6AC67B}" srcOrd="4" destOrd="0" presId="urn:microsoft.com/office/officeart/2005/8/layout/orgChart1"/>
    <dgm:cxn modelId="{EDAE90DB-2987-4D33-9E86-7367A94B8452}" type="presParOf" srcId="{46A28A7D-E278-4A83-A365-F59065DD9C46}" destId="{62804ADC-D3DD-419C-A132-0CDDD27F9265}" srcOrd="5" destOrd="0" presId="urn:microsoft.com/office/officeart/2005/8/layout/orgChart1"/>
    <dgm:cxn modelId="{547D8350-9DA1-4882-95FE-D26DA062D5F5}" type="presParOf" srcId="{62804ADC-D3DD-419C-A132-0CDDD27F9265}" destId="{27E20E47-E7B9-4B89-8CBC-54FCEA0212E5}" srcOrd="0" destOrd="0" presId="urn:microsoft.com/office/officeart/2005/8/layout/orgChart1"/>
    <dgm:cxn modelId="{78F475CF-90C2-41A0-ABE3-51DF73BE2A1D}" type="presParOf" srcId="{27E20E47-E7B9-4B89-8CBC-54FCEA0212E5}" destId="{05272412-862C-4D5E-9D27-3C3D24CBF4E4}" srcOrd="0" destOrd="0" presId="urn:microsoft.com/office/officeart/2005/8/layout/orgChart1"/>
    <dgm:cxn modelId="{7DE1720B-183F-4A4A-9581-700D0DE3627E}" type="presParOf" srcId="{27E20E47-E7B9-4B89-8CBC-54FCEA0212E5}" destId="{04CC12FC-BB9F-487B-897C-3DB0F20D0103}" srcOrd="1" destOrd="0" presId="urn:microsoft.com/office/officeart/2005/8/layout/orgChart1"/>
    <dgm:cxn modelId="{3B139BBD-74FA-402A-BA5F-49A024774852}" type="presParOf" srcId="{62804ADC-D3DD-419C-A132-0CDDD27F9265}" destId="{A16DCDF7-B280-445A-B498-34BCEFED474E}" srcOrd="1" destOrd="0" presId="urn:microsoft.com/office/officeart/2005/8/layout/orgChart1"/>
    <dgm:cxn modelId="{2451DFA0-9C52-4881-A925-311C40C4A973}" type="presParOf" srcId="{62804ADC-D3DD-419C-A132-0CDDD27F9265}" destId="{AC506243-7A2B-4C73-B57F-492FC86D6C27}" srcOrd="2" destOrd="0" presId="urn:microsoft.com/office/officeart/2005/8/layout/orgChart1"/>
    <dgm:cxn modelId="{273A9E43-1154-4834-AB50-78E068293C28}" type="presParOf" srcId="{B96C93E9-B463-4CEE-B8A3-49EE073ECFA2}" destId="{C87DB5C5-E85A-4BA8-A27C-76DB3384CBD5}" srcOrd="2" destOrd="0" presId="urn:microsoft.com/office/officeart/2005/8/layout/orgChart1"/>
    <dgm:cxn modelId="{3C73A577-A8AF-4911-BD77-7657E519D353}" type="presParOf" srcId="{6170A1DE-78AC-493C-9513-F04040A80603}" destId="{3B549DC6-D7E6-495F-9487-0CC14706E23E}" srcOrd="4" destOrd="0" presId="urn:microsoft.com/office/officeart/2005/8/layout/orgChart1"/>
    <dgm:cxn modelId="{68352B37-0D83-43C0-88F0-0DED32FC87E4}" type="presParOf" srcId="{6170A1DE-78AC-493C-9513-F04040A80603}" destId="{B793A7E0-650B-41FC-AA41-0F361014EF6E}" srcOrd="5" destOrd="0" presId="urn:microsoft.com/office/officeart/2005/8/layout/orgChart1"/>
    <dgm:cxn modelId="{D41CBCC2-A17C-427A-837F-8EF907FB6B3A}" type="presParOf" srcId="{B793A7E0-650B-41FC-AA41-0F361014EF6E}" destId="{4F3C12A2-04AE-4913-94CE-97A067B407AA}" srcOrd="0" destOrd="0" presId="urn:microsoft.com/office/officeart/2005/8/layout/orgChart1"/>
    <dgm:cxn modelId="{74239DCC-94BA-404C-95CD-970F072E808E}" type="presParOf" srcId="{4F3C12A2-04AE-4913-94CE-97A067B407AA}" destId="{9234B800-FCA0-4C8F-B8DC-E4C17BE13DBD}" srcOrd="0" destOrd="0" presId="urn:microsoft.com/office/officeart/2005/8/layout/orgChart1"/>
    <dgm:cxn modelId="{8EFB1877-91CE-4D1D-9EB5-5B7AE403BDD6}" type="presParOf" srcId="{4F3C12A2-04AE-4913-94CE-97A067B407AA}" destId="{455A644B-CDCA-4F3E-9A2D-CFDA812D20A1}" srcOrd="1" destOrd="0" presId="urn:microsoft.com/office/officeart/2005/8/layout/orgChart1"/>
    <dgm:cxn modelId="{D58EDF24-9174-478E-84AC-D01FC9B54D33}" type="presParOf" srcId="{B793A7E0-650B-41FC-AA41-0F361014EF6E}" destId="{19D9611F-D6EA-46C3-8164-547BAF3A669F}" srcOrd="1" destOrd="0" presId="urn:microsoft.com/office/officeart/2005/8/layout/orgChart1"/>
    <dgm:cxn modelId="{B2048A6B-472C-408F-B155-6C9D9B8DEC4A}" type="presParOf" srcId="{19D9611F-D6EA-46C3-8164-547BAF3A669F}" destId="{FCC4621E-408E-49E3-8D4E-A9CA94FF14A9}" srcOrd="0" destOrd="0" presId="urn:microsoft.com/office/officeart/2005/8/layout/orgChart1"/>
    <dgm:cxn modelId="{3D32C697-F840-4333-B4F7-D406A21E034D}" type="presParOf" srcId="{19D9611F-D6EA-46C3-8164-547BAF3A669F}" destId="{3B668279-8122-4708-9387-A81738BA796F}" srcOrd="1" destOrd="0" presId="urn:microsoft.com/office/officeart/2005/8/layout/orgChart1"/>
    <dgm:cxn modelId="{72221457-F47B-48DE-AD2C-F3BECD528C06}" type="presParOf" srcId="{3B668279-8122-4708-9387-A81738BA796F}" destId="{B3C07AE0-DECE-4000-A53C-B8BFAA9672E2}" srcOrd="0" destOrd="0" presId="urn:microsoft.com/office/officeart/2005/8/layout/orgChart1"/>
    <dgm:cxn modelId="{33B58B59-F185-4413-8D8D-90962F4CB969}" type="presParOf" srcId="{B3C07AE0-DECE-4000-A53C-B8BFAA9672E2}" destId="{B806AF26-19E3-4DA1-8A5B-B97818187EF0}" srcOrd="0" destOrd="0" presId="urn:microsoft.com/office/officeart/2005/8/layout/orgChart1"/>
    <dgm:cxn modelId="{93E1B794-1F58-47E1-8D6C-72ECD4C6780E}" type="presParOf" srcId="{B3C07AE0-DECE-4000-A53C-B8BFAA9672E2}" destId="{CBF86658-C065-4AB7-A669-7091C5A3E09F}" srcOrd="1" destOrd="0" presId="urn:microsoft.com/office/officeart/2005/8/layout/orgChart1"/>
    <dgm:cxn modelId="{D7CCD478-EF9A-44FE-8FDD-DE0CE0080CE1}" type="presParOf" srcId="{3B668279-8122-4708-9387-A81738BA796F}" destId="{21507754-19A3-4302-A79E-E321515D7E94}" srcOrd="1" destOrd="0" presId="urn:microsoft.com/office/officeart/2005/8/layout/orgChart1"/>
    <dgm:cxn modelId="{9004197F-8278-424C-BD00-106A9B652019}" type="presParOf" srcId="{3B668279-8122-4708-9387-A81738BA796F}" destId="{6E452DB5-38C1-4768-84BA-CAEAF8CB7C1A}" srcOrd="2" destOrd="0" presId="urn:microsoft.com/office/officeart/2005/8/layout/orgChart1"/>
    <dgm:cxn modelId="{1BA85D04-0674-42AB-9DD1-3B69301FCE36}" type="presParOf" srcId="{19D9611F-D6EA-46C3-8164-547BAF3A669F}" destId="{B19610CF-C044-4F6A-A24C-B04C50FCAAF8}" srcOrd="2" destOrd="0" presId="urn:microsoft.com/office/officeart/2005/8/layout/orgChart1"/>
    <dgm:cxn modelId="{8C137337-AC56-43EB-94A2-648D2CFA9AF8}" type="presParOf" srcId="{19D9611F-D6EA-46C3-8164-547BAF3A669F}" destId="{8362496B-AC64-49B5-A6A6-F9F2FE3E3455}" srcOrd="3" destOrd="0" presId="urn:microsoft.com/office/officeart/2005/8/layout/orgChart1"/>
    <dgm:cxn modelId="{B08DE28B-CB52-4AC6-AD60-647248937F0F}" type="presParOf" srcId="{8362496B-AC64-49B5-A6A6-F9F2FE3E3455}" destId="{CCD893E7-1299-40C8-9942-9460784AB4CA}" srcOrd="0" destOrd="0" presId="urn:microsoft.com/office/officeart/2005/8/layout/orgChart1"/>
    <dgm:cxn modelId="{CFEB21C5-8E1A-4705-B422-1C072576921F}" type="presParOf" srcId="{CCD893E7-1299-40C8-9942-9460784AB4CA}" destId="{5C1CC122-D200-4D70-B3B8-E8FCB751D27E}" srcOrd="0" destOrd="0" presId="urn:microsoft.com/office/officeart/2005/8/layout/orgChart1"/>
    <dgm:cxn modelId="{A950B620-3DE7-482F-82CB-C6C10B839E72}" type="presParOf" srcId="{CCD893E7-1299-40C8-9942-9460784AB4CA}" destId="{1E432E70-D8B6-4BAC-A664-69EC047DDB12}" srcOrd="1" destOrd="0" presId="urn:microsoft.com/office/officeart/2005/8/layout/orgChart1"/>
    <dgm:cxn modelId="{B3C7DDBF-6F96-4BC0-9A33-707FB159F29B}" type="presParOf" srcId="{8362496B-AC64-49B5-A6A6-F9F2FE3E3455}" destId="{461B806D-BCC6-4855-B8EC-453FA8516E9A}" srcOrd="1" destOrd="0" presId="urn:microsoft.com/office/officeart/2005/8/layout/orgChart1"/>
    <dgm:cxn modelId="{7253BE3A-CDFE-4D55-BC8B-7FBE07BEBB80}" type="presParOf" srcId="{8362496B-AC64-49B5-A6A6-F9F2FE3E3455}" destId="{EAB1697A-9FFA-402F-A1F7-59C97F1A0606}" srcOrd="2" destOrd="0" presId="urn:microsoft.com/office/officeart/2005/8/layout/orgChart1"/>
    <dgm:cxn modelId="{D64469E3-CC28-4A2C-A2F0-1E9328050B94}" type="presParOf" srcId="{B793A7E0-650B-41FC-AA41-0F361014EF6E}" destId="{EAEC5C54-CAC9-45A3-AD36-1843A2323E85}" srcOrd="2" destOrd="0" presId="urn:microsoft.com/office/officeart/2005/8/layout/orgChart1"/>
    <dgm:cxn modelId="{22963456-4B93-4ECD-998B-56030F462D8A}" type="presParOf" srcId="{6170A1DE-78AC-493C-9513-F04040A80603}" destId="{2A49162D-48C4-43CF-9639-C77778A5CA07}" srcOrd="6" destOrd="0" presId="urn:microsoft.com/office/officeart/2005/8/layout/orgChart1"/>
    <dgm:cxn modelId="{027EE6CC-CA76-4A41-BC22-B26CC1F1F921}" type="presParOf" srcId="{6170A1DE-78AC-493C-9513-F04040A80603}" destId="{D3CD7BEB-53EA-4D37-9AEF-D602F35ED5C5}" srcOrd="7" destOrd="0" presId="urn:microsoft.com/office/officeart/2005/8/layout/orgChart1"/>
    <dgm:cxn modelId="{6262FE22-ECF3-4DDD-94C0-EC7455032E7C}" type="presParOf" srcId="{D3CD7BEB-53EA-4D37-9AEF-D602F35ED5C5}" destId="{ABEF8EAD-89B4-489F-8F64-8E819E2F9CEF}" srcOrd="0" destOrd="0" presId="urn:microsoft.com/office/officeart/2005/8/layout/orgChart1"/>
    <dgm:cxn modelId="{C5E6EF5D-9F9B-4977-B32B-75599986B885}" type="presParOf" srcId="{ABEF8EAD-89B4-489F-8F64-8E819E2F9CEF}" destId="{3C1D038C-E92D-417F-A73A-A77A36D8A9CF}" srcOrd="0" destOrd="0" presId="urn:microsoft.com/office/officeart/2005/8/layout/orgChart1"/>
    <dgm:cxn modelId="{1178A997-C67F-4146-A75F-674A147975E2}" type="presParOf" srcId="{ABEF8EAD-89B4-489F-8F64-8E819E2F9CEF}" destId="{35920764-38CC-46D2-8D0D-25ECAC6C866D}" srcOrd="1" destOrd="0" presId="urn:microsoft.com/office/officeart/2005/8/layout/orgChart1"/>
    <dgm:cxn modelId="{986F9441-695D-475D-9D2B-840D72426D3D}" type="presParOf" srcId="{D3CD7BEB-53EA-4D37-9AEF-D602F35ED5C5}" destId="{C1E31D3E-57B4-4BF9-817A-04EAE14F1455}" srcOrd="1" destOrd="0" presId="urn:microsoft.com/office/officeart/2005/8/layout/orgChart1"/>
    <dgm:cxn modelId="{368E87FE-0D7A-41FF-81AF-CE771A75141E}" type="presParOf" srcId="{D3CD7BEB-53EA-4D37-9AEF-D602F35ED5C5}" destId="{29C2F3E7-9F8B-4EF4-91A8-291504987FFE}" srcOrd="2" destOrd="0" presId="urn:microsoft.com/office/officeart/2005/8/layout/orgChart1"/>
    <dgm:cxn modelId="{2651C8BE-7A73-42D2-A867-3D7F35324842}" type="presParOf" srcId="{38B0FB78-F41F-4C8B-8027-5A91B8B75323}" destId="{5731DE6E-30BC-47F5-8CA6-40D3F04179C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2B5EDD-086F-4E40-BC4A-0ADCCA1C782A}">
      <dsp:nvSpPr>
        <dsp:cNvPr id="0" name=""/>
        <dsp:cNvSpPr/>
      </dsp:nvSpPr>
      <dsp:spPr>
        <a:xfrm>
          <a:off x="6389" y="582354"/>
          <a:ext cx="1228226" cy="547820"/>
        </a:xfrm>
        <a:prstGeom prst="chevron">
          <a:avLst/>
        </a:prstGeom>
        <a:solidFill>
          <a:schemeClr val="bg1"/>
        </a:solidFill>
        <a:ln w="1270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 dirty="0">
              <a:solidFill>
                <a:schemeClr val="bg2">
                  <a:lumMod val="75000"/>
                </a:schemeClr>
              </a:solidFill>
            </a:rPr>
            <a:t>Recording livestock in farm</a:t>
          </a:r>
        </a:p>
      </dsp:txBody>
      <dsp:txXfrm>
        <a:off x="280299" y="582354"/>
        <a:ext cx="680406" cy="547820"/>
      </dsp:txXfrm>
    </dsp:sp>
    <dsp:sp modelId="{6F7BA3C7-8C1D-41D8-BBF3-AB36F2078138}">
      <dsp:nvSpPr>
        <dsp:cNvPr id="0" name=""/>
        <dsp:cNvSpPr/>
      </dsp:nvSpPr>
      <dsp:spPr>
        <a:xfrm>
          <a:off x="1097661" y="582354"/>
          <a:ext cx="1228226" cy="547820"/>
        </a:xfrm>
        <a:prstGeom prst="chevron">
          <a:avLst/>
        </a:prstGeom>
        <a:solidFill>
          <a:schemeClr val="bg1"/>
        </a:solidFill>
        <a:ln w="1270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 dirty="0">
              <a:solidFill>
                <a:schemeClr val="bg2">
                  <a:lumMod val="75000"/>
                </a:schemeClr>
              </a:solidFill>
            </a:rPr>
            <a:t>Data pre- processing</a:t>
          </a:r>
        </a:p>
      </dsp:txBody>
      <dsp:txXfrm>
        <a:off x="1371571" y="582354"/>
        <a:ext cx="680406" cy="547820"/>
      </dsp:txXfrm>
    </dsp:sp>
    <dsp:sp modelId="{165CB52A-B22E-4BE0-BEFD-F02623B9D2B3}">
      <dsp:nvSpPr>
        <dsp:cNvPr id="0" name=""/>
        <dsp:cNvSpPr/>
      </dsp:nvSpPr>
      <dsp:spPr>
        <a:xfrm>
          <a:off x="2188932" y="582354"/>
          <a:ext cx="1705829" cy="547820"/>
        </a:xfrm>
        <a:prstGeom prst="chevron">
          <a:avLst/>
        </a:prstGeom>
        <a:solidFill>
          <a:schemeClr val="bg1"/>
        </a:solidFill>
        <a:ln w="1270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 dirty="0">
              <a:solidFill>
                <a:schemeClr val="bg2">
                  <a:lumMod val="75000"/>
                </a:schemeClr>
              </a:solidFill>
            </a:rPr>
            <a:t>AI model training/inferring</a:t>
          </a:r>
          <a:endParaRPr lang="en-NL" sz="1050" b="1" kern="1200" dirty="0">
            <a:solidFill>
              <a:schemeClr val="bg2">
                <a:lumMod val="75000"/>
              </a:schemeClr>
            </a:solidFill>
          </a:endParaRPr>
        </a:p>
      </dsp:txBody>
      <dsp:txXfrm>
        <a:off x="2462842" y="582354"/>
        <a:ext cx="1158009" cy="547820"/>
      </dsp:txXfrm>
    </dsp:sp>
    <dsp:sp modelId="{E286A407-647D-4817-9EE4-899A17131DD0}">
      <dsp:nvSpPr>
        <dsp:cNvPr id="0" name=""/>
        <dsp:cNvSpPr/>
      </dsp:nvSpPr>
      <dsp:spPr>
        <a:xfrm>
          <a:off x="3757807" y="582354"/>
          <a:ext cx="1369550" cy="547820"/>
        </a:xfrm>
        <a:prstGeom prst="chevron">
          <a:avLst/>
        </a:prstGeom>
        <a:solidFill>
          <a:schemeClr val="bg1"/>
        </a:solidFill>
        <a:ln w="1270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 dirty="0">
              <a:solidFill>
                <a:schemeClr val="bg2">
                  <a:lumMod val="75000"/>
                </a:schemeClr>
              </a:solidFill>
            </a:rPr>
            <a:t>Visualization</a:t>
          </a:r>
          <a:endParaRPr lang="en-NL" sz="1050" b="1" kern="1200" dirty="0">
            <a:solidFill>
              <a:schemeClr val="bg2">
                <a:lumMod val="75000"/>
              </a:schemeClr>
            </a:solidFill>
          </a:endParaRPr>
        </a:p>
      </dsp:txBody>
      <dsp:txXfrm>
        <a:off x="4031717" y="582354"/>
        <a:ext cx="821730" cy="547820"/>
      </dsp:txXfrm>
    </dsp:sp>
    <dsp:sp modelId="{4736F4BC-85C8-426D-8AEB-77AA875B3B14}">
      <dsp:nvSpPr>
        <dsp:cNvPr id="0" name=""/>
        <dsp:cNvSpPr/>
      </dsp:nvSpPr>
      <dsp:spPr>
        <a:xfrm>
          <a:off x="4990403" y="582354"/>
          <a:ext cx="1243346" cy="547820"/>
        </a:xfrm>
        <a:prstGeom prst="chevron">
          <a:avLst/>
        </a:prstGeom>
        <a:solidFill>
          <a:schemeClr val="bg1"/>
        </a:solidFill>
        <a:ln w="1270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 dirty="0">
              <a:solidFill>
                <a:schemeClr val="bg2">
                  <a:lumMod val="75000"/>
                </a:schemeClr>
              </a:solidFill>
            </a:rPr>
            <a:t>Conducting animal behavioral research</a:t>
          </a:r>
          <a:endParaRPr lang="en-NL" sz="1050" b="1" kern="1200" dirty="0">
            <a:solidFill>
              <a:schemeClr val="bg2">
                <a:lumMod val="75000"/>
              </a:schemeClr>
            </a:solidFill>
          </a:endParaRPr>
        </a:p>
      </dsp:txBody>
      <dsp:txXfrm>
        <a:off x="5264313" y="582354"/>
        <a:ext cx="695526" cy="547820"/>
      </dsp:txXfrm>
    </dsp:sp>
    <dsp:sp modelId="{82F276FC-C83C-4580-8A71-04D49581A49A}">
      <dsp:nvSpPr>
        <dsp:cNvPr id="0" name=""/>
        <dsp:cNvSpPr/>
      </dsp:nvSpPr>
      <dsp:spPr>
        <a:xfrm>
          <a:off x="6096794" y="582354"/>
          <a:ext cx="1138055" cy="547820"/>
        </a:xfrm>
        <a:prstGeom prst="chevron">
          <a:avLst/>
        </a:prstGeom>
        <a:solidFill>
          <a:schemeClr val="bg1"/>
        </a:solidFill>
        <a:ln w="1270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 dirty="0">
              <a:solidFill>
                <a:schemeClr val="bg2">
                  <a:lumMod val="75000"/>
                </a:schemeClr>
              </a:solidFill>
            </a:rPr>
            <a:t>Informing farmer</a:t>
          </a:r>
          <a:endParaRPr lang="en-NL" sz="1050" b="1" kern="1200" dirty="0">
            <a:solidFill>
              <a:schemeClr val="bg2">
                <a:lumMod val="75000"/>
              </a:schemeClr>
            </a:solidFill>
          </a:endParaRPr>
        </a:p>
      </dsp:txBody>
      <dsp:txXfrm>
        <a:off x="6370704" y="582354"/>
        <a:ext cx="590235" cy="547820"/>
      </dsp:txXfrm>
    </dsp:sp>
    <dsp:sp modelId="{78A41A64-8E0D-4316-8390-19EC4D84757F}">
      <dsp:nvSpPr>
        <dsp:cNvPr id="0" name=""/>
        <dsp:cNvSpPr/>
      </dsp:nvSpPr>
      <dsp:spPr>
        <a:xfrm>
          <a:off x="7097894" y="582354"/>
          <a:ext cx="1369550" cy="547820"/>
        </a:xfrm>
        <a:prstGeom prst="chevron">
          <a:avLst/>
        </a:prstGeom>
        <a:solidFill>
          <a:schemeClr val="bg1"/>
        </a:solidFill>
        <a:ln w="1270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 dirty="0">
              <a:solidFill>
                <a:schemeClr val="bg2">
                  <a:lumMod val="75000"/>
                </a:schemeClr>
              </a:solidFill>
            </a:rPr>
            <a:t>Improving animals' health and welfare </a:t>
          </a:r>
          <a:endParaRPr lang="en-NL" sz="1050" b="1" kern="1200" dirty="0">
            <a:solidFill>
              <a:schemeClr val="bg2">
                <a:lumMod val="75000"/>
              </a:schemeClr>
            </a:solidFill>
          </a:endParaRPr>
        </a:p>
      </dsp:txBody>
      <dsp:txXfrm>
        <a:off x="7371804" y="582354"/>
        <a:ext cx="821730" cy="5478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49162D-48C4-43CF-9639-C77778A5CA07}">
      <dsp:nvSpPr>
        <dsp:cNvPr id="0" name=""/>
        <dsp:cNvSpPr/>
      </dsp:nvSpPr>
      <dsp:spPr>
        <a:xfrm>
          <a:off x="2672613" y="512550"/>
          <a:ext cx="1853391" cy="214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7220"/>
              </a:lnTo>
              <a:lnTo>
                <a:pt x="1853391" y="107220"/>
              </a:lnTo>
              <a:lnTo>
                <a:pt x="1853391" y="214441"/>
              </a:lnTo>
            </a:path>
          </a:pathLst>
        </a:custGeom>
        <a:noFill/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9610CF-C044-4F6A-A24C-B04C50FCAAF8}">
      <dsp:nvSpPr>
        <dsp:cNvPr id="0" name=""/>
        <dsp:cNvSpPr/>
      </dsp:nvSpPr>
      <dsp:spPr>
        <a:xfrm>
          <a:off x="2881949" y="1237568"/>
          <a:ext cx="153172" cy="1194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4748"/>
              </a:lnTo>
              <a:lnTo>
                <a:pt x="153172" y="1194748"/>
              </a:lnTo>
            </a:path>
          </a:pathLst>
        </a:custGeom>
        <a:noFill/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C4621E-408E-49E3-8D4E-A9CA94FF14A9}">
      <dsp:nvSpPr>
        <dsp:cNvPr id="0" name=""/>
        <dsp:cNvSpPr/>
      </dsp:nvSpPr>
      <dsp:spPr>
        <a:xfrm>
          <a:off x="2881949" y="1237568"/>
          <a:ext cx="153172" cy="4697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9730"/>
              </a:lnTo>
              <a:lnTo>
                <a:pt x="153172" y="469730"/>
              </a:lnTo>
            </a:path>
          </a:pathLst>
        </a:custGeom>
        <a:noFill/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549DC6-D7E6-495F-9487-0CC14706E23E}">
      <dsp:nvSpPr>
        <dsp:cNvPr id="0" name=""/>
        <dsp:cNvSpPr/>
      </dsp:nvSpPr>
      <dsp:spPr>
        <a:xfrm>
          <a:off x="2672613" y="512550"/>
          <a:ext cx="617797" cy="214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7220"/>
              </a:lnTo>
              <a:lnTo>
                <a:pt x="617797" y="107220"/>
              </a:lnTo>
              <a:lnTo>
                <a:pt x="617797" y="214441"/>
              </a:lnTo>
            </a:path>
          </a:pathLst>
        </a:custGeom>
        <a:noFill/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DF6D0F-A95A-4FF0-AE7F-E027FC6AC67B}">
      <dsp:nvSpPr>
        <dsp:cNvPr id="0" name=""/>
        <dsp:cNvSpPr/>
      </dsp:nvSpPr>
      <dsp:spPr>
        <a:xfrm>
          <a:off x="1646355" y="1237568"/>
          <a:ext cx="153172" cy="19197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19766"/>
              </a:lnTo>
              <a:lnTo>
                <a:pt x="153172" y="1919766"/>
              </a:lnTo>
            </a:path>
          </a:pathLst>
        </a:custGeom>
        <a:noFill/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7E611B-9F69-4E8A-9AAF-1563EF0BF71D}">
      <dsp:nvSpPr>
        <dsp:cNvPr id="0" name=""/>
        <dsp:cNvSpPr/>
      </dsp:nvSpPr>
      <dsp:spPr>
        <a:xfrm>
          <a:off x="1646355" y="1237568"/>
          <a:ext cx="153172" cy="1194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4748"/>
              </a:lnTo>
              <a:lnTo>
                <a:pt x="153172" y="1194748"/>
              </a:lnTo>
            </a:path>
          </a:pathLst>
        </a:custGeom>
        <a:noFill/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E8466F-2F9D-4B5A-B4C5-3A9FC537EC56}">
      <dsp:nvSpPr>
        <dsp:cNvPr id="0" name=""/>
        <dsp:cNvSpPr/>
      </dsp:nvSpPr>
      <dsp:spPr>
        <a:xfrm>
          <a:off x="1646355" y="1237568"/>
          <a:ext cx="153172" cy="4697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9730"/>
              </a:lnTo>
              <a:lnTo>
                <a:pt x="153172" y="469730"/>
              </a:lnTo>
            </a:path>
          </a:pathLst>
        </a:custGeom>
        <a:noFill/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CC8EB3-1E28-4885-8755-BA2E65E8F9DA}">
      <dsp:nvSpPr>
        <dsp:cNvPr id="0" name=""/>
        <dsp:cNvSpPr/>
      </dsp:nvSpPr>
      <dsp:spPr>
        <a:xfrm>
          <a:off x="2054815" y="512550"/>
          <a:ext cx="617797" cy="214441"/>
        </a:xfrm>
        <a:custGeom>
          <a:avLst/>
          <a:gdLst/>
          <a:ahLst/>
          <a:cxnLst/>
          <a:rect l="0" t="0" r="0" b="0"/>
          <a:pathLst>
            <a:path>
              <a:moveTo>
                <a:pt x="617797" y="0"/>
              </a:moveTo>
              <a:lnTo>
                <a:pt x="617797" y="107220"/>
              </a:lnTo>
              <a:lnTo>
                <a:pt x="0" y="107220"/>
              </a:lnTo>
              <a:lnTo>
                <a:pt x="0" y="214441"/>
              </a:lnTo>
            </a:path>
          </a:pathLst>
        </a:custGeom>
        <a:noFill/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956689-82FF-4EE5-9577-BE31ED79692D}">
      <dsp:nvSpPr>
        <dsp:cNvPr id="0" name=""/>
        <dsp:cNvSpPr/>
      </dsp:nvSpPr>
      <dsp:spPr>
        <a:xfrm>
          <a:off x="819221" y="512550"/>
          <a:ext cx="1853391" cy="214441"/>
        </a:xfrm>
        <a:custGeom>
          <a:avLst/>
          <a:gdLst/>
          <a:ahLst/>
          <a:cxnLst/>
          <a:rect l="0" t="0" r="0" b="0"/>
          <a:pathLst>
            <a:path>
              <a:moveTo>
                <a:pt x="1853391" y="0"/>
              </a:moveTo>
              <a:lnTo>
                <a:pt x="1853391" y="107220"/>
              </a:lnTo>
              <a:lnTo>
                <a:pt x="0" y="107220"/>
              </a:lnTo>
              <a:lnTo>
                <a:pt x="0" y="214441"/>
              </a:lnTo>
            </a:path>
          </a:pathLst>
        </a:custGeom>
        <a:noFill/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8F4EA9-A0CF-44B5-A2DB-46E1FD860E8C}">
      <dsp:nvSpPr>
        <dsp:cNvPr id="0" name=""/>
        <dsp:cNvSpPr/>
      </dsp:nvSpPr>
      <dsp:spPr>
        <a:xfrm>
          <a:off x="1651246" y="1974"/>
          <a:ext cx="2042733" cy="5105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>
              <a:solidFill>
                <a:srgbClr val="000099"/>
              </a:solidFill>
            </a:rPr>
            <a:t>Platform Modules 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>
              <a:solidFill>
                <a:srgbClr val="000099"/>
              </a:solidFill>
            </a:rPr>
            <a:t>(high-level abstraction)</a:t>
          </a:r>
          <a:endParaRPr lang="LID4096" sz="1300" kern="1200" dirty="0">
            <a:solidFill>
              <a:srgbClr val="000099"/>
            </a:solidFill>
          </a:endParaRPr>
        </a:p>
      </dsp:txBody>
      <dsp:txXfrm>
        <a:off x="1651246" y="1974"/>
        <a:ext cx="2042733" cy="510576"/>
      </dsp:txXfrm>
    </dsp:sp>
    <dsp:sp modelId="{2A0F952D-839D-4506-A641-5313BE4417BC}">
      <dsp:nvSpPr>
        <dsp:cNvPr id="0" name=""/>
        <dsp:cNvSpPr/>
      </dsp:nvSpPr>
      <dsp:spPr>
        <a:xfrm>
          <a:off x="308645" y="726992"/>
          <a:ext cx="1021152" cy="510576"/>
        </a:xfrm>
        <a:prstGeom prst="rect">
          <a:avLst/>
        </a:prstGeom>
        <a:noFill/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>
              <a:solidFill>
                <a:srgbClr val="000099"/>
              </a:solidFill>
            </a:rPr>
            <a:t>User management</a:t>
          </a:r>
          <a:endParaRPr lang="LID4096" sz="1300" kern="1200" dirty="0">
            <a:solidFill>
              <a:srgbClr val="000099"/>
            </a:solidFill>
          </a:endParaRPr>
        </a:p>
      </dsp:txBody>
      <dsp:txXfrm>
        <a:off x="308645" y="726992"/>
        <a:ext cx="1021152" cy="510576"/>
      </dsp:txXfrm>
    </dsp:sp>
    <dsp:sp modelId="{E91A1CE6-F5C5-4B29-B417-72482CCFBCAB}">
      <dsp:nvSpPr>
        <dsp:cNvPr id="0" name=""/>
        <dsp:cNvSpPr/>
      </dsp:nvSpPr>
      <dsp:spPr>
        <a:xfrm>
          <a:off x="1544239" y="726992"/>
          <a:ext cx="1021152" cy="5105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>
              <a:solidFill>
                <a:srgbClr val="000099"/>
              </a:solidFill>
            </a:rPr>
            <a:t>Data</a:t>
          </a:r>
          <a:endParaRPr lang="LID4096" sz="1300" kern="1200" dirty="0">
            <a:solidFill>
              <a:srgbClr val="000099"/>
            </a:solidFill>
          </a:endParaRPr>
        </a:p>
      </dsp:txBody>
      <dsp:txXfrm>
        <a:off x="1544239" y="726992"/>
        <a:ext cx="1021152" cy="510576"/>
      </dsp:txXfrm>
    </dsp:sp>
    <dsp:sp modelId="{CD5B6F9C-4DC7-40A3-9DBC-531B907808FD}">
      <dsp:nvSpPr>
        <dsp:cNvPr id="0" name=""/>
        <dsp:cNvSpPr/>
      </dsp:nvSpPr>
      <dsp:spPr>
        <a:xfrm>
          <a:off x="1799527" y="1452010"/>
          <a:ext cx="1021152" cy="510576"/>
        </a:xfrm>
        <a:prstGeom prst="rect">
          <a:avLst/>
        </a:prstGeom>
        <a:noFill/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>
              <a:solidFill>
                <a:srgbClr val="000099"/>
              </a:solidFill>
            </a:rPr>
            <a:t>Ingesting pipeline</a:t>
          </a:r>
        </a:p>
      </dsp:txBody>
      <dsp:txXfrm>
        <a:off x="1799527" y="1452010"/>
        <a:ext cx="1021152" cy="510576"/>
      </dsp:txXfrm>
    </dsp:sp>
    <dsp:sp modelId="{27D49E19-C1F4-40DB-A580-5820CBD6F294}">
      <dsp:nvSpPr>
        <dsp:cNvPr id="0" name=""/>
        <dsp:cNvSpPr/>
      </dsp:nvSpPr>
      <dsp:spPr>
        <a:xfrm>
          <a:off x="1799527" y="2177029"/>
          <a:ext cx="1021152" cy="510576"/>
        </a:xfrm>
        <a:prstGeom prst="rect">
          <a:avLst/>
        </a:prstGeom>
        <a:noFill/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>
              <a:solidFill>
                <a:srgbClr val="000099"/>
              </a:solidFill>
            </a:rPr>
            <a:t>Preprocessing</a:t>
          </a:r>
        </a:p>
      </dsp:txBody>
      <dsp:txXfrm>
        <a:off x="1799527" y="2177029"/>
        <a:ext cx="1021152" cy="510576"/>
      </dsp:txXfrm>
    </dsp:sp>
    <dsp:sp modelId="{05272412-862C-4D5E-9D27-3C3D24CBF4E4}">
      <dsp:nvSpPr>
        <dsp:cNvPr id="0" name=""/>
        <dsp:cNvSpPr/>
      </dsp:nvSpPr>
      <dsp:spPr>
        <a:xfrm>
          <a:off x="1799527" y="2902047"/>
          <a:ext cx="1021152" cy="510576"/>
        </a:xfrm>
        <a:prstGeom prst="rect">
          <a:avLst/>
        </a:prstGeom>
        <a:noFill/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>
              <a:solidFill>
                <a:srgbClr val="000099"/>
              </a:solidFill>
            </a:rPr>
            <a:t>Movement</a:t>
          </a:r>
          <a:endParaRPr lang="LID4096" sz="1300" kern="1200" dirty="0">
            <a:solidFill>
              <a:srgbClr val="000099"/>
            </a:solidFill>
          </a:endParaRPr>
        </a:p>
      </dsp:txBody>
      <dsp:txXfrm>
        <a:off x="1799527" y="2902047"/>
        <a:ext cx="1021152" cy="510576"/>
      </dsp:txXfrm>
    </dsp:sp>
    <dsp:sp modelId="{9234B800-FCA0-4C8F-B8DC-E4C17BE13DBD}">
      <dsp:nvSpPr>
        <dsp:cNvPr id="0" name=""/>
        <dsp:cNvSpPr/>
      </dsp:nvSpPr>
      <dsp:spPr>
        <a:xfrm>
          <a:off x="2779833" y="726992"/>
          <a:ext cx="1021152" cy="5105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>
              <a:solidFill>
                <a:srgbClr val="000099"/>
              </a:solidFill>
            </a:rPr>
            <a:t>DL model</a:t>
          </a:r>
          <a:endParaRPr lang="LID4096" sz="1300" kern="1200" dirty="0">
            <a:solidFill>
              <a:srgbClr val="000099"/>
            </a:solidFill>
          </a:endParaRPr>
        </a:p>
      </dsp:txBody>
      <dsp:txXfrm>
        <a:off x="2779833" y="726992"/>
        <a:ext cx="1021152" cy="510576"/>
      </dsp:txXfrm>
    </dsp:sp>
    <dsp:sp modelId="{B806AF26-19E3-4DA1-8A5B-B97818187EF0}">
      <dsp:nvSpPr>
        <dsp:cNvPr id="0" name=""/>
        <dsp:cNvSpPr/>
      </dsp:nvSpPr>
      <dsp:spPr>
        <a:xfrm>
          <a:off x="3035122" y="1452010"/>
          <a:ext cx="1021152" cy="5105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>
              <a:solidFill>
                <a:srgbClr val="000099"/>
              </a:solidFill>
            </a:rPr>
            <a:t>Training</a:t>
          </a:r>
          <a:endParaRPr lang="LID4096" sz="1300" kern="1200" dirty="0">
            <a:solidFill>
              <a:srgbClr val="000099"/>
            </a:solidFill>
          </a:endParaRPr>
        </a:p>
      </dsp:txBody>
      <dsp:txXfrm>
        <a:off x="3035122" y="1452010"/>
        <a:ext cx="1021152" cy="510576"/>
      </dsp:txXfrm>
    </dsp:sp>
    <dsp:sp modelId="{5C1CC122-D200-4D70-B3B8-E8FCB751D27E}">
      <dsp:nvSpPr>
        <dsp:cNvPr id="0" name=""/>
        <dsp:cNvSpPr/>
      </dsp:nvSpPr>
      <dsp:spPr>
        <a:xfrm>
          <a:off x="3035122" y="2177029"/>
          <a:ext cx="1021152" cy="5105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>
              <a:solidFill>
                <a:srgbClr val="000099"/>
              </a:solidFill>
            </a:rPr>
            <a:t>Inferencing</a:t>
          </a:r>
          <a:endParaRPr lang="LID4096" sz="1300" kern="1200" dirty="0">
            <a:solidFill>
              <a:srgbClr val="000099"/>
            </a:solidFill>
          </a:endParaRPr>
        </a:p>
      </dsp:txBody>
      <dsp:txXfrm>
        <a:off x="3035122" y="2177029"/>
        <a:ext cx="1021152" cy="510576"/>
      </dsp:txXfrm>
    </dsp:sp>
    <dsp:sp modelId="{3C1D038C-E92D-417F-A73A-A77A36D8A9CF}">
      <dsp:nvSpPr>
        <dsp:cNvPr id="0" name=""/>
        <dsp:cNvSpPr/>
      </dsp:nvSpPr>
      <dsp:spPr>
        <a:xfrm>
          <a:off x="4015428" y="726992"/>
          <a:ext cx="1021152" cy="510576"/>
        </a:xfrm>
        <a:prstGeom prst="rect">
          <a:avLst/>
        </a:prstGeom>
        <a:noFill/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>
              <a:solidFill>
                <a:srgbClr val="000099"/>
              </a:solidFill>
            </a:rPr>
            <a:t>Visualization</a:t>
          </a:r>
          <a:endParaRPr lang="LID4096" sz="1300" kern="1200" dirty="0">
            <a:solidFill>
              <a:srgbClr val="000099"/>
            </a:solidFill>
          </a:endParaRPr>
        </a:p>
      </dsp:txBody>
      <dsp:txXfrm>
        <a:off x="4015428" y="726992"/>
        <a:ext cx="1021152" cy="5105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F25DE2-B715-4EA4-8CF0-DA425EA806A7}" type="datetimeFigureOut">
              <a:rPr lang="en-GB" smtClean="0"/>
              <a:t>11/12/2024</a:t>
            </a:fld>
            <a:endParaRPr lang="en-GB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799BBE-B871-48D7-983C-C0B1D7156D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37193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A9740-BD37-4DCA-BDC4-7DBBAE15FA30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73968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800" dirty="0">
              <a:effectLst/>
              <a:latin typeface="Arial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799BBE-B871-48D7-983C-C0B1D7156DC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46803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799BBE-B871-48D7-983C-C0B1D7156DCD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58180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2655DF-0879-5D59-FD9F-AAD51C8B7E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DFEF2B-AB97-B5D0-E161-3CE6BF56E9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9B5E6DD-7AE4-93EA-7D53-601B3910AF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9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97B713-1B62-53B1-BEB5-5FA73149C5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799BBE-B871-48D7-983C-C0B1D7156DC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83872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7BF5B0-D342-6A3F-29E5-3C6AB43232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6028A59-1EC8-78F7-10C9-1ABC712834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429B4F-6695-01A9-1576-3183D937D7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9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8E1DCD-42BD-7339-D730-9C1FD4AF7B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799BBE-B871-48D7-983C-C0B1D7156DC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75377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799BBE-B871-48D7-983C-C0B1D7156DCD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7416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799BBE-B871-48D7-983C-C0B1D7156DCD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59302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0E97C2-4468-4EBE-8CDF-9D9EE1C441CE}" type="slidenum">
              <a:rPr lang="LID4096" smtClean="0"/>
              <a:t>16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917198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799BBE-B871-48D7-983C-C0B1D7156DCD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30878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9539F-92E4-E46F-2896-5A434369E9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69FDA6F-CC3F-6394-E48E-FAF685C827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BF44A6B-F438-F765-E05E-D3362525A4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914400" marR="0" lvl="2" algn="just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E54AB9-A112-C7A3-91A1-D598BA81E3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799BBE-B871-48D7-983C-C0B1D7156DC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56413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82400B-1994-41A6-8D83-3C2D946945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6D958B-F676-850B-38D3-F4FA5ECE1F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ADA6244-6722-536F-4B87-AD7154821C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4400" b="0" i="0" dirty="0">
              <a:solidFill>
                <a:srgbClr val="242424"/>
              </a:solidFill>
              <a:effectLst/>
              <a:latin typeface="Segoe UI" panose="020B0502040204020203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524251-32EB-38EF-6929-F08B9A128E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799BBE-B871-48D7-983C-C0B1D7156DC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34807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9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799BBE-B871-48D7-983C-C0B1D7156DCD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0853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799BBE-B871-48D7-983C-C0B1D7156DCD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42545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799BBE-B871-48D7-983C-C0B1D7156DCD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07391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799BBE-B871-48D7-983C-C0B1D7156DCD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1201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>
              <a:lnSpc>
                <a:spcPct val="107000"/>
              </a:lnSpc>
              <a:spcAft>
                <a:spcPts val="800"/>
              </a:spcAft>
              <a:buFont typeface="+mj-lt"/>
              <a:buNone/>
            </a:pPr>
            <a:endParaRPr lang="en-US" sz="18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0E97C2-4468-4EBE-8CDF-9D9EE1C441CE}" type="slidenum">
              <a:rPr lang="LID4096" smtClean="0"/>
              <a:t>3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4708714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>
              <a:lnSpc>
                <a:spcPct val="107000"/>
              </a:lnSpc>
              <a:spcAft>
                <a:spcPts val="800"/>
              </a:spcAft>
              <a:buFont typeface="+mj-lt"/>
              <a:buNone/>
            </a:pPr>
            <a:endParaRPr lang="en-US" sz="18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0E97C2-4468-4EBE-8CDF-9D9EE1C441CE}" type="slidenum">
              <a:rPr lang="LID4096" smtClean="0"/>
              <a:t>4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6778987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>
              <a:lnSpc>
                <a:spcPct val="107000"/>
              </a:lnSpc>
              <a:spcAft>
                <a:spcPts val="800"/>
              </a:spcAft>
              <a:buFont typeface="+mj-lt"/>
              <a:buNone/>
            </a:pPr>
            <a:endParaRPr lang="en-US" sz="18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0E97C2-4468-4EBE-8CDF-9D9EE1C441CE}" type="slidenum">
              <a:rPr lang="LID4096" smtClean="0"/>
              <a:t>5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2032358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9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799BBE-B871-48D7-983C-C0B1D7156DCD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39557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799BBE-B871-48D7-983C-C0B1D7156DCD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63540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A705E5-0B6F-E5DF-5FE4-CCD1D058CA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B48263D-BD84-727D-FD38-C75C5F7405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0137D1A-1E87-D906-1CE9-3284DC3E14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4400" b="0" i="0" dirty="0">
              <a:solidFill>
                <a:srgbClr val="242424"/>
              </a:solidFill>
              <a:effectLst/>
              <a:latin typeface="Segoe UI" panose="020B0502040204020203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697EF1-5B7E-1E54-0EBF-03422910E7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799BBE-B871-48D7-983C-C0B1D7156DC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13185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B0EB3E-EEEF-D6CD-D58D-BBCD6C9C39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2E87EDB-D202-1E6C-50C7-4E839FA278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7618BC-16D0-9EAE-34A5-7D212B3817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sz="9600" b="0" i="0" dirty="0">
              <a:solidFill>
                <a:srgbClr val="242424"/>
              </a:solidFill>
              <a:effectLst/>
              <a:latin typeface="Segoe UI" panose="020B0502040204020203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CF28C9-3D52-E0DA-A253-6A0562C6BD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799BBE-B871-48D7-983C-C0B1D7156DC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8741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Title at the top">
    <p:bg>
      <p:bgPr>
        <a:solidFill>
          <a:srgbClr val="EE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lack75"/>
          <p:cNvSpPr/>
          <p:nvPr userDrawn="1"/>
        </p:nvSpPr>
        <p:spPr>
          <a:xfrm>
            <a:off x="0" y="756000"/>
            <a:ext cx="9144000" cy="1080000"/>
          </a:xfrm>
          <a:prstGeom prst="rect">
            <a:avLst/>
          </a:prstGeom>
          <a:solidFill>
            <a:schemeClr val="tx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-1" y="756049"/>
            <a:ext cx="9143999" cy="792000"/>
          </a:xfrm>
          <a:solidFill>
            <a:schemeClr val="tx2">
              <a:alpha val="50000"/>
            </a:schemeClr>
          </a:solidFill>
        </p:spPr>
        <p:txBody>
          <a:bodyPr lIns="756000" rIns="1962000" anchor="ctr"/>
          <a:lstStyle>
            <a:lvl1pPr algn="l">
              <a:lnSpc>
                <a:spcPts val="2300"/>
              </a:lnSpc>
              <a:defRPr sz="2200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Example of a title at the top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-1" y="1548000"/>
            <a:ext cx="9143999" cy="288000"/>
          </a:xfrm>
          <a:solidFill>
            <a:schemeClr val="tx2">
              <a:alpha val="50000"/>
            </a:schemeClr>
          </a:solidFill>
          <a:ln>
            <a:noFill/>
          </a:ln>
        </p:spPr>
        <p:txBody>
          <a:bodyPr wrap="none" lIns="756000" tIns="18000" rIns="1962000"/>
          <a:lstStyle>
            <a:lvl1pPr marL="0" indent="0" algn="l">
              <a:buNone/>
              <a:defRPr sz="1000" b="1" cap="all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 dirty="0"/>
              <a:t>SUBTITLE OR DATE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521D38FC-6D70-0146-84E1-32B3F0A2D6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40600" y="4568825"/>
            <a:ext cx="1803400" cy="574675"/>
          </a:xfrm>
          <a:prstGeom prst="rect">
            <a:avLst/>
          </a:prstGeom>
        </p:spPr>
      </p:pic>
      <p:sp>
        <p:nvSpPr>
          <p:cNvPr id="9" name="Tijdelijke aanduiding voor tekst 8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990975"/>
            <a:ext cx="9143999" cy="576263"/>
          </a:xfrm>
          <a:solidFill>
            <a:srgbClr val="000000">
              <a:alpha val="25000"/>
            </a:srgbClr>
          </a:solidFill>
          <a:ln>
            <a:noFill/>
          </a:ln>
        </p:spPr>
        <p:txBody>
          <a:bodyPr lIns="756000" anchor="ctr" anchorCtr="0"/>
          <a:lstStyle>
            <a:lvl1pPr>
              <a:defRPr sz="1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Name, Function</a:t>
            </a:r>
          </a:p>
        </p:txBody>
      </p:sp>
      <p:sp>
        <p:nvSpPr>
          <p:cNvPr id="11" name="Tijdelijke aanduiding voor tekst 8"/>
          <p:cNvSpPr>
            <a:spLocks noGrp="1"/>
          </p:cNvSpPr>
          <p:nvPr>
            <p:ph type="body" sz="quarter" idx="14" hasCustomPrompt="1"/>
          </p:nvPr>
        </p:nvSpPr>
        <p:spPr>
          <a:xfrm>
            <a:off x="-6667" y="4567237"/>
            <a:ext cx="7347267" cy="576263"/>
          </a:xfrm>
          <a:solidFill>
            <a:srgbClr val="FFFFFF"/>
          </a:solidFill>
          <a:ln>
            <a:noFill/>
          </a:ln>
        </p:spPr>
        <p:txBody>
          <a:bodyPr lIns="756000" anchor="ctr" anchorCtr="0"/>
          <a:lstStyle>
            <a:lvl1pPr>
              <a:defRPr sz="11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Department, Sub department or Capacity Group</a:t>
            </a:r>
          </a:p>
        </p:txBody>
      </p:sp>
    </p:spTree>
    <p:extLst>
      <p:ext uri="{BB962C8B-B14F-4D97-AF65-F5344CB8AC3E}">
        <p14:creationId xmlns:p14="http://schemas.microsoft.com/office/powerpoint/2010/main" val="1644222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2 image - 1/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23518" y="586800"/>
            <a:ext cx="3600000" cy="732238"/>
          </a:xfrm>
        </p:spPr>
        <p:txBody>
          <a:bodyPr/>
          <a:lstStyle>
            <a:lvl1pPr>
              <a:lnSpc>
                <a:spcPct val="100000"/>
              </a:lnSpc>
              <a:defRPr sz="1950" b="0" baseline="0"/>
            </a:lvl1pPr>
          </a:lstStyle>
          <a:p>
            <a:r>
              <a:rPr lang="en-GB" dirty="0"/>
              <a:t>This is an example of 19,5 </a:t>
            </a:r>
            <a:r>
              <a:rPr lang="en-GB" dirty="0" err="1"/>
              <a:t>pt</a:t>
            </a:r>
            <a:r>
              <a:rPr lang="en-GB" dirty="0"/>
              <a:t> text with single line spacing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720343" y="1295401"/>
            <a:ext cx="3598863" cy="29337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dirty="0"/>
              <a:t>Click to enter text</a:t>
            </a:r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2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0" name="Tijdelijke aanduiding voor afbeelding 9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4354513" cy="4567238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Click to insert image</a:t>
            </a:r>
          </a:p>
        </p:txBody>
      </p:sp>
    </p:spTree>
    <p:extLst>
      <p:ext uri="{BB962C8B-B14F-4D97-AF65-F5344CB8AC3E}">
        <p14:creationId xmlns:p14="http://schemas.microsoft.com/office/powerpoint/2010/main" val="1887270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image - 2/3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494405" y="586800"/>
            <a:ext cx="4820920" cy="732238"/>
          </a:xfrm>
        </p:spPr>
        <p:txBody>
          <a:bodyPr/>
          <a:lstStyle>
            <a:lvl1pPr>
              <a:lnSpc>
                <a:spcPct val="100000"/>
              </a:lnSpc>
              <a:defRPr sz="1950" b="0" baseline="0"/>
            </a:lvl1pPr>
          </a:lstStyle>
          <a:p>
            <a:r>
              <a:rPr lang="en-GB" dirty="0"/>
              <a:t>This is an example of 19,5 </a:t>
            </a:r>
            <a:r>
              <a:rPr lang="en-GB" dirty="0" err="1"/>
              <a:t>pt</a:t>
            </a:r>
            <a:r>
              <a:rPr lang="en-GB" dirty="0"/>
              <a:t> text with single line spacing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491230" y="1295401"/>
            <a:ext cx="4824095" cy="2933700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GB" dirty="0"/>
              <a:t>Click to enter text</a:t>
            </a:r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2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0" name="Tijdelijke aanduiding voor afbeelding 9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3022600" cy="4567238"/>
          </a:xfrm>
        </p:spPr>
        <p:txBody>
          <a:bodyPr/>
          <a:lstStyle/>
          <a:p>
            <a:r>
              <a:rPr lang="en-GB" dirty="0"/>
              <a:t>Click to insert image</a:t>
            </a:r>
          </a:p>
        </p:txBody>
      </p:sp>
    </p:spTree>
    <p:extLst>
      <p:ext uri="{BB962C8B-B14F-4D97-AF65-F5344CB8AC3E}">
        <p14:creationId xmlns:p14="http://schemas.microsoft.com/office/powerpoint/2010/main" val="681225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+ full screen dark image"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8825" y="518400"/>
            <a:ext cx="7556500" cy="733827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This is an example of a white headline on a full screen, dark image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015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+ full screen light imag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8825" y="518400"/>
            <a:ext cx="7556500" cy="73382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This is an example of a black headline on a full screen, light image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96832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8825" y="518400"/>
            <a:ext cx="7556500" cy="73382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This is an example of a black headline on a white background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7" name="Rechte verbindingslijn 6"/>
          <p:cNvCxnSpPr/>
          <p:nvPr userDrawn="1"/>
        </p:nvCxnSpPr>
        <p:spPr>
          <a:xfrm>
            <a:off x="0" y="4563782"/>
            <a:ext cx="9144000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jdelijke aanduiding voor afbeelding 8"/>
          <p:cNvSpPr>
            <a:spLocks noGrp="1"/>
          </p:cNvSpPr>
          <p:nvPr>
            <p:ph type="pic" sz="quarter" idx="13" hasCustomPrompt="1"/>
          </p:nvPr>
        </p:nvSpPr>
        <p:spPr>
          <a:xfrm>
            <a:off x="1890000" y="1299075"/>
            <a:ext cx="5292725" cy="2977200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Click to insert image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81866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carlet background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This is an example of a 27 </a:t>
            </a:r>
            <a:r>
              <a:rPr lang="en-GB" dirty="0" err="1"/>
              <a:t>pt</a:t>
            </a:r>
            <a:r>
              <a:rPr lang="en-GB" dirty="0"/>
              <a:t> headline with 27 </a:t>
            </a:r>
            <a:r>
              <a:rPr lang="en-GB" dirty="0" err="1"/>
              <a:t>pt</a:t>
            </a:r>
            <a:r>
              <a:rPr lang="en-GB" dirty="0"/>
              <a:t> line spacing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enter text</a:t>
            </a:r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2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3965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5650" y="586800"/>
            <a:ext cx="7563556" cy="516339"/>
          </a:xfrm>
        </p:spPr>
        <p:txBody>
          <a:bodyPr wrap="none"/>
          <a:lstStyle>
            <a:lvl1pPr>
              <a:lnSpc>
                <a:spcPct val="100000"/>
              </a:lnSpc>
              <a:defRPr sz="1950" b="0" baseline="0"/>
            </a:lvl1pPr>
          </a:lstStyle>
          <a:p>
            <a:r>
              <a:rPr lang="en-US" dirty="0"/>
              <a:t>Sample slide with table and text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755651" y="2638425"/>
            <a:ext cx="7563556" cy="15906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dirty="0"/>
              <a:t>Click to enter text</a:t>
            </a:r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2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8" name="Tijdelijke aanduiding voor tabel 7"/>
          <p:cNvSpPr>
            <a:spLocks noGrp="1"/>
          </p:cNvSpPr>
          <p:nvPr>
            <p:ph type="tbl" sz="quarter" idx="13" hasCustomPrompt="1"/>
          </p:nvPr>
        </p:nvSpPr>
        <p:spPr>
          <a:xfrm>
            <a:off x="755650" y="1079501"/>
            <a:ext cx="7559675" cy="115200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Click to insert table</a:t>
            </a:r>
          </a:p>
        </p:txBody>
      </p:sp>
    </p:spTree>
    <p:extLst>
      <p:ext uri="{BB962C8B-B14F-4D97-AF65-F5344CB8AC3E}">
        <p14:creationId xmlns:p14="http://schemas.microsoft.com/office/powerpoint/2010/main" val="2399389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5650" y="586800"/>
            <a:ext cx="7563556" cy="516339"/>
          </a:xfrm>
        </p:spPr>
        <p:txBody>
          <a:bodyPr wrap="none"/>
          <a:lstStyle>
            <a:lvl1pPr>
              <a:lnSpc>
                <a:spcPct val="100000"/>
              </a:lnSpc>
              <a:defRPr sz="1950" b="0" baseline="0"/>
            </a:lvl1pPr>
          </a:lstStyle>
          <a:p>
            <a:r>
              <a:rPr lang="en-GB" dirty="0"/>
              <a:t>Example chart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9" name="Tijdelijke aanduiding voor grafiek 8"/>
          <p:cNvSpPr>
            <a:spLocks noGrp="1"/>
          </p:cNvSpPr>
          <p:nvPr>
            <p:ph type="chart" sz="quarter" idx="13" hasCustomPrompt="1"/>
          </p:nvPr>
        </p:nvSpPr>
        <p:spPr>
          <a:xfrm>
            <a:off x="755650" y="1079500"/>
            <a:ext cx="7559675" cy="314960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Click to insert chart</a:t>
            </a:r>
          </a:p>
        </p:txBody>
      </p:sp>
    </p:spTree>
    <p:extLst>
      <p:ext uri="{BB962C8B-B14F-4D97-AF65-F5344CB8AC3E}">
        <p14:creationId xmlns:p14="http://schemas.microsoft.com/office/powerpoint/2010/main" val="4202347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resentatie Titel transpara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hoek 14"/>
          <p:cNvSpPr/>
          <p:nvPr userDrawn="1"/>
        </p:nvSpPr>
        <p:spPr>
          <a:xfrm>
            <a:off x="0" y="4104401"/>
            <a:ext cx="9144000" cy="1039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1" name="Faculty or Service 10"/>
          <p:cNvSpPr>
            <a:spLocks noGrp="1"/>
          </p:cNvSpPr>
          <p:nvPr>
            <p:ph type="body" sz="quarter" idx="10" hasCustomPrompt="1"/>
          </p:nvPr>
        </p:nvSpPr>
        <p:spPr>
          <a:xfrm>
            <a:off x="612000" y="4738371"/>
            <a:ext cx="7924800" cy="244078"/>
          </a:xfrm>
        </p:spPr>
        <p:txBody>
          <a:bodyPr/>
          <a:lstStyle>
            <a:lvl1pPr>
              <a:defRPr sz="1200"/>
            </a:lvl1pPr>
          </a:lstStyle>
          <a:p>
            <a:pPr lvl="0"/>
            <a:r>
              <a:rPr lang="en-US" dirty="0"/>
              <a:t>Department, Sub department or Capacity group</a:t>
            </a:r>
          </a:p>
        </p:txBody>
      </p:sp>
      <p:pic>
        <p:nvPicPr>
          <p:cNvPr id="14" name="HeaderLogoTUe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9820" y="63254"/>
            <a:ext cx="2227942" cy="606200"/>
          </a:xfrm>
          <a:prstGeom prst="rect">
            <a:avLst/>
          </a:prstGeom>
        </p:spPr>
      </p:pic>
      <p:sp>
        <p:nvSpPr>
          <p:cNvPr id="13" name="Tijdelijke aanduiding voor afbeelding 12"/>
          <p:cNvSpPr>
            <a:spLocks noGrp="1"/>
          </p:cNvSpPr>
          <p:nvPr>
            <p:ph type="pic" sz="quarter" idx="11" hasCustomPrompt="1"/>
          </p:nvPr>
        </p:nvSpPr>
        <p:spPr>
          <a:xfrm>
            <a:off x="-1" y="685801"/>
            <a:ext cx="9144001" cy="3884612"/>
          </a:xfrm>
          <a:solidFill>
            <a:srgbClr val="F1EFEF"/>
          </a:solidFill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Image</a:t>
            </a:r>
          </a:p>
        </p:txBody>
      </p:sp>
      <p:sp>
        <p:nvSpPr>
          <p:cNvPr id="6" name="Name Function 5"/>
          <p:cNvSpPr>
            <a:spLocks noGrp="1"/>
          </p:cNvSpPr>
          <p:nvPr>
            <p:ph type="body" sz="quarter" idx="12" hasCustomPrompt="1"/>
          </p:nvPr>
        </p:nvSpPr>
        <p:spPr>
          <a:xfrm>
            <a:off x="-1" y="3943350"/>
            <a:ext cx="9144000" cy="627063"/>
          </a:xfrm>
          <a:solidFill>
            <a:schemeClr val="tx2">
              <a:alpha val="70000"/>
            </a:schemeClr>
          </a:solidFill>
        </p:spPr>
        <p:txBody>
          <a:bodyPr lIns="608400" rIns="608400" bIns="262800" anchor="b" anchorCtr="0"/>
          <a:lstStyle>
            <a:lvl1pPr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 sz="1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Name, Function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1" y="3699001"/>
            <a:ext cx="9144001" cy="244349"/>
          </a:xfrm>
          <a:solidFill>
            <a:schemeClr val="tx2">
              <a:alpha val="70000"/>
            </a:schemeClr>
          </a:solidFill>
        </p:spPr>
        <p:txBody>
          <a:bodyPr lIns="608400" rIns="608400"/>
          <a:lstStyle>
            <a:lvl1pPr marL="0" indent="0" algn="l">
              <a:buNone/>
              <a:defRPr sz="1500" b="1">
                <a:solidFill>
                  <a:schemeClr val="bg1"/>
                </a:solidFill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en-US" dirty="0"/>
              <a:t>Subtitle of the presentation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0" y="2850357"/>
            <a:ext cx="9144000" cy="848643"/>
          </a:xfrm>
          <a:solidFill>
            <a:schemeClr val="tx2">
              <a:alpha val="70000"/>
            </a:schemeClr>
          </a:solidFill>
        </p:spPr>
        <p:txBody>
          <a:bodyPr lIns="612000" tIns="306000" rIns="612000" anchor="t"/>
          <a:lstStyle>
            <a:lvl1pPr algn="l">
              <a:lnSpc>
                <a:spcPts val="2250"/>
              </a:lnSpc>
              <a:defRPr sz="225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the presentation over two lines</a:t>
            </a:r>
          </a:p>
        </p:txBody>
      </p:sp>
    </p:spTree>
    <p:extLst>
      <p:ext uri="{BB962C8B-B14F-4D97-AF65-F5344CB8AC3E}">
        <p14:creationId xmlns:p14="http://schemas.microsoft.com/office/powerpoint/2010/main" val="3488127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Title at the top">
    <p:bg>
      <p:bgPr>
        <a:solidFill>
          <a:srgbClr val="EE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lack75"/>
          <p:cNvSpPr/>
          <p:nvPr userDrawn="1"/>
        </p:nvSpPr>
        <p:spPr>
          <a:xfrm>
            <a:off x="0" y="756000"/>
            <a:ext cx="9144000" cy="1080000"/>
          </a:xfrm>
          <a:prstGeom prst="rect">
            <a:avLst/>
          </a:prstGeom>
          <a:solidFill>
            <a:schemeClr val="tx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-1" y="756049"/>
            <a:ext cx="9143999" cy="792000"/>
          </a:xfrm>
          <a:solidFill>
            <a:schemeClr val="tx2">
              <a:alpha val="50000"/>
            </a:schemeClr>
          </a:solidFill>
        </p:spPr>
        <p:txBody>
          <a:bodyPr lIns="756000" rIns="1962000" anchor="ctr"/>
          <a:lstStyle>
            <a:lvl1pPr algn="l">
              <a:lnSpc>
                <a:spcPts val="2300"/>
              </a:lnSpc>
              <a:defRPr sz="2200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Example of a title at the top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-1" y="1548000"/>
            <a:ext cx="9143999" cy="288000"/>
          </a:xfrm>
          <a:solidFill>
            <a:schemeClr val="tx2">
              <a:alpha val="50000"/>
            </a:schemeClr>
          </a:solidFill>
          <a:ln>
            <a:noFill/>
          </a:ln>
        </p:spPr>
        <p:txBody>
          <a:bodyPr wrap="none" lIns="756000" tIns="18000" rIns="1962000"/>
          <a:lstStyle>
            <a:lvl1pPr marL="0" indent="0" algn="l">
              <a:buNone/>
              <a:defRPr sz="1000" b="1" cap="all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 dirty="0"/>
              <a:t>SUBTITLE OR DATE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521D38FC-6D70-0146-84E1-32B3F0A2D6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40600" y="4568825"/>
            <a:ext cx="1803400" cy="574675"/>
          </a:xfrm>
          <a:prstGeom prst="rect">
            <a:avLst/>
          </a:prstGeom>
        </p:spPr>
      </p:pic>
      <p:sp>
        <p:nvSpPr>
          <p:cNvPr id="9" name="Tijdelijke aanduiding voor tekst 8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990975"/>
            <a:ext cx="9143999" cy="576263"/>
          </a:xfrm>
          <a:solidFill>
            <a:srgbClr val="000000">
              <a:alpha val="25000"/>
            </a:srgbClr>
          </a:solidFill>
          <a:ln>
            <a:noFill/>
          </a:ln>
        </p:spPr>
        <p:txBody>
          <a:bodyPr lIns="756000" anchor="ctr" anchorCtr="0"/>
          <a:lstStyle>
            <a:lvl1pPr>
              <a:defRPr sz="1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Name, Function</a:t>
            </a:r>
          </a:p>
        </p:txBody>
      </p:sp>
      <p:sp>
        <p:nvSpPr>
          <p:cNvPr id="11" name="Tijdelijke aanduiding voor tekst 8"/>
          <p:cNvSpPr>
            <a:spLocks noGrp="1"/>
          </p:cNvSpPr>
          <p:nvPr>
            <p:ph type="body" sz="quarter" idx="14" hasCustomPrompt="1"/>
          </p:nvPr>
        </p:nvSpPr>
        <p:spPr>
          <a:xfrm>
            <a:off x="-6667" y="4567237"/>
            <a:ext cx="7347267" cy="576263"/>
          </a:xfrm>
          <a:solidFill>
            <a:srgbClr val="FFFFFF"/>
          </a:solidFill>
          <a:ln>
            <a:noFill/>
          </a:ln>
        </p:spPr>
        <p:txBody>
          <a:bodyPr lIns="756000" anchor="ctr" anchorCtr="0"/>
          <a:lstStyle>
            <a:lvl1pPr>
              <a:defRPr sz="11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Department, Sub department or Capacity Group</a:t>
            </a:r>
          </a:p>
        </p:txBody>
      </p:sp>
    </p:spTree>
    <p:extLst>
      <p:ext uri="{BB962C8B-B14F-4D97-AF65-F5344CB8AC3E}">
        <p14:creationId xmlns:p14="http://schemas.microsoft.com/office/powerpoint/2010/main" val="2759421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Title in the midd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lack75"/>
          <p:cNvSpPr/>
          <p:nvPr userDrawn="1"/>
        </p:nvSpPr>
        <p:spPr>
          <a:xfrm>
            <a:off x="0" y="1836000"/>
            <a:ext cx="9144000" cy="1080000"/>
          </a:xfrm>
          <a:prstGeom prst="rect">
            <a:avLst/>
          </a:prstGeom>
          <a:solidFill>
            <a:schemeClr val="tx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-1" y="1835549"/>
            <a:ext cx="9143999" cy="792000"/>
          </a:xfrm>
          <a:solidFill>
            <a:schemeClr val="tx2">
              <a:alpha val="50000"/>
            </a:schemeClr>
          </a:solidFill>
        </p:spPr>
        <p:txBody>
          <a:bodyPr lIns="756000" rIns="1962000" anchor="ctr"/>
          <a:lstStyle>
            <a:lvl1pPr algn="l">
              <a:lnSpc>
                <a:spcPts val="2300"/>
              </a:lnSpc>
              <a:defRPr sz="22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Example of a title in the middle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-1" y="2628097"/>
            <a:ext cx="9143999" cy="288000"/>
          </a:xfrm>
          <a:solidFill>
            <a:schemeClr val="tx2">
              <a:alpha val="50000"/>
            </a:schemeClr>
          </a:solidFill>
          <a:ln>
            <a:noFill/>
          </a:ln>
        </p:spPr>
        <p:txBody>
          <a:bodyPr wrap="none" lIns="756000" tIns="18000" rIns="1962000"/>
          <a:lstStyle>
            <a:lvl1pPr marL="0" indent="0" algn="l">
              <a:buNone/>
              <a:defRPr sz="1000" b="1" cap="all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 dirty="0"/>
              <a:t>SUBTITLE OR DATE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521D38FC-6D70-0146-84E1-32B3F0A2D6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40600" y="4568825"/>
            <a:ext cx="1803400" cy="574675"/>
          </a:xfrm>
          <a:prstGeom prst="rect">
            <a:avLst/>
          </a:prstGeom>
        </p:spPr>
      </p:pic>
      <p:sp>
        <p:nvSpPr>
          <p:cNvPr id="9" name="Tijdelijke aanduiding voor tekst 8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990975"/>
            <a:ext cx="9143999" cy="576263"/>
          </a:xfrm>
          <a:solidFill>
            <a:srgbClr val="000000">
              <a:alpha val="25098"/>
            </a:srgbClr>
          </a:solidFill>
          <a:ln>
            <a:noFill/>
          </a:ln>
        </p:spPr>
        <p:txBody>
          <a:bodyPr lIns="756000" anchor="ctr" anchorCtr="0"/>
          <a:lstStyle>
            <a:lvl1pPr>
              <a:defRPr sz="1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Name, Function</a:t>
            </a:r>
          </a:p>
        </p:txBody>
      </p:sp>
      <p:sp>
        <p:nvSpPr>
          <p:cNvPr id="11" name="Tijdelijke aanduiding voor tekst 8"/>
          <p:cNvSpPr>
            <a:spLocks noGrp="1"/>
          </p:cNvSpPr>
          <p:nvPr>
            <p:ph type="body" sz="quarter" idx="14" hasCustomPrompt="1"/>
          </p:nvPr>
        </p:nvSpPr>
        <p:spPr>
          <a:xfrm>
            <a:off x="-6667" y="4567237"/>
            <a:ext cx="7347267" cy="576263"/>
          </a:xfrm>
          <a:solidFill>
            <a:srgbClr val="FFFFFF"/>
          </a:solidFill>
          <a:ln>
            <a:noFill/>
          </a:ln>
        </p:spPr>
        <p:txBody>
          <a:bodyPr lIns="756000" anchor="ctr" anchorCtr="0"/>
          <a:lstStyle>
            <a:lvl1pPr>
              <a:defRPr sz="11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Department, Sub department or Capacity Group</a:t>
            </a:r>
          </a:p>
        </p:txBody>
      </p:sp>
    </p:spTree>
    <p:extLst>
      <p:ext uri="{BB962C8B-B14F-4D97-AF65-F5344CB8AC3E}">
        <p14:creationId xmlns:p14="http://schemas.microsoft.com/office/powerpoint/2010/main" val="2931105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Title in the midd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lack75"/>
          <p:cNvSpPr/>
          <p:nvPr userDrawn="1"/>
        </p:nvSpPr>
        <p:spPr>
          <a:xfrm>
            <a:off x="0" y="1836000"/>
            <a:ext cx="9144000" cy="1080000"/>
          </a:xfrm>
          <a:prstGeom prst="rect">
            <a:avLst/>
          </a:prstGeom>
          <a:solidFill>
            <a:schemeClr val="tx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-1" y="1835549"/>
            <a:ext cx="9143999" cy="792000"/>
          </a:xfrm>
          <a:solidFill>
            <a:schemeClr val="tx2">
              <a:alpha val="50000"/>
            </a:schemeClr>
          </a:solidFill>
        </p:spPr>
        <p:txBody>
          <a:bodyPr lIns="756000" rIns="1962000" anchor="ctr"/>
          <a:lstStyle>
            <a:lvl1pPr algn="l">
              <a:lnSpc>
                <a:spcPts val="2300"/>
              </a:lnSpc>
              <a:defRPr sz="22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Example of a title in the middle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-1" y="2628097"/>
            <a:ext cx="9143999" cy="288000"/>
          </a:xfrm>
          <a:solidFill>
            <a:schemeClr val="tx2">
              <a:alpha val="50000"/>
            </a:schemeClr>
          </a:solidFill>
          <a:ln>
            <a:noFill/>
          </a:ln>
        </p:spPr>
        <p:txBody>
          <a:bodyPr wrap="none" lIns="756000" tIns="18000" rIns="1962000"/>
          <a:lstStyle>
            <a:lvl1pPr marL="0" indent="0" algn="l">
              <a:buNone/>
              <a:defRPr sz="1000" b="1" cap="all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 dirty="0"/>
              <a:t>SUBTITLE OR DATE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521D38FC-6D70-0146-84E1-32B3F0A2D6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40600" y="4568825"/>
            <a:ext cx="1803400" cy="574675"/>
          </a:xfrm>
          <a:prstGeom prst="rect">
            <a:avLst/>
          </a:prstGeom>
        </p:spPr>
      </p:pic>
      <p:sp>
        <p:nvSpPr>
          <p:cNvPr id="9" name="Tijdelijke aanduiding voor tekst 8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990975"/>
            <a:ext cx="9143999" cy="576263"/>
          </a:xfrm>
          <a:solidFill>
            <a:srgbClr val="000000">
              <a:alpha val="25098"/>
            </a:srgbClr>
          </a:solidFill>
          <a:ln>
            <a:noFill/>
          </a:ln>
        </p:spPr>
        <p:txBody>
          <a:bodyPr lIns="756000" anchor="ctr" anchorCtr="0"/>
          <a:lstStyle>
            <a:lvl1pPr>
              <a:defRPr sz="1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Name, Function</a:t>
            </a:r>
          </a:p>
        </p:txBody>
      </p:sp>
      <p:sp>
        <p:nvSpPr>
          <p:cNvPr id="11" name="Tijdelijke aanduiding voor tekst 8"/>
          <p:cNvSpPr>
            <a:spLocks noGrp="1"/>
          </p:cNvSpPr>
          <p:nvPr>
            <p:ph type="body" sz="quarter" idx="14" hasCustomPrompt="1"/>
          </p:nvPr>
        </p:nvSpPr>
        <p:spPr>
          <a:xfrm>
            <a:off x="-6667" y="4567237"/>
            <a:ext cx="7347267" cy="576263"/>
          </a:xfrm>
          <a:solidFill>
            <a:srgbClr val="FFFFFF"/>
          </a:solidFill>
          <a:ln>
            <a:noFill/>
          </a:ln>
        </p:spPr>
        <p:txBody>
          <a:bodyPr lIns="756000" anchor="ctr" anchorCtr="0"/>
          <a:lstStyle>
            <a:lvl1pPr>
              <a:defRPr sz="11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Department, Sub department or Capacity Group</a:t>
            </a:r>
          </a:p>
        </p:txBody>
      </p:sp>
    </p:spTree>
    <p:extLst>
      <p:ext uri="{BB962C8B-B14F-4D97-AF65-F5344CB8AC3E}">
        <p14:creationId xmlns:p14="http://schemas.microsoft.com/office/powerpoint/2010/main" val="1976777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Title at th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lack75"/>
          <p:cNvSpPr/>
          <p:nvPr userDrawn="1"/>
        </p:nvSpPr>
        <p:spPr>
          <a:xfrm>
            <a:off x="0" y="2916000"/>
            <a:ext cx="9144000" cy="1080000"/>
          </a:xfrm>
          <a:prstGeom prst="rect">
            <a:avLst/>
          </a:prstGeom>
          <a:solidFill>
            <a:schemeClr val="tx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-1" y="2915049"/>
            <a:ext cx="9143999" cy="792000"/>
          </a:xfrm>
          <a:solidFill>
            <a:schemeClr val="tx2">
              <a:alpha val="50000"/>
            </a:schemeClr>
          </a:solidFill>
        </p:spPr>
        <p:txBody>
          <a:bodyPr lIns="756000" rIns="1962000" anchor="ctr"/>
          <a:lstStyle>
            <a:lvl1pPr algn="l">
              <a:lnSpc>
                <a:spcPts val="2300"/>
              </a:lnSpc>
              <a:defRPr sz="22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Example of a title at the bottom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-1" y="3708591"/>
            <a:ext cx="9143999" cy="288000"/>
          </a:xfrm>
          <a:solidFill>
            <a:schemeClr val="tx2">
              <a:alpha val="50000"/>
            </a:schemeClr>
          </a:solidFill>
          <a:ln>
            <a:noFill/>
          </a:ln>
        </p:spPr>
        <p:txBody>
          <a:bodyPr wrap="none" lIns="756000" tIns="18000" rIns="1962000"/>
          <a:lstStyle>
            <a:lvl1pPr marL="0" indent="0" algn="l">
              <a:buNone/>
              <a:defRPr sz="1000" b="1" cap="all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 dirty="0"/>
              <a:t>SUBTITLE OR DATE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521D38FC-6D70-0146-84E1-32B3F0A2D6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40600" y="4568825"/>
            <a:ext cx="1803400" cy="574675"/>
          </a:xfrm>
          <a:prstGeom prst="rect">
            <a:avLst/>
          </a:prstGeom>
        </p:spPr>
      </p:pic>
      <p:sp>
        <p:nvSpPr>
          <p:cNvPr id="9" name="Tijdelijke aanduiding voor tekst 8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990975"/>
            <a:ext cx="9143999" cy="576263"/>
          </a:xfrm>
          <a:solidFill>
            <a:srgbClr val="000000">
              <a:alpha val="25098"/>
            </a:srgbClr>
          </a:solidFill>
          <a:ln>
            <a:noFill/>
          </a:ln>
        </p:spPr>
        <p:txBody>
          <a:bodyPr lIns="756000" anchor="ctr" anchorCtr="0"/>
          <a:lstStyle>
            <a:lvl1pPr>
              <a:defRPr sz="1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Name, Function</a:t>
            </a:r>
          </a:p>
        </p:txBody>
      </p:sp>
      <p:sp>
        <p:nvSpPr>
          <p:cNvPr id="11" name="Tijdelijke aanduiding voor tekst 8"/>
          <p:cNvSpPr>
            <a:spLocks noGrp="1"/>
          </p:cNvSpPr>
          <p:nvPr>
            <p:ph type="body" sz="quarter" idx="14" hasCustomPrompt="1"/>
          </p:nvPr>
        </p:nvSpPr>
        <p:spPr>
          <a:xfrm>
            <a:off x="-6667" y="4567237"/>
            <a:ext cx="7347267" cy="576263"/>
          </a:xfrm>
          <a:solidFill>
            <a:srgbClr val="FFFFFF"/>
          </a:solidFill>
          <a:ln>
            <a:noFill/>
          </a:ln>
        </p:spPr>
        <p:txBody>
          <a:bodyPr lIns="756000" anchor="ctr" anchorCtr="0"/>
          <a:lstStyle>
            <a:lvl1pPr>
              <a:defRPr sz="11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Department, Sub department or Capacity Group</a:t>
            </a:r>
          </a:p>
        </p:txBody>
      </p:sp>
    </p:spTree>
    <p:extLst>
      <p:ext uri="{BB962C8B-B14F-4D97-AF65-F5344CB8AC3E}">
        <p14:creationId xmlns:p14="http://schemas.microsoft.com/office/powerpoint/2010/main" val="2419759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 slide">
    <p:bg>
      <p:bgPr>
        <a:solidFill>
          <a:srgbClr val="EE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This is an example of a 27 </a:t>
            </a:r>
            <a:r>
              <a:rPr lang="en-GB" dirty="0" err="1"/>
              <a:t>pt</a:t>
            </a:r>
            <a:r>
              <a:rPr lang="en-GB" dirty="0"/>
              <a:t> headline with 27 </a:t>
            </a:r>
            <a:r>
              <a:rPr lang="en-GB" dirty="0" err="1"/>
              <a:t>pt</a:t>
            </a:r>
            <a:r>
              <a:rPr lang="en-GB" dirty="0"/>
              <a:t> line spacing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pPr lvl="0"/>
            <a:r>
              <a:rPr lang="en-GB" dirty="0"/>
              <a:t>Click to enter text</a:t>
            </a:r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2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67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-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8825" y="585793"/>
            <a:ext cx="3595688" cy="732238"/>
          </a:xfrm>
        </p:spPr>
        <p:txBody>
          <a:bodyPr/>
          <a:lstStyle>
            <a:lvl1pPr>
              <a:lnSpc>
                <a:spcPct val="100000"/>
              </a:lnSpc>
              <a:defRPr sz="1950" b="0" baseline="0"/>
            </a:lvl1pPr>
          </a:lstStyle>
          <a:p>
            <a:r>
              <a:rPr lang="en-GB" dirty="0"/>
              <a:t>This is an example of 19,5 </a:t>
            </a:r>
            <a:r>
              <a:rPr lang="en-GB" dirty="0" err="1"/>
              <a:t>pt</a:t>
            </a:r>
            <a:r>
              <a:rPr lang="en-GB" dirty="0"/>
              <a:t> text with single line spacing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755650" y="1295401"/>
            <a:ext cx="3598863" cy="29337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dirty="0"/>
              <a:t>Click to enter text</a:t>
            </a:r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2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3606" y="1296000"/>
            <a:ext cx="3595688" cy="293310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dirty="0"/>
              <a:t>Click to enter text</a:t>
            </a:r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2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4714875" y="586800"/>
            <a:ext cx="3604419" cy="732238"/>
          </a:xfrm>
        </p:spPr>
        <p:txBody>
          <a:bodyPr anchor="t"/>
          <a:lstStyle>
            <a:lvl1pPr marL="0" indent="0">
              <a:buNone/>
              <a:defRPr lang="nl-NL" sz="1950" b="0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 dirty="0"/>
              <a:t>Click to enter text</a:t>
            </a:r>
          </a:p>
        </p:txBody>
      </p:sp>
    </p:spTree>
    <p:extLst>
      <p:ext uri="{BB962C8B-B14F-4D97-AF65-F5344CB8AC3E}">
        <p14:creationId xmlns:p14="http://schemas.microsoft.com/office/powerpoint/2010/main" val="2129915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2 text -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6000" y="586800"/>
            <a:ext cx="3600000" cy="732238"/>
          </a:xfrm>
        </p:spPr>
        <p:txBody>
          <a:bodyPr/>
          <a:lstStyle>
            <a:lvl1pPr>
              <a:lnSpc>
                <a:spcPct val="100000"/>
              </a:lnSpc>
              <a:defRPr sz="1950" b="0" baseline="0"/>
            </a:lvl1pPr>
          </a:lstStyle>
          <a:p>
            <a:r>
              <a:rPr lang="en-GB" dirty="0"/>
              <a:t>This is an example of 19,5 </a:t>
            </a:r>
            <a:r>
              <a:rPr lang="en-GB" dirty="0" err="1"/>
              <a:t>pt</a:t>
            </a:r>
            <a:r>
              <a:rPr lang="en-GB" dirty="0"/>
              <a:t> text with single line spacing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755650" y="1295401"/>
            <a:ext cx="3598863" cy="29337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dirty="0"/>
              <a:t>Click to enter text</a:t>
            </a:r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2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0" name="Tijdelijke aanduiding voor afbeelding 9"/>
          <p:cNvSpPr>
            <a:spLocks noGrp="1"/>
          </p:cNvSpPr>
          <p:nvPr>
            <p:ph type="pic" sz="quarter" idx="13" hasCustomPrompt="1"/>
          </p:nvPr>
        </p:nvSpPr>
        <p:spPr>
          <a:xfrm>
            <a:off x="4714875" y="0"/>
            <a:ext cx="4429125" cy="4567238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Click to insert image</a:t>
            </a:r>
          </a:p>
        </p:txBody>
      </p:sp>
    </p:spTree>
    <p:extLst>
      <p:ext uri="{BB962C8B-B14F-4D97-AF65-F5344CB8AC3E}">
        <p14:creationId xmlns:p14="http://schemas.microsoft.com/office/powerpoint/2010/main" val="1268255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text - 1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6000" y="586800"/>
            <a:ext cx="4910138" cy="732238"/>
          </a:xfrm>
        </p:spPr>
        <p:txBody>
          <a:bodyPr/>
          <a:lstStyle>
            <a:lvl1pPr>
              <a:lnSpc>
                <a:spcPct val="100000"/>
              </a:lnSpc>
              <a:defRPr sz="1950" b="0" baseline="0"/>
            </a:lvl1pPr>
          </a:lstStyle>
          <a:p>
            <a:r>
              <a:rPr lang="en-GB" dirty="0"/>
              <a:t>This is an example of 19,5 </a:t>
            </a:r>
            <a:r>
              <a:rPr lang="en-GB" dirty="0" err="1"/>
              <a:t>pt</a:t>
            </a:r>
            <a:r>
              <a:rPr lang="en-GB" dirty="0"/>
              <a:t> text with single line spacing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755650" y="1295401"/>
            <a:ext cx="4913313" cy="29337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dirty="0"/>
              <a:t>Click to enter text</a:t>
            </a:r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2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0" name="Tijdelijke aanduiding voor afbeelding 9"/>
          <p:cNvSpPr>
            <a:spLocks noGrp="1"/>
          </p:cNvSpPr>
          <p:nvPr>
            <p:ph type="pic" sz="quarter" idx="13" hasCustomPrompt="1"/>
          </p:nvPr>
        </p:nvSpPr>
        <p:spPr>
          <a:xfrm>
            <a:off x="6046788" y="0"/>
            <a:ext cx="3097212" cy="4567238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Click to insert image</a:t>
            </a:r>
          </a:p>
        </p:txBody>
      </p:sp>
    </p:spTree>
    <p:extLst>
      <p:ext uri="{BB962C8B-B14F-4D97-AF65-F5344CB8AC3E}">
        <p14:creationId xmlns:p14="http://schemas.microsoft.com/office/powerpoint/2010/main" val="2462213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+ image/movie 16: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none"/>
          <a:lstStyle/>
          <a:p>
            <a:r>
              <a:rPr lang="en-GB" dirty="0"/>
              <a:t>This is an example of a 27 </a:t>
            </a:r>
            <a:r>
              <a:rPr lang="en-GB" dirty="0" err="1"/>
              <a:t>pt</a:t>
            </a:r>
            <a:r>
              <a:rPr lang="en-GB" dirty="0"/>
              <a:t> headline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0" name="Tijdelijke aanduiding voor inhoud 9"/>
          <p:cNvSpPr>
            <a:spLocks noGrp="1" noChangeAspect="1"/>
          </p:cNvSpPr>
          <p:nvPr>
            <p:ph sz="quarter" idx="13" hasCustomPrompt="1"/>
          </p:nvPr>
        </p:nvSpPr>
        <p:spPr>
          <a:xfrm>
            <a:off x="1889125" y="1079501"/>
            <a:ext cx="5292725" cy="2977200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GB" dirty="0"/>
              <a:t>Click icon to insert 16x9 image or movie</a:t>
            </a:r>
          </a:p>
        </p:txBody>
      </p:sp>
      <p:sp>
        <p:nvSpPr>
          <p:cNvPr id="12" name="Tijdelijke aanduiding voor tekst 11"/>
          <p:cNvSpPr>
            <a:spLocks noGrp="1"/>
          </p:cNvSpPr>
          <p:nvPr>
            <p:ph type="body" sz="quarter" idx="14" hasCustomPrompt="1"/>
          </p:nvPr>
        </p:nvSpPr>
        <p:spPr>
          <a:xfrm>
            <a:off x="1889125" y="4106268"/>
            <a:ext cx="5292725" cy="165100"/>
          </a:xfrm>
        </p:spPr>
        <p:txBody>
          <a:bodyPr/>
          <a:lstStyle>
            <a:lvl1pPr>
              <a:defRPr sz="1100" i="1"/>
            </a:lvl1pPr>
          </a:lstStyle>
          <a:p>
            <a:pPr lvl="0"/>
            <a:r>
              <a:rPr lang="en-GB" dirty="0"/>
              <a:t>Click to insert Caption under image or movie</a:t>
            </a:r>
          </a:p>
        </p:txBody>
      </p:sp>
    </p:spTree>
    <p:extLst>
      <p:ext uri="{BB962C8B-B14F-4D97-AF65-F5344CB8AC3E}">
        <p14:creationId xmlns:p14="http://schemas.microsoft.com/office/powerpoint/2010/main" val="414117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A 27pt headline on a slide with three images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58824" y="1306642"/>
            <a:ext cx="2084389" cy="636458"/>
          </a:xfrm>
        </p:spPr>
        <p:txBody>
          <a:bodyPr/>
          <a:lstStyle>
            <a:lvl1pPr>
              <a:defRPr sz="1650"/>
            </a:lvl1pPr>
          </a:lstStyle>
          <a:p>
            <a:pPr lvl="0"/>
            <a:r>
              <a:rPr lang="en-GB" dirty="0"/>
              <a:t>Click to enter text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3490913" y="1302661"/>
            <a:ext cx="2084389" cy="636458"/>
          </a:xfrm>
        </p:spPr>
        <p:txBody>
          <a:bodyPr/>
          <a:lstStyle>
            <a:lvl1pPr>
              <a:defRPr sz="1650"/>
            </a:lvl1pPr>
          </a:lstStyle>
          <a:p>
            <a:pPr lvl="0"/>
            <a:r>
              <a:rPr lang="en-GB" dirty="0"/>
              <a:t>Click to enter text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4" hasCustomPrompt="1"/>
          </p:nvPr>
        </p:nvSpPr>
        <p:spPr>
          <a:xfrm>
            <a:off x="6235414" y="1302661"/>
            <a:ext cx="2084389" cy="636458"/>
          </a:xfrm>
        </p:spPr>
        <p:txBody>
          <a:bodyPr/>
          <a:lstStyle>
            <a:lvl1pPr>
              <a:defRPr sz="1650"/>
            </a:lvl1pPr>
          </a:lstStyle>
          <a:p>
            <a:pPr lvl="0"/>
            <a:r>
              <a:rPr lang="en-GB" dirty="0"/>
              <a:t>Click to enter text</a:t>
            </a:r>
          </a:p>
        </p:txBody>
      </p:sp>
      <p:sp>
        <p:nvSpPr>
          <p:cNvPr id="10" name="Tijdelijke aanduiding voor afbeelding 9"/>
          <p:cNvSpPr>
            <a:spLocks noGrp="1"/>
          </p:cNvSpPr>
          <p:nvPr>
            <p:ph type="pic" sz="quarter" idx="15" hasCustomPrompt="1"/>
          </p:nvPr>
        </p:nvSpPr>
        <p:spPr>
          <a:xfrm>
            <a:off x="755650" y="1943101"/>
            <a:ext cx="2087563" cy="2625298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dirty="0"/>
              <a:t>Click to insert image</a:t>
            </a:r>
          </a:p>
        </p:txBody>
      </p:sp>
      <p:sp>
        <p:nvSpPr>
          <p:cNvPr id="11" name="Tijdelijke aanduiding voor afbeelding 9"/>
          <p:cNvSpPr>
            <a:spLocks noGrp="1"/>
          </p:cNvSpPr>
          <p:nvPr>
            <p:ph type="pic" sz="quarter" idx="16" hasCustomPrompt="1"/>
          </p:nvPr>
        </p:nvSpPr>
        <p:spPr>
          <a:xfrm>
            <a:off x="3487739" y="1943101"/>
            <a:ext cx="2087563" cy="2625298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Click to insert image</a:t>
            </a:r>
          </a:p>
          <a:p>
            <a:endParaRPr lang="en-GB" dirty="0"/>
          </a:p>
        </p:txBody>
      </p:sp>
      <p:sp>
        <p:nvSpPr>
          <p:cNvPr id="12" name="Tijdelijke aanduiding voor afbeelding 9"/>
          <p:cNvSpPr>
            <a:spLocks noGrp="1"/>
          </p:cNvSpPr>
          <p:nvPr>
            <p:ph type="pic" sz="quarter" idx="17" hasCustomPrompt="1"/>
          </p:nvPr>
        </p:nvSpPr>
        <p:spPr>
          <a:xfrm>
            <a:off x="6235414" y="1943101"/>
            <a:ext cx="2087563" cy="2625298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Click to insert image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740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2 image - 1/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23518" y="586800"/>
            <a:ext cx="3600000" cy="732238"/>
          </a:xfrm>
        </p:spPr>
        <p:txBody>
          <a:bodyPr/>
          <a:lstStyle>
            <a:lvl1pPr>
              <a:lnSpc>
                <a:spcPct val="100000"/>
              </a:lnSpc>
              <a:defRPr sz="1950" b="0" baseline="0"/>
            </a:lvl1pPr>
          </a:lstStyle>
          <a:p>
            <a:r>
              <a:rPr lang="en-GB" dirty="0"/>
              <a:t>This is an example of 19,5 </a:t>
            </a:r>
            <a:r>
              <a:rPr lang="en-GB" dirty="0" err="1"/>
              <a:t>pt</a:t>
            </a:r>
            <a:r>
              <a:rPr lang="en-GB" dirty="0"/>
              <a:t> text with single line spacing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720343" y="1295401"/>
            <a:ext cx="3598863" cy="29337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dirty="0"/>
              <a:t>Click to enter text</a:t>
            </a:r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2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0" name="Tijdelijke aanduiding voor afbeelding 9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4354513" cy="4567238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Click to insert image</a:t>
            </a:r>
          </a:p>
        </p:txBody>
      </p:sp>
    </p:spTree>
    <p:extLst>
      <p:ext uri="{BB962C8B-B14F-4D97-AF65-F5344CB8AC3E}">
        <p14:creationId xmlns:p14="http://schemas.microsoft.com/office/powerpoint/2010/main" val="3304439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image - 2/3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494405" y="586800"/>
            <a:ext cx="4820920" cy="732238"/>
          </a:xfrm>
        </p:spPr>
        <p:txBody>
          <a:bodyPr/>
          <a:lstStyle>
            <a:lvl1pPr>
              <a:lnSpc>
                <a:spcPct val="100000"/>
              </a:lnSpc>
              <a:defRPr sz="1950" b="0" baseline="0"/>
            </a:lvl1pPr>
          </a:lstStyle>
          <a:p>
            <a:r>
              <a:rPr lang="en-GB" dirty="0"/>
              <a:t>This is an example of 19,5 </a:t>
            </a:r>
            <a:r>
              <a:rPr lang="en-GB" dirty="0" err="1"/>
              <a:t>pt</a:t>
            </a:r>
            <a:r>
              <a:rPr lang="en-GB" dirty="0"/>
              <a:t> text with single line spacing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491230" y="1295401"/>
            <a:ext cx="4824095" cy="2933700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GB" dirty="0"/>
              <a:t>Click to enter text</a:t>
            </a:r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2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0" name="Tijdelijke aanduiding voor afbeelding 9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3022600" cy="4567238"/>
          </a:xfrm>
        </p:spPr>
        <p:txBody>
          <a:bodyPr/>
          <a:lstStyle/>
          <a:p>
            <a:r>
              <a:rPr lang="en-GB" dirty="0"/>
              <a:t>Click to insert image</a:t>
            </a:r>
          </a:p>
        </p:txBody>
      </p:sp>
    </p:spTree>
    <p:extLst>
      <p:ext uri="{BB962C8B-B14F-4D97-AF65-F5344CB8AC3E}">
        <p14:creationId xmlns:p14="http://schemas.microsoft.com/office/powerpoint/2010/main" val="2502878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Title at th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lack75"/>
          <p:cNvSpPr/>
          <p:nvPr userDrawn="1"/>
        </p:nvSpPr>
        <p:spPr>
          <a:xfrm>
            <a:off x="0" y="2916000"/>
            <a:ext cx="9144000" cy="1080000"/>
          </a:xfrm>
          <a:prstGeom prst="rect">
            <a:avLst/>
          </a:prstGeom>
          <a:solidFill>
            <a:schemeClr val="tx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-1" y="2915049"/>
            <a:ext cx="9143999" cy="792000"/>
          </a:xfrm>
          <a:solidFill>
            <a:schemeClr val="tx2">
              <a:alpha val="50000"/>
            </a:schemeClr>
          </a:solidFill>
        </p:spPr>
        <p:txBody>
          <a:bodyPr lIns="756000" rIns="1962000" anchor="ctr"/>
          <a:lstStyle>
            <a:lvl1pPr algn="l">
              <a:lnSpc>
                <a:spcPts val="2300"/>
              </a:lnSpc>
              <a:defRPr sz="22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Example of a title at the bottom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-1" y="3708591"/>
            <a:ext cx="9143999" cy="288000"/>
          </a:xfrm>
          <a:solidFill>
            <a:schemeClr val="tx2">
              <a:alpha val="50000"/>
            </a:schemeClr>
          </a:solidFill>
          <a:ln>
            <a:noFill/>
          </a:ln>
        </p:spPr>
        <p:txBody>
          <a:bodyPr wrap="none" lIns="756000" tIns="18000" rIns="1962000"/>
          <a:lstStyle>
            <a:lvl1pPr marL="0" indent="0" algn="l">
              <a:buNone/>
              <a:defRPr sz="1000" b="1" cap="all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 dirty="0"/>
              <a:t>SUBTITLE OR DATE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521D38FC-6D70-0146-84E1-32B3F0A2D6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40600" y="4568825"/>
            <a:ext cx="1803400" cy="574675"/>
          </a:xfrm>
          <a:prstGeom prst="rect">
            <a:avLst/>
          </a:prstGeom>
        </p:spPr>
      </p:pic>
      <p:sp>
        <p:nvSpPr>
          <p:cNvPr id="9" name="Tijdelijke aanduiding voor tekst 8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990975"/>
            <a:ext cx="9143999" cy="576263"/>
          </a:xfrm>
          <a:solidFill>
            <a:srgbClr val="000000">
              <a:alpha val="25098"/>
            </a:srgbClr>
          </a:solidFill>
          <a:ln>
            <a:noFill/>
          </a:ln>
        </p:spPr>
        <p:txBody>
          <a:bodyPr lIns="756000" anchor="ctr" anchorCtr="0"/>
          <a:lstStyle>
            <a:lvl1pPr>
              <a:defRPr sz="1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Name, Function</a:t>
            </a:r>
          </a:p>
        </p:txBody>
      </p:sp>
      <p:sp>
        <p:nvSpPr>
          <p:cNvPr id="11" name="Tijdelijke aanduiding voor tekst 8"/>
          <p:cNvSpPr>
            <a:spLocks noGrp="1"/>
          </p:cNvSpPr>
          <p:nvPr>
            <p:ph type="body" sz="quarter" idx="14" hasCustomPrompt="1"/>
          </p:nvPr>
        </p:nvSpPr>
        <p:spPr>
          <a:xfrm>
            <a:off x="-6667" y="4567237"/>
            <a:ext cx="7347267" cy="576263"/>
          </a:xfrm>
          <a:solidFill>
            <a:srgbClr val="FFFFFF"/>
          </a:solidFill>
          <a:ln>
            <a:noFill/>
          </a:ln>
        </p:spPr>
        <p:txBody>
          <a:bodyPr lIns="756000" anchor="ctr" anchorCtr="0"/>
          <a:lstStyle>
            <a:lvl1pPr>
              <a:defRPr sz="11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Department, Sub department or Capacity Group</a:t>
            </a:r>
          </a:p>
        </p:txBody>
      </p:sp>
    </p:spTree>
    <p:extLst>
      <p:ext uri="{BB962C8B-B14F-4D97-AF65-F5344CB8AC3E}">
        <p14:creationId xmlns:p14="http://schemas.microsoft.com/office/powerpoint/2010/main" val="223749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+ full screen dark image"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8825" y="518400"/>
            <a:ext cx="7556500" cy="733827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This is an example of a white headline on a full screen, dark image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27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+ full screen light imag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8825" y="518400"/>
            <a:ext cx="7556500" cy="73382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This is an example of a black headline on a full screen, light image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3651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8825" y="518400"/>
            <a:ext cx="7556500" cy="73382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This is an example of a black headline on a white background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7" name="Rechte verbindingslijn 6"/>
          <p:cNvCxnSpPr/>
          <p:nvPr userDrawn="1"/>
        </p:nvCxnSpPr>
        <p:spPr>
          <a:xfrm>
            <a:off x="0" y="4563782"/>
            <a:ext cx="9144000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jdelijke aanduiding voor afbeelding 8"/>
          <p:cNvSpPr>
            <a:spLocks noGrp="1"/>
          </p:cNvSpPr>
          <p:nvPr>
            <p:ph type="pic" sz="quarter" idx="13" hasCustomPrompt="1"/>
          </p:nvPr>
        </p:nvSpPr>
        <p:spPr>
          <a:xfrm>
            <a:off x="1890000" y="1299075"/>
            <a:ext cx="5292725" cy="2977200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Click to insert image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5080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carlet background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This is an example of a 27 </a:t>
            </a:r>
            <a:r>
              <a:rPr lang="en-GB" dirty="0" err="1"/>
              <a:t>pt</a:t>
            </a:r>
            <a:r>
              <a:rPr lang="en-GB" dirty="0"/>
              <a:t> headline with 27 </a:t>
            </a:r>
            <a:r>
              <a:rPr lang="en-GB" dirty="0" err="1"/>
              <a:t>pt</a:t>
            </a:r>
            <a:r>
              <a:rPr lang="en-GB" dirty="0"/>
              <a:t> line spacing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enter text</a:t>
            </a:r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2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2113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5650" y="586800"/>
            <a:ext cx="7563556" cy="516339"/>
          </a:xfrm>
        </p:spPr>
        <p:txBody>
          <a:bodyPr wrap="none"/>
          <a:lstStyle>
            <a:lvl1pPr>
              <a:lnSpc>
                <a:spcPct val="100000"/>
              </a:lnSpc>
              <a:defRPr sz="1950" b="0" baseline="0"/>
            </a:lvl1pPr>
          </a:lstStyle>
          <a:p>
            <a:r>
              <a:rPr lang="en-US" dirty="0"/>
              <a:t>Sample slide with table and text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755651" y="2638425"/>
            <a:ext cx="7563556" cy="15906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dirty="0"/>
              <a:t>Click to enter text</a:t>
            </a:r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2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8" name="Tijdelijke aanduiding voor tabel 7"/>
          <p:cNvSpPr>
            <a:spLocks noGrp="1"/>
          </p:cNvSpPr>
          <p:nvPr>
            <p:ph type="tbl" sz="quarter" idx="13" hasCustomPrompt="1"/>
          </p:nvPr>
        </p:nvSpPr>
        <p:spPr>
          <a:xfrm>
            <a:off x="755650" y="1079501"/>
            <a:ext cx="7559675" cy="115200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Click to insert table</a:t>
            </a:r>
          </a:p>
        </p:txBody>
      </p:sp>
    </p:spTree>
    <p:extLst>
      <p:ext uri="{BB962C8B-B14F-4D97-AF65-F5344CB8AC3E}">
        <p14:creationId xmlns:p14="http://schemas.microsoft.com/office/powerpoint/2010/main" val="941539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5650" y="586800"/>
            <a:ext cx="7563556" cy="516339"/>
          </a:xfrm>
        </p:spPr>
        <p:txBody>
          <a:bodyPr wrap="none"/>
          <a:lstStyle>
            <a:lvl1pPr>
              <a:lnSpc>
                <a:spcPct val="100000"/>
              </a:lnSpc>
              <a:defRPr sz="1950" b="0" baseline="0"/>
            </a:lvl1pPr>
          </a:lstStyle>
          <a:p>
            <a:r>
              <a:rPr lang="en-GB" dirty="0"/>
              <a:t>Example chart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9" name="Tijdelijke aanduiding voor grafiek 8"/>
          <p:cNvSpPr>
            <a:spLocks noGrp="1"/>
          </p:cNvSpPr>
          <p:nvPr>
            <p:ph type="chart" sz="quarter" idx="13" hasCustomPrompt="1"/>
          </p:nvPr>
        </p:nvSpPr>
        <p:spPr>
          <a:xfrm>
            <a:off x="755650" y="1079500"/>
            <a:ext cx="7559675" cy="314960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Click to insert chart</a:t>
            </a:r>
          </a:p>
        </p:txBody>
      </p:sp>
    </p:spTree>
    <p:extLst>
      <p:ext uri="{BB962C8B-B14F-4D97-AF65-F5344CB8AC3E}">
        <p14:creationId xmlns:p14="http://schemas.microsoft.com/office/powerpoint/2010/main" val="48906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resentatie Titel transpara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hoek 14"/>
          <p:cNvSpPr/>
          <p:nvPr userDrawn="1"/>
        </p:nvSpPr>
        <p:spPr>
          <a:xfrm>
            <a:off x="0" y="4104401"/>
            <a:ext cx="9144000" cy="1039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1" name="Faculty or Service 10"/>
          <p:cNvSpPr>
            <a:spLocks noGrp="1"/>
          </p:cNvSpPr>
          <p:nvPr>
            <p:ph type="body" sz="quarter" idx="10" hasCustomPrompt="1"/>
          </p:nvPr>
        </p:nvSpPr>
        <p:spPr>
          <a:xfrm>
            <a:off x="612000" y="4738371"/>
            <a:ext cx="7924800" cy="244078"/>
          </a:xfrm>
        </p:spPr>
        <p:txBody>
          <a:bodyPr/>
          <a:lstStyle>
            <a:lvl1pPr>
              <a:defRPr sz="1200"/>
            </a:lvl1pPr>
          </a:lstStyle>
          <a:p>
            <a:pPr lvl="0"/>
            <a:r>
              <a:rPr lang="en-US" dirty="0"/>
              <a:t>Department, Sub department or Capacity group</a:t>
            </a:r>
          </a:p>
        </p:txBody>
      </p:sp>
      <p:pic>
        <p:nvPicPr>
          <p:cNvPr id="14" name="HeaderLogoTUe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9820" y="63254"/>
            <a:ext cx="2227942" cy="606200"/>
          </a:xfrm>
          <a:prstGeom prst="rect">
            <a:avLst/>
          </a:prstGeom>
        </p:spPr>
      </p:pic>
      <p:sp>
        <p:nvSpPr>
          <p:cNvPr id="13" name="Tijdelijke aanduiding voor afbeelding 12"/>
          <p:cNvSpPr>
            <a:spLocks noGrp="1"/>
          </p:cNvSpPr>
          <p:nvPr>
            <p:ph type="pic" sz="quarter" idx="11" hasCustomPrompt="1"/>
          </p:nvPr>
        </p:nvSpPr>
        <p:spPr>
          <a:xfrm>
            <a:off x="-1" y="685801"/>
            <a:ext cx="9144001" cy="3884612"/>
          </a:xfrm>
          <a:solidFill>
            <a:srgbClr val="F1EFEF"/>
          </a:solidFill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Image</a:t>
            </a:r>
          </a:p>
        </p:txBody>
      </p:sp>
      <p:sp>
        <p:nvSpPr>
          <p:cNvPr id="6" name="Name Function 5"/>
          <p:cNvSpPr>
            <a:spLocks noGrp="1"/>
          </p:cNvSpPr>
          <p:nvPr>
            <p:ph type="body" sz="quarter" idx="12" hasCustomPrompt="1"/>
          </p:nvPr>
        </p:nvSpPr>
        <p:spPr>
          <a:xfrm>
            <a:off x="-1" y="3943350"/>
            <a:ext cx="9144000" cy="627063"/>
          </a:xfrm>
          <a:solidFill>
            <a:schemeClr val="tx2">
              <a:alpha val="70000"/>
            </a:schemeClr>
          </a:solidFill>
        </p:spPr>
        <p:txBody>
          <a:bodyPr lIns="608400" rIns="608400" bIns="262800" anchor="b" anchorCtr="0"/>
          <a:lstStyle>
            <a:lvl1pPr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 sz="1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Name, Function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1" y="3699001"/>
            <a:ext cx="9144001" cy="244349"/>
          </a:xfrm>
          <a:solidFill>
            <a:schemeClr val="tx2">
              <a:alpha val="70000"/>
            </a:schemeClr>
          </a:solidFill>
        </p:spPr>
        <p:txBody>
          <a:bodyPr lIns="608400" rIns="608400"/>
          <a:lstStyle>
            <a:lvl1pPr marL="0" indent="0" algn="l">
              <a:buNone/>
              <a:defRPr sz="1500" b="1">
                <a:solidFill>
                  <a:schemeClr val="bg1"/>
                </a:solidFill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en-US" dirty="0"/>
              <a:t>Subtitle of the presentation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0" y="2850357"/>
            <a:ext cx="9144000" cy="848643"/>
          </a:xfrm>
          <a:solidFill>
            <a:schemeClr val="tx2">
              <a:alpha val="70000"/>
            </a:schemeClr>
          </a:solidFill>
        </p:spPr>
        <p:txBody>
          <a:bodyPr lIns="612000" tIns="306000" rIns="612000" anchor="t"/>
          <a:lstStyle>
            <a:lvl1pPr algn="l">
              <a:lnSpc>
                <a:spcPts val="2250"/>
              </a:lnSpc>
              <a:defRPr sz="225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the presentation over two lines</a:t>
            </a:r>
          </a:p>
        </p:txBody>
      </p:sp>
    </p:spTree>
    <p:extLst>
      <p:ext uri="{BB962C8B-B14F-4D97-AF65-F5344CB8AC3E}">
        <p14:creationId xmlns:p14="http://schemas.microsoft.com/office/powerpoint/2010/main" val="361718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This is an example of a 27 </a:t>
            </a:r>
            <a:r>
              <a:rPr lang="en-GB" dirty="0" err="1"/>
              <a:t>pt</a:t>
            </a:r>
            <a:r>
              <a:rPr lang="en-GB" dirty="0"/>
              <a:t> headline with 27 </a:t>
            </a:r>
            <a:r>
              <a:rPr lang="en-GB" dirty="0" err="1"/>
              <a:t>pt</a:t>
            </a:r>
            <a:r>
              <a:rPr lang="en-GB" dirty="0"/>
              <a:t> line spacing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pPr lvl="0"/>
            <a:r>
              <a:rPr lang="en-GB" dirty="0"/>
              <a:t>Click to enter text</a:t>
            </a:r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2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4838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-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8825" y="585793"/>
            <a:ext cx="3595688" cy="732238"/>
          </a:xfrm>
        </p:spPr>
        <p:txBody>
          <a:bodyPr/>
          <a:lstStyle>
            <a:lvl1pPr>
              <a:lnSpc>
                <a:spcPct val="100000"/>
              </a:lnSpc>
              <a:defRPr sz="1950" b="0" baseline="0"/>
            </a:lvl1pPr>
          </a:lstStyle>
          <a:p>
            <a:r>
              <a:rPr lang="en-GB" dirty="0"/>
              <a:t>This is an example of 19,5 </a:t>
            </a:r>
            <a:r>
              <a:rPr lang="en-GB" dirty="0" err="1"/>
              <a:t>pt</a:t>
            </a:r>
            <a:r>
              <a:rPr lang="en-GB" dirty="0"/>
              <a:t> text with single line spacing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755650" y="1295401"/>
            <a:ext cx="3598863" cy="29337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dirty="0"/>
              <a:t>Click to enter text</a:t>
            </a:r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2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3606" y="1296000"/>
            <a:ext cx="3595688" cy="293310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dirty="0"/>
              <a:t>Click to enter text</a:t>
            </a:r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2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4714875" y="586800"/>
            <a:ext cx="3604419" cy="732238"/>
          </a:xfrm>
        </p:spPr>
        <p:txBody>
          <a:bodyPr anchor="t"/>
          <a:lstStyle>
            <a:lvl1pPr marL="0" indent="0">
              <a:buNone/>
              <a:defRPr lang="nl-NL" sz="1950" b="0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 dirty="0"/>
              <a:t>Click to enter text</a:t>
            </a:r>
          </a:p>
        </p:txBody>
      </p:sp>
    </p:spTree>
    <p:extLst>
      <p:ext uri="{BB962C8B-B14F-4D97-AF65-F5344CB8AC3E}">
        <p14:creationId xmlns:p14="http://schemas.microsoft.com/office/powerpoint/2010/main" val="168240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2 text -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6000" y="586800"/>
            <a:ext cx="3600000" cy="732238"/>
          </a:xfrm>
        </p:spPr>
        <p:txBody>
          <a:bodyPr/>
          <a:lstStyle>
            <a:lvl1pPr>
              <a:lnSpc>
                <a:spcPct val="100000"/>
              </a:lnSpc>
              <a:defRPr sz="1950" b="0" baseline="0"/>
            </a:lvl1pPr>
          </a:lstStyle>
          <a:p>
            <a:r>
              <a:rPr lang="en-GB" dirty="0"/>
              <a:t>This is an example of 19,5 </a:t>
            </a:r>
            <a:r>
              <a:rPr lang="en-GB" dirty="0" err="1"/>
              <a:t>pt</a:t>
            </a:r>
            <a:r>
              <a:rPr lang="en-GB" dirty="0"/>
              <a:t> text with single line spacing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755650" y="1295401"/>
            <a:ext cx="3598863" cy="29337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dirty="0"/>
              <a:t>Click to enter text</a:t>
            </a:r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2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0" name="Tijdelijke aanduiding voor afbeelding 9"/>
          <p:cNvSpPr>
            <a:spLocks noGrp="1"/>
          </p:cNvSpPr>
          <p:nvPr>
            <p:ph type="pic" sz="quarter" idx="13" hasCustomPrompt="1"/>
          </p:nvPr>
        </p:nvSpPr>
        <p:spPr>
          <a:xfrm>
            <a:off x="4714875" y="0"/>
            <a:ext cx="4429125" cy="4567238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Click to insert image</a:t>
            </a:r>
          </a:p>
        </p:txBody>
      </p:sp>
    </p:spTree>
    <p:extLst>
      <p:ext uri="{BB962C8B-B14F-4D97-AF65-F5344CB8AC3E}">
        <p14:creationId xmlns:p14="http://schemas.microsoft.com/office/powerpoint/2010/main" val="981543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text - 1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6000" y="586800"/>
            <a:ext cx="4910138" cy="732238"/>
          </a:xfrm>
        </p:spPr>
        <p:txBody>
          <a:bodyPr/>
          <a:lstStyle>
            <a:lvl1pPr>
              <a:lnSpc>
                <a:spcPct val="100000"/>
              </a:lnSpc>
              <a:defRPr sz="1950" b="0" baseline="0"/>
            </a:lvl1pPr>
          </a:lstStyle>
          <a:p>
            <a:r>
              <a:rPr lang="en-GB" dirty="0"/>
              <a:t>This is an example of 19,5 </a:t>
            </a:r>
            <a:r>
              <a:rPr lang="en-GB" dirty="0" err="1"/>
              <a:t>pt</a:t>
            </a:r>
            <a:r>
              <a:rPr lang="en-GB" dirty="0"/>
              <a:t> text with single line spacing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755650" y="1295401"/>
            <a:ext cx="4913313" cy="29337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dirty="0"/>
              <a:t>Click to enter text</a:t>
            </a:r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2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0" name="Tijdelijke aanduiding voor afbeelding 9"/>
          <p:cNvSpPr>
            <a:spLocks noGrp="1"/>
          </p:cNvSpPr>
          <p:nvPr>
            <p:ph type="pic" sz="quarter" idx="13" hasCustomPrompt="1"/>
          </p:nvPr>
        </p:nvSpPr>
        <p:spPr>
          <a:xfrm>
            <a:off x="6046788" y="0"/>
            <a:ext cx="3097212" cy="4567238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Click to insert image</a:t>
            </a:r>
          </a:p>
        </p:txBody>
      </p:sp>
    </p:spTree>
    <p:extLst>
      <p:ext uri="{BB962C8B-B14F-4D97-AF65-F5344CB8AC3E}">
        <p14:creationId xmlns:p14="http://schemas.microsoft.com/office/powerpoint/2010/main" val="3272405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+ image/movie 16: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none"/>
          <a:lstStyle/>
          <a:p>
            <a:r>
              <a:rPr lang="en-GB" dirty="0"/>
              <a:t>This is an example of a 27 </a:t>
            </a:r>
            <a:r>
              <a:rPr lang="en-GB" dirty="0" err="1"/>
              <a:t>pt</a:t>
            </a:r>
            <a:r>
              <a:rPr lang="en-GB" dirty="0"/>
              <a:t> headline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0" name="Tijdelijke aanduiding voor inhoud 9"/>
          <p:cNvSpPr>
            <a:spLocks noGrp="1" noChangeAspect="1"/>
          </p:cNvSpPr>
          <p:nvPr>
            <p:ph sz="quarter" idx="13" hasCustomPrompt="1"/>
          </p:nvPr>
        </p:nvSpPr>
        <p:spPr>
          <a:xfrm>
            <a:off x="1889125" y="1079501"/>
            <a:ext cx="5292725" cy="2977200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GB" dirty="0"/>
              <a:t>Click icon to insert 16x9 image or movie</a:t>
            </a:r>
          </a:p>
        </p:txBody>
      </p:sp>
      <p:sp>
        <p:nvSpPr>
          <p:cNvPr id="12" name="Tijdelijke aanduiding voor tekst 11"/>
          <p:cNvSpPr>
            <a:spLocks noGrp="1"/>
          </p:cNvSpPr>
          <p:nvPr>
            <p:ph type="body" sz="quarter" idx="14" hasCustomPrompt="1"/>
          </p:nvPr>
        </p:nvSpPr>
        <p:spPr>
          <a:xfrm>
            <a:off x="1889125" y="4106268"/>
            <a:ext cx="5292725" cy="165100"/>
          </a:xfrm>
        </p:spPr>
        <p:txBody>
          <a:bodyPr/>
          <a:lstStyle>
            <a:lvl1pPr>
              <a:defRPr sz="1100" i="1"/>
            </a:lvl1pPr>
          </a:lstStyle>
          <a:p>
            <a:pPr lvl="0"/>
            <a:r>
              <a:rPr lang="en-GB" dirty="0"/>
              <a:t>Click to insert Caption under image or movie</a:t>
            </a:r>
          </a:p>
        </p:txBody>
      </p:sp>
    </p:spTree>
    <p:extLst>
      <p:ext uri="{BB962C8B-B14F-4D97-AF65-F5344CB8AC3E}">
        <p14:creationId xmlns:p14="http://schemas.microsoft.com/office/powerpoint/2010/main" val="1938494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A 27pt headline on a slide with three images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58824" y="1306642"/>
            <a:ext cx="2084389" cy="636458"/>
          </a:xfrm>
        </p:spPr>
        <p:txBody>
          <a:bodyPr/>
          <a:lstStyle>
            <a:lvl1pPr>
              <a:defRPr sz="1650"/>
            </a:lvl1pPr>
          </a:lstStyle>
          <a:p>
            <a:pPr lvl="0"/>
            <a:r>
              <a:rPr lang="en-GB" dirty="0"/>
              <a:t>Click to enter text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3490913" y="1302661"/>
            <a:ext cx="2084389" cy="636458"/>
          </a:xfrm>
        </p:spPr>
        <p:txBody>
          <a:bodyPr/>
          <a:lstStyle>
            <a:lvl1pPr>
              <a:defRPr sz="1650"/>
            </a:lvl1pPr>
          </a:lstStyle>
          <a:p>
            <a:pPr lvl="0"/>
            <a:r>
              <a:rPr lang="en-GB" dirty="0"/>
              <a:t>Click to enter text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4" hasCustomPrompt="1"/>
          </p:nvPr>
        </p:nvSpPr>
        <p:spPr>
          <a:xfrm>
            <a:off x="6235414" y="1302661"/>
            <a:ext cx="2084389" cy="636458"/>
          </a:xfrm>
        </p:spPr>
        <p:txBody>
          <a:bodyPr/>
          <a:lstStyle>
            <a:lvl1pPr>
              <a:defRPr sz="1650"/>
            </a:lvl1pPr>
          </a:lstStyle>
          <a:p>
            <a:pPr lvl="0"/>
            <a:r>
              <a:rPr lang="en-GB" dirty="0"/>
              <a:t>Click to enter text</a:t>
            </a:r>
          </a:p>
        </p:txBody>
      </p:sp>
      <p:sp>
        <p:nvSpPr>
          <p:cNvPr id="10" name="Tijdelijke aanduiding voor afbeelding 9"/>
          <p:cNvSpPr>
            <a:spLocks noGrp="1"/>
          </p:cNvSpPr>
          <p:nvPr>
            <p:ph type="pic" sz="quarter" idx="15" hasCustomPrompt="1"/>
          </p:nvPr>
        </p:nvSpPr>
        <p:spPr>
          <a:xfrm>
            <a:off x="755650" y="1943101"/>
            <a:ext cx="2087563" cy="2625298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dirty="0"/>
              <a:t>Click to insert image</a:t>
            </a:r>
          </a:p>
        </p:txBody>
      </p:sp>
      <p:sp>
        <p:nvSpPr>
          <p:cNvPr id="11" name="Tijdelijke aanduiding voor afbeelding 9"/>
          <p:cNvSpPr>
            <a:spLocks noGrp="1"/>
          </p:cNvSpPr>
          <p:nvPr>
            <p:ph type="pic" sz="quarter" idx="16" hasCustomPrompt="1"/>
          </p:nvPr>
        </p:nvSpPr>
        <p:spPr>
          <a:xfrm>
            <a:off x="3487739" y="1943101"/>
            <a:ext cx="2087563" cy="2625298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Click to insert image</a:t>
            </a:r>
          </a:p>
          <a:p>
            <a:endParaRPr lang="en-GB" dirty="0"/>
          </a:p>
        </p:txBody>
      </p:sp>
      <p:sp>
        <p:nvSpPr>
          <p:cNvPr id="12" name="Tijdelijke aanduiding voor afbeelding 9"/>
          <p:cNvSpPr>
            <a:spLocks noGrp="1"/>
          </p:cNvSpPr>
          <p:nvPr>
            <p:ph type="pic" sz="quarter" idx="17" hasCustomPrompt="1"/>
          </p:nvPr>
        </p:nvSpPr>
        <p:spPr>
          <a:xfrm>
            <a:off x="6235414" y="1943101"/>
            <a:ext cx="2087563" cy="2625298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Click to insert image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9201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" y="4568400"/>
            <a:ext cx="1114424" cy="572286"/>
          </a:xfrm>
          <a:prstGeom prst="rect">
            <a:avLst/>
          </a:prstGeom>
          <a:solidFill>
            <a:schemeClr val="bg1"/>
          </a:solidFill>
        </p:spPr>
        <p:txBody>
          <a:bodyPr vert="horz" lIns="756000" tIns="0" rIns="0" bIns="0" rtlCol="0" anchor="ctr"/>
          <a:lstStyle>
            <a:lvl1pPr algn="l">
              <a:defRPr sz="1100" b="0">
                <a:solidFill>
                  <a:schemeClr val="tx1"/>
                </a:solidFill>
              </a:defRPr>
            </a:lvl1pPr>
          </a:lstStyle>
          <a:p>
            <a:fld id="{C194BDB0-F4EA-4DD6-8281-CCE2440D0CE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8825" y="518711"/>
            <a:ext cx="7556500" cy="53903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dirty="0"/>
              <a:t>This is an example of a 27 </a:t>
            </a:r>
            <a:r>
              <a:rPr lang="en-GB" dirty="0" err="1"/>
              <a:t>pt</a:t>
            </a:r>
            <a:r>
              <a:rPr lang="en-GB" dirty="0"/>
              <a:t> headline with 27 </a:t>
            </a:r>
            <a:r>
              <a:rPr lang="en-GB" dirty="0" err="1"/>
              <a:t>pt</a:t>
            </a:r>
            <a:r>
              <a:rPr lang="en-GB" dirty="0"/>
              <a:t> line spacing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824" y="1306642"/>
            <a:ext cx="7556501" cy="292245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modelstijlen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bewerken</a:t>
            </a:r>
            <a:endParaRPr lang="en-GB" dirty="0"/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2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14426" y="4568400"/>
            <a:ext cx="7042149" cy="57600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/>
          <a:lstStyle>
            <a:lvl1pPr algn="l">
              <a:defRPr sz="1100" b="0">
                <a:solidFill>
                  <a:schemeClr val="tx1"/>
                </a:solidFill>
              </a:defRPr>
            </a:lvl1pPr>
          </a:lstStyle>
          <a:p>
            <a:r>
              <a:rPr lang="en-GB"/>
              <a:t>Title of the presentation - by tab Insert -&gt; Header text and Footer text</a:t>
            </a:r>
            <a:endParaRPr lang="en-GB" dirty="0"/>
          </a:p>
        </p:txBody>
      </p:sp>
      <p:pic>
        <p:nvPicPr>
          <p:cNvPr id="66" name="Picture 4">
            <a:extLst>
              <a:ext uri="{FF2B5EF4-FFF2-40B4-BE49-F238E27FC236}">
                <a16:creationId xmlns:a16="http://schemas.microsoft.com/office/drawing/2014/main" id="{93FD69BB-9D62-3A4C-8433-C5954D52BB6F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8156575" y="4568825"/>
            <a:ext cx="987425" cy="57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791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61" r:id="rId3"/>
    <p:sldLayoutId id="2147483662" r:id="rId4"/>
    <p:sldLayoutId id="2147483664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  <p:sldLayoutId id="2147483682" r:id="rId16"/>
    <p:sldLayoutId id="2147483683" r:id="rId17"/>
    <p:sldLayoutId id="2147483686" r:id="rId1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685800" rtl="0" eaLnBrk="1" latinLnBrk="0" hangingPunct="1">
        <a:lnSpc>
          <a:spcPts val="2700"/>
        </a:lnSpc>
        <a:spcBef>
          <a:spcPct val="0"/>
        </a:spcBef>
        <a:buNone/>
        <a:defRPr sz="27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95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650" kern="1200">
          <a:solidFill>
            <a:schemeClr val="tx1"/>
          </a:solidFill>
          <a:latin typeface="+mn-lt"/>
          <a:ea typeface="+mn-ea"/>
          <a:cs typeface="+mn-cs"/>
        </a:defRPr>
      </a:lvl2pPr>
      <a:lvl3pPr marL="180975" indent="-180975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3pPr>
      <a:lvl4pPr marL="360000" indent="-180975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4pPr>
      <a:lvl5pPr marL="539750" indent="-177800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" y="4568400"/>
            <a:ext cx="1114424" cy="572286"/>
          </a:xfrm>
          <a:prstGeom prst="rect">
            <a:avLst/>
          </a:prstGeom>
          <a:solidFill>
            <a:schemeClr val="bg1"/>
          </a:solidFill>
        </p:spPr>
        <p:txBody>
          <a:bodyPr vert="horz" lIns="756000" tIns="0" rIns="0" bIns="0" rtlCol="0" anchor="ctr"/>
          <a:lstStyle>
            <a:lvl1pPr algn="l">
              <a:defRPr sz="1100" b="0">
                <a:solidFill>
                  <a:schemeClr val="tx1"/>
                </a:solidFill>
              </a:defRPr>
            </a:lvl1pPr>
          </a:lstStyle>
          <a:p>
            <a:fld id="{C194BDB0-F4EA-4DD6-8281-CCE2440D0CE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8825" y="518711"/>
            <a:ext cx="7556500" cy="53903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dirty="0"/>
              <a:t>This is an example of a 27 </a:t>
            </a:r>
            <a:r>
              <a:rPr lang="en-GB" dirty="0" err="1"/>
              <a:t>pt</a:t>
            </a:r>
            <a:r>
              <a:rPr lang="en-GB" dirty="0"/>
              <a:t> headline with 27 </a:t>
            </a:r>
            <a:r>
              <a:rPr lang="en-GB" dirty="0" err="1"/>
              <a:t>pt</a:t>
            </a:r>
            <a:r>
              <a:rPr lang="en-GB" dirty="0"/>
              <a:t> line spacing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824" y="1306642"/>
            <a:ext cx="7556501" cy="292245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modelstijlen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bewerken</a:t>
            </a:r>
            <a:endParaRPr lang="en-GB" dirty="0"/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2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14426" y="4568400"/>
            <a:ext cx="7042149" cy="57600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/>
          <a:lstStyle>
            <a:lvl1pPr algn="l">
              <a:defRPr sz="1100" b="0">
                <a:solidFill>
                  <a:schemeClr val="tx1"/>
                </a:solidFill>
              </a:defRPr>
            </a:lvl1pPr>
          </a:lstStyle>
          <a:p>
            <a:r>
              <a:rPr lang="en-GB"/>
              <a:t>Title of the presentation - by tab Insert -&gt; Header text and Footer text</a:t>
            </a:r>
            <a:endParaRPr lang="en-GB" dirty="0"/>
          </a:p>
        </p:txBody>
      </p:sp>
      <p:pic>
        <p:nvPicPr>
          <p:cNvPr id="66" name="Picture 4">
            <a:extLst>
              <a:ext uri="{FF2B5EF4-FFF2-40B4-BE49-F238E27FC236}">
                <a16:creationId xmlns:a16="http://schemas.microsoft.com/office/drawing/2014/main" id="{93FD69BB-9D62-3A4C-8433-C5954D52BB6F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8156575" y="4568825"/>
            <a:ext cx="987425" cy="57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068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  <p:sldLayoutId id="2147483705" r:id="rId1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685800" rtl="0" eaLnBrk="1" latinLnBrk="0" hangingPunct="1">
        <a:lnSpc>
          <a:spcPts val="2700"/>
        </a:lnSpc>
        <a:spcBef>
          <a:spcPct val="0"/>
        </a:spcBef>
        <a:buNone/>
        <a:defRPr sz="27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95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650" kern="1200">
          <a:solidFill>
            <a:schemeClr val="tx1"/>
          </a:solidFill>
          <a:latin typeface="+mn-lt"/>
          <a:ea typeface="+mn-ea"/>
          <a:cs typeface="+mn-cs"/>
        </a:defRPr>
      </a:lvl2pPr>
      <a:lvl3pPr marL="180975" indent="-180975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3pPr>
      <a:lvl4pPr marL="360000" indent="-180975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4pPr>
      <a:lvl5pPr marL="539750" indent="-177800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2.xml"/><Relationship Id="rId5" Type="http://schemas.openxmlformats.org/officeDocument/2006/relationships/hyperlink" Target="http://www.surf.nl/" TargetMode="External"/><Relationship Id="rId4" Type="http://schemas.openxmlformats.org/officeDocument/2006/relationships/hyperlink" Target="http://www.sylabs.io/docs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1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43.png"/><Relationship Id="rId11" Type="http://schemas.openxmlformats.org/officeDocument/2006/relationships/image" Target="../media/image57.svg"/><Relationship Id="rId5" Type="http://schemas.openxmlformats.org/officeDocument/2006/relationships/image" Target="../media/image53.svg"/><Relationship Id="rId10" Type="http://schemas.openxmlformats.org/officeDocument/2006/relationships/image" Target="../media/image56.png"/><Relationship Id="rId4" Type="http://schemas.openxmlformats.org/officeDocument/2006/relationships/image" Target="../media/image52.png"/><Relationship Id="rId9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61.pn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mailto:e.d.dovdon@tue.nl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2.xml"/><Relationship Id="rId5" Type="http://schemas.openxmlformats.org/officeDocument/2006/relationships/hyperlink" Target="mailto:Y.Dajsuren@tue.nl" TargetMode="External"/><Relationship Id="rId4" Type="http://schemas.openxmlformats.org/officeDocument/2006/relationships/hyperlink" Target="mailto:m.agarwal@tue.nl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22.jpeg"/><Relationship Id="rId18" Type="http://schemas.openxmlformats.org/officeDocument/2006/relationships/image" Target="../media/image2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26.jpe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11" Type="http://schemas.openxmlformats.org/officeDocument/2006/relationships/image" Target="../media/image20.jpe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13.sv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image" Target="../media/image39.png"/><Relationship Id="rId18" Type="http://schemas.openxmlformats.org/officeDocument/2006/relationships/image" Target="../media/image44.png"/><Relationship Id="rId3" Type="http://schemas.openxmlformats.org/officeDocument/2006/relationships/image" Target="../media/image34.jpeg"/><Relationship Id="rId7" Type="http://schemas.openxmlformats.org/officeDocument/2006/relationships/diagramQuickStyle" Target="../diagrams/quickStyle1.xml"/><Relationship Id="rId12" Type="http://schemas.openxmlformats.org/officeDocument/2006/relationships/image" Target="../media/image38.png"/><Relationship Id="rId17" Type="http://schemas.openxmlformats.org/officeDocument/2006/relationships/image" Target="../media/image43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42.png"/><Relationship Id="rId1" Type="http://schemas.openxmlformats.org/officeDocument/2006/relationships/slideLayout" Target="../slideLayouts/slideLayout22.xml"/><Relationship Id="rId6" Type="http://schemas.openxmlformats.org/officeDocument/2006/relationships/diagramLayout" Target="../diagrams/layout1.xml"/><Relationship Id="rId11" Type="http://schemas.openxmlformats.org/officeDocument/2006/relationships/image" Target="../media/image37.png"/><Relationship Id="rId5" Type="http://schemas.openxmlformats.org/officeDocument/2006/relationships/diagramData" Target="../diagrams/data1.xml"/><Relationship Id="rId15" Type="http://schemas.openxmlformats.org/officeDocument/2006/relationships/image" Target="../media/image41.png"/><Relationship Id="rId10" Type="http://schemas.openxmlformats.org/officeDocument/2006/relationships/image" Target="../media/image36.png"/><Relationship Id="rId19" Type="http://schemas.openxmlformats.org/officeDocument/2006/relationships/image" Target="../media/image45.png"/><Relationship Id="rId4" Type="http://schemas.openxmlformats.org/officeDocument/2006/relationships/image" Target="../media/image35.png"/><Relationship Id="rId9" Type="http://schemas.microsoft.com/office/2007/relationships/diagramDrawing" Target="../diagrams/drawing1.xml"/><Relationship Id="rId1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tekst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1200" b="1" dirty="0">
                <a:solidFill>
                  <a:srgbClr val="002060"/>
                </a:solidFill>
                <a:effectLst/>
                <a:ea typeface="Times New Roman" panose="02020603050405020304" pitchFamily="18" charset="0"/>
              </a:rPr>
              <a:t>Advanced Computing User Day</a:t>
            </a:r>
            <a:endParaRPr lang="nl-NL" dirty="0">
              <a:solidFill>
                <a:srgbClr val="002060"/>
              </a:solidFill>
            </a:endParaRPr>
          </a:p>
        </p:txBody>
      </p:sp>
      <p:pic>
        <p:nvPicPr>
          <p:cNvPr id="32" name="Tijdelijke aanduiding voor afbeelding 31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24" b="10824"/>
          <a:stretch>
            <a:fillRect/>
          </a:stretch>
        </p:blipFill>
        <p:spPr>
          <a:xfrm>
            <a:off x="0" y="685801"/>
            <a:ext cx="9144001" cy="3884612"/>
          </a:xfrm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D03844BC-7D86-5F0E-1479-90E4460D76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1400" b="1" dirty="0">
                <a:effectLst/>
                <a:ea typeface="Times New Roman" panose="02020603050405020304" pitchFamily="18" charset="0"/>
              </a:rPr>
              <a:t>Enabling Deep Learning Workflows on a HPC Cluster via IMAGEN Data Analytics Platform</a:t>
            </a:r>
            <a:endParaRPr lang="LID4096" sz="1400" dirty="0"/>
          </a:p>
        </p:txBody>
      </p:sp>
      <p:sp>
        <p:nvSpPr>
          <p:cNvPr id="13" name="Subtitle 12">
            <a:extLst>
              <a:ext uri="{FF2B5EF4-FFF2-40B4-BE49-F238E27FC236}">
                <a16:creationId xmlns:a16="http://schemas.microsoft.com/office/drawing/2014/main" id="{9689985E-4B25-7892-AE63-A7E9F67CA71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1000" dirty="0"/>
              <a:t>12 December 2024</a:t>
            </a:r>
            <a:endParaRPr lang="LID4096" sz="1000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B0C8DED-B29A-8380-E81B-80CE3723DD5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0" y="3943350"/>
            <a:ext cx="9144000" cy="627063"/>
          </a:xfrm>
        </p:spPr>
        <p:txBody>
          <a:bodyPr/>
          <a:lstStyle/>
          <a:p>
            <a:r>
              <a:rPr lang="en-US" sz="1000" dirty="0"/>
              <a:t>Enkhzol Dovdon, Manu Agarwal, Mingyu An, Pulkit Ch, </a:t>
            </a:r>
            <a:r>
              <a:rPr lang="en-US" sz="1000" dirty="0" err="1"/>
              <a:t>Yanja</a:t>
            </a:r>
            <a:r>
              <a:rPr lang="en-US" sz="1000" dirty="0"/>
              <a:t> Dajsuren, Jakob de Vlieg</a:t>
            </a:r>
            <a:endParaRPr lang="en-US" sz="1000" dirty="0">
              <a:cs typeface="Calibri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CCE432A-8A71-B4CA-40E7-DAEB5973F586}"/>
              </a:ext>
            </a:extLst>
          </p:cNvPr>
          <p:cNvSpPr txBox="1"/>
          <p:nvPr/>
        </p:nvSpPr>
        <p:spPr>
          <a:xfrm>
            <a:off x="526275" y="4295917"/>
            <a:ext cx="82744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solidFill>
                  <a:schemeClr val="bg1"/>
                </a:solidFill>
              </a:rPr>
              <a:t>Applied Data Science group, Department of Mathematics and Computer Science</a:t>
            </a:r>
          </a:p>
        </p:txBody>
      </p:sp>
    </p:spTree>
    <p:extLst>
      <p:ext uri="{BB962C8B-B14F-4D97-AF65-F5344CB8AC3E}">
        <p14:creationId xmlns:p14="http://schemas.microsoft.com/office/powerpoint/2010/main" val="1233624028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-649199" y="699264"/>
            <a:ext cx="84387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00150" marR="0" lvl="2" indent="-285750" algn="just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Components</a:t>
            </a:r>
          </a:p>
        </p:txBody>
      </p:sp>
      <p:sp>
        <p:nvSpPr>
          <p:cNvPr id="18" name="Tijdelijke aanduiding voor tekst 4"/>
          <p:cNvSpPr txBox="1">
            <a:spLocks/>
          </p:cNvSpPr>
          <p:nvPr/>
        </p:nvSpPr>
        <p:spPr>
          <a:xfrm>
            <a:off x="612000" y="4738371"/>
            <a:ext cx="7924800" cy="244078"/>
          </a:xfrm>
          <a:prstGeom prst="rect">
            <a:avLst/>
          </a:prstGeom>
        </p:spPr>
        <p:txBody>
          <a:bodyPr/>
          <a:lstStyle>
            <a:lvl1pPr marL="0" indent="0" algn="l" defTabSz="514350" rtl="0" eaLnBrk="1" latinLnBrk="0" hangingPunct="1">
              <a:lnSpc>
                <a:spcPct val="100000"/>
              </a:lnSpc>
              <a:spcBef>
                <a:spcPts val="413"/>
              </a:spcBef>
              <a:spcAft>
                <a:spcPts val="413"/>
              </a:spcAft>
              <a:buFont typeface="Arial" panose="020B0604020202020204" pitchFamily="34" charset="0"/>
              <a:buNone/>
              <a:defRPr sz="16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0" algn="l" defTabSz="514350" rtl="0" eaLnBrk="1" latinLnBrk="0" hangingPunct="1">
              <a:lnSpc>
                <a:spcPct val="100000"/>
              </a:lnSpc>
              <a:spcBef>
                <a:spcPts val="413"/>
              </a:spcBef>
              <a:spcAft>
                <a:spcPts val="413"/>
              </a:spcAft>
              <a:buFont typeface="Arial" panose="020B0604020202020204" pitchFamily="34" charset="0"/>
              <a:buNone/>
              <a:defRPr sz="19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202500" indent="-202500" algn="l" defTabSz="514350" rtl="0" eaLnBrk="1" latinLnBrk="0" hangingPunct="1">
              <a:lnSpc>
                <a:spcPct val="100000"/>
              </a:lnSpc>
              <a:spcBef>
                <a:spcPts val="413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6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405000" indent="-202500" algn="l" defTabSz="51435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607500" indent="-202500" algn="l" defTabSz="51435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1414463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638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8813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5988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514350" rtl="0" eaLnBrk="1" fontAlgn="auto" latinLnBrk="0" hangingPunct="1">
              <a:lnSpc>
                <a:spcPct val="100000"/>
              </a:lnSpc>
              <a:spcBef>
                <a:spcPts val="413"/>
              </a:spcBef>
              <a:spcAft>
                <a:spcPts val="413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l-NL" sz="1650" b="0" i="0" u="none" strike="noStrike" kern="1200" cap="none" spc="0" normalizeH="0" baseline="0" noProof="0" dirty="0">
                <a:ln>
                  <a:noFill/>
                </a:ln>
                <a:solidFill>
                  <a:srgbClr val="10107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                                               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C30AFA8-84EB-D95C-3108-0F158C51B4FC}"/>
              </a:ext>
            </a:extLst>
          </p:cNvPr>
          <p:cNvSpPr txBox="1">
            <a:spLocks/>
          </p:cNvSpPr>
          <p:nvPr/>
        </p:nvSpPr>
        <p:spPr>
          <a:xfrm>
            <a:off x="557215" y="243836"/>
            <a:ext cx="7556500" cy="53903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ts val="2700"/>
              </a:lnSpc>
              <a:spcBef>
                <a:spcPct val="0"/>
              </a:spcBef>
              <a:buNone/>
              <a:defRPr sz="27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>
                <a:solidFill>
                  <a:srgbClr val="002060"/>
                </a:solidFill>
              </a:rPr>
              <a:t>IMAGEN Data Analytics Platform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5BBAF2B5-6600-D09E-39AB-3E1310E752D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37504935"/>
              </p:ext>
            </p:extLst>
          </p:nvPr>
        </p:nvGraphicFramePr>
        <p:xfrm>
          <a:off x="1689419" y="1230138"/>
          <a:ext cx="5345226" cy="34145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09157512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92DF0A-CCBB-B025-246D-137542BC21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036B2A-A9E1-BBDD-E31D-660A021BC2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C74AD3-3CAE-EC48-3C8E-95471D9030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EC10D-CD46-426F-915E-6C78530279CB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45625D9-EE05-7EBD-C61C-FD9FD75B55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364"/>
            <a:ext cx="9144000" cy="513477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6A1FE459-5A52-79B4-88D9-F09A67B9C988}"/>
              </a:ext>
            </a:extLst>
          </p:cNvPr>
          <p:cNvSpPr txBox="1">
            <a:spLocks/>
          </p:cNvSpPr>
          <p:nvPr/>
        </p:nvSpPr>
        <p:spPr>
          <a:xfrm>
            <a:off x="557215" y="243836"/>
            <a:ext cx="7556500" cy="53903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ts val="2700"/>
              </a:lnSpc>
              <a:spcBef>
                <a:spcPct val="0"/>
              </a:spcBef>
              <a:buNone/>
              <a:defRPr sz="27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>
                <a:solidFill>
                  <a:srgbClr val="002060"/>
                </a:solidFill>
              </a:rPr>
              <a:t>IMAGEN Data Analytics Platform</a:t>
            </a:r>
          </a:p>
        </p:txBody>
      </p:sp>
      <p:sp>
        <p:nvSpPr>
          <p:cNvPr id="8" name="AutoShape 2" descr="Sylabs">
            <a:extLst>
              <a:ext uri="{FF2B5EF4-FFF2-40B4-BE49-F238E27FC236}">
                <a16:creationId xmlns:a16="http://schemas.microsoft.com/office/drawing/2014/main" id="{293AC06A-D8DD-B86B-8A6D-FE606BEEF8E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30A511D-AE9E-1EC6-22C5-28A365024721}"/>
              </a:ext>
            </a:extLst>
          </p:cNvPr>
          <p:cNvGrpSpPr/>
          <p:nvPr/>
        </p:nvGrpSpPr>
        <p:grpSpPr>
          <a:xfrm>
            <a:off x="4277134" y="174055"/>
            <a:ext cx="1103063" cy="534605"/>
            <a:chOff x="4277134" y="174055"/>
            <a:chExt cx="1103063" cy="534605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FB36AEC-DF72-A8BD-B24C-46C0144855DA}"/>
                </a:ext>
              </a:extLst>
            </p:cNvPr>
            <p:cNvSpPr txBox="1"/>
            <p:nvPr/>
          </p:nvSpPr>
          <p:spPr>
            <a:xfrm>
              <a:off x="4277134" y="174055"/>
              <a:ext cx="704039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000099"/>
                  </a:solidFill>
                </a:rPr>
                <a:t>dCache</a:t>
              </a:r>
              <a:endParaRPr lang="LID4096" b="1" dirty="0">
                <a:solidFill>
                  <a:srgbClr val="000099"/>
                </a:solidFill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9814A43D-DA6C-1879-2ECC-99F5CDF5188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30187" y="513355"/>
              <a:ext cx="597934" cy="195305"/>
            </a:xfrm>
            <a:prstGeom prst="rect">
              <a:avLst/>
            </a:prstGeom>
          </p:spPr>
        </p:pic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7DC2E246-512A-062F-1AF7-8E1355413FB5}"/>
                </a:ext>
              </a:extLst>
            </p:cNvPr>
            <p:cNvCxnSpPr>
              <a:cxnSpLocks/>
            </p:cNvCxnSpPr>
            <p:nvPr/>
          </p:nvCxnSpPr>
          <p:spPr>
            <a:xfrm>
              <a:off x="5143500" y="263136"/>
              <a:ext cx="0" cy="384564"/>
            </a:xfrm>
            <a:prstGeom prst="line">
              <a:avLst/>
            </a:prstGeom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DCC82D98-D421-4E01-E8CF-B5BB6116AAD8}"/>
                </a:ext>
              </a:extLst>
            </p:cNvPr>
            <p:cNvCxnSpPr/>
            <p:nvPr/>
          </p:nvCxnSpPr>
          <p:spPr>
            <a:xfrm>
              <a:off x="5151597" y="459851"/>
              <a:ext cx="228600" cy="0"/>
            </a:xfrm>
            <a:prstGeom prst="straightConnector1">
              <a:avLst/>
            </a:prstGeom>
            <a:ln w="19050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83FA02B5-4A87-480A-423E-26FDB49AE14B}"/>
                </a:ext>
              </a:extLst>
            </p:cNvPr>
            <p:cNvCxnSpPr/>
            <p:nvPr/>
          </p:nvCxnSpPr>
          <p:spPr>
            <a:xfrm>
              <a:off x="4914900" y="343169"/>
              <a:ext cx="228600" cy="0"/>
            </a:xfrm>
            <a:prstGeom prst="straightConnector1">
              <a:avLst/>
            </a:prstGeom>
            <a:ln w="19050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A79EE167-2546-BCF1-3A86-3CF0CD1C7D81}"/>
                </a:ext>
              </a:extLst>
            </p:cNvPr>
            <p:cNvCxnSpPr/>
            <p:nvPr/>
          </p:nvCxnSpPr>
          <p:spPr>
            <a:xfrm>
              <a:off x="4914900" y="608895"/>
              <a:ext cx="228600" cy="0"/>
            </a:xfrm>
            <a:prstGeom prst="straightConnector1">
              <a:avLst/>
            </a:prstGeom>
            <a:ln w="19050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11297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03584BF-F8D5-2F14-8BC9-28A4402DE2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C3B63665-0330-F3D2-F21A-6414B319EC6B}"/>
              </a:ext>
            </a:extLst>
          </p:cNvPr>
          <p:cNvSpPr txBox="1"/>
          <p:nvPr/>
        </p:nvSpPr>
        <p:spPr>
          <a:xfrm>
            <a:off x="-649199" y="699264"/>
            <a:ext cx="84387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00150" marR="0" lvl="2" indent="-285750" algn="just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Technology stack of the platform</a:t>
            </a:r>
          </a:p>
        </p:txBody>
      </p:sp>
      <p:sp>
        <p:nvSpPr>
          <p:cNvPr id="18" name="Tijdelijke aanduiding voor tekst 4">
            <a:extLst>
              <a:ext uri="{FF2B5EF4-FFF2-40B4-BE49-F238E27FC236}">
                <a16:creationId xmlns:a16="http://schemas.microsoft.com/office/drawing/2014/main" id="{CD10F2E3-3AB9-2A65-157C-34B7A2751B6B}"/>
              </a:ext>
            </a:extLst>
          </p:cNvPr>
          <p:cNvSpPr txBox="1">
            <a:spLocks/>
          </p:cNvSpPr>
          <p:nvPr/>
        </p:nvSpPr>
        <p:spPr>
          <a:xfrm>
            <a:off x="612000" y="4738371"/>
            <a:ext cx="7924800" cy="244078"/>
          </a:xfrm>
          <a:prstGeom prst="rect">
            <a:avLst/>
          </a:prstGeom>
        </p:spPr>
        <p:txBody>
          <a:bodyPr/>
          <a:lstStyle>
            <a:lvl1pPr marL="0" indent="0" algn="l" defTabSz="514350" rtl="0" eaLnBrk="1" latinLnBrk="0" hangingPunct="1">
              <a:lnSpc>
                <a:spcPct val="100000"/>
              </a:lnSpc>
              <a:spcBef>
                <a:spcPts val="413"/>
              </a:spcBef>
              <a:spcAft>
                <a:spcPts val="413"/>
              </a:spcAft>
              <a:buFont typeface="Arial" panose="020B0604020202020204" pitchFamily="34" charset="0"/>
              <a:buNone/>
              <a:defRPr sz="16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0" algn="l" defTabSz="514350" rtl="0" eaLnBrk="1" latinLnBrk="0" hangingPunct="1">
              <a:lnSpc>
                <a:spcPct val="100000"/>
              </a:lnSpc>
              <a:spcBef>
                <a:spcPts val="413"/>
              </a:spcBef>
              <a:spcAft>
                <a:spcPts val="413"/>
              </a:spcAft>
              <a:buFont typeface="Arial" panose="020B0604020202020204" pitchFamily="34" charset="0"/>
              <a:buNone/>
              <a:defRPr sz="19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202500" indent="-202500" algn="l" defTabSz="514350" rtl="0" eaLnBrk="1" latinLnBrk="0" hangingPunct="1">
              <a:lnSpc>
                <a:spcPct val="100000"/>
              </a:lnSpc>
              <a:spcBef>
                <a:spcPts val="413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6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405000" indent="-202500" algn="l" defTabSz="51435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607500" indent="-202500" algn="l" defTabSz="51435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1414463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638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8813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5988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514350" rtl="0" eaLnBrk="1" fontAlgn="auto" latinLnBrk="0" hangingPunct="1">
              <a:lnSpc>
                <a:spcPct val="100000"/>
              </a:lnSpc>
              <a:spcBef>
                <a:spcPts val="413"/>
              </a:spcBef>
              <a:spcAft>
                <a:spcPts val="413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l-NL" sz="1650" b="0" i="0" u="none" strike="noStrike" kern="1200" cap="none" spc="0" normalizeH="0" baseline="0" noProof="0" dirty="0">
                <a:ln>
                  <a:noFill/>
                </a:ln>
                <a:solidFill>
                  <a:srgbClr val="10107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                                               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CB5FF3C-B6ED-5118-C123-EDC7BF3012C9}"/>
              </a:ext>
            </a:extLst>
          </p:cNvPr>
          <p:cNvSpPr txBox="1">
            <a:spLocks/>
          </p:cNvSpPr>
          <p:nvPr/>
        </p:nvSpPr>
        <p:spPr>
          <a:xfrm>
            <a:off x="557215" y="243836"/>
            <a:ext cx="7556500" cy="53903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ts val="2700"/>
              </a:lnSpc>
              <a:spcBef>
                <a:spcPct val="0"/>
              </a:spcBef>
              <a:buNone/>
              <a:defRPr sz="27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>
                <a:solidFill>
                  <a:srgbClr val="002060"/>
                </a:solidFill>
              </a:rPr>
              <a:t>IMAGEN Data Analytics Platform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707B50-ED92-C6A5-7F6B-0A058C05E7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215" y="978248"/>
            <a:ext cx="7471719" cy="4109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624478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084B159-6D2B-6D6E-FFD9-6300CCE8D8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9F14C3C9-4A4A-9F09-90E4-E42C03BA9AA8}"/>
              </a:ext>
            </a:extLst>
          </p:cNvPr>
          <p:cNvSpPr txBox="1"/>
          <p:nvPr/>
        </p:nvSpPr>
        <p:spPr>
          <a:xfrm>
            <a:off x="-649199" y="699264"/>
            <a:ext cx="84387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00150" marR="0" lvl="2" indent="-285750" algn="just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Deployment diagram of the platform</a:t>
            </a:r>
          </a:p>
        </p:txBody>
      </p:sp>
      <p:sp>
        <p:nvSpPr>
          <p:cNvPr id="18" name="Tijdelijke aanduiding voor tekst 4">
            <a:extLst>
              <a:ext uri="{FF2B5EF4-FFF2-40B4-BE49-F238E27FC236}">
                <a16:creationId xmlns:a16="http://schemas.microsoft.com/office/drawing/2014/main" id="{EA90FCE9-6162-22A8-4AD4-3A2E3F71177A}"/>
              </a:ext>
            </a:extLst>
          </p:cNvPr>
          <p:cNvSpPr txBox="1">
            <a:spLocks/>
          </p:cNvSpPr>
          <p:nvPr/>
        </p:nvSpPr>
        <p:spPr>
          <a:xfrm>
            <a:off x="612000" y="4738371"/>
            <a:ext cx="7924800" cy="244078"/>
          </a:xfrm>
          <a:prstGeom prst="rect">
            <a:avLst/>
          </a:prstGeom>
        </p:spPr>
        <p:txBody>
          <a:bodyPr/>
          <a:lstStyle>
            <a:lvl1pPr marL="0" indent="0" algn="l" defTabSz="514350" rtl="0" eaLnBrk="1" latinLnBrk="0" hangingPunct="1">
              <a:lnSpc>
                <a:spcPct val="100000"/>
              </a:lnSpc>
              <a:spcBef>
                <a:spcPts val="413"/>
              </a:spcBef>
              <a:spcAft>
                <a:spcPts val="413"/>
              </a:spcAft>
              <a:buFont typeface="Arial" panose="020B0604020202020204" pitchFamily="34" charset="0"/>
              <a:buNone/>
              <a:defRPr sz="16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0" algn="l" defTabSz="514350" rtl="0" eaLnBrk="1" latinLnBrk="0" hangingPunct="1">
              <a:lnSpc>
                <a:spcPct val="100000"/>
              </a:lnSpc>
              <a:spcBef>
                <a:spcPts val="413"/>
              </a:spcBef>
              <a:spcAft>
                <a:spcPts val="413"/>
              </a:spcAft>
              <a:buFont typeface="Arial" panose="020B0604020202020204" pitchFamily="34" charset="0"/>
              <a:buNone/>
              <a:defRPr sz="19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202500" indent="-202500" algn="l" defTabSz="514350" rtl="0" eaLnBrk="1" latinLnBrk="0" hangingPunct="1">
              <a:lnSpc>
                <a:spcPct val="100000"/>
              </a:lnSpc>
              <a:spcBef>
                <a:spcPts val="413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6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405000" indent="-202500" algn="l" defTabSz="51435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607500" indent="-202500" algn="l" defTabSz="51435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1414463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638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8813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5988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514350" rtl="0" eaLnBrk="1" fontAlgn="auto" latinLnBrk="0" hangingPunct="1">
              <a:lnSpc>
                <a:spcPct val="100000"/>
              </a:lnSpc>
              <a:spcBef>
                <a:spcPts val="413"/>
              </a:spcBef>
              <a:spcAft>
                <a:spcPts val="413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l-NL" sz="1650" b="0" i="0" u="none" strike="noStrike" kern="1200" cap="none" spc="0" normalizeH="0" baseline="0" noProof="0" dirty="0">
                <a:ln>
                  <a:noFill/>
                </a:ln>
                <a:solidFill>
                  <a:srgbClr val="10107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                                               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3209C08-8B19-3544-C3BC-8E1DFE905274}"/>
              </a:ext>
            </a:extLst>
          </p:cNvPr>
          <p:cNvSpPr txBox="1">
            <a:spLocks/>
          </p:cNvSpPr>
          <p:nvPr/>
        </p:nvSpPr>
        <p:spPr>
          <a:xfrm>
            <a:off x="557215" y="243836"/>
            <a:ext cx="7556500" cy="53903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ts val="2700"/>
              </a:lnSpc>
              <a:spcBef>
                <a:spcPct val="0"/>
              </a:spcBef>
              <a:buNone/>
              <a:defRPr sz="27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>
                <a:solidFill>
                  <a:srgbClr val="002060"/>
                </a:solidFill>
              </a:rPr>
              <a:t>IMAGEN Data Analytics Platform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5A4AA1-BDB3-8BF0-B41A-7ED47A6F72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215" y="1037818"/>
            <a:ext cx="7315200" cy="3754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589649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74B902-A95E-47CC-939B-06A438EB34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277" y="257226"/>
            <a:ext cx="7923213" cy="394448"/>
          </a:xfrm>
        </p:spPr>
        <p:txBody>
          <a:bodyPr/>
          <a:lstStyle/>
          <a:p>
            <a:r>
              <a:rPr lang="en-US" sz="2000" b="1" dirty="0">
                <a:solidFill>
                  <a:srgbClr val="000099"/>
                </a:solidFill>
              </a:rPr>
              <a:t>Implementation on HPC Cluster</a:t>
            </a:r>
            <a:endParaRPr lang="x-none" sz="2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BDD697-1A91-43AD-BA73-AA091062B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59644" y="3400067"/>
            <a:ext cx="4955656" cy="1462403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b="1" dirty="0">
                <a:latin typeface="Calibri (Body)"/>
              </a:rPr>
              <a:t>Web application: </a:t>
            </a:r>
            <a:r>
              <a:rPr lang="en-US" sz="1400" dirty="0">
                <a:latin typeface="Calibri (Body)"/>
              </a:rPr>
              <a:t>Next.js, Django, CouchDB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b="1" dirty="0">
                <a:latin typeface="Calibri (Body)"/>
              </a:rPr>
              <a:t>Container platform: </a:t>
            </a:r>
            <a:r>
              <a:rPr lang="en-US" sz="1400" dirty="0">
                <a:latin typeface="Calibri (Body)"/>
              </a:rPr>
              <a:t>Singularity, Docker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b="1" dirty="0">
                <a:latin typeface="Calibri (Body)"/>
              </a:rPr>
              <a:t>HPC cluster:</a:t>
            </a:r>
            <a:r>
              <a:rPr lang="en-US" sz="1400" dirty="0">
                <a:latin typeface="Calibri (Body)"/>
              </a:rPr>
              <a:t> Spider </a:t>
            </a:r>
            <a:r>
              <a:rPr lang="en-US" sz="1200" dirty="0">
                <a:latin typeface="Calibri (Body)"/>
              </a:rPr>
              <a:t>(,Snellius), </a:t>
            </a:r>
            <a:r>
              <a:rPr lang="en-US" sz="1400" dirty="0">
                <a:latin typeface="Calibri (Body)"/>
              </a:rPr>
              <a:t>YODA: job scripts, </a:t>
            </a:r>
            <a:r>
              <a:rPr lang="en-US" sz="1400" dirty="0" err="1">
                <a:latin typeface="Calibri (Body)"/>
              </a:rPr>
              <a:t>rClone</a:t>
            </a:r>
            <a:r>
              <a:rPr lang="en-US" sz="1400" dirty="0">
                <a:latin typeface="Calibri (Body)"/>
              </a:rPr>
              <a:t>, </a:t>
            </a:r>
            <a:r>
              <a:rPr lang="en-US" sz="1400" dirty="0" err="1">
                <a:latin typeface="Calibri (Body)"/>
              </a:rPr>
              <a:t>iRODS</a:t>
            </a:r>
            <a:endParaRPr lang="en-US" sz="1400" dirty="0">
              <a:latin typeface="Calibri (Body)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b="1" dirty="0">
                <a:latin typeface="Calibri (Body)"/>
              </a:rPr>
              <a:t>dCache: </a:t>
            </a:r>
            <a:r>
              <a:rPr lang="en-US" sz="1400" dirty="0">
                <a:latin typeface="Calibri (Body)"/>
              </a:rPr>
              <a:t>scalable grid storage system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b="1" i="0" dirty="0" err="1">
                <a:solidFill>
                  <a:srgbClr val="3E4349"/>
                </a:solidFill>
                <a:effectLst/>
                <a:latin typeface="Calibri (Body)"/>
              </a:rPr>
              <a:t>PiCaS</a:t>
            </a:r>
            <a:r>
              <a:rPr lang="en-US" sz="1400" b="1" i="0" dirty="0">
                <a:solidFill>
                  <a:srgbClr val="3E4349"/>
                </a:solidFill>
                <a:effectLst/>
                <a:latin typeface="Calibri (Body)"/>
              </a:rPr>
              <a:t>:</a:t>
            </a:r>
            <a:r>
              <a:rPr lang="en-US" sz="1400" b="0" i="0" dirty="0">
                <a:solidFill>
                  <a:srgbClr val="3E4349"/>
                </a:solidFill>
                <a:effectLst/>
                <a:latin typeface="Calibri (Body)"/>
              </a:rPr>
              <a:t> Token Pool Server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b="1" dirty="0" err="1">
                <a:solidFill>
                  <a:srgbClr val="3E4349"/>
                </a:solidFill>
                <a:latin typeface="Calibri (Body)"/>
              </a:rPr>
              <a:t>Github</a:t>
            </a:r>
            <a:r>
              <a:rPr lang="en-US" sz="1400" b="1" dirty="0">
                <a:solidFill>
                  <a:srgbClr val="3E4349"/>
                </a:solidFill>
                <a:latin typeface="Calibri (Body)"/>
              </a:rPr>
              <a:t> actions: </a:t>
            </a:r>
            <a:r>
              <a:rPr lang="en-US" sz="1400" dirty="0">
                <a:solidFill>
                  <a:srgbClr val="3E4349"/>
                </a:solidFill>
                <a:latin typeface="Calibri (Body)"/>
              </a:rPr>
              <a:t>CI/CD, etc.</a:t>
            </a:r>
            <a:endParaRPr lang="en-US" sz="1400" dirty="0">
              <a:latin typeface="Calibri (Body)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latin typeface="Calibri (Body)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x-none" sz="1400" dirty="0">
              <a:latin typeface="Calibri (Body)"/>
            </a:endParaRPr>
          </a:p>
        </p:txBody>
      </p: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586A3BF2-8981-410E-9F9E-CCEFB967E0D6}"/>
              </a:ext>
            </a:extLst>
          </p:cNvPr>
          <p:cNvSpPr txBox="1">
            <a:spLocks/>
          </p:cNvSpPr>
          <p:nvPr/>
        </p:nvSpPr>
        <p:spPr>
          <a:xfrm>
            <a:off x="348046" y="4616509"/>
            <a:ext cx="601313" cy="351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7CEC10D-CD46-426F-915E-6C78530279CB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10" name="Right Arrow 3">
            <a:extLst>
              <a:ext uri="{FF2B5EF4-FFF2-40B4-BE49-F238E27FC236}">
                <a16:creationId xmlns:a16="http://schemas.microsoft.com/office/drawing/2014/main" id="{5CA9BDB3-26F6-D822-4088-E2F249864121}"/>
              </a:ext>
            </a:extLst>
          </p:cNvPr>
          <p:cNvSpPr/>
          <p:nvPr/>
        </p:nvSpPr>
        <p:spPr>
          <a:xfrm>
            <a:off x="949359" y="767391"/>
            <a:ext cx="1939031" cy="2310012"/>
          </a:xfrm>
          <a:prstGeom prst="rightArrow">
            <a:avLst>
              <a:gd name="adj1" fmla="val 50000"/>
              <a:gd name="adj2" fmla="val 49566"/>
            </a:avLst>
          </a:prstGeom>
          <a:solidFill>
            <a:srgbClr val="00B050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685783">
              <a:defRPr/>
            </a:pPr>
            <a:endParaRPr lang="en-US" sz="1050" b="1" dirty="0">
              <a:solidFill>
                <a:schemeClr val="bg1"/>
              </a:solidFill>
              <a:latin typeface="Calibri"/>
            </a:endParaRPr>
          </a:p>
          <a:p>
            <a:pPr defTabSz="685783">
              <a:defRPr/>
            </a:pPr>
            <a:r>
              <a:rPr lang="en-US" sz="1050" b="1" dirty="0">
                <a:solidFill>
                  <a:schemeClr val="bg1"/>
                </a:solidFill>
                <a:latin typeface="Calibri"/>
              </a:rPr>
              <a:t>Data Analytics Platform</a:t>
            </a:r>
            <a:endParaRPr lang="en-US" sz="1050" b="1" dirty="0">
              <a:solidFill>
                <a:schemeClr val="bg1"/>
              </a:solidFill>
              <a:latin typeface="Calibri"/>
              <a:ea typeface="ＭＳ Ｐゴシック" charset="0"/>
            </a:endParaRPr>
          </a:p>
          <a:p>
            <a:pPr marL="285750" indent="-285750" defTabSz="685783">
              <a:buFont typeface="Wingdings" panose="05000000000000000000" pitchFamily="2" charset="2"/>
              <a:buChar char="ü"/>
              <a:defRPr/>
            </a:pPr>
            <a:r>
              <a:rPr lang="en-US" sz="1000" dirty="0">
                <a:solidFill>
                  <a:schemeClr val="bg1"/>
                </a:solidFill>
                <a:latin typeface="Calibri"/>
                <a:cs typeface="+mn-cs"/>
              </a:rPr>
              <a:t>Software engineering</a:t>
            </a:r>
          </a:p>
          <a:p>
            <a:pPr marL="285750" indent="-285750" defTabSz="685783">
              <a:buFont typeface="Wingdings" panose="05000000000000000000" pitchFamily="2" charset="2"/>
              <a:buChar char="ü"/>
              <a:defRPr/>
            </a:pPr>
            <a:r>
              <a:rPr lang="en-US" sz="1000" dirty="0">
                <a:solidFill>
                  <a:schemeClr val="bg1"/>
                </a:solidFill>
                <a:latin typeface="Calibri"/>
                <a:cs typeface="+mn-cs"/>
              </a:rPr>
              <a:t>A.I. &amp; ML</a:t>
            </a:r>
          </a:p>
          <a:p>
            <a:pPr marL="285750" indent="-285750" defTabSz="685783">
              <a:buFont typeface="Wingdings" panose="05000000000000000000" pitchFamily="2" charset="2"/>
              <a:buChar char="ü"/>
              <a:defRPr/>
            </a:pPr>
            <a:r>
              <a:rPr lang="en-US" sz="1000" dirty="0">
                <a:solidFill>
                  <a:schemeClr val="bg1"/>
                </a:solidFill>
                <a:latin typeface="Calibri"/>
              </a:rPr>
              <a:t>Data science</a:t>
            </a:r>
            <a:endParaRPr lang="en-US" sz="1000" dirty="0">
              <a:solidFill>
                <a:schemeClr val="bg1"/>
              </a:solidFill>
              <a:latin typeface="Calibri"/>
              <a:ea typeface="ＭＳ Ｐゴシック" charset="0"/>
            </a:endParaRPr>
          </a:p>
          <a:p>
            <a:pPr marL="285750" indent="-285750" defTabSz="685783">
              <a:buFont typeface="Wingdings" panose="05000000000000000000" pitchFamily="2" charset="2"/>
              <a:buChar char="ü"/>
              <a:defRPr/>
            </a:pPr>
            <a:r>
              <a:rPr lang="en-US" sz="1000" dirty="0">
                <a:solidFill>
                  <a:schemeClr val="bg1"/>
                </a:solidFill>
                <a:latin typeface="Calibri"/>
                <a:ea typeface="ＭＳ Ｐゴシック" charset="0"/>
              </a:rPr>
              <a:t>Visualization</a:t>
            </a:r>
          </a:p>
          <a:p>
            <a:pPr marL="285750" indent="-285750" defTabSz="685783">
              <a:buFont typeface="Wingdings" panose="05000000000000000000" pitchFamily="2" charset="2"/>
              <a:buChar char="ü"/>
              <a:defRPr/>
            </a:pPr>
            <a:r>
              <a:rPr lang="en-US" sz="1000" dirty="0">
                <a:solidFill>
                  <a:schemeClr val="bg1"/>
                </a:solidFill>
                <a:latin typeface="Calibri"/>
                <a:ea typeface="ＭＳ Ｐゴシック" charset="0"/>
              </a:rPr>
              <a:t>Etc.</a:t>
            </a:r>
          </a:p>
          <a:p>
            <a:pPr algn="ctr" defTabSz="685783">
              <a:defRPr/>
            </a:pPr>
            <a:endParaRPr lang="en-US" sz="1200" b="1" dirty="0">
              <a:solidFill>
                <a:schemeClr val="bg1"/>
              </a:solidFill>
              <a:latin typeface="Calibri"/>
            </a:endParaRPr>
          </a:p>
        </p:txBody>
      </p:sp>
      <p:pic>
        <p:nvPicPr>
          <p:cNvPr id="11" name="Picture 10" descr="A diagram of a computer server&#10;&#10;Description automatically generated">
            <a:extLst>
              <a:ext uri="{FF2B5EF4-FFF2-40B4-BE49-F238E27FC236}">
                <a16:creationId xmlns:a16="http://schemas.microsoft.com/office/drawing/2014/main" id="{C1ABD403-2D09-D3B8-D491-8D6347C23F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3691" y="717483"/>
            <a:ext cx="3152142" cy="2546236"/>
          </a:xfrm>
          <a:prstGeom prst="rect">
            <a:avLst/>
          </a:prstGeom>
          <a:ln w="25400" cap="sq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24216EE-B6AF-9646-C2D2-CE3C1CCF0B82}"/>
              </a:ext>
            </a:extLst>
          </p:cNvPr>
          <p:cNvSpPr txBox="1"/>
          <p:nvPr/>
        </p:nvSpPr>
        <p:spPr>
          <a:xfrm>
            <a:off x="877691" y="4772381"/>
            <a:ext cx="45720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hlinkClick r:id="rId4"/>
              </a:rPr>
              <a:t>www.sylabs.io/docs</a:t>
            </a:r>
            <a:r>
              <a:rPr lang="en-US" sz="1100" dirty="0"/>
              <a:t>, </a:t>
            </a:r>
            <a:r>
              <a:rPr lang="en-US" sz="1100" dirty="0">
                <a:hlinkClick r:id="rId5"/>
              </a:rPr>
              <a:t>www.surf.nl</a:t>
            </a:r>
            <a:r>
              <a:rPr lang="en-US" sz="1100" dirty="0"/>
              <a:t> </a:t>
            </a:r>
            <a:endParaRPr lang="LID4096" sz="1100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EBCEE5E-0B69-8169-A70D-F188DAB160A8}"/>
              </a:ext>
            </a:extLst>
          </p:cNvPr>
          <p:cNvGrpSpPr/>
          <p:nvPr/>
        </p:nvGrpSpPr>
        <p:grpSpPr>
          <a:xfrm>
            <a:off x="7389622" y="651674"/>
            <a:ext cx="1292608" cy="1300356"/>
            <a:chOff x="7691271" y="581304"/>
            <a:chExt cx="1292608" cy="1300356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E868DCF-D387-4209-67F3-F38188EB8A86}"/>
                </a:ext>
              </a:extLst>
            </p:cNvPr>
            <p:cNvSpPr txBox="1"/>
            <p:nvPr/>
          </p:nvSpPr>
          <p:spPr>
            <a:xfrm>
              <a:off x="7877550" y="581304"/>
              <a:ext cx="1106329" cy="1300356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defTabSz="685783">
                <a:spcAft>
                  <a:spcPts val="250"/>
                </a:spcAft>
                <a:defRPr/>
              </a:pPr>
              <a:r>
                <a:rPr lang="en-US" sz="1400" dirty="0" err="1">
                  <a:solidFill>
                    <a:srgbClr val="00B050"/>
                  </a:solidFill>
                  <a:latin typeface="Calibri"/>
                  <a:ea typeface="ＭＳ Ｐゴシック" charset="0"/>
                </a:rPr>
                <a:t>indable</a:t>
              </a:r>
              <a:endParaRPr lang="en-US" sz="1400" dirty="0">
                <a:solidFill>
                  <a:srgbClr val="00B050"/>
                </a:solidFill>
                <a:latin typeface="Calibri"/>
                <a:ea typeface="ＭＳ Ｐゴシック" charset="0"/>
              </a:endParaRPr>
            </a:p>
            <a:p>
              <a:pPr defTabSz="685783">
                <a:spcAft>
                  <a:spcPts val="250"/>
                </a:spcAft>
                <a:defRPr/>
              </a:pPr>
              <a:r>
                <a:rPr lang="en-US" sz="1400" dirty="0" err="1">
                  <a:solidFill>
                    <a:srgbClr val="00B050"/>
                  </a:solidFill>
                  <a:latin typeface="Calibri"/>
                  <a:ea typeface="ＭＳ Ｐゴシック" charset="0"/>
                </a:rPr>
                <a:t>ccessible</a:t>
              </a:r>
              <a:endParaRPr lang="en-US" sz="1400" dirty="0">
                <a:solidFill>
                  <a:srgbClr val="00B050"/>
                </a:solidFill>
                <a:latin typeface="Calibri"/>
                <a:ea typeface="ＭＳ Ｐゴシック" charset="0"/>
              </a:endParaRPr>
            </a:p>
            <a:p>
              <a:pPr defTabSz="685783">
                <a:spcAft>
                  <a:spcPts val="250"/>
                </a:spcAft>
                <a:defRPr/>
              </a:pPr>
              <a:r>
                <a:rPr lang="en-US" sz="1400" dirty="0" err="1">
                  <a:solidFill>
                    <a:srgbClr val="00B050"/>
                  </a:solidFill>
                  <a:latin typeface="Calibri"/>
                  <a:ea typeface="ＭＳ Ｐゴシック" charset="0"/>
                </a:rPr>
                <a:t>nteroperable</a:t>
              </a:r>
              <a:endParaRPr lang="en-US" sz="1400" dirty="0">
                <a:solidFill>
                  <a:srgbClr val="00B050"/>
                </a:solidFill>
                <a:latin typeface="Calibri"/>
                <a:ea typeface="ＭＳ Ｐゴシック" charset="0"/>
              </a:endParaRPr>
            </a:p>
            <a:p>
              <a:pPr defTabSz="685783">
                <a:spcAft>
                  <a:spcPts val="250"/>
                </a:spcAft>
                <a:defRPr/>
              </a:pPr>
              <a:r>
                <a:rPr lang="en-US" sz="1400" dirty="0" err="1">
                  <a:solidFill>
                    <a:srgbClr val="00B050"/>
                  </a:solidFill>
                  <a:latin typeface="Calibri"/>
                  <a:ea typeface="ＭＳ Ｐゴシック" charset="0"/>
                </a:rPr>
                <a:t>eusable</a:t>
              </a:r>
              <a:endParaRPr lang="en-US" sz="1400" dirty="0">
                <a:solidFill>
                  <a:srgbClr val="00B050"/>
                </a:solidFill>
                <a:latin typeface="Calibri"/>
                <a:ea typeface="ＭＳ Ｐゴシック" charset="0"/>
              </a:endParaRPr>
            </a:p>
            <a:p>
              <a:pPr defTabSz="685783">
                <a:spcAft>
                  <a:spcPts val="250"/>
                </a:spcAft>
                <a:defRPr/>
              </a:pPr>
              <a:endParaRPr lang="x-none" sz="1400" dirty="0">
                <a:solidFill>
                  <a:srgbClr val="002060"/>
                </a:solidFill>
                <a:latin typeface="Calibri"/>
                <a:ea typeface="ＭＳ Ｐゴシック" charset="0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41725313-A692-61BB-604B-0E2333103276}"/>
                </a:ext>
              </a:extLst>
            </p:cNvPr>
            <p:cNvSpPr/>
            <p:nvPr/>
          </p:nvSpPr>
          <p:spPr>
            <a:xfrm>
              <a:off x="7691271" y="586671"/>
              <a:ext cx="230114" cy="225359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500" dirty="0"/>
                <a:t>F</a:t>
              </a:r>
              <a:endParaRPr lang="LID4096" sz="1500" dirty="0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1C79BC0C-1DBB-6603-FFC4-B51C4101D8D4}"/>
                </a:ext>
              </a:extLst>
            </p:cNvPr>
            <p:cNvSpPr/>
            <p:nvPr/>
          </p:nvSpPr>
          <p:spPr>
            <a:xfrm>
              <a:off x="7691271" y="843212"/>
              <a:ext cx="230114" cy="225359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</a:rPr>
                <a:t>A</a:t>
              </a:r>
              <a:endParaRPr lang="LID4096" sz="1500" dirty="0">
                <a:solidFill>
                  <a:schemeClr val="bg1"/>
                </a:solidFill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A1F34F21-EBCD-823B-3946-86132D0A597C}"/>
                </a:ext>
              </a:extLst>
            </p:cNvPr>
            <p:cNvSpPr/>
            <p:nvPr/>
          </p:nvSpPr>
          <p:spPr>
            <a:xfrm>
              <a:off x="7691271" y="1099753"/>
              <a:ext cx="230114" cy="225359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</a:rPr>
                <a:t>I</a:t>
              </a:r>
              <a:endParaRPr lang="LID4096" sz="1500" dirty="0">
                <a:solidFill>
                  <a:schemeClr val="bg1"/>
                </a:solidFill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7DB6A1B4-92F8-56FE-95B5-52FFA26754B2}"/>
                </a:ext>
              </a:extLst>
            </p:cNvPr>
            <p:cNvSpPr/>
            <p:nvPr/>
          </p:nvSpPr>
          <p:spPr>
            <a:xfrm>
              <a:off x="7691271" y="1365230"/>
              <a:ext cx="230114" cy="225359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</a:rPr>
                <a:t>R</a:t>
              </a:r>
              <a:endParaRPr lang="LID4096" sz="15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4048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6F199C-9027-EE62-66A1-0E0FC58178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0D2DDA-1A0F-E7B4-5EDE-F6B6F8CE9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4BDB0-F4EA-4DD6-8281-CCE2440D0CE0}" type="slidenum">
              <a:rPr lang="en-GB" smtClean="0"/>
              <a:t>15</a:t>
            </a:fld>
            <a:endParaRPr lang="en-GB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CE1D3615-66EF-4A39-893C-373F8534E2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89142" y="1045851"/>
            <a:ext cx="4809492" cy="223531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AF08B09-E9F3-8A23-67F2-CF29DC65185D}"/>
              </a:ext>
            </a:extLst>
          </p:cNvPr>
          <p:cNvSpPr txBox="1"/>
          <p:nvPr/>
        </p:nvSpPr>
        <p:spPr>
          <a:xfrm>
            <a:off x="-649199" y="699264"/>
            <a:ext cx="84387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00150" marR="0" lvl="2" indent="-285750" algn="just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Insight Data pipelines</a:t>
            </a:r>
          </a:p>
        </p:txBody>
      </p:sp>
      <p:pic>
        <p:nvPicPr>
          <p:cNvPr id="9" name="Graphic 39" descr="Film strip outline">
            <a:extLst>
              <a:ext uri="{FF2B5EF4-FFF2-40B4-BE49-F238E27FC236}">
                <a16:creationId xmlns:a16="http://schemas.microsoft.com/office/drawing/2014/main" id="{CA137D82-B123-8383-E9A6-F39E5E6589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309160" y="3273137"/>
            <a:ext cx="422483" cy="42248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DEED8A9-D960-57C5-198F-659F6A4054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4706267" y="3290891"/>
            <a:ext cx="376482" cy="385939"/>
          </a:xfrm>
          <a:prstGeom prst="rect">
            <a:avLst/>
          </a:prstGeom>
        </p:spPr>
      </p:pic>
      <p:pic>
        <p:nvPicPr>
          <p:cNvPr id="11" name="Graphic 41" descr="Film strip outline">
            <a:extLst>
              <a:ext uri="{FF2B5EF4-FFF2-40B4-BE49-F238E27FC236}">
                <a16:creationId xmlns:a16="http://schemas.microsoft.com/office/drawing/2014/main" id="{8034AF95-3797-404E-B893-3D5C4C069A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300162" y="3795511"/>
            <a:ext cx="422483" cy="4224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3C89FE4-2CF4-9E62-CD9C-928B60DD836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4705378" y="3809816"/>
            <a:ext cx="376482" cy="385939"/>
          </a:xfrm>
          <a:prstGeom prst="rect">
            <a:avLst/>
          </a:prstGeom>
        </p:spPr>
      </p:pic>
      <p:pic>
        <p:nvPicPr>
          <p:cNvPr id="14" name="Picture 13" descr="Free Recording icon. Red logo camera video recording signs. Rec  illustrations. 13083613 PNG with Transparent Background">
            <a:extLst>
              <a:ext uri="{FF2B5EF4-FFF2-40B4-BE49-F238E27FC236}">
                <a16:creationId xmlns:a16="http://schemas.microsoft.com/office/drawing/2014/main" id="{F38D288C-BC3A-6AB1-3B3A-9857287DFB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620" y="3105611"/>
            <a:ext cx="441960" cy="16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4488818-CF34-BD1D-3970-0A77B0824144}"/>
              </a:ext>
            </a:extLst>
          </p:cNvPr>
          <p:cNvCxnSpPr>
            <a:cxnSpLocks/>
          </p:cNvCxnSpPr>
          <p:nvPr/>
        </p:nvCxnSpPr>
        <p:spPr>
          <a:xfrm>
            <a:off x="5106080" y="3483860"/>
            <a:ext cx="226411" cy="5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A4AD48B-2728-10FD-2585-8FE1C504726B}"/>
              </a:ext>
            </a:extLst>
          </p:cNvPr>
          <p:cNvCxnSpPr>
            <a:cxnSpLocks/>
            <a:stCxn id="12" idx="1"/>
            <a:endCxn id="11" idx="1"/>
          </p:cNvCxnSpPr>
          <p:nvPr/>
        </p:nvCxnSpPr>
        <p:spPr>
          <a:xfrm>
            <a:off x="5081860" y="4002786"/>
            <a:ext cx="218302" cy="39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EC48BEF-142B-E4F0-75D1-0BC1A2D18854}"/>
              </a:ext>
            </a:extLst>
          </p:cNvPr>
          <p:cNvCxnSpPr>
            <a:cxnSpLocks/>
          </p:cNvCxnSpPr>
          <p:nvPr/>
        </p:nvCxnSpPr>
        <p:spPr>
          <a:xfrm>
            <a:off x="5722589" y="3498684"/>
            <a:ext cx="266684" cy="4481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F44734EE-3161-23F3-267D-034A48B806D8}"/>
              </a:ext>
            </a:extLst>
          </p:cNvPr>
          <p:cNvSpPr/>
          <p:nvPr/>
        </p:nvSpPr>
        <p:spPr>
          <a:xfrm>
            <a:off x="6514323" y="3739102"/>
            <a:ext cx="1060692" cy="548876"/>
          </a:xfrm>
          <a:prstGeom prst="rect">
            <a:avLst/>
          </a:prstGeom>
          <a:noFill/>
          <a:ln w="127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NL"/>
          </a:p>
        </p:txBody>
      </p:sp>
      <p:sp>
        <p:nvSpPr>
          <p:cNvPr id="21" name="TextBox 60">
            <a:extLst>
              <a:ext uri="{FF2B5EF4-FFF2-40B4-BE49-F238E27FC236}">
                <a16:creationId xmlns:a16="http://schemas.microsoft.com/office/drawing/2014/main" id="{3DF76635-1AAE-2C4A-C212-C103B3AC9C04}"/>
              </a:ext>
            </a:extLst>
          </p:cNvPr>
          <p:cNvSpPr txBox="1"/>
          <p:nvPr/>
        </p:nvSpPr>
        <p:spPr>
          <a:xfrm>
            <a:off x="6938331" y="3737429"/>
            <a:ext cx="713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800" b="1" dirty="0">
                <a:solidFill>
                  <a:schemeClr val="accent2">
                    <a:lumMod val="75000"/>
                  </a:schemeClr>
                </a:solidFill>
              </a:rPr>
              <a:t>Training / Inferring </a:t>
            </a:r>
          </a:p>
          <a:p>
            <a:pPr algn="ctr"/>
            <a:r>
              <a:rPr lang="en-US" sz="800" b="1" dirty="0">
                <a:solidFill>
                  <a:schemeClr val="accent2">
                    <a:lumMod val="75000"/>
                  </a:schemeClr>
                </a:solidFill>
              </a:rPr>
              <a:t>ML Model</a:t>
            </a:r>
            <a:endParaRPr lang="en-NL" sz="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2" name="Picture 21" descr="Neural Network Icons - Free SVG &amp; PNG Neural Network Images - Noun Project">
            <a:extLst>
              <a:ext uri="{FF2B5EF4-FFF2-40B4-BE49-F238E27FC236}">
                <a16:creationId xmlns:a16="http://schemas.microsoft.com/office/drawing/2014/main" id="{37B4DE5B-B428-4EC1-E373-FC1C83EC54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3714" y="3714417"/>
            <a:ext cx="476251" cy="53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35E698B1-CC75-24B6-EBC8-EB698F0DD286}"/>
              </a:ext>
            </a:extLst>
          </p:cNvPr>
          <p:cNvCxnSpPr>
            <a:cxnSpLocks/>
          </p:cNvCxnSpPr>
          <p:nvPr/>
        </p:nvCxnSpPr>
        <p:spPr>
          <a:xfrm>
            <a:off x="5713591" y="4002786"/>
            <a:ext cx="2976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C39C1DFD-3632-4B07-B1DC-C7E1BBB6E224}"/>
              </a:ext>
            </a:extLst>
          </p:cNvPr>
          <p:cNvCxnSpPr>
            <a:cxnSpLocks/>
          </p:cNvCxnSpPr>
          <p:nvPr/>
        </p:nvCxnSpPr>
        <p:spPr>
          <a:xfrm flipV="1">
            <a:off x="5713591" y="4047858"/>
            <a:ext cx="297634" cy="4224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>
            <a:extLst>
              <a:ext uri="{FF2B5EF4-FFF2-40B4-BE49-F238E27FC236}">
                <a16:creationId xmlns:a16="http://schemas.microsoft.com/office/drawing/2014/main" id="{144F2F91-6F54-80BD-A340-DC605764F0EB}"/>
              </a:ext>
            </a:extLst>
          </p:cNvPr>
          <p:cNvSpPr/>
          <p:nvPr/>
        </p:nvSpPr>
        <p:spPr>
          <a:xfrm>
            <a:off x="6035941" y="3916317"/>
            <a:ext cx="200265" cy="190485"/>
          </a:xfrm>
          <a:prstGeom prst="ellipse">
            <a:avLst/>
          </a:prstGeom>
          <a:noFill/>
          <a:ln>
            <a:solidFill>
              <a:srgbClr val="C8191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C81919"/>
                </a:solidFill>
              </a:rPr>
              <a:t>+</a:t>
            </a:r>
            <a:endParaRPr lang="LID4096" dirty="0">
              <a:solidFill>
                <a:srgbClr val="C81919"/>
              </a:solidFill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AC6B284A-C0D6-B52A-C3B6-944B33D61EFE}"/>
              </a:ext>
            </a:extLst>
          </p:cNvPr>
          <p:cNvCxnSpPr>
            <a:cxnSpLocks/>
            <a:stCxn id="25" idx="6"/>
            <a:endCxn id="20" idx="1"/>
          </p:cNvCxnSpPr>
          <p:nvPr/>
        </p:nvCxnSpPr>
        <p:spPr>
          <a:xfrm>
            <a:off x="6236206" y="4011560"/>
            <a:ext cx="278117" cy="19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2" descr="Rfid Logo Vector Images (over 470)">
            <a:extLst>
              <a:ext uri="{FF2B5EF4-FFF2-40B4-BE49-F238E27FC236}">
                <a16:creationId xmlns:a16="http://schemas.microsoft.com/office/drawing/2014/main" id="{D772AFDF-27BD-C9EF-ED54-8F8129D960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468" y="4287978"/>
            <a:ext cx="407112" cy="407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10709AB0-8C17-605C-72D7-8D5D24A313F5}"/>
              </a:ext>
            </a:extLst>
          </p:cNvPr>
          <p:cNvCxnSpPr>
            <a:cxnSpLocks/>
          </p:cNvCxnSpPr>
          <p:nvPr/>
        </p:nvCxnSpPr>
        <p:spPr>
          <a:xfrm>
            <a:off x="5090427" y="4481944"/>
            <a:ext cx="218302" cy="39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Graphic 30" descr="Document outline">
            <a:extLst>
              <a:ext uri="{FF2B5EF4-FFF2-40B4-BE49-F238E27FC236}">
                <a16:creationId xmlns:a16="http://schemas.microsoft.com/office/drawing/2014/main" id="{725AD3A8-7655-46C1-269E-DA565B2DA6C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332491" y="4317885"/>
            <a:ext cx="347916" cy="347916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100A848-88A8-4424-F017-B10EAC489FE1}"/>
              </a:ext>
            </a:extLst>
          </p:cNvPr>
          <p:cNvSpPr txBox="1"/>
          <p:nvPr/>
        </p:nvSpPr>
        <p:spPr>
          <a:xfrm>
            <a:off x="5788166" y="3333780"/>
            <a:ext cx="98616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>
                <a:solidFill>
                  <a:srgbClr val="000099"/>
                </a:solidFill>
              </a:rPr>
              <a:t>Data</a:t>
            </a:r>
          </a:p>
          <a:p>
            <a:pPr algn="ctr"/>
            <a:r>
              <a:rPr lang="en-US" sz="1100" dirty="0">
                <a:solidFill>
                  <a:srgbClr val="000099"/>
                </a:solidFill>
              </a:rPr>
              <a:t>preprocessing</a:t>
            </a:r>
            <a:endParaRPr lang="LID4096" sz="1100" dirty="0">
              <a:solidFill>
                <a:srgbClr val="000099"/>
              </a:solidFill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70BCE596-5BF3-7983-C1DC-923B8DE94FDB}"/>
              </a:ext>
            </a:extLst>
          </p:cNvPr>
          <p:cNvSpPr txBox="1">
            <a:spLocks/>
          </p:cNvSpPr>
          <p:nvPr/>
        </p:nvSpPr>
        <p:spPr>
          <a:xfrm>
            <a:off x="557215" y="243836"/>
            <a:ext cx="7556500" cy="53903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ts val="2700"/>
              </a:lnSpc>
              <a:spcBef>
                <a:spcPct val="0"/>
              </a:spcBef>
              <a:buNone/>
              <a:defRPr sz="27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>
                <a:solidFill>
                  <a:srgbClr val="002060"/>
                </a:solidFill>
              </a:rPr>
              <a:t>IMAGEN Data Analytics Platform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1847ADE-9C04-80FD-65DA-100A4DB675F3}"/>
              </a:ext>
            </a:extLst>
          </p:cNvPr>
          <p:cNvGrpSpPr/>
          <p:nvPr/>
        </p:nvGrpSpPr>
        <p:grpSpPr>
          <a:xfrm>
            <a:off x="4425168" y="3037636"/>
            <a:ext cx="3584749" cy="1761385"/>
            <a:chOff x="5127971" y="2682851"/>
            <a:chExt cx="3584749" cy="1761385"/>
          </a:xfrm>
        </p:grpSpPr>
        <p:sp>
          <p:nvSpPr>
            <p:cNvPr id="8" name="Speech Bubble: Rectangle with Corners Rounded 7">
              <a:extLst>
                <a:ext uri="{FF2B5EF4-FFF2-40B4-BE49-F238E27FC236}">
                  <a16:creationId xmlns:a16="http://schemas.microsoft.com/office/drawing/2014/main" id="{7D553827-2CEC-60B8-D6AA-6B3A077835B3}"/>
                </a:ext>
              </a:extLst>
            </p:cNvPr>
            <p:cNvSpPr/>
            <p:nvPr/>
          </p:nvSpPr>
          <p:spPr>
            <a:xfrm>
              <a:off x="5127971" y="2682851"/>
              <a:ext cx="3584749" cy="1761385"/>
            </a:xfrm>
            <a:prstGeom prst="wedgeRoundRectCallout">
              <a:avLst>
                <a:gd name="adj1" fmla="val -56044"/>
                <a:gd name="adj2" fmla="val -38926"/>
                <a:gd name="adj3" fmla="val 16667"/>
              </a:avLst>
            </a:prstGeom>
            <a:noFill/>
            <a:ln>
              <a:solidFill>
                <a:srgbClr val="5696D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nl-NL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LID4096"/>
            </a:p>
          </p:txBody>
        </p:sp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47E9A87C-58A6-7DD3-2B1B-65E39FE9F6DE}"/>
                </a:ext>
              </a:extLst>
            </p:cNvPr>
            <p:cNvSpPr/>
            <p:nvPr/>
          </p:nvSpPr>
          <p:spPr>
            <a:xfrm>
              <a:off x="6141241" y="3069432"/>
              <a:ext cx="162577" cy="116566"/>
            </a:xfrm>
            <a:prstGeom prst="round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FAE5CCEF-82A5-0A62-75EF-1F18DBC01B01}"/>
                </a:ext>
              </a:extLst>
            </p:cNvPr>
            <p:cNvSpPr/>
            <p:nvPr/>
          </p:nvSpPr>
          <p:spPr>
            <a:xfrm>
              <a:off x="6125950" y="3475479"/>
              <a:ext cx="175487" cy="116566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</p:grpSp>
    </p:spTree>
    <p:extLst>
      <p:ext uri="{BB962C8B-B14F-4D97-AF65-F5344CB8AC3E}">
        <p14:creationId xmlns:p14="http://schemas.microsoft.com/office/powerpoint/2010/main" val="406963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688BA3D-ABDD-32C7-022C-F5DB7A9B25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16371"/>
          <a:stretch/>
        </p:blipFill>
        <p:spPr bwMode="auto">
          <a:xfrm>
            <a:off x="4216675" y="8"/>
            <a:ext cx="4927327" cy="2813043"/>
          </a:xfrm>
          <a:custGeom>
            <a:avLst/>
            <a:gdLst/>
            <a:ahLst/>
            <a:cxnLst/>
            <a:rect l="l" t="t" r="r" b="b"/>
            <a:pathLst>
              <a:path w="6569769" h="3750734">
                <a:moveTo>
                  <a:pt x="1738471" y="0"/>
                </a:moveTo>
                <a:lnTo>
                  <a:pt x="6569769" y="0"/>
                </a:lnTo>
                <a:lnTo>
                  <a:pt x="6569769" y="3750734"/>
                </a:lnTo>
                <a:lnTo>
                  <a:pt x="0" y="3750734"/>
                </a:lnTo>
                <a:close/>
              </a:path>
            </a:pathLst>
          </a:custGeom>
          <a:noFill/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127FE12-0090-0F3A-FE2F-5B091AE972F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421"/>
          <a:stretch/>
        </p:blipFill>
        <p:spPr>
          <a:xfrm>
            <a:off x="3136509" y="2915920"/>
            <a:ext cx="6007493" cy="2227580"/>
          </a:xfrm>
          <a:custGeom>
            <a:avLst/>
            <a:gdLst/>
            <a:ahLst/>
            <a:cxnLst/>
            <a:rect l="l" t="t" r="r" b="b"/>
            <a:pathLst>
              <a:path w="8009991" h="2970106">
                <a:moveTo>
                  <a:pt x="1376648" y="0"/>
                </a:moveTo>
                <a:lnTo>
                  <a:pt x="8009991" y="0"/>
                </a:lnTo>
                <a:lnTo>
                  <a:pt x="8009991" y="2970106"/>
                </a:lnTo>
                <a:lnTo>
                  <a:pt x="0" y="2970106"/>
                </a:lnTo>
                <a:close/>
              </a:path>
            </a:pathLst>
          </a:cu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2F1599F-0897-E6B0-CEA7-61725752C81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7675" r="12852"/>
          <a:stretch/>
        </p:blipFill>
        <p:spPr>
          <a:xfrm>
            <a:off x="16" y="7"/>
            <a:ext cx="5627318" cy="5143493"/>
          </a:xfrm>
          <a:custGeom>
            <a:avLst/>
            <a:gdLst/>
            <a:ahLst/>
            <a:cxnLst/>
            <a:rect l="l" t="t" r="r" b="b"/>
            <a:pathLst>
              <a:path w="7503111" h="6858000">
                <a:moveTo>
                  <a:pt x="0" y="0"/>
                </a:moveTo>
                <a:lnTo>
                  <a:pt x="677334" y="0"/>
                </a:lnTo>
                <a:lnTo>
                  <a:pt x="1168036" y="0"/>
                </a:lnTo>
                <a:lnTo>
                  <a:pt x="1205499" y="0"/>
                </a:lnTo>
                <a:lnTo>
                  <a:pt x="1647632" y="0"/>
                </a:lnTo>
                <a:lnTo>
                  <a:pt x="7215401" y="0"/>
                </a:lnTo>
                <a:lnTo>
                  <a:pt x="4041567" y="6852993"/>
                </a:lnTo>
                <a:lnTo>
                  <a:pt x="7503111" y="6852993"/>
                </a:lnTo>
                <a:lnTo>
                  <a:pt x="7503111" y="6852994"/>
                </a:lnTo>
                <a:lnTo>
                  <a:pt x="1647632" y="6852994"/>
                </a:lnTo>
                <a:lnTo>
                  <a:pt x="1647632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75071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5C5680-19FD-1423-9EC2-AB86582CE6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4BDB0-F4EA-4DD6-8281-CCE2440D0CE0}" type="slidenum">
              <a:rPr lang="en-GB" smtClean="0"/>
              <a:t>17</a:t>
            </a:fld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46AB9C-1D1C-7577-A6DF-5474CB181813}"/>
              </a:ext>
            </a:extLst>
          </p:cNvPr>
          <p:cNvSpPr txBox="1">
            <a:spLocks/>
          </p:cNvSpPr>
          <p:nvPr/>
        </p:nvSpPr>
        <p:spPr>
          <a:xfrm>
            <a:off x="557215" y="243835"/>
            <a:ext cx="7556500" cy="3730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ts val="2700"/>
              </a:lnSpc>
              <a:spcBef>
                <a:spcPct val="0"/>
              </a:spcBef>
              <a:buNone/>
              <a:defRPr sz="27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>
                <a:solidFill>
                  <a:srgbClr val="002060"/>
                </a:solidFill>
              </a:rPr>
              <a:t>Case Studies and Results </a:t>
            </a:r>
            <a:endParaRPr lang="en-US" sz="1100" b="0" i="1" dirty="0">
              <a:solidFill>
                <a:srgbClr val="002060"/>
              </a:solidFill>
              <a:latin typeface="Calibri (Headings)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4C43C7-395C-5E5C-6005-A26A0F30FBDD}"/>
              </a:ext>
            </a:extLst>
          </p:cNvPr>
          <p:cNvSpPr txBox="1"/>
          <p:nvPr/>
        </p:nvSpPr>
        <p:spPr>
          <a:xfrm>
            <a:off x="-649199" y="699264"/>
            <a:ext cx="84387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00150" marR="0" lvl="2" indent="-285750" algn="just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Demo screens record</a:t>
            </a:r>
          </a:p>
        </p:txBody>
      </p:sp>
      <p:pic>
        <p:nvPicPr>
          <p:cNvPr id="2" name="Demo video">
            <a:hlinkClick r:id="" action="ppaction://media"/>
            <a:extLst>
              <a:ext uri="{FF2B5EF4-FFF2-40B4-BE49-F238E27FC236}">
                <a16:creationId xmlns:a16="http://schemas.microsoft.com/office/drawing/2014/main" id="{2DAABF90-788B-283C-6A88-B7F9221D8A9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6148" y="616892"/>
            <a:ext cx="7183414" cy="4040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855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3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1362508-5D34-5660-D472-7C6835C4A6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51D84FEA-298F-8204-0EA3-4C61B140342D}"/>
              </a:ext>
            </a:extLst>
          </p:cNvPr>
          <p:cNvSpPr txBox="1"/>
          <p:nvPr/>
        </p:nvSpPr>
        <p:spPr>
          <a:xfrm>
            <a:off x="-1" y="928528"/>
            <a:ext cx="8676409" cy="3008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marR="0" lvl="2" algn="just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We introduced:</a:t>
            </a:r>
          </a:p>
          <a:p>
            <a:pPr marL="1200150" marR="0" lvl="2" indent="-285750" algn="just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Precision Livestock Farming under the IMAGEN and SmartTurkeys programs.</a:t>
            </a:r>
          </a:p>
          <a:p>
            <a:pPr marL="1200150" marR="0" lvl="2" indent="-285750" algn="just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IMAGEN Data Analytics Platform enables deep learning workflows through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PiCase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on the SURF Spider HPC cluster for animal phenotype detection.</a:t>
            </a:r>
          </a:p>
          <a:p>
            <a:pPr marL="1200150" marR="0" lvl="2" indent="-285750" algn="just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Demonstration videos of the current version.</a:t>
            </a:r>
          </a:p>
          <a:p>
            <a:pPr marL="914400" marR="0" lvl="2" algn="just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914400" marR="0" lvl="2" algn="just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 the future:</a:t>
            </a:r>
          </a:p>
          <a:p>
            <a:pPr marL="1200150" marR="0" lvl="2" indent="-285750" algn="just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600" dirty="0">
                <a:solidFill>
                  <a:srgbClr val="002060"/>
                </a:solidFill>
                <a:latin typeface="Calibri"/>
              </a:rPr>
              <a:t>The CI/CD pipeline, </a:t>
            </a:r>
            <a:r>
              <a:rPr lang="en-US" sz="1600" dirty="0" err="1">
                <a:solidFill>
                  <a:srgbClr val="002060"/>
                </a:solidFill>
                <a:latin typeface="Calibri"/>
              </a:rPr>
              <a:t>MLOps</a:t>
            </a:r>
            <a:r>
              <a:rPr lang="en-US" sz="1600" dirty="0">
                <a:solidFill>
                  <a:srgbClr val="002060"/>
                </a:solidFill>
                <a:latin typeface="Calibri"/>
              </a:rPr>
              <a:t>, </a:t>
            </a:r>
            <a:r>
              <a:rPr lang="en-US" sz="1600" dirty="0" err="1">
                <a:solidFill>
                  <a:srgbClr val="002060"/>
                </a:solidFill>
                <a:latin typeface="Calibri"/>
              </a:rPr>
              <a:t>DataOps</a:t>
            </a:r>
            <a:r>
              <a:rPr lang="en-US" sz="1600" dirty="0">
                <a:solidFill>
                  <a:srgbClr val="002060"/>
                </a:solidFill>
                <a:latin typeface="Calibri"/>
              </a:rPr>
              <a:t> logics, and Data formatting will be improved.</a:t>
            </a:r>
          </a:p>
        </p:txBody>
      </p:sp>
      <p:sp>
        <p:nvSpPr>
          <p:cNvPr id="18" name="Tijdelijke aanduiding voor tekst 4">
            <a:extLst>
              <a:ext uri="{FF2B5EF4-FFF2-40B4-BE49-F238E27FC236}">
                <a16:creationId xmlns:a16="http://schemas.microsoft.com/office/drawing/2014/main" id="{A0790928-66EF-8C78-CE2E-13119DE1A0EC}"/>
              </a:ext>
            </a:extLst>
          </p:cNvPr>
          <p:cNvSpPr txBox="1">
            <a:spLocks/>
          </p:cNvSpPr>
          <p:nvPr/>
        </p:nvSpPr>
        <p:spPr>
          <a:xfrm>
            <a:off x="609600" y="4777625"/>
            <a:ext cx="7924800" cy="244078"/>
          </a:xfrm>
          <a:prstGeom prst="rect">
            <a:avLst/>
          </a:prstGeom>
        </p:spPr>
        <p:txBody>
          <a:bodyPr/>
          <a:lstStyle>
            <a:lvl1pPr marL="0" indent="0" algn="l" defTabSz="514350" rtl="0" eaLnBrk="1" latinLnBrk="0" hangingPunct="1">
              <a:lnSpc>
                <a:spcPct val="100000"/>
              </a:lnSpc>
              <a:spcBef>
                <a:spcPts val="413"/>
              </a:spcBef>
              <a:spcAft>
                <a:spcPts val="413"/>
              </a:spcAft>
              <a:buFont typeface="Arial" panose="020B0604020202020204" pitchFamily="34" charset="0"/>
              <a:buNone/>
              <a:defRPr sz="16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0" algn="l" defTabSz="514350" rtl="0" eaLnBrk="1" latinLnBrk="0" hangingPunct="1">
              <a:lnSpc>
                <a:spcPct val="100000"/>
              </a:lnSpc>
              <a:spcBef>
                <a:spcPts val="413"/>
              </a:spcBef>
              <a:spcAft>
                <a:spcPts val="413"/>
              </a:spcAft>
              <a:buFont typeface="Arial" panose="020B0604020202020204" pitchFamily="34" charset="0"/>
              <a:buNone/>
              <a:defRPr sz="19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202500" indent="-202500" algn="l" defTabSz="514350" rtl="0" eaLnBrk="1" latinLnBrk="0" hangingPunct="1">
              <a:lnSpc>
                <a:spcPct val="100000"/>
              </a:lnSpc>
              <a:spcBef>
                <a:spcPts val="413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6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405000" indent="-202500" algn="l" defTabSz="51435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607500" indent="-202500" algn="l" defTabSz="51435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1414463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638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8813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5988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514350" rtl="0" eaLnBrk="1" fontAlgn="auto" latinLnBrk="0" hangingPunct="1">
              <a:lnSpc>
                <a:spcPct val="100000"/>
              </a:lnSpc>
              <a:spcBef>
                <a:spcPts val="413"/>
              </a:spcBef>
              <a:spcAft>
                <a:spcPts val="413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l-NL" sz="1650" b="0" i="0" u="none" strike="noStrike" kern="1200" cap="none" spc="0" normalizeH="0" baseline="0" noProof="0" dirty="0">
                <a:ln>
                  <a:noFill/>
                </a:ln>
                <a:solidFill>
                  <a:srgbClr val="10107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                                               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4D54440-6686-987B-3358-6C7B4E41D17E}"/>
              </a:ext>
            </a:extLst>
          </p:cNvPr>
          <p:cNvSpPr txBox="1">
            <a:spLocks/>
          </p:cNvSpPr>
          <p:nvPr/>
        </p:nvSpPr>
        <p:spPr>
          <a:xfrm>
            <a:off x="557215" y="243836"/>
            <a:ext cx="7556500" cy="539038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ts val="2700"/>
              </a:lnSpc>
              <a:spcBef>
                <a:spcPct val="0"/>
              </a:spcBef>
              <a:buNone/>
              <a:defRPr sz="27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>
                <a:solidFill>
                  <a:srgbClr val="002060"/>
                </a:solidFill>
              </a:rPr>
              <a:t>Conclusions and Future works</a:t>
            </a:r>
            <a:endParaRPr lang="en-US" sz="1100" b="0" i="1" dirty="0">
              <a:solidFill>
                <a:srgbClr val="002060"/>
              </a:solidFill>
              <a:latin typeface="Calibri (Headings)"/>
            </a:endParaRPr>
          </a:p>
        </p:txBody>
      </p:sp>
    </p:spTree>
    <p:extLst>
      <p:ext uri="{BB962C8B-B14F-4D97-AF65-F5344CB8AC3E}">
        <p14:creationId xmlns:p14="http://schemas.microsoft.com/office/powerpoint/2010/main" val="3866652112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942F9A-D37C-A4F7-64CB-DB267DA663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D84B43BF-6A46-A9E9-E53B-5148404050DA}"/>
              </a:ext>
            </a:extLst>
          </p:cNvPr>
          <p:cNvSpPr txBox="1"/>
          <p:nvPr/>
        </p:nvSpPr>
        <p:spPr>
          <a:xfrm>
            <a:off x="-1" y="928528"/>
            <a:ext cx="8536801" cy="3373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00150" marR="0" lvl="2" indent="-285750" algn="just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This work is supported by the Dutch NWO project IMAGEN under the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Perspectief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research program.</a:t>
            </a:r>
          </a:p>
          <a:p>
            <a:pPr marL="1200150" marR="0" lvl="2" indent="-285750" algn="just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200150" marR="0" lvl="2" indent="-285750" algn="just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We extend our heartfelt gratitude to all partners and offer special thanks to the SURF team.</a:t>
            </a:r>
          </a:p>
          <a:p>
            <a:pPr marL="1200150" marR="0" lvl="2" indent="-285750" algn="just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200150" marR="0" lvl="2" indent="-285750" algn="just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Additionally, we appreciate the assistance of EngD Software Technology trainees and students from TU/e.</a:t>
            </a:r>
          </a:p>
        </p:txBody>
      </p:sp>
      <p:sp>
        <p:nvSpPr>
          <p:cNvPr id="18" name="Tijdelijke aanduiding voor tekst 4">
            <a:extLst>
              <a:ext uri="{FF2B5EF4-FFF2-40B4-BE49-F238E27FC236}">
                <a16:creationId xmlns:a16="http://schemas.microsoft.com/office/drawing/2014/main" id="{2310F50B-4178-7392-0804-213CB4E4D82A}"/>
              </a:ext>
            </a:extLst>
          </p:cNvPr>
          <p:cNvSpPr txBox="1">
            <a:spLocks/>
          </p:cNvSpPr>
          <p:nvPr/>
        </p:nvSpPr>
        <p:spPr>
          <a:xfrm>
            <a:off x="612000" y="4738371"/>
            <a:ext cx="7924800" cy="244078"/>
          </a:xfrm>
          <a:prstGeom prst="rect">
            <a:avLst/>
          </a:prstGeom>
        </p:spPr>
        <p:txBody>
          <a:bodyPr/>
          <a:lstStyle>
            <a:lvl1pPr marL="0" indent="0" algn="l" defTabSz="514350" rtl="0" eaLnBrk="1" latinLnBrk="0" hangingPunct="1">
              <a:lnSpc>
                <a:spcPct val="100000"/>
              </a:lnSpc>
              <a:spcBef>
                <a:spcPts val="413"/>
              </a:spcBef>
              <a:spcAft>
                <a:spcPts val="413"/>
              </a:spcAft>
              <a:buFont typeface="Arial" panose="020B0604020202020204" pitchFamily="34" charset="0"/>
              <a:buNone/>
              <a:defRPr sz="16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0" algn="l" defTabSz="514350" rtl="0" eaLnBrk="1" latinLnBrk="0" hangingPunct="1">
              <a:lnSpc>
                <a:spcPct val="100000"/>
              </a:lnSpc>
              <a:spcBef>
                <a:spcPts val="413"/>
              </a:spcBef>
              <a:spcAft>
                <a:spcPts val="413"/>
              </a:spcAft>
              <a:buFont typeface="Arial" panose="020B0604020202020204" pitchFamily="34" charset="0"/>
              <a:buNone/>
              <a:defRPr sz="19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202500" indent="-202500" algn="l" defTabSz="514350" rtl="0" eaLnBrk="1" latinLnBrk="0" hangingPunct="1">
              <a:lnSpc>
                <a:spcPct val="100000"/>
              </a:lnSpc>
              <a:spcBef>
                <a:spcPts val="413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6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405000" indent="-202500" algn="l" defTabSz="51435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607500" indent="-202500" algn="l" defTabSz="51435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1414463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638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8813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5988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514350" rtl="0" eaLnBrk="1" fontAlgn="auto" latinLnBrk="0" hangingPunct="1">
              <a:lnSpc>
                <a:spcPct val="100000"/>
              </a:lnSpc>
              <a:spcBef>
                <a:spcPts val="413"/>
              </a:spcBef>
              <a:spcAft>
                <a:spcPts val="413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l-NL" sz="1650" b="0" i="0" u="none" strike="noStrike" kern="1200" cap="none" spc="0" normalizeH="0" baseline="0" noProof="0" dirty="0">
                <a:ln>
                  <a:noFill/>
                </a:ln>
                <a:solidFill>
                  <a:srgbClr val="10107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                                               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68BE5B6-92D1-06B7-462A-75EBA03A2752}"/>
              </a:ext>
            </a:extLst>
          </p:cNvPr>
          <p:cNvSpPr txBox="1">
            <a:spLocks/>
          </p:cNvSpPr>
          <p:nvPr/>
        </p:nvSpPr>
        <p:spPr>
          <a:xfrm>
            <a:off x="557215" y="243836"/>
            <a:ext cx="7556500" cy="539038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ts val="2700"/>
              </a:lnSpc>
              <a:spcBef>
                <a:spcPct val="0"/>
              </a:spcBef>
              <a:buNone/>
              <a:defRPr sz="27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>
                <a:solidFill>
                  <a:srgbClr val="002060"/>
                </a:solidFill>
              </a:rPr>
              <a:t>Acknowledgement</a:t>
            </a:r>
            <a:endParaRPr lang="en-US" sz="1100" b="0" i="1" dirty="0">
              <a:solidFill>
                <a:srgbClr val="002060"/>
              </a:solidFill>
              <a:latin typeface="Calibri (Headings)"/>
            </a:endParaRPr>
          </a:p>
        </p:txBody>
      </p:sp>
    </p:spTree>
    <p:extLst>
      <p:ext uri="{BB962C8B-B14F-4D97-AF65-F5344CB8AC3E}">
        <p14:creationId xmlns:p14="http://schemas.microsoft.com/office/powerpoint/2010/main" val="75539765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7214" y="654159"/>
            <a:ext cx="7556500" cy="539038"/>
          </a:xfrm>
        </p:spPr>
        <p:txBody>
          <a:bodyPr anchor="t">
            <a:noAutofit/>
          </a:bodyPr>
          <a:lstStyle/>
          <a:p>
            <a:r>
              <a:rPr lang="en-US" sz="2400" dirty="0">
                <a:solidFill>
                  <a:srgbClr val="002060"/>
                </a:solidFill>
              </a:rPr>
              <a:t>Outline</a:t>
            </a:r>
            <a:endParaRPr lang="en-US" sz="1100" b="0" i="1" dirty="0">
              <a:solidFill>
                <a:srgbClr val="002060"/>
              </a:solidFill>
              <a:latin typeface="Calibri (Headings)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F7D195-31E4-813B-D32D-8D7C3A5B0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214" y="1257300"/>
            <a:ext cx="7556501" cy="3182894"/>
          </a:xfrm>
        </p:spPr>
        <p:txBody>
          <a:bodyPr/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0099"/>
                </a:solidFill>
              </a:rPr>
              <a:t>Background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0099"/>
                </a:solidFill>
              </a:rPr>
              <a:t>IMAGEN Data Analytics Platform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0099"/>
                </a:solidFill>
              </a:rPr>
              <a:t>Workflows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0099"/>
                </a:solidFill>
              </a:rPr>
              <a:t>Implementation on HPC Cluster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0099"/>
                </a:solidFill>
              </a:rPr>
              <a:t>Demo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0099"/>
                </a:solidFill>
              </a:rPr>
              <a:t>Q &amp; A</a:t>
            </a:r>
            <a:br>
              <a:rPr lang="en-US" sz="1600" b="1" dirty="0">
                <a:solidFill>
                  <a:srgbClr val="000099"/>
                </a:solidFill>
              </a:rPr>
            </a:br>
            <a:endParaRPr lang="LID4096" sz="1800" dirty="0">
              <a:solidFill>
                <a:srgbClr val="000099"/>
              </a:solidFill>
            </a:endParaRPr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A7ABA0B1-41B5-212F-BE8F-B1FADA79F13B}"/>
              </a:ext>
            </a:extLst>
          </p:cNvPr>
          <p:cNvSpPr txBox="1">
            <a:spLocks/>
          </p:cNvSpPr>
          <p:nvPr/>
        </p:nvSpPr>
        <p:spPr>
          <a:xfrm>
            <a:off x="2" y="4568400"/>
            <a:ext cx="1114424" cy="572286"/>
          </a:xfrm>
          <a:prstGeom prst="rect">
            <a:avLst/>
          </a:prstGeom>
          <a:solidFill>
            <a:schemeClr val="bg1"/>
          </a:solidFill>
        </p:spPr>
        <p:txBody>
          <a:bodyPr vert="horz" lIns="756000" tIns="0" rIns="0" bIns="0" rtlCol="0" anchor="ctr"/>
          <a:lstStyle>
            <a:defPPr>
              <a:defRPr lang="nl-NL"/>
            </a:defPPr>
            <a:lvl1pPr marL="0" algn="l" defTabSz="685800" rtl="0" eaLnBrk="1" latinLnBrk="0" hangingPunct="1">
              <a:defRPr sz="11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194BDB0-F4EA-4DD6-8281-CCE2440D0CE0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2247600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0100" y="1260000"/>
            <a:ext cx="7922712" cy="1004229"/>
          </a:xfrm>
        </p:spPr>
        <p:txBody>
          <a:bodyPr/>
          <a:lstStyle/>
          <a:p>
            <a:pPr algn="ctr"/>
            <a:r>
              <a:rPr lang="en-US" sz="4400" dirty="0"/>
              <a:t>Thank You!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6000" y="1525310"/>
            <a:ext cx="4572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marL="800100" lvl="1" indent="-342900">
              <a:buFont typeface="Arial" pitchFamily="34" charset="0"/>
              <a:buChar char="•"/>
            </a:pPr>
            <a:endParaRPr lang="en-US" sz="1400" dirty="0"/>
          </a:p>
          <a:p>
            <a:pPr marL="800100" lvl="1" indent="-342900"/>
            <a:endParaRPr lang="en-IN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85CC1A-517C-4524-9FA9-35721F6078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EC10D-CD46-426F-915E-6C78530279CB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0110BF73-9745-DA96-870C-9509162F7574}"/>
              </a:ext>
            </a:extLst>
          </p:cNvPr>
          <p:cNvSpPr txBox="1">
            <a:spLocks/>
          </p:cNvSpPr>
          <p:nvPr/>
        </p:nvSpPr>
        <p:spPr>
          <a:xfrm>
            <a:off x="456082" y="3168627"/>
            <a:ext cx="8309082" cy="129867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514350" rtl="0" eaLnBrk="1" latinLnBrk="0" hangingPunct="1">
              <a:lnSpc>
                <a:spcPct val="100000"/>
              </a:lnSpc>
              <a:spcBef>
                <a:spcPts val="413"/>
              </a:spcBef>
              <a:spcAft>
                <a:spcPts val="413"/>
              </a:spcAft>
              <a:buFont typeface="Arial" panose="020B0604020202020204" pitchFamily="34" charset="0"/>
              <a:buNone/>
              <a:defRPr sz="16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0" algn="l" defTabSz="514350" rtl="0" eaLnBrk="1" latinLnBrk="0" hangingPunct="1">
              <a:lnSpc>
                <a:spcPct val="100000"/>
              </a:lnSpc>
              <a:spcBef>
                <a:spcPts val="413"/>
              </a:spcBef>
              <a:spcAft>
                <a:spcPts val="413"/>
              </a:spcAft>
              <a:buFont typeface="Arial" panose="020B0604020202020204" pitchFamily="34" charset="0"/>
              <a:buNone/>
              <a:defRPr sz="19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202500" indent="-202500" algn="l" defTabSz="514350" rtl="0" eaLnBrk="1" latinLnBrk="0" hangingPunct="1">
              <a:lnSpc>
                <a:spcPct val="100000"/>
              </a:lnSpc>
              <a:spcBef>
                <a:spcPts val="413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6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405000" indent="-202500" algn="l" defTabSz="51435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607500" indent="-202500" algn="l" defTabSz="51435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1414463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638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8813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5988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indent="0">
              <a:buNone/>
            </a:pPr>
            <a:r>
              <a:rPr lang="en-IN" sz="2000" dirty="0">
                <a:solidFill>
                  <a:schemeClr val="bg2">
                    <a:lumMod val="75000"/>
                  </a:schemeClr>
                </a:solidFill>
              </a:rPr>
              <a:t>Contact us at </a:t>
            </a:r>
            <a:r>
              <a:rPr lang="en-IN" sz="2000" dirty="0">
                <a:solidFill>
                  <a:schemeClr val="bg2">
                    <a:lumMod val="75000"/>
                  </a:schemeClr>
                </a:solidFill>
                <a:hlinkClick r:id="rId3"/>
              </a:rPr>
              <a:t>e.d.dovdon@tue.nl</a:t>
            </a:r>
            <a:r>
              <a:rPr lang="en-IN" sz="2000" dirty="0">
                <a:solidFill>
                  <a:schemeClr val="bg2">
                    <a:lumMod val="75000"/>
                  </a:schemeClr>
                </a:solidFill>
              </a:rPr>
              <a:t> , </a:t>
            </a:r>
            <a:r>
              <a:rPr lang="en-IN" sz="2000" dirty="0">
                <a:solidFill>
                  <a:schemeClr val="bg2">
                    <a:lumMod val="75000"/>
                  </a:schemeClr>
                </a:solidFill>
                <a:hlinkClick r:id="rId4"/>
              </a:rPr>
              <a:t>m.agarwal@tue.nl </a:t>
            </a:r>
            <a:r>
              <a:rPr lang="en-IN" sz="2000" dirty="0">
                <a:solidFill>
                  <a:schemeClr val="bg2">
                    <a:lumMod val="75000"/>
                  </a:schemeClr>
                </a:solidFill>
              </a:rPr>
              <a:t>, y</a:t>
            </a:r>
            <a:r>
              <a:rPr lang="en-IN" sz="2000" dirty="0">
                <a:solidFill>
                  <a:schemeClr val="bg2">
                    <a:lumMod val="75000"/>
                  </a:schemeClr>
                </a:solidFill>
                <a:hlinkClick r:id="rId5"/>
              </a:rPr>
              <a:t>.dajsuren@tue.nl</a:t>
            </a:r>
            <a:r>
              <a:rPr lang="en-IN" sz="2000" dirty="0">
                <a:solidFill>
                  <a:schemeClr val="bg2">
                    <a:lumMod val="75000"/>
                  </a:schemeClr>
                </a:solidFill>
              </a:rPr>
              <a:t>  </a:t>
            </a:r>
          </a:p>
          <a:p>
            <a:pPr marL="488250" lvl="2" indent="-285750"/>
            <a:endParaRPr lang="en-IN" sz="2000" dirty="0">
              <a:solidFill>
                <a:schemeClr val="bg2">
                  <a:lumMod val="75000"/>
                </a:schemeClr>
              </a:solidFill>
            </a:endParaRPr>
          </a:p>
          <a:p>
            <a:pPr marL="893250" lvl="4" indent="-285750">
              <a:buFont typeface="Arial" panose="020B0604020202020204" pitchFamily="34" charset="0"/>
              <a:buNone/>
            </a:pPr>
            <a:endParaRPr lang="en-IN" sz="2000" dirty="0">
              <a:solidFill>
                <a:schemeClr val="bg2">
                  <a:lumMod val="75000"/>
                </a:schemeClr>
              </a:solidFill>
            </a:endParaRPr>
          </a:p>
          <a:p>
            <a:pPr marL="893250" lvl="4" indent="-285750"/>
            <a:endParaRPr lang="en-IN" sz="2000" dirty="0">
              <a:solidFill>
                <a:schemeClr val="bg2">
                  <a:lumMod val="75000"/>
                </a:schemeClr>
              </a:solidFill>
            </a:endParaRPr>
          </a:p>
          <a:p>
            <a:pPr marL="893250" lvl="4" indent="-285750"/>
            <a:endParaRPr lang="en-IN" sz="2000" dirty="0">
              <a:solidFill>
                <a:schemeClr val="bg2">
                  <a:lumMod val="75000"/>
                </a:schemeClr>
              </a:solidFill>
            </a:endParaRPr>
          </a:p>
          <a:p>
            <a:pPr marL="893250" lvl="4" indent="-285750">
              <a:buFont typeface="Arial" panose="020B0604020202020204" pitchFamily="34" charset="0"/>
              <a:buNone/>
            </a:pPr>
            <a:endParaRPr lang="en-IN" sz="2000" dirty="0">
              <a:solidFill>
                <a:schemeClr val="bg2">
                  <a:lumMod val="75000"/>
                </a:schemeClr>
              </a:solidFill>
            </a:endParaRPr>
          </a:p>
          <a:p>
            <a:pPr marL="1700213" lvl="5" indent="-285750"/>
            <a:endParaRPr lang="en-IN" sz="2000" dirty="0">
              <a:solidFill>
                <a:schemeClr val="bg2">
                  <a:lumMod val="75000"/>
                </a:schemeClr>
              </a:solidFill>
            </a:endParaRPr>
          </a:p>
          <a:p>
            <a:pPr marL="1700213" lvl="5" indent="-285750"/>
            <a:endParaRPr lang="en-IN" sz="2000" dirty="0">
              <a:solidFill>
                <a:schemeClr val="bg2">
                  <a:lumMod val="75000"/>
                </a:schemeClr>
              </a:solidFill>
            </a:endParaRPr>
          </a:p>
          <a:p>
            <a:pPr marL="893250" lvl="4" indent="-285750"/>
            <a:endParaRPr lang="en-IN" sz="2000" dirty="0">
              <a:solidFill>
                <a:schemeClr val="bg2">
                  <a:lumMod val="75000"/>
                </a:schemeClr>
              </a:solidFill>
            </a:endParaRPr>
          </a:p>
          <a:p>
            <a:pPr marL="488250" lvl="2" indent="-285750">
              <a:buFont typeface="Arial" panose="020B0604020202020204" pitchFamily="34" charset="0"/>
              <a:buNone/>
            </a:pPr>
            <a:endParaRPr lang="en-IN" sz="2000" dirty="0">
              <a:solidFill>
                <a:schemeClr val="bg2">
                  <a:lumMod val="75000"/>
                </a:schemeClr>
              </a:solidFill>
            </a:endParaRPr>
          </a:p>
          <a:p>
            <a:pPr marL="1700213" lvl="5" indent="-285750">
              <a:buFont typeface="Arial" panose="020B0604020202020204" pitchFamily="34" charset="0"/>
              <a:buNone/>
            </a:pPr>
            <a:endParaRPr lang="en-US" sz="2000" dirty="0">
              <a:solidFill>
                <a:schemeClr val="bg2">
                  <a:lumMod val="75000"/>
                </a:schemeClr>
              </a:solidFill>
            </a:endParaRPr>
          </a:p>
          <a:p>
            <a:pPr marL="893250" lvl="4" indent="-285750">
              <a:buFont typeface="Arial" panose="020B0604020202020204" pitchFamily="34" charset="0"/>
              <a:buNone/>
            </a:pPr>
            <a:endParaRPr lang="en-US" sz="20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E2C77C64-F1A2-4101-E20F-69F9E72D81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6" y="2219543"/>
            <a:ext cx="7923213" cy="394448"/>
          </a:xfrm>
        </p:spPr>
        <p:txBody>
          <a:bodyPr/>
          <a:lstStyle/>
          <a:p>
            <a:pPr algn="ctr"/>
            <a:r>
              <a:rPr lang="en-US" dirty="0"/>
              <a:t>Q &amp; A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661663407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254D4F-1D2D-F595-4200-158F5DD612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4BDB0-F4EA-4DD6-8281-CCE2440D0CE0}" type="slidenum">
              <a:rPr lang="en-GB" smtClean="0"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88747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1700A7-E6D0-0EFF-9B34-9ACEAA235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>
                <a:solidFill>
                  <a:srgbClr val="000099"/>
                </a:solidFill>
              </a:rPr>
              <a:t>Challenges</a:t>
            </a:r>
            <a:endParaRPr lang="LID4096" sz="1800" dirty="0">
              <a:solidFill>
                <a:srgbClr val="000099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E9DF5A-8F25-C964-5B7B-E62FAE9C5F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8824" y="872837"/>
            <a:ext cx="7556501" cy="3356264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000099"/>
                </a:solidFill>
              </a:rPr>
              <a:t>Infrastructure Limitations: </a:t>
            </a:r>
            <a:r>
              <a:rPr lang="en-US" sz="1400" dirty="0">
                <a:solidFill>
                  <a:srgbClr val="000099"/>
                </a:solidFill>
              </a:rPr>
              <a:t>Developing the platform within the constraints of the current SURF infrastructure, such as Slurm, dCache access, and Picas, adds additional complexity.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00099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000099"/>
                </a:solidFill>
              </a:rPr>
              <a:t>Data Management: </a:t>
            </a:r>
            <a:r>
              <a:rPr lang="en-US" sz="1400" dirty="0">
                <a:solidFill>
                  <a:srgbClr val="000099"/>
                </a:solidFill>
              </a:rPr>
              <a:t>Ensuring efficient data ingestion, movement, and preprocessing while maintaining data integrity and security is challenging.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00099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000099"/>
                </a:solidFill>
              </a:rPr>
              <a:t>Model Versioning: </a:t>
            </a:r>
            <a:r>
              <a:rPr lang="en-US" sz="1400" dirty="0">
                <a:solidFill>
                  <a:srgbClr val="000099"/>
                </a:solidFill>
              </a:rPr>
              <a:t>Managing different versions of models and data consistently to ensure reproducibility and traceability can be difficult.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00099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000099"/>
                </a:solidFill>
              </a:rPr>
              <a:t>Integration Complexity: </a:t>
            </a:r>
            <a:r>
              <a:rPr lang="en-US" sz="1400" dirty="0">
                <a:solidFill>
                  <a:srgbClr val="000099"/>
                </a:solidFill>
              </a:rPr>
              <a:t>Combining CI/CD with </a:t>
            </a:r>
            <a:r>
              <a:rPr lang="en-US" sz="1400" dirty="0" err="1">
                <a:solidFill>
                  <a:srgbClr val="000099"/>
                </a:solidFill>
              </a:rPr>
              <a:t>MLOps</a:t>
            </a:r>
            <a:r>
              <a:rPr lang="en-US" sz="1400" dirty="0">
                <a:solidFill>
                  <a:srgbClr val="000099"/>
                </a:solidFill>
              </a:rPr>
              <a:t> and </a:t>
            </a:r>
            <a:r>
              <a:rPr lang="en-US" sz="1400" dirty="0" err="1">
                <a:solidFill>
                  <a:srgbClr val="000099"/>
                </a:solidFill>
              </a:rPr>
              <a:t>DataOps</a:t>
            </a:r>
            <a:r>
              <a:rPr lang="en-US" sz="1400" dirty="0">
                <a:solidFill>
                  <a:srgbClr val="000099"/>
                </a:solidFill>
              </a:rPr>
              <a:t> involves integrating various tools and technologies, which can be complex and time-consuming.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00099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000099"/>
                </a:solidFill>
              </a:rPr>
              <a:t>Automation: </a:t>
            </a:r>
            <a:r>
              <a:rPr lang="en-US" sz="1400" dirty="0">
                <a:solidFill>
                  <a:srgbClr val="000099"/>
                </a:solidFill>
              </a:rPr>
              <a:t>Automating the entire pipeline, including testing, deployment, and monitoring, requires robust and reliable automation frameworks.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00099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000099"/>
                </a:solidFill>
              </a:rPr>
              <a:t>Scalability: </a:t>
            </a:r>
            <a:r>
              <a:rPr lang="en-US" sz="1400" dirty="0">
                <a:solidFill>
                  <a:srgbClr val="000099"/>
                </a:solidFill>
              </a:rPr>
              <a:t>Scaling the platform to handle increasing data volumes and model complexities without compromising performance.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2E440C-B49E-56F9-57AC-32145998C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4BDB0-F4EA-4DD6-8281-CCE2440D0CE0}" type="slidenum">
              <a:rPr lang="en-GB" smtClean="0"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588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7F9C80-1768-76BF-0D2D-333C05BAF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0393" y="139626"/>
            <a:ext cx="7923213" cy="394448"/>
          </a:xfrm>
        </p:spPr>
        <p:txBody>
          <a:bodyPr/>
          <a:lstStyle/>
          <a:p>
            <a:r>
              <a:rPr lang="en-US" sz="1800" dirty="0"/>
              <a:t>Users of the Platform and their Roles</a:t>
            </a:r>
            <a:endParaRPr lang="LID4096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25C424-586D-49B2-F81C-2E76F8545D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EC10D-CD46-426F-915E-6C78530279CB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A8EEEE7-3560-D635-7BB9-BB21DF00D3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4591" y="598787"/>
            <a:ext cx="5623965" cy="3794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530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7C21FB0-C56D-AC72-AF3A-E32FA90D6F7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40000"/>
          </a:blip>
          <a:srcRect r="10221" b="-1"/>
          <a:stretch/>
        </p:blipFill>
        <p:spPr>
          <a:xfrm>
            <a:off x="15" y="7"/>
            <a:ext cx="9143985" cy="514349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0D91B2-58CD-8329-E8E6-AD2BDA8BE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8526" y="278790"/>
            <a:ext cx="4594473" cy="1430147"/>
          </a:xfrm>
        </p:spPr>
        <p:txBody>
          <a:bodyPr anchor="b">
            <a:normAutofit/>
          </a:bodyPr>
          <a:lstStyle/>
          <a:p>
            <a:r>
              <a:rPr lang="en-US" dirty="0">
                <a:solidFill>
                  <a:srgbClr val="000099"/>
                </a:solidFill>
              </a:rPr>
              <a:t>Precision Livestock Farming world</a:t>
            </a:r>
            <a:endParaRPr lang="LID4096" dirty="0">
              <a:solidFill>
                <a:srgbClr val="000099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BBC74E-3E6D-153D-8D93-AFAE9008F5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2864" y="1851500"/>
            <a:ext cx="3086101" cy="2599176"/>
          </a:xfrm>
        </p:spPr>
        <p:txBody>
          <a:bodyPr>
            <a:normAutofit/>
          </a:bodyPr>
          <a:lstStyle/>
          <a:p>
            <a:r>
              <a:rPr lang="en-US" sz="1500" dirty="0">
                <a:solidFill>
                  <a:srgbClr val="000099"/>
                </a:solidFill>
              </a:rPr>
              <a:t>Using sensors and information technology to monitor animal health, welfare, and production and reduce environmental impact.</a:t>
            </a:r>
            <a:endParaRPr lang="LID4096" sz="1500" dirty="0">
              <a:solidFill>
                <a:srgbClr val="000099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F8F6577-0D82-6232-3CC5-8A9DA1A7CAF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825" r="6241" b="4"/>
          <a:stretch/>
        </p:blipFill>
        <p:spPr>
          <a:xfrm>
            <a:off x="6339722" y="2761098"/>
            <a:ext cx="2810949" cy="2382406"/>
          </a:xfrm>
          <a:custGeom>
            <a:avLst/>
            <a:gdLst/>
            <a:ahLst/>
            <a:cxnLst/>
            <a:rect l="l" t="t" r="r" b="b"/>
            <a:pathLst>
              <a:path w="3747932" h="3176541">
                <a:moveTo>
                  <a:pt x="3239865" y="21"/>
                </a:moveTo>
                <a:cubicBezTo>
                  <a:pt x="3261821" y="112"/>
                  <a:pt x="3278837" y="498"/>
                  <a:pt x="3290337" y="938"/>
                </a:cubicBezTo>
                <a:cubicBezTo>
                  <a:pt x="3401766" y="5376"/>
                  <a:pt x="3510165" y="23128"/>
                  <a:pt x="3616543" y="49449"/>
                </a:cubicBezTo>
                <a:lnTo>
                  <a:pt x="3747932" y="87091"/>
                </a:lnTo>
                <a:lnTo>
                  <a:pt x="3747932" y="3176541"/>
                </a:lnTo>
                <a:lnTo>
                  <a:pt x="401358" y="3176541"/>
                </a:lnTo>
                <a:lnTo>
                  <a:pt x="398780" y="3136258"/>
                </a:lnTo>
                <a:cubicBezTo>
                  <a:pt x="400956" y="3079023"/>
                  <a:pt x="437945" y="3052703"/>
                  <a:pt x="483325" y="3030665"/>
                </a:cubicBezTo>
                <a:cubicBezTo>
                  <a:pt x="498866" y="3023015"/>
                  <a:pt x="520932" y="3023320"/>
                  <a:pt x="526840" y="2999447"/>
                </a:cubicBezTo>
                <a:cubicBezTo>
                  <a:pt x="501352" y="2976798"/>
                  <a:pt x="470270" y="2995161"/>
                  <a:pt x="442916" y="2988735"/>
                </a:cubicBezTo>
                <a:cubicBezTo>
                  <a:pt x="420228" y="2983533"/>
                  <a:pt x="382618" y="2986286"/>
                  <a:pt x="413701" y="2944662"/>
                </a:cubicBezTo>
                <a:cubicBezTo>
                  <a:pt x="422716" y="2932726"/>
                  <a:pt x="412147" y="2923542"/>
                  <a:pt x="400645" y="2922625"/>
                </a:cubicBezTo>
                <a:cubicBezTo>
                  <a:pt x="308644" y="2913137"/>
                  <a:pt x="350915" y="2828968"/>
                  <a:pt x="321386" y="2784590"/>
                </a:cubicBezTo>
                <a:cubicBezTo>
                  <a:pt x="313307" y="2772348"/>
                  <a:pt x="322010" y="2751230"/>
                  <a:pt x="334753" y="2746027"/>
                </a:cubicBezTo>
                <a:cubicBezTo>
                  <a:pt x="416187" y="2711746"/>
                  <a:pt x="427377" y="2630027"/>
                  <a:pt x="466852" y="2559632"/>
                </a:cubicBezTo>
                <a:cubicBezTo>
                  <a:pt x="423957" y="2531782"/>
                  <a:pt x="372673" y="2525661"/>
                  <a:pt x="326361" y="2507602"/>
                </a:cubicBezTo>
                <a:cubicBezTo>
                  <a:pt x="278183" y="2488626"/>
                  <a:pt x="278183" y="2474547"/>
                  <a:pt x="317968" y="2419457"/>
                </a:cubicBezTo>
                <a:cubicBezTo>
                  <a:pt x="214465" y="2407519"/>
                  <a:pt x="214465" y="2407519"/>
                  <a:pt x="246479" y="2320903"/>
                </a:cubicBezTo>
                <a:cubicBezTo>
                  <a:pt x="159758" y="2312945"/>
                  <a:pt x="102570" y="2271933"/>
                  <a:pt x="89205" y="2182255"/>
                </a:cubicBezTo>
                <a:cubicBezTo>
                  <a:pt x="82677" y="2138795"/>
                  <a:pt x="43514" y="2118290"/>
                  <a:pt x="0" y="2089213"/>
                </a:cubicBezTo>
                <a:cubicBezTo>
                  <a:pt x="54081" y="2061053"/>
                  <a:pt x="90759" y="2002290"/>
                  <a:pt x="153855" y="2064423"/>
                </a:cubicBezTo>
                <a:cubicBezTo>
                  <a:pt x="176855" y="2087070"/>
                  <a:pt x="174683" y="2058300"/>
                  <a:pt x="177788" y="2050037"/>
                </a:cubicBezTo>
                <a:cubicBezTo>
                  <a:pt x="185247" y="2029838"/>
                  <a:pt x="169707" y="2016369"/>
                  <a:pt x="159450" y="2001067"/>
                </a:cubicBezTo>
                <a:cubicBezTo>
                  <a:pt x="149504" y="1985763"/>
                  <a:pt x="137691" y="1969543"/>
                  <a:pt x="134895" y="1952400"/>
                </a:cubicBezTo>
                <a:cubicBezTo>
                  <a:pt x="133031" y="1940465"/>
                  <a:pt x="142044" y="1923021"/>
                  <a:pt x="151990" y="1914144"/>
                </a:cubicBezTo>
                <a:cubicBezTo>
                  <a:pt x="204209" y="1867316"/>
                  <a:pt x="173127" y="1762030"/>
                  <a:pt x="271969" y="1748562"/>
                </a:cubicBezTo>
                <a:cubicBezTo>
                  <a:pt x="316415" y="1742443"/>
                  <a:pt x="337860" y="1703878"/>
                  <a:pt x="370497" y="1682760"/>
                </a:cubicBezTo>
                <a:cubicBezTo>
                  <a:pt x="483946" y="1608999"/>
                  <a:pt x="559787" y="1514119"/>
                  <a:pt x="594908" y="1383735"/>
                </a:cubicBezTo>
                <a:cubicBezTo>
                  <a:pt x="604543" y="1347620"/>
                  <a:pt x="641532" y="1318542"/>
                  <a:pt x="665465" y="1286713"/>
                </a:cubicBezTo>
                <a:cubicBezTo>
                  <a:pt x="653963" y="1263452"/>
                  <a:pt x="591178" y="1313647"/>
                  <a:pt x="613246" y="1252435"/>
                </a:cubicBezTo>
                <a:cubicBezTo>
                  <a:pt x="630030" y="1206524"/>
                  <a:pt x="672925" y="1178060"/>
                  <a:pt x="713332" y="1150820"/>
                </a:cubicBezTo>
                <a:cubicBezTo>
                  <a:pt x="759333" y="1119908"/>
                  <a:pt x="810307" y="1095117"/>
                  <a:pt x="831133" y="1037883"/>
                </a:cubicBezTo>
                <a:cubicBezTo>
                  <a:pt x="835485" y="1025640"/>
                  <a:pt x="849470" y="1012785"/>
                  <a:pt x="861903" y="1007887"/>
                </a:cubicBezTo>
                <a:cubicBezTo>
                  <a:pt x="1469751" y="63584"/>
                  <a:pt x="2910527" y="-1353"/>
                  <a:pt x="3239865" y="21"/>
                </a:cubicBezTo>
                <a:close/>
              </a:path>
            </a:pathLst>
          </a:cu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A0067D1-03B7-8ED1-84E4-927ECF89570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952" r="6448" b="4"/>
          <a:stretch/>
        </p:blipFill>
        <p:spPr>
          <a:xfrm>
            <a:off x="4048711" y="1843478"/>
            <a:ext cx="2593775" cy="2607199"/>
          </a:xfrm>
          <a:custGeom>
            <a:avLst/>
            <a:gdLst/>
            <a:ahLst/>
            <a:cxnLst/>
            <a:rect l="l" t="t" r="r" b="b"/>
            <a:pathLst>
              <a:path w="3458367" h="3476265">
                <a:moveTo>
                  <a:pt x="549716" y="15"/>
                </a:moveTo>
                <a:cubicBezTo>
                  <a:pt x="557611" y="271"/>
                  <a:pt x="565778" y="3856"/>
                  <a:pt x="573176" y="4995"/>
                </a:cubicBezTo>
                <a:cubicBezTo>
                  <a:pt x="736504" y="30493"/>
                  <a:pt x="899830" y="58040"/>
                  <a:pt x="1063336" y="82398"/>
                </a:cubicBezTo>
                <a:cubicBezTo>
                  <a:pt x="1216195" y="105163"/>
                  <a:pt x="1370136" y="110398"/>
                  <a:pt x="1523717" y="122237"/>
                </a:cubicBezTo>
                <a:cubicBezTo>
                  <a:pt x="1709602" y="136580"/>
                  <a:pt x="1895127" y="156841"/>
                  <a:pt x="2079929" y="188711"/>
                </a:cubicBezTo>
                <a:cubicBezTo>
                  <a:pt x="2208244" y="211023"/>
                  <a:pt x="2337823" y="226502"/>
                  <a:pt x="2467943" y="208745"/>
                </a:cubicBezTo>
                <a:cubicBezTo>
                  <a:pt x="2474439" y="207834"/>
                  <a:pt x="2481839" y="204876"/>
                  <a:pt x="2487253" y="207834"/>
                </a:cubicBezTo>
                <a:cubicBezTo>
                  <a:pt x="2550419" y="241073"/>
                  <a:pt x="2619357" y="217168"/>
                  <a:pt x="2684869" y="238113"/>
                </a:cubicBezTo>
                <a:cubicBezTo>
                  <a:pt x="2668085" y="318930"/>
                  <a:pt x="2596077" y="312327"/>
                  <a:pt x="2555471" y="368331"/>
                </a:cubicBezTo>
                <a:cubicBezTo>
                  <a:pt x="2621704" y="390639"/>
                  <a:pt x="2681259" y="413178"/>
                  <a:pt x="2741717" y="430023"/>
                </a:cubicBezTo>
                <a:cubicBezTo>
                  <a:pt x="2805785" y="447780"/>
                  <a:pt x="2860106" y="495816"/>
                  <a:pt x="2922728" y="517216"/>
                </a:cubicBezTo>
                <a:cubicBezTo>
                  <a:pt x="2936085" y="521769"/>
                  <a:pt x="2952146" y="537704"/>
                  <a:pt x="2956838" y="553184"/>
                </a:cubicBezTo>
                <a:cubicBezTo>
                  <a:pt x="2971997" y="603269"/>
                  <a:pt x="3274647" y="743732"/>
                  <a:pt x="3238914" y="788350"/>
                </a:cubicBezTo>
                <a:cubicBezTo>
                  <a:pt x="3224116" y="806791"/>
                  <a:pt x="3204986" y="819994"/>
                  <a:pt x="3184953" y="838207"/>
                </a:cubicBezTo>
                <a:cubicBezTo>
                  <a:pt x="3215093" y="872582"/>
                  <a:pt x="3249020" y="887608"/>
                  <a:pt x="3285115" y="897852"/>
                </a:cubicBezTo>
                <a:cubicBezTo>
                  <a:pt x="3295944" y="901039"/>
                  <a:pt x="3306591" y="907413"/>
                  <a:pt x="3307674" y="922894"/>
                </a:cubicBezTo>
                <a:cubicBezTo>
                  <a:pt x="3308757" y="939056"/>
                  <a:pt x="3297748" y="945429"/>
                  <a:pt x="3288544" y="952944"/>
                </a:cubicBezTo>
                <a:cubicBezTo>
                  <a:pt x="3275731" y="963415"/>
                  <a:pt x="3263278" y="972523"/>
                  <a:pt x="3247036" y="973888"/>
                </a:cubicBezTo>
                <a:cubicBezTo>
                  <a:pt x="3220325" y="975937"/>
                  <a:pt x="3207513" y="1005076"/>
                  <a:pt x="3191993" y="1026930"/>
                </a:cubicBezTo>
                <a:cubicBezTo>
                  <a:pt x="3183330" y="1039224"/>
                  <a:pt x="3178998" y="1064037"/>
                  <a:pt x="3194157" y="1068363"/>
                </a:cubicBezTo>
                <a:cubicBezTo>
                  <a:pt x="3230613" y="1078837"/>
                  <a:pt x="3227725" y="1109114"/>
                  <a:pt x="3226824" y="1143489"/>
                </a:cubicBezTo>
                <a:cubicBezTo>
                  <a:pt x="3225560" y="1186061"/>
                  <a:pt x="3204083" y="1205638"/>
                  <a:pt x="3177734" y="1222030"/>
                </a:cubicBezTo>
                <a:cubicBezTo>
                  <a:pt x="3168711" y="1227720"/>
                  <a:pt x="3155898" y="1227493"/>
                  <a:pt x="3152469" y="1245250"/>
                </a:cubicBezTo>
                <a:cubicBezTo>
                  <a:pt x="3167267" y="1262097"/>
                  <a:pt x="3185314" y="1248439"/>
                  <a:pt x="3201197" y="1253218"/>
                </a:cubicBezTo>
                <a:cubicBezTo>
                  <a:pt x="3214370" y="1257088"/>
                  <a:pt x="3236208" y="1255040"/>
                  <a:pt x="3218160" y="1286000"/>
                </a:cubicBezTo>
                <a:cubicBezTo>
                  <a:pt x="3212926" y="1294878"/>
                  <a:pt x="3219062" y="1301709"/>
                  <a:pt x="3225741" y="1302392"/>
                </a:cubicBezTo>
                <a:cubicBezTo>
                  <a:pt x="3279159" y="1309449"/>
                  <a:pt x="3254615" y="1372054"/>
                  <a:pt x="3271761" y="1405063"/>
                </a:cubicBezTo>
                <a:cubicBezTo>
                  <a:pt x="3276452" y="1414169"/>
                  <a:pt x="3271399" y="1429877"/>
                  <a:pt x="3263999" y="1433747"/>
                </a:cubicBezTo>
                <a:cubicBezTo>
                  <a:pt x="3216716" y="1459245"/>
                  <a:pt x="3210220" y="1520028"/>
                  <a:pt x="3187299" y="1572389"/>
                </a:cubicBezTo>
                <a:cubicBezTo>
                  <a:pt x="3212205" y="1593104"/>
                  <a:pt x="3241982" y="1597657"/>
                  <a:pt x="3268872" y="1611089"/>
                </a:cubicBezTo>
                <a:cubicBezTo>
                  <a:pt x="3296846" y="1625204"/>
                  <a:pt x="3296846" y="1635676"/>
                  <a:pt x="3273746" y="1676653"/>
                </a:cubicBezTo>
                <a:cubicBezTo>
                  <a:pt x="3333842" y="1685532"/>
                  <a:pt x="3333842" y="1685532"/>
                  <a:pt x="3315254" y="1749957"/>
                </a:cubicBezTo>
                <a:cubicBezTo>
                  <a:pt x="3365607" y="1755877"/>
                  <a:pt x="3398812" y="1786382"/>
                  <a:pt x="3406572" y="1853085"/>
                </a:cubicBezTo>
                <a:cubicBezTo>
                  <a:pt x="3410362" y="1885411"/>
                  <a:pt x="3433101" y="1900663"/>
                  <a:pt x="3458367" y="1922291"/>
                </a:cubicBezTo>
                <a:cubicBezTo>
                  <a:pt x="3426966" y="1943236"/>
                  <a:pt x="3405669" y="1986945"/>
                  <a:pt x="3369034" y="1940730"/>
                </a:cubicBezTo>
                <a:cubicBezTo>
                  <a:pt x="3355680" y="1923885"/>
                  <a:pt x="3356941" y="1945284"/>
                  <a:pt x="3355138" y="1951430"/>
                </a:cubicBezTo>
                <a:cubicBezTo>
                  <a:pt x="3350807" y="1966455"/>
                  <a:pt x="3359830" y="1976472"/>
                  <a:pt x="3365786" y="1987854"/>
                </a:cubicBezTo>
                <a:cubicBezTo>
                  <a:pt x="3371561" y="1999237"/>
                  <a:pt x="3378420" y="2011302"/>
                  <a:pt x="3380043" y="2024054"/>
                </a:cubicBezTo>
                <a:cubicBezTo>
                  <a:pt x="3381125" y="2032931"/>
                  <a:pt x="3375892" y="2045905"/>
                  <a:pt x="3370117" y="2052509"/>
                </a:cubicBezTo>
                <a:cubicBezTo>
                  <a:pt x="3339797" y="2087340"/>
                  <a:pt x="3357844" y="2165652"/>
                  <a:pt x="3300454" y="2175670"/>
                </a:cubicBezTo>
                <a:cubicBezTo>
                  <a:pt x="3274647" y="2180221"/>
                  <a:pt x="3262195" y="2208906"/>
                  <a:pt x="3243246" y="2224614"/>
                </a:cubicBezTo>
                <a:cubicBezTo>
                  <a:pt x="3177374" y="2279478"/>
                  <a:pt x="3133338" y="2350051"/>
                  <a:pt x="3112946" y="2447031"/>
                </a:cubicBezTo>
                <a:cubicBezTo>
                  <a:pt x="3107352" y="2473894"/>
                  <a:pt x="3085875" y="2495522"/>
                  <a:pt x="3071979" y="2519197"/>
                </a:cubicBezTo>
                <a:cubicBezTo>
                  <a:pt x="3078657" y="2536499"/>
                  <a:pt x="3115112" y="2499164"/>
                  <a:pt x="3102298" y="2544694"/>
                </a:cubicBezTo>
                <a:cubicBezTo>
                  <a:pt x="3092553" y="2578843"/>
                  <a:pt x="3067647" y="2600014"/>
                  <a:pt x="3044185" y="2620276"/>
                </a:cubicBezTo>
                <a:cubicBezTo>
                  <a:pt x="3017476" y="2643268"/>
                  <a:pt x="2987879" y="2661708"/>
                  <a:pt x="2975787" y="2704279"/>
                </a:cubicBezTo>
                <a:cubicBezTo>
                  <a:pt x="2973260" y="2713386"/>
                  <a:pt x="2965140" y="2722947"/>
                  <a:pt x="2957921" y="2726591"/>
                </a:cubicBezTo>
                <a:cubicBezTo>
                  <a:pt x="2581458" y="3475797"/>
                  <a:pt x="1654740" y="3480805"/>
                  <a:pt x="1547901" y="3475568"/>
                </a:cubicBezTo>
                <a:cubicBezTo>
                  <a:pt x="1418503" y="3468966"/>
                  <a:pt x="1296143" y="3422753"/>
                  <a:pt x="1176132" y="3365156"/>
                </a:cubicBezTo>
                <a:cubicBezTo>
                  <a:pt x="1125418" y="3340797"/>
                  <a:pt x="1078316" y="3306195"/>
                  <a:pt x="1029045" y="3279332"/>
                </a:cubicBezTo>
                <a:cubicBezTo>
                  <a:pt x="961009" y="3242223"/>
                  <a:pt x="908492" y="3171424"/>
                  <a:pt x="840634" y="3141601"/>
                </a:cubicBezTo>
                <a:cubicBezTo>
                  <a:pt x="770793" y="3110867"/>
                  <a:pt x="711057" y="3054638"/>
                  <a:pt x="639229" y="3030734"/>
                </a:cubicBezTo>
                <a:cubicBezTo>
                  <a:pt x="601330" y="3017985"/>
                  <a:pt x="564695" y="2994993"/>
                  <a:pt x="570649" y="2929200"/>
                </a:cubicBezTo>
                <a:cubicBezTo>
                  <a:pt x="572274" y="2910532"/>
                  <a:pt x="562349" y="2895282"/>
                  <a:pt x="546647" y="2900745"/>
                </a:cubicBezTo>
                <a:cubicBezTo>
                  <a:pt x="516690" y="2910989"/>
                  <a:pt x="503154" y="2883898"/>
                  <a:pt x="486550" y="2863636"/>
                </a:cubicBezTo>
                <a:cubicBezTo>
                  <a:pt x="456953" y="2827667"/>
                  <a:pt x="428801" y="2789422"/>
                  <a:pt x="381697" y="2783503"/>
                </a:cubicBezTo>
                <a:cubicBezTo>
                  <a:pt x="390720" y="2755272"/>
                  <a:pt x="406060" y="2759371"/>
                  <a:pt x="420137" y="2765290"/>
                </a:cubicBezTo>
                <a:cubicBezTo>
                  <a:pt x="457133" y="2780772"/>
                  <a:pt x="493769" y="2798300"/>
                  <a:pt x="530765" y="2813781"/>
                </a:cubicBezTo>
                <a:cubicBezTo>
                  <a:pt x="554948" y="2823799"/>
                  <a:pt x="578952" y="2837912"/>
                  <a:pt x="611257" y="2826755"/>
                </a:cubicBezTo>
                <a:cubicBezTo>
                  <a:pt x="583463" y="2769843"/>
                  <a:pt x="536180" y="2759598"/>
                  <a:pt x="497920" y="2742071"/>
                </a:cubicBezTo>
                <a:cubicBezTo>
                  <a:pt x="450096" y="2719988"/>
                  <a:pt x="421942" y="2678326"/>
                  <a:pt x="388193" y="2631885"/>
                </a:cubicBezTo>
                <a:cubicBezTo>
                  <a:pt x="423386" y="2620730"/>
                  <a:pt x="445223" y="2654879"/>
                  <a:pt x="472834" y="2653056"/>
                </a:cubicBezTo>
                <a:cubicBezTo>
                  <a:pt x="474279" y="2647140"/>
                  <a:pt x="476804" y="2638488"/>
                  <a:pt x="476444" y="2638259"/>
                </a:cubicBezTo>
                <a:cubicBezTo>
                  <a:pt x="431326" y="2612763"/>
                  <a:pt x="410211" y="2564956"/>
                  <a:pt x="403173" y="2507131"/>
                </a:cubicBezTo>
                <a:cubicBezTo>
                  <a:pt x="399563" y="2477310"/>
                  <a:pt x="383140" y="2467976"/>
                  <a:pt x="366897" y="2454316"/>
                </a:cubicBezTo>
                <a:cubicBezTo>
                  <a:pt x="310230" y="2405826"/>
                  <a:pt x="250314" y="2361890"/>
                  <a:pt x="203752" y="2295188"/>
                </a:cubicBezTo>
                <a:cubicBezTo>
                  <a:pt x="257532" y="2304066"/>
                  <a:pt x="300665" y="2347547"/>
                  <a:pt x="358597" y="2366215"/>
                </a:cubicBezTo>
                <a:cubicBezTo>
                  <a:pt x="312577" y="2292910"/>
                  <a:pt x="253020" y="2255803"/>
                  <a:pt x="198698" y="2211409"/>
                </a:cubicBezTo>
                <a:cubicBezTo>
                  <a:pt x="173974" y="2191149"/>
                  <a:pt x="151055" y="2165197"/>
                  <a:pt x="121097" y="2154269"/>
                </a:cubicBezTo>
                <a:cubicBezTo>
                  <a:pt x="110448" y="2150400"/>
                  <a:pt x="92943" y="2142204"/>
                  <a:pt x="101425" y="2120577"/>
                </a:cubicBezTo>
                <a:cubicBezTo>
                  <a:pt x="108643" y="2102593"/>
                  <a:pt x="122900" y="2108055"/>
                  <a:pt x="135895" y="2113292"/>
                </a:cubicBezTo>
                <a:cubicBezTo>
                  <a:pt x="167116" y="2126269"/>
                  <a:pt x="199421" y="2126495"/>
                  <a:pt x="241652" y="2126269"/>
                </a:cubicBezTo>
                <a:cubicBezTo>
                  <a:pt x="206279" y="2066851"/>
                  <a:pt x="141489" y="2084608"/>
                  <a:pt x="111170" y="2022231"/>
                </a:cubicBezTo>
                <a:cubicBezTo>
                  <a:pt x="149069" y="2011302"/>
                  <a:pt x="178305" y="2033841"/>
                  <a:pt x="208987" y="2038166"/>
                </a:cubicBezTo>
                <a:cubicBezTo>
                  <a:pt x="236777" y="2042036"/>
                  <a:pt x="243636" y="2031565"/>
                  <a:pt x="237139" y="1997188"/>
                </a:cubicBezTo>
                <a:cubicBezTo>
                  <a:pt x="227034" y="1943690"/>
                  <a:pt x="242193" y="1916371"/>
                  <a:pt x="282618" y="1930941"/>
                </a:cubicBezTo>
                <a:cubicBezTo>
                  <a:pt x="320155" y="1944601"/>
                  <a:pt x="324125" y="1924568"/>
                  <a:pt x="314019" y="1894062"/>
                </a:cubicBezTo>
                <a:cubicBezTo>
                  <a:pt x="299582" y="1849671"/>
                  <a:pt x="316004" y="1815295"/>
                  <a:pt x="327194" y="1777960"/>
                </a:cubicBezTo>
                <a:cubicBezTo>
                  <a:pt x="344339" y="1721045"/>
                  <a:pt x="337121" y="1693272"/>
                  <a:pt x="300123" y="1650929"/>
                </a:cubicBezTo>
                <a:cubicBezTo>
                  <a:pt x="279370" y="1627251"/>
                  <a:pt x="256992" y="1607219"/>
                  <a:pt x="226852" y="1586731"/>
                </a:cubicBezTo>
                <a:cubicBezTo>
                  <a:pt x="296334" y="1575576"/>
                  <a:pt x="223423" y="1538013"/>
                  <a:pt x="247968" y="1514564"/>
                </a:cubicBezTo>
                <a:cubicBezTo>
                  <a:pt x="297056" y="1505003"/>
                  <a:pt x="337121" y="1579673"/>
                  <a:pt x="403895" y="1558274"/>
                </a:cubicBezTo>
                <a:cubicBezTo>
                  <a:pt x="321420" y="1493619"/>
                  <a:pt x="230281" y="1472448"/>
                  <a:pt x="170546" y="1386396"/>
                </a:cubicBezTo>
                <a:cubicBezTo>
                  <a:pt x="184261" y="1366817"/>
                  <a:pt x="197977" y="1385030"/>
                  <a:pt x="209707" y="1377746"/>
                </a:cubicBezTo>
                <a:cubicBezTo>
                  <a:pt x="209346" y="1373192"/>
                  <a:pt x="210250" y="1366362"/>
                  <a:pt x="208083" y="1364314"/>
                </a:cubicBezTo>
                <a:cubicBezTo>
                  <a:pt x="163508" y="1317416"/>
                  <a:pt x="162784" y="1316279"/>
                  <a:pt x="210610" y="1281675"/>
                </a:cubicBezTo>
                <a:cubicBezTo>
                  <a:pt x="227394" y="1269609"/>
                  <a:pt x="225950" y="1258909"/>
                  <a:pt x="217108" y="1243657"/>
                </a:cubicBezTo>
                <a:cubicBezTo>
                  <a:pt x="210790" y="1232957"/>
                  <a:pt x="203211" y="1223395"/>
                  <a:pt x="206820" y="1199947"/>
                </a:cubicBezTo>
                <a:cubicBezTo>
                  <a:pt x="232988" y="1229998"/>
                  <a:pt x="359499" y="1220208"/>
                  <a:pt x="381877" y="1217021"/>
                </a:cubicBezTo>
                <a:cubicBezTo>
                  <a:pt x="406963" y="1213607"/>
                  <a:pt x="431688" y="1199037"/>
                  <a:pt x="458035" y="1207003"/>
                </a:cubicBezTo>
                <a:cubicBezTo>
                  <a:pt x="479150" y="1213381"/>
                  <a:pt x="576966" y="1275073"/>
                  <a:pt x="590863" y="1204273"/>
                </a:cubicBezTo>
                <a:cubicBezTo>
                  <a:pt x="591585" y="1200858"/>
                  <a:pt x="631107" y="1208826"/>
                  <a:pt x="652403" y="1212696"/>
                </a:cubicBezTo>
                <a:cubicBezTo>
                  <a:pt x="671172" y="1215883"/>
                  <a:pt x="692288" y="1229998"/>
                  <a:pt x="704920" y="1201769"/>
                </a:cubicBezTo>
                <a:cubicBezTo>
                  <a:pt x="712320" y="1185150"/>
                  <a:pt x="681820" y="1153051"/>
                  <a:pt x="654569" y="1150320"/>
                </a:cubicBezTo>
                <a:cubicBezTo>
                  <a:pt x="630926" y="1147814"/>
                  <a:pt x="606202" y="1144172"/>
                  <a:pt x="583643" y="1151001"/>
                </a:cubicBezTo>
                <a:cubicBezTo>
                  <a:pt x="555852" y="1159198"/>
                  <a:pt x="540873" y="1145995"/>
                  <a:pt x="533111" y="1117538"/>
                </a:cubicBezTo>
                <a:cubicBezTo>
                  <a:pt x="524450" y="1086122"/>
                  <a:pt x="507845" y="1071550"/>
                  <a:pt x="484926" y="1056980"/>
                </a:cubicBezTo>
                <a:cubicBezTo>
                  <a:pt x="429340" y="1021696"/>
                  <a:pt x="375921" y="980946"/>
                  <a:pt x="314922" y="960456"/>
                </a:cubicBezTo>
                <a:cubicBezTo>
                  <a:pt x="302830" y="956358"/>
                  <a:pt x="289476" y="950894"/>
                  <a:pt x="283881" y="923805"/>
                </a:cubicBezTo>
                <a:cubicBezTo>
                  <a:pt x="449013" y="964326"/>
                  <a:pt x="599526" y="1069958"/>
                  <a:pt x="769890" y="1063811"/>
                </a:cubicBezTo>
                <a:cubicBezTo>
                  <a:pt x="723329" y="1030346"/>
                  <a:pt x="669369" y="1028524"/>
                  <a:pt x="619738" y="1005076"/>
                </a:cubicBezTo>
                <a:cubicBezTo>
                  <a:pt x="654930" y="987546"/>
                  <a:pt x="687956" y="1005759"/>
                  <a:pt x="721344" y="1015777"/>
                </a:cubicBezTo>
                <a:cubicBezTo>
                  <a:pt x="749317" y="1023970"/>
                  <a:pt x="774583" y="1025337"/>
                  <a:pt x="777650" y="976393"/>
                </a:cubicBezTo>
                <a:cubicBezTo>
                  <a:pt x="776566" y="973205"/>
                  <a:pt x="776747" y="969107"/>
                  <a:pt x="776929" y="965238"/>
                </a:cubicBezTo>
                <a:cubicBezTo>
                  <a:pt x="767542" y="944976"/>
                  <a:pt x="752926" y="934504"/>
                  <a:pt x="735601" y="928584"/>
                </a:cubicBezTo>
                <a:cubicBezTo>
                  <a:pt x="725133" y="924942"/>
                  <a:pt x="711237" y="919478"/>
                  <a:pt x="711416" y="904909"/>
                </a:cubicBezTo>
                <a:cubicBezTo>
                  <a:pt x="711958" y="850955"/>
                  <a:pt x="678571" y="835246"/>
                  <a:pt x="645185" y="819539"/>
                </a:cubicBezTo>
                <a:cubicBezTo>
                  <a:pt x="663773" y="792676"/>
                  <a:pt x="678391" y="812481"/>
                  <a:pt x="692468" y="810433"/>
                </a:cubicBezTo>
                <a:cubicBezTo>
                  <a:pt x="701672" y="809067"/>
                  <a:pt x="709973" y="806563"/>
                  <a:pt x="709973" y="792676"/>
                </a:cubicBezTo>
                <a:cubicBezTo>
                  <a:pt x="710154" y="781065"/>
                  <a:pt x="705822" y="767861"/>
                  <a:pt x="696799" y="767635"/>
                </a:cubicBezTo>
                <a:cubicBezTo>
                  <a:pt x="640312" y="765585"/>
                  <a:pt x="609090" y="690914"/>
                  <a:pt x="550437" y="690687"/>
                </a:cubicBezTo>
                <a:cubicBezTo>
                  <a:pt x="515425" y="690687"/>
                  <a:pt x="568666" y="648572"/>
                  <a:pt x="539068" y="631042"/>
                </a:cubicBezTo>
                <a:cubicBezTo>
                  <a:pt x="532570" y="627171"/>
                  <a:pt x="556032" y="621254"/>
                  <a:pt x="566500" y="622164"/>
                </a:cubicBezTo>
                <a:cubicBezTo>
                  <a:pt x="576786" y="623074"/>
                  <a:pt x="585990" y="634229"/>
                  <a:pt x="598443" y="626261"/>
                </a:cubicBezTo>
                <a:cubicBezTo>
                  <a:pt x="605300" y="597806"/>
                  <a:pt x="587615" y="587332"/>
                  <a:pt x="572996" y="579365"/>
                </a:cubicBezTo>
                <a:cubicBezTo>
                  <a:pt x="539247" y="560925"/>
                  <a:pt x="506402" y="538615"/>
                  <a:pt x="469405" y="532013"/>
                </a:cubicBezTo>
                <a:cubicBezTo>
                  <a:pt x="456232" y="529737"/>
                  <a:pt x="488355" y="499231"/>
                  <a:pt x="494671" y="488532"/>
                </a:cubicBezTo>
                <a:cubicBezTo>
                  <a:pt x="345782" y="376071"/>
                  <a:pt x="166756" y="381762"/>
                  <a:pt x="0" y="290928"/>
                </a:cubicBezTo>
                <a:cubicBezTo>
                  <a:pt x="36817" y="273173"/>
                  <a:pt x="63887" y="286148"/>
                  <a:pt x="88973" y="288880"/>
                </a:cubicBezTo>
                <a:cubicBezTo>
                  <a:pt x="151595" y="295708"/>
                  <a:pt x="213498" y="309822"/>
                  <a:pt x="275940" y="318246"/>
                </a:cubicBezTo>
                <a:cubicBezTo>
                  <a:pt x="306620" y="322344"/>
                  <a:pt x="335134" y="337824"/>
                  <a:pt x="369424" y="313239"/>
                </a:cubicBezTo>
                <a:cubicBezTo>
                  <a:pt x="392343" y="296847"/>
                  <a:pt x="428980" y="314604"/>
                  <a:pt x="457133" y="329174"/>
                </a:cubicBezTo>
                <a:cubicBezTo>
                  <a:pt x="480414" y="341238"/>
                  <a:pt x="502612" y="344425"/>
                  <a:pt x="533474" y="329174"/>
                </a:cubicBezTo>
                <a:cubicBezTo>
                  <a:pt x="505501" y="319841"/>
                  <a:pt x="484023" y="311645"/>
                  <a:pt x="462006" y="305953"/>
                </a:cubicBezTo>
                <a:cubicBezTo>
                  <a:pt x="444501" y="301400"/>
                  <a:pt x="486189" y="282960"/>
                  <a:pt x="507484" y="285237"/>
                </a:cubicBezTo>
                <a:cubicBezTo>
                  <a:pt x="537263" y="288423"/>
                  <a:pt x="520479" y="276586"/>
                  <a:pt x="515425" y="260195"/>
                </a:cubicBezTo>
                <a:cubicBezTo>
                  <a:pt x="510012" y="242665"/>
                  <a:pt x="526074" y="237203"/>
                  <a:pt x="536180" y="240844"/>
                </a:cubicBezTo>
                <a:cubicBezTo>
                  <a:pt x="574980" y="255187"/>
                  <a:pt x="613602" y="229917"/>
                  <a:pt x="653668" y="250407"/>
                </a:cubicBezTo>
                <a:cubicBezTo>
                  <a:pt x="643561" y="199867"/>
                  <a:pt x="621723" y="177784"/>
                  <a:pt x="576064" y="170726"/>
                </a:cubicBezTo>
                <a:cubicBezTo>
                  <a:pt x="558919" y="167996"/>
                  <a:pt x="541053" y="172093"/>
                  <a:pt x="526254" y="157522"/>
                </a:cubicBezTo>
                <a:cubicBezTo>
                  <a:pt x="517771" y="149101"/>
                  <a:pt x="508207" y="139084"/>
                  <a:pt x="514884" y="123603"/>
                </a:cubicBezTo>
                <a:cubicBezTo>
                  <a:pt x="519577" y="112674"/>
                  <a:pt x="529684" y="112674"/>
                  <a:pt x="537985" y="116318"/>
                </a:cubicBezTo>
                <a:cubicBezTo>
                  <a:pt x="575162" y="132483"/>
                  <a:pt x="613963" y="138400"/>
                  <a:pt x="652764" y="144320"/>
                </a:cubicBezTo>
                <a:cubicBezTo>
                  <a:pt x="658720" y="145230"/>
                  <a:pt x="665397" y="148191"/>
                  <a:pt x="672075" y="133164"/>
                </a:cubicBezTo>
                <a:cubicBezTo>
                  <a:pt x="599526" y="108805"/>
                  <a:pt x="530585" y="74202"/>
                  <a:pt x="456051" y="60770"/>
                </a:cubicBezTo>
                <a:cubicBezTo>
                  <a:pt x="457133" y="54397"/>
                  <a:pt x="458215" y="48022"/>
                  <a:pt x="459299" y="41649"/>
                </a:cubicBezTo>
                <a:cubicBezTo>
                  <a:pt x="517591" y="50753"/>
                  <a:pt x="575884" y="59859"/>
                  <a:pt x="649515" y="71243"/>
                </a:cubicBezTo>
                <a:cubicBezTo>
                  <a:pt x="604218" y="35045"/>
                  <a:pt x="561446" y="47111"/>
                  <a:pt x="527879" y="15013"/>
                </a:cubicBezTo>
                <a:cubicBezTo>
                  <a:pt x="534195" y="2833"/>
                  <a:pt x="541820" y="-241"/>
                  <a:pt x="549716" y="15"/>
                </a:cubicBezTo>
                <a:close/>
              </a:path>
            </a:pathLst>
          </a:cu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7237D10-D0F1-8F3E-B6B7-310F0637B5B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1793" r="18639" b="1"/>
          <a:stretch/>
        </p:blipFill>
        <p:spPr>
          <a:xfrm>
            <a:off x="5715768" y="-3"/>
            <a:ext cx="3434907" cy="2652377"/>
          </a:xfrm>
          <a:custGeom>
            <a:avLst/>
            <a:gdLst/>
            <a:ahLst/>
            <a:cxnLst/>
            <a:rect l="l" t="t" r="r" b="b"/>
            <a:pathLst>
              <a:path w="4579876" h="3536502">
                <a:moveTo>
                  <a:pt x="457312" y="0"/>
                </a:moveTo>
                <a:lnTo>
                  <a:pt x="4579876" y="0"/>
                </a:lnTo>
                <a:lnTo>
                  <a:pt x="4579876" y="3057029"/>
                </a:lnTo>
                <a:lnTo>
                  <a:pt x="4508441" y="3086568"/>
                </a:lnTo>
                <a:cubicBezTo>
                  <a:pt x="4391572" y="3126663"/>
                  <a:pt x="4301124" y="3221848"/>
                  <a:pt x="4183947" y="3271738"/>
                </a:cubicBezTo>
                <a:cubicBezTo>
                  <a:pt x="4099090" y="3307854"/>
                  <a:pt x="4017967" y="3354374"/>
                  <a:pt x="3930625" y="3387123"/>
                </a:cubicBezTo>
                <a:cubicBezTo>
                  <a:pt x="3723932" y="3464557"/>
                  <a:pt x="3513195" y="3526689"/>
                  <a:pt x="3290337" y="3535564"/>
                </a:cubicBezTo>
                <a:cubicBezTo>
                  <a:pt x="3106332" y="3542605"/>
                  <a:pt x="1510274" y="3535872"/>
                  <a:pt x="861903" y="2528615"/>
                </a:cubicBezTo>
                <a:cubicBezTo>
                  <a:pt x="849470" y="2523717"/>
                  <a:pt x="835485" y="2510862"/>
                  <a:pt x="831133" y="2498619"/>
                </a:cubicBezTo>
                <a:cubicBezTo>
                  <a:pt x="810307" y="2441385"/>
                  <a:pt x="759333" y="2416594"/>
                  <a:pt x="713333" y="2385682"/>
                </a:cubicBezTo>
                <a:cubicBezTo>
                  <a:pt x="672925" y="2358442"/>
                  <a:pt x="630030" y="2329978"/>
                  <a:pt x="613246" y="2284067"/>
                </a:cubicBezTo>
                <a:cubicBezTo>
                  <a:pt x="591179" y="2222855"/>
                  <a:pt x="653963" y="2273050"/>
                  <a:pt x="665465" y="2249789"/>
                </a:cubicBezTo>
                <a:cubicBezTo>
                  <a:pt x="641532" y="2217960"/>
                  <a:pt x="604543" y="2188882"/>
                  <a:pt x="594908" y="2152767"/>
                </a:cubicBezTo>
                <a:cubicBezTo>
                  <a:pt x="559787" y="2022383"/>
                  <a:pt x="483946" y="1927503"/>
                  <a:pt x="370497" y="1853742"/>
                </a:cubicBezTo>
                <a:cubicBezTo>
                  <a:pt x="337861" y="1832624"/>
                  <a:pt x="316415" y="1794059"/>
                  <a:pt x="271969" y="1787940"/>
                </a:cubicBezTo>
                <a:cubicBezTo>
                  <a:pt x="173127" y="1774472"/>
                  <a:pt x="204209" y="1669186"/>
                  <a:pt x="151990" y="1622358"/>
                </a:cubicBezTo>
                <a:cubicBezTo>
                  <a:pt x="142044" y="1613481"/>
                  <a:pt x="133031" y="1596037"/>
                  <a:pt x="134895" y="1584102"/>
                </a:cubicBezTo>
                <a:cubicBezTo>
                  <a:pt x="137691" y="1566959"/>
                  <a:pt x="149504" y="1550739"/>
                  <a:pt x="159450" y="1535435"/>
                </a:cubicBezTo>
                <a:cubicBezTo>
                  <a:pt x="169708" y="1520133"/>
                  <a:pt x="185247" y="1506664"/>
                  <a:pt x="177788" y="1486465"/>
                </a:cubicBezTo>
                <a:cubicBezTo>
                  <a:pt x="174683" y="1478202"/>
                  <a:pt x="176855" y="1449432"/>
                  <a:pt x="153856" y="1472079"/>
                </a:cubicBezTo>
                <a:cubicBezTo>
                  <a:pt x="90760" y="1534212"/>
                  <a:pt x="54082" y="1475449"/>
                  <a:pt x="0" y="1447289"/>
                </a:cubicBezTo>
                <a:cubicBezTo>
                  <a:pt x="43515" y="1418212"/>
                  <a:pt x="82677" y="1397707"/>
                  <a:pt x="89205" y="1354247"/>
                </a:cubicBezTo>
                <a:cubicBezTo>
                  <a:pt x="102570" y="1264569"/>
                  <a:pt x="159758" y="1223557"/>
                  <a:pt x="246479" y="1215599"/>
                </a:cubicBezTo>
                <a:cubicBezTo>
                  <a:pt x="214465" y="1128983"/>
                  <a:pt x="214465" y="1128983"/>
                  <a:pt x="317968" y="1117045"/>
                </a:cubicBezTo>
                <a:cubicBezTo>
                  <a:pt x="278183" y="1061955"/>
                  <a:pt x="278183" y="1047876"/>
                  <a:pt x="326362" y="1028900"/>
                </a:cubicBezTo>
                <a:cubicBezTo>
                  <a:pt x="372673" y="1010841"/>
                  <a:pt x="423957" y="1004720"/>
                  <a:pt x="466852" y="976870"/>
                </a:cubicBezTo>
                <a:cubicBezTo>
                  <a:pt x="427377" y="906475"/>
                  <a:pt x="416188" y="824756"/>
                  <a:pt x="334754" y="790475"/>
                </a:cubicBezTo>
                <a:cubicBezTo>
                  <a:pt x="322010" y="785272"/>
                  <a:pt x="313307" y="764154"/>
                  <a:pt x="321386" y="751912"/>
                </a:cubicBezTo>
                <a:cubicBezTo>
                  <a:pt x="350915" y="707534"/>
                  <a:pt x="308644" y="623365"/>
                  <a:pt x="400645" y="613877"/>
                </a:cubicBezTo>
                <a:cubicBezTo>
                  <a:pt x="412147" y="612959"/>
                  <a:pt x="422716" y="603776"/>
                  <a:pt x="413701" y="591839"/>
                </a:cubicBezTo>
                <a:cubicBezTo>
                  <a:pt x="382618" y="550216"/>
                  <a:pt x="420228" y="552969"/>
                  <a:pt x="442917" y="547767"/>
                </a:cubicBezTo>
                <a:cubicBezTo>
                  <a:pt x="470271" y="541341"/>
                  <a:pt x="501353" y="559703"/>
                  <a:pt x="526840" y="537055"/>
                </a:cubicBezTo>
                <a:cubicBezTo>
                  <a:pt x="520932" y="513181"/>
                  <a:pt x="498866" y="513487"/>
                  <a:pt x="483325" y="505836"/>
                </a:cubicBezTo>
                <a:cubicBezTo>
                  <a:pt x="437946" y="483799"/>
                  <a:pt x="400956" y="457479"/>
                  <a:pt x="398780" y="400243"/>
                </a:cubicBezTo>
                <a:cubicBezTo>
                  <a:pt x="397229" y="354028"/>
                  <a:pt x="392255" y="313323"/>
                  <a:pt x="455041" y="299242"/>
                </a:cubicBezTo>
                <a:cubicBezTo>
                  <a:pt x="481149" y="293426"/>
                  <a:pt x="473687" y="260067"/>
                  <a:pt x="458769" y="243538"/>
                </a:cubicBezTo>
                <a:cubicBezTo>
                  <a:pt x="432038" y="214157"/>
                  <a:pt x="409972" y="174981"/>
                  <a:pt x="363969" y="172227"/>
                </a:cubicBezTo>
                <a:cubicBezTo>
                  <a:pt x="335995" y="170391"/>
                  <a:pt x="314549" y="158146"/>
                  <a:pt x="292481" y="144069"/>
                </a:cubicBezTo>
                <a:cubicBezTo>
                  <a:pt x="276630" y="133966"/>
                  <a:pt x="257670" y="125398"/>
                  <a:pt x="259534" y="103668"/>
                </a:cubicBezTo>
                <a:cubicBezTo>
                  <a:pt x="261399" y="82855"/>
                  <a:pt x="279736" y="74286"/>
                  <a:pt x="298387" y="70001"/>
                </a:cubicBezTo>
                <a:cubicBezTo>
                  <a:pt x="345011" y="59672"/>
                  <a:pt x="389535" y="45726"/>
                  <a:pt x="430782" y="19902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062224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6839F90-5C78-CA3D-366A-C688EEC6B4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2396" y="0"/>
            <a:ext cx="7225514" cy="49965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E1D058C-61EF-4A39-7AC7-E2AEB119BF14}"/>
              </a:ext>
            </a:extLst>
          </p:cNvPr>
          <p:cNvSpPr txBox="1"/>
          <p:nvPr/>
        </p:nvSpPr>
        <p:spPr>
          <a:xfrm>
            <a:off x="138794" y="8458"/>
            <a:ext cx="2778325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solidFill>
                  <a:srgbClr val="002060"/>
                </a:solidFill>
              </a:rPr>
              <a:t>Countries co-occurrence network in </a:t>
            </a:r>
            <a:r>
              <a:rPr lang="en-US" sz="1013" b="1" dirty="0">
                <a:solidFill>
                  <a:srgbClr val="002060"/>
                </a:solidFill>
              </a:rPr>
              <a:t>PLF research</a:t>
            </a:r>
            <a:endParaRPr lang="LID4096" sz="1013" b="1" dirty="0">
              <a:solidFill>
                <a:srgbClr val="00206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33240A8-F6AF-3E8C-162A-465FB8ACD92C}"/>
              </a:ext>
            </a:extLst>
          </p:cNvPr>
          <p:cNvSpPr txBox="1"/>
          <p:nvPr/>
        </p:nvSpPr>
        <p:spPr>
          <a:xfrm>
            <a:off x="2171034" y="4901126"/>
            <a:ext cx="668804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002060"/>
                </a:solidFill>
              </a:rPr>
              <a:t>*Jiang, B., Tang, W., Cui, L., &amp; Deng, X. (2023). Precision Livestock Farming Research: A Global </a:t>
            </a:r>
            <a:r>
              <a:rPr lang="en-US" sz="900" dirty="0" err="1">
                <a:solidFill>
                  <a:srgbClr val="002060"/>
                </a:solidFill>
              </a:rPr>
              <a:t>Scientometric</a:t>
            </a:r>
            <a:r>
              <a:rPr lang="en-US" sz="900" dirty="0">
                <a:solidFill>
                  <a:srgbClr val="002060"/>
                </a:solidFill>
              </a:rPr>
              <a:t> Review. Animals, 13(13), 2096.</a:t>
            </a:r>
            <a:endParaRPr lang="LID4096" sz="900" dirty="0">
              <a:solidFill>
                <a:srgbClr val="002060"/>
              </a:solidFill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50AA8ADD-62F7-5B45-35AC-B9E0B068937B}"/>
              </a:ext>
            </a:extLst>
          </p:cNvPr>
          <p:cNvSpPr/>
          <p:nvPr/>
        </p:nvSpPr>
        <p:spPr>
          <a:xfrm>
            <a:off x="4995333" y="1604117"/>
            <a:ext cx="1761067" cy="1164483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 sz="1013"/>
          </a:p>
        </p:txBody>
      </p:sp>
    </p:spTree>
    <p:extLst>
      <p:ext uri="{BB962C8B-B14F-4D97-AF65-F5344CB8AC3E}">
        <p14:creationId xmlns:p14="http://schemas.microsoft.com/office/powerpoint/2010/main" val="2823941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6">
            <a:extLst>
              <a:ext uri="{FF2B5EF4-FFF2-40B4-BE49-F238E27FC236}">
                <a16:creationId xmlns:a16="http://schemas.microsoft.com/office/drawing/2014/main" id="{A4D9A011-E21C-5E06-AE18-75A97E453A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13540"/>
          <a:stretch/>
        </p:blipFill>
        <p:spPr>
          <a:xfrm>
            <a:off x="3662269" y="7"/>
            <a:ext cx="5481731" cy="2523737"/>
          </a:xfrm>
          <a:custGeom>
            <a:avLst/>
            <a:gdLst/>
            <a:ahLst/>
            <a:cxnLst/>
            <a:rect l="l" t="t" r="r" b="b"/>
            <a:pathLst>
              <a:path w="7308975" h="3364992">
                <a:moveTo>
                  <a:pt x="0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1210305" y="3364992"/>
                </a:lnTo>
                <a:lnTo>
                  <a:pt x="1192705" y="2943200"/>
                </a:lnTo>
                <a:cubicBezTo>
                  <a:pt x="1098874" y="1825108"/>
                  <a:pt x="684692" y="821621"/>
                  <a:pt x="62981" y="69271"/>
                </a:cubicBez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713FCA2-F94B-F545-F878-7C5CB265A66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2" r="-2" b="9287"/>
          <a:stretch/>
        </p:blipFill>
        <p:spPr>
          <a:xfrm>
            <a:off x="3662269" y="2619756"/>
            <a:ext cx="5481731" cy="2523744"/>
          </a:xfrm>
          <a:custGeom>
            <a:avLst/>
            <a:gdLst/>
            <a:ahLst/>
            <a:cxnLst/>
            <a:rect l="l" t="t" r="r" b="b"/>
            <a:pathLst>
              <a:path w="7308975" h="3364992">
                <a:moveTo>
                  <a:pt x="1210305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0" y="3364992"/>
                </a:lnTo>
                <a:lnTo>
                  <a:pt x="62981" y="3295722"/>
                </a:lnTo>
                <a:cubicBezTo>
                  <a:pt x="684692" y="2543371"/>
                  <a:pt x="1098874" y="1539884"/>
                  <a:pt x="1192705" y="421793"/>
                </a:cubicBez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5B54232-0267-E9FF-0716-3646944161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042" y="644652"/>
            <a:ext cx="3624602" cy="932688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rgbClr val="002060"/>
                </a:solidFill>
              </a:rPr>
              <a:t>Automated Animal behavior detection &amp; use cases</a:t>
            </a:r>
            <a:endParaRPr lang="LID4096" sz="2000" dirty="0">
              <a:solidFill>
                <a:srgbClr val="00206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08541B-BEB7-BB00-F4E4-4985629862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043" y="1884459"/>
            <a:ext cx="3624602" cy="2748263"/>
          </a:xfrm>
        </p:spPr>
        <p:txBody>
          <a:bodyPr>
            <a:normAutofit/>
          </a:bodyPr>
          <a:lstStyle/>
          <a:p>
            <a:r>
              <a:rPr lang="en-US" sz="1500" dirty="0">
                <a:solidFill>
                  <a:srgbClr val="002060"/>
                </a:solidFill>
              </a:rPr>
              <a:t>Animals living in large groups may </a:t>
            </a:r>
            <a:r>
              <a:rPr lang="en-US" sz="1500" b="1" dirty="0">
                <a:solidFill>
                  <a:srgbClr val="002060"/>
                </a:solidFill>
              </a:rPr>
              <a:t>suffer</a:t>
            </a:r>
            <a:r>
              <a:rPr lang="en-US" sz="1500" dirty="0">
                <a:solidFill>
                  <a:srgbClr val="002060"/>
                </a:solidFill>
              </a:rPr>
              <a:t> and can become </a:t>
            </a:r>
            <a:r>
              <a:rPr lang="en-US" sz="1500" b="1" dirty="0">
                <a:solidFill>
                  <a:srgbClr val="002060"/>
                </a:solidFill>
              </a:rPr>
              <a:t>stressed.</a:t>
            </a:r>
          </a:p>
          <a:p>
            <a:r>
              <a:rPr lang="en-US" sz="1500" dirty="0">
                <a:solidFill>
                  <a:srgbClr val="002060"/>
                </a:solidFill>
              </a:rPr>
              <a:t>They may not establish the proper </a:t>
            </a:r>
            <a:r>
              <a:rPr lang="en-US" sz="1500" b="1" dirty="0">
                <a:solidFill>
                  <a:srgbClr val="002060"/>
                </a:solidFill>
              </a:rPr>
              <a:t>social hierarchies</a:t>
            </a:r>
            <a:r>
              <a:rPr lang="en-US" sz="1500" dirty="0">
                <a:solidFill>
                  <a:srgbClr val="002060"/>
                </a:solidFill>
              </a:rPr>
              <a:t>, leading to </a:t>
            </a:r>
            <a:r>
              <a:rPr lang="en-US" sz="1500" b="1" dirty="0">
                <a:solidFill>
                  <a:srgbClr val="002060"/>
                </a:solidFill>
              </a:rPr>
              <a:t>undesired behavior.</a:t>
            </a:r>
          </a:p>
          <a:p>
            <a:r>
              <a:rPr lang="en-US" sz="1500" dirty="0">
                <a:solidFill>
                  <a:srgbClr val="002060"/>
                </a:solidFill>
              </a:rPr>
              <a:t>In the worst case, Pigs </a:t>
            </a:r>
            <a:r>
              <a:rPr lang="en-US" sz="1500" b="1" dirty="0">
                <a:solidFill>
                  <a:srgbClr val="002060"/>
                </a:solidFill>
              </a:rPr>
              <a:t>bite</a:t>
            </a:r>
            <a:r>
              <a:rPr lang="en-US" sz="1500" dirty="0">
                <a:solidFill>
                  <a:srgbClr val="002060"/>
                </a:solidFill>
              </a:rPr>
              <a:t> each others’ tails, chickens </a:t>
            </a:r>
            <a:r>
              <a:rPr lang="en-US" sz="1500" b="1" dirty="0">
                <a:solidFill>
                  <a:srgbClr val="002060"/>
                </a:solidFill>
              </a:rPr>
              <a:t>peck</a:t>
            </a:r>
            <a:r>
              <a:rPr lang="en-US" sz="1500" dirty="0">
                <a:solidFill>
                  <a:srgbClr val="002060"/>
                </a:solidFill>
              </a:rPr>
              <a:t> each other, and stack on top of each other, causing </a:t>
            </a:r>
            <a:r>
              <a:rPr lang="en-US" sz="1500" b="1" dirty="0">
                <a:solidFill>
                  <a:srgbClr val="002060"/>
                </a:solidFill>
              </a:rPr>
              <a:t>suffocation.</a:t>
            </a:r>
          </a:p>
          <a:p>
            <a:r>
              <a:rPr lang="en-US" sz="1500" dirty="0">
                <a:solidFill>
                  <a:srgbClr val="002060"/>
                </a:solidFill>
              </a:rPr>
              <a:t>Analyze, understand social interactions to improve animal welfare.</a:t>
            </a:r>
          </a:p>
          <a:p>
            <a:endParaRPr lang="en-US" sz="15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747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5484DD3-4E7F-8E1A-D9F2-76C93AC6BCA5}"/>
              </a:ext>
            </a:extLst>
          </p:cNvPr>
          <p:cNvSpPr/>
          <p:nvPr/>
        </p:nvSpPr>
        <p:spPr>
          <a:xfrm>
            <a:off x="6777965" y="345231"/>
            <a:ext cx="947738" cy="60569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7360328-0E8C-E910-C751-69E8EC30B14C}"/>
              </a:ext>
            </a:extLst>
          </p:cNvPr>
          <p:cNvSpPr/>
          <p:nvPr/>
        </p:nvSpPr>
        <p:spPr>
          <a:xfrm>
            <a:off x="3512534" y="2135927"/>
            <a:ext cx="5004252" cy="221614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BC4D9FCB-903A-0B72-3BE2-384388BD5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77" y="520252"/>
            <a:ext cx="7923213" cy="394448"/>
          </a:xfrm>
        </p:spPr>
        <p:txBody>
          <a:bodyPr/>
          <a:lstStyle/>
          <a:p>
            <a:r>
              <a:rPr lang="en-US" sz="2000" dirty="0">
                <a:solidFill>
                  <a:srgbClr val="000099"/>
                </a:solidFill>
              </a:rPr>
              <a:t>IMAGEN and SmartTurkeys programs</a:t>
            </a:r>
            <a:br>
              <a:rPr lang="en-GB" sz="2000" dirty="0">
                <a:solidFill>
                  <a:srgbClr val="000099"/>
                </a:solidFill>
              </a:rPr>
            </a:br>
            <a:endParaRPr lang="en-GB" sz="2000" dirty="0">
              <a:solidFill>
                <a:srgbClr val="000099"/>
              </a:solidFill>
            </a:endParaRPr>
          </a:p>
        </p:txBody>
      </p:sp>
      <p:sp>
        <p:nvSpPr>
          <p:cNvPr id="8" name="Tijdelijke aanduiding voor inhoud 2">
            <a:extLst>
              <a:ext uri="{FF2B5EF4-FFF2-40B4-BE49-F238E27FC236}">
                <a16:creationId xmlns:a16="http://schemas.microsoft.com/office/drawing/2014/main" id="{33CE3A31-B3DB-CD64-E31A-5D394F1835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8824" y="1243683"/>
            <a:ext cx="7556501" cy="2922458"/>
          </a:xfrm>
        </p:spPr>
        <p:txBody>
          <a:bodyPr/>
          <a:lstStyle/>
          <a:p>
            <a:r>
              <a:rPr lang="en-US" dirty="0">
                <a:solidFill>
                  <a:srgbClr val="000099"/>
                </a:solidFill>
              </a:rPr>
              <a:t>Integrating </a:t>
            </a:r>
            <a:r>
              <a:rPr lang="en-US" b="1" dirty="0">
                <a:solidFill>
                  <a:srgbClr val="000099"/>
                </a:solidFill>
              </a:rPr>
              <a:t>behavioral dynamics (i.e., phenotypic info) </a:t>
            </a:r>
            <a:r>
              <a:rPr lang="en-US" dirty="0">
                <a:solidFill>
                  <a:srgbClr val="000099"/>
                </a:solidFill>
              </a:rPr>
              <a:t>and social genetic effects to improve the health, welfare, and ecological foot-print of livestock 	</a:t>
            </a:r>
          </a:p>
          <a:p>
            <a:endParaRPr lang="en-GB" dirty="0">
              <a:solidFill>
                <a:srgbClr val="000099"/>
              </a:solidFill>
            </a:endParaRPr>
          </a:p>
          <a:p>
            <a:pPr lvl="1"/>
            <a:r>
              <a:rPr lang="es-ES" sz="1650" dirty="0">
                <a:solidFill>
                  <a:srgbClr val="000099"/>
                </a:solidFill>
              </a:rPr>
              <a:t>	</a:t>
            </a:r>
          </a:p>
          <a:p>
            <a:pPr lvl="2"/>
            <a:endParaRPr lang="en-GB" dirty="0">
              <a:solidFill>
                <a:srgbClr val="000099"/>
              </a:solidFill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ACBF1A7B-14CD-071C-9E1E-7996408127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87055" y="411890"/>
            <a:ext cx="539039" cy="539039"/>
          </a:xfrm>
          <a:prstGeom prst="rect">
            <a:avLst/>
          </a:prstGeom>
        </p:spPr>
      </p:pic>
      <p:pic>
        <p:nvPicPr>
          <p:cNvPr id="10" name="HeaderLogoTUe">
            <a:extLst>
              <a:ext uri="{FF2B5EF4-FFF2-40B4-BE49-F238E27FC236}">
                <a16:creationId xmlns:a16="http://schemas.microsoft.com/office/drawing/2014/main" id="{3DEBF353-41D2-2535-E5FE-122C4B592CF6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311" y="2724468"/>
            <a:ext cx="1656670" cy="4521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D15AB61-A06A-42EB-37C9-3F3164F54C02}"/>
              </a:ext>
            </a:extLst>
          </p:cNvPr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96" t="25294" r="35035" b="21765"/>
          <a:stretch/>
        </p:blipFill>
        <p:spPr bwMode="auto">
          <a:xfrm>
            <a:off x="901105" y="3666978"/>
            <a:ext cx="1139896" cy="4520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FEC2EC5-4059-6219-E86B-BC1EA60E1D34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651" y="3209480"/>
            <a:ext cx="1641762" cy="3111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 descr="Topigs Norsvin boekt sterke omzetgroei • Topigs Norsvin">
            <a:extLst>
              <a:ext uri="{FF2B5EF4-FFF2-40B4-BE49-F238E27FC236}">
                <a16:creationId xmlns:a16="http://schemas.microsoft.com/office/drawing/2014/main" id="{F5679738-93FA-E055-904B-57EB0C6C1FB7}"/>
              </a:ext>
            </a:extLst>
          </p:cNvPr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99" t="36874" r="18672" b="38562"/>
          <a:stretch/>
        </p:blipFill>
        <p:spPr bwMode="auto">
          <a:xfrm>
            <a:off x="3780733" y="2301665"/>
            <a:ext cx="1859784" cy="40199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965CB24-2D31-550C-6E53-60A6221E40E6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733" y="2940225"/>
            <a:ext cx="1859784" cy="4019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0744D4B-69FA-F143-1F48-5FDE60AEEFC1}"/>
              </a:ext>
            </a:extLst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3230" y="378560"/>
            <a:ext cx="837207" cy="5390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15" descr="Vencomatic Group | Internships and Internship reviews @ Weleurn">
            <a:extLst>
              <a:ext uri="{FF2B5EF4-FFF2-40B4-BE49-F238E27FC236}">
                <a16:creationId xmlns:a16="http://schemas.microsoft.com/office/drawing/2014/main" id="{4A227D23-3067-1F62-CE91-35A4D5C0EED2}"/>
              </a:ext>
            </a:extLst>
          </p:cNvPr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1157" y="3572557"/>
            <a:ext cx="1343316" cy="4822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3193A2E-9335-0622-68CA-757ECC7B94FF}"/>
              </a:ext>
            </a:extLst>
          </p:cNvPr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8716" y="2367393"/>
            <a:ext cx="1169087" cy="3107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Picture 17" descr="FarmResult - WTC Twente">
            <a:extLst>
              <a:ext uri="{FF2B5EF4-FFF2-40B4-BE49-F238E27FC236}">
                <a16:creationId xmlns:a16="http://schemas.microsoft.com/office/drawing/2014/main" id="{0938168C-2A86-6705-DB57-0A35ACC82FC0}"/>
              </a:ext>
            </a:extLst>
          </p:cNvPr>
          <p:cNvPicPr/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9" t="15729" r="9000" b="43108"/>
          <a:stretch/>
        </p:blipFill>
        <p:spPr bwMode="auto">
          <a:xfrm>
            <a:off x="6855517" y="2938461"/>
            <a:ext cx="1529659" cy="4334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CE385B8-AAC8-2189-8BA1-575858223E96}"/>
              </a:ext>
            </a:extLst>
          </p:cNvPr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325" y="3636875"/>
            <a:ext cx="903343" cy="482202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70FA258-ADD0-4A15-842D-72CA3DD186A5}"/>
              </a:ext>
            </a:extLst>
          </p:cNvPr>
          <p:cNvPicPr/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35" b="25564"/>
          <a:stretch/>
        </p:blipFill>
        <p:spPr bwMode="auto">
          <a:xfrm>
            <a:off x="5896433" y="3680421"/>
            <a:ext cx="1176578" cy="4159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Picture 20" descr="Beroepsorganisatie voor dierenartsen in Nederland - KNMvD.nl">
            <a:extLst>
              <a:ext uri="{FF2B5EF4-FFF2-40B4-BE49-F238E27FC236}">
                <a16:creationId xmlns:a16="http://schemas.microsoft.com/office/drawing/2014/main" id="{6AC4B5B6-04AE-544C-2853-491DD12E2E38}"/>
              </a:ext>
            </a:extLst>
          </p:cNvPr>
          <p:cNvPicPr/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877" y="2898590"/>
            <a:ext cx="601774" cy="601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Picture 21" descr="Het logo van de dierenbescherming, ik heb dit plaatje gekozen omdat ik hier  misschien duidelijk mee kon maken dat ik vind dat die… | Dieren, Logo  ontwerp, Boekkunst">
            <a:extLst>
              <a:ext uri="{FF2B5EF4-FFF2-40B4-BE49-F238E27FC236}">
                <a16:creationId xmlns:a16="http://schemas.microsoft.com/office/drawing/2014/main" id="{AEAA2024-67AD-67E7-44EE-F7A9385AAB72}"/>
              </a:ext>
            </a:extLst>
          </p:cNvPr>
          <p:cNvPicPr/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9317" y="2233090"/>
            <a:ext cx="721360" cy="574252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Tijdelijke aanduiding voor tekst 4">
            <a:extLst>
              <a:ext uri="{FF2B5EF4-FFF2-40B4-BE49-F238E27FC236}">
                <a16:creationId xmlns:a16="http://schemas.microsoft.com/office/drawing/2014/main" id="{8ACD88CC-1D9F-A30A-C096-52132ED4B911}"/>
              </a:ext>
            </a:extLst>
          </p:cNvPr>
          <p:cNvSpPr txBox="1">
            <a:spLocks/>
          </p:cNvSpPr>
          <p:nvPr/>
        </p:nvSpPr>
        <p:spPr>
          <a:xfrm>
            <a:off x="612000" y="4738371"/>
            <a:ext cx="7924800" cy="244078"/>
          </a:xfrm>
          <a:prstGeom prst="rect">
            <a:avLst/>
          </a:prstGeom>
        </p:spPr>
        <p:txBody>
          <a:bodyPr/>
          <a:lstStyle>
            <a:lvl1pPr marL="0" indent="0" algn="l" defTabSz="514350" rtl="0" eaLnBrk="1" latinLnBrk="0" hangingPunct="1">
              <a:lnSpc>
                <a:spcPct val="100000"/>
              </a:lnSpc>
              <a:spcBef>
                <a:spcPts val="413"/>
              </a:spcBef>
              <a:spcAft>
                <a:spcPts val="413"/>
              </a:spcAft>
              <a:buFont typeface="Arial" panose="020B0604020202020204" pitchFamily="34" charset="0"/>
              <a:buNone/>
              <a:defRPr sz="16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0" algn="l" defTabSz="514350" rtl="0" eaLnBrk="1" latinLnBrk="0" hangingPunct="1">
              <a:lnSpc>
                <a:spcPct val="100000"/>
              </a:lnSpc>
              <a:spcBef>
                <a:spcPts val="413"/>
              </a:spcBef>
              <a:spcAft>
                <a:spcPts val="413"/>
              </a:spcAft>
              <a:buFont typeface="Arial" panose="020B0604020202020204" pitchFamily="34" charset="0"/>
              <a:buNone/>
              <a:defRPr sz="19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202500" indent="-202500" algn="l" defTabSz="514350" rtl="0" eaLnBrk="1" latinLnBrk="0" hangingPunct="1">
              <a:lnSpc>
                <a:spcPct val="100000"/>
              </a:lnSpc>
              <a:spcBef>
                <a:spcPts val="413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6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405000" indent="-202500" algn="l" defTabSz="51435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607500" indent="-202500" algn="l" defTabSz="51435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1414463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638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8813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5988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dirty="0"/>
              <a:t>                                                    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9F337BB2-77E4-081D-1FAE-37F77585DF7E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77834" y="2027163"/>
            <a:ext cx="1566579" cy="45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886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5980E0-795D-0522-9A47-9A18855BA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405" y="953649"/>
            <a:ext cx="3320066" cy="570953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002060"/>
                </a:solidFill>
              </a:rPr>
              <a:t>Sensors</a:t>
            </a:r>
            <a:endParaRPr lang="LID4096" sz="2400" dirty="0">
              <a:solidFill>
                <a:srgbClr val="00206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E39E21-C875-4779-6012-E24E75668E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404" y="1583041"/>
            <a:ext cx="3320068" cy="1515619"/>
          </a:xfrm>
        </p:spPr>
        <p:txBody>
          <a:bodyPr anchor="t"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0099"/>
                </a:solidFill>
              </a:rPr>
              <a:t>Camera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0099"/>
                </a:solidFill>
              </a:rPr>
              <a:t>RFID, ear tags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rgbClr val="000099"/>
                </a:solidFill>
              </a:rPr>
              <a:t>ArUco</a:t>
            </a:r>
            <a:r>
              <a:rPr lang="en-US" sz="1600" dirty="0">
                <a:solidFill>
                  <a:srgbClr val="000099"/>
                </a:solidFill>
              </a:rPr>
              <a:t> tracking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99"/>
                </a:solidFill>
              </a:rPr>
              <a:t>Accelerometer sensors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99"/>
                </a:solidFill>
              </a:rPr>
              <a:t>Edge AI </a:t>
            </a:r>
            <a:r>
              <a:rPr lang="en-US" sz="1600" dirty="0" err="1">
                <a:solidFill>
                  <a:srgbClr val="000099"/>
                </a:solidFill>
              </a:rPr>
              <a:t>Camer</a:t>
            </a:r>
            <a:endParaRPr lang="en-US" sz="1600" dirty="0">
              <a:solidFill>
                <a:srgbClr val="000099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99"/>
                </a:solidFill>
              </a:rPr>
              <a:t>CT scanner, etc.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22C480D-96F3-3367-1BA1-2BDD7084C2D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191" r="7" b="7"/>
          <a:stretch/>
        </p:blipFill>
        <p:spPr>
          <a:xfrm>
            <a:off x="4321481" y="271277"/>
            <a:ext cx="1268730" cy="1268730"/>
          </a:xfrm>
          <a:custGeom>
            <a:avLst/>
            <a:gdLst/>
            <a:ahLst/>
            <a:cxnLst/>
            <a:rect l="l" t="t" r="r" b="b"/>
            <a:pathLst>
              <a:path w="1956816" h="1956816">
                <a:moveTo>
                  <a:pt x="978408" y="0"/>
                </a:moveTo>
                <a:cubicBezTo>
                  <a:pt x="1518768" y="0"/>
                  <a:pt x="1956816" y="438048"/>
                  <a:pt x="1956816" y="978408"/>
                </a:cubicBezTo>
                <a:cubicBezTo>
                  <a:pt x="1956816" y="1518768"/>
                  <a:pt x="1518768" y="1956816"/>
                  <a:pt x="978408" y="1956816"/>
                </a:cubicBezTo>
                <a:cubicBezTo>
                  <a:pt x="438048" y="1956816"/>
                  <a:pt x="0" y="1518768"/>
                  <a:pt x="0" y="978408"/>
                </a:cubicBezTo>
                <a:cubicBezTo>
                  <a:pt x="0" y="438048"/>
                  <a:pt x="438048" y="0"/>
                  <a:pt x="978408" y="0"/>
                </a:cubicBezTo>
                <a:close/>
              </a:path>
            </a:pathLst>
          </a:cu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E51EE3C-705D-ED29-D654-F56F7A78050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096" r="-3" b="-3"/>
          <a:stretch/>
        </p:blipFill>
        <p:spPr>
          <a:xfrm>
            <a:off x="4450341" y="2036503"/>
            <a:ext cx="2057400" cy="2057400"/>
          </a:xfrm>
          <a:custGeom>
            <a:avLst/>
            <a:gdLst/>
            <a:ahLst/>
            <a:cxnLst/>
            <a:rect l="l" t="t" r="r" b="b"/>
            <a:pathLst>
              <a:path w="2834640" h="2834640">
                <a:moveTo>
                  <a:pt x="1417320" y="0"/>
                </a:moveTo>
                <a:cubicBezTo>
                  <a:pt x="2200084" y="0"/>
                  <a:pt x="2834640" y="634556"/>
                  <a:pt x="2834640" y="1417320"/>
                </a:cubicBezTo>
                <a:cubicBezTo>
                  <a:pt x="2834640" y="2200084"/>
                  <a:pt x="2200084" y="2834640"/>
                  <a:pt x="1417320" y="2834640"/>
                </a:cubicBezTo>
                <a:cubicBezTo>
                  <a:pt x="634556" y="2834640"/>
                  <a:pt x="0" y="2200084"/>
                  <a:pt x="0" y="1417320"/>
                </a:cubicBezTo>
                <a:cubicBezTo>
                  <a:pt x="0" y="634556"/>
                  <a:pt x="634556" y="0"/>
                  <a:pt x="1417320" y="0"/>
                </a:cubicBezTo>
                <a:close/>
              </a:path>
            </a:pathLst>
          </a:cu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34250B1-8996-43EF-D4C4-92646EDBAE5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924" r="-4" b="-4"/>
          <a:stretch/>
        </p:blipFill>
        <p:spPr>
          <a:xfrm>
            <a:off x="6208968" y="2"/>
            <a:ext cx="2935032" cy="2461177"/>
          </a:xfrm>
          <a:custGeom>
            <a:avLst/>
            <a:gdLst/>
            <a:ahLst/>
            <a:cxnLst/>
            <a:rect l="l" t="t" r="r" b="b"/>
            <a:pathLst>
              <a:path w="3913376" h="3281569">
                <a:moveTo>
                  <a:pt x="267865" y="0"/>
                </a:moveTo>
                <a:lnTo>
                  <a:pt x="3913376" y="0"/>
                </a:lnTo>
                <a:lnTo>
                  <a:pt x="3913376" y="2499938"/>
                </a:lnTo>
                <a:lnTo>
                  <a:pt x="3794714" y="2630499"/>
                </a:lnTo>
                <a:cubicBezTo>
                  <a:pt x="3392450" y="3032763"/>
                  <a:pt x="2836727" y="3281569"/>
                  <a:pt x="2222892" y="3281569"/>
                </a:cubicBezTo>
                <a:cubicBezTo>
                  <a:pt x="995223" y="3281569"/>
                  <a:pt x="0" y="2286346"/>
                  <a:pt x="0" y="1058677"/>
                </a:cubicBezTo>
                <a:cubicBezTo>
                  <a:pt x="0" y="751760"/>
                  <a:pt x="62202" y="459370"/>
                  <a:pt x="174686" y="193427"/>
                </a:cubicBez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8E8176B-DCBB-5655-8407-A953F4CA22B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90" r="37826" b="1"/>
          <a:stretch/>
        </p:blipFill>
        <p:spPr>
          <a:xfrm>
            <a:off x="15" y="3311213"/>
            <a:ext cx="1176054" cy="1385316"/>
          </a:xfrm>
          <a:custGeom>
            <a:avLst/>
            <a:gdLst/>
            <a:ahLst/>
            <a:cxnLst/>
            <a:rect l="l" t="t" r="r" b="b"/>
            <a:pathLst>
              <a:path w="1568092" h="1847088">
                <a:moveTo>
                  <a:pt x="644548" y="0"/>
                </a:moveTo>
                <a:cubicBezTo>
                  <a:pt x="1154607" y="0"/>
                  <a:pt x="1568092" y="413485"/>
                  <a:pt x="1568092" y="923544"/>
                </a:cubicBezTo>
                <a:cubicBezTo>
                  <a:pt x="1568092" y="1433603"/>
                  <a:pt x="1154607" y="1847088"/>
                  <a:pt x="644548" y="1847088"/>
                </a:cubicBezTo>
                <a:cubicBezTo>
                  <a:pt x="453276" y="1847088"/>
                  <a:pt x="275584" y="1788942"/>
                  <a:pt x="128186" y="1689361"/>
                </a:cubicBezTo>
                <a:lnTo>
                  <a:pt x="0" y="1583598"/>
                </a:lnTo>
                <a:lnTo>
                  <a:pt x="0" y="263490"/>
                </a:lnTo>
                <a:lnTo>
                  <a:pt x="128186" y="157727"/>
                </a:lnTo>
                <a:cubicBezTo>
                  <a:pt x="275584" y="58147"/>
                  <a:pt x="453276" y="0"/>
                  <a:pt x="644548" y="0"/>
                </a:cubicBezTo>
                <a:close/>
              </a:path>
            </a:pathLst>
          </a:custGeom>
        </p:spPr>
      </p:pic>
      <p:pic>
        <p:nvPicPr>
          <p:cNvPr id="1026" name="Picture 2" descr="Computerized, ct, healthcare, scan ...">
            <a:extLst>
              <a:ext uri="{FF2B5EF4-FFF2-40B4-BE49-F238E27FC236}">
                <a16:creationId xmlns:a16="http://schemas.microsoft.com/office/drawing/2014/main" id="{2EDAA3FA-2408-318D-F2D5-14C0D5D4D3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685" r="-3" b="7444"/>
          <a:stretch/>
        </p:blipFill>
        <p:spPr bwMode="auto">
          <a:xfrm>
            <a:off x="1399787" y="3577152"/>
            <a:ext cx="2962656" cy="1566347"/>
          </a:xfrm>
          <a:custGeom>
            <a:avLst/>
            <a:gdLst/>
            <a:ahLst/>
            <a:cxnLst/>
            <a:rect l="l" t="t" r="r" b="b"/>
            <a:pathLst>
              <a:path w="3950208" h="2088462">
                <a:moveTo>
                  <a:pt x="1975104" y="0"/>
                </a:moveTo>
                <a:cubicBezTo>
                  <a:pt x="3065924" y="0"/>
                  <a:pt x="3950208" y="884284"/>
                  <a:pt x="3950208" y="1975104"/>
                </a:cubicBezTo>
                <a:lnTo>
                  <a:pt x="3944484" y="2088462"/>
                </a:lnTo>
                <a:lnTo>
                  <a:pt x="5724" y="2088462"/>
                </a:lnTo>
                <a:lnTo>
                  <a:pt x="0" y="1975104"/>
                </a:lnTo>
                <a:cubicBezTo>
                  <a:pt x="0" y="884284"/>
                  <a:pt x="884284" y="0"/>
                  <a:pt x="1975104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AA197D0-9110-CE2B-C88F-10299A5245A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1806" r="29312" b="-2"/>
          <a:stretch/>
        </p:blipFill>
        <p:spPr>
          <a:xfrm>
            <a:off x="6757062" y="3098659"/>
            <a:ext cx="2384184" cy="2044841"/>
          </a:xfrm>
          <a:custGeom>
            <a:avLst/>
            <a:gdLst/>
            <a:ahLst/>
            <a:cxnLst/>
            <a:rect l="l" t="t" r="r" b="b"/>
            <a:pathLst>
              <a:path w="3178912" h="2726454">
                <a:moveTo>
                  <a:pt x="1837818" y="0"/>
                </a:moveTo>
                <a:cubicBezTo>
                  <a:pt x="2345318" y="0"/>
                  <a:pt x="2804772" y="205705"/>
                  <a:pt x="3137352" y="538285"/>
                </a:cubicBezTo>
                <a:lnTo>
                  <a:pt x="3178912" y="584013"/>
                </a:lnTo>
                <a:lnTo>
                  <a:pt x="3178912" y="2726454"/>
                </a:lnTo>
                <a:lnTo>
                  <a:pt x="229483" y="2726454"/>
                </a:lnTo>
                <a:lnTo>
                  <a:pt x="221815" y="2713832"/>
                </a:lnTo>
                <a:cubicBezTo>
                  <a:pt x="80353" y="2453425"/>
                  <a:pt x="0" y="2155005"/>
                  <a:pt x="0" y="1837818"/>
                </a:cubicBezTo>
                <a:cubicBezTo>
                  <a:pt x="0" y="822819"/>
                  <a:pt x="822819" y="0"/>
                  <a:pt x="1837818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187153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7732246-C545-AD90-BAE7-4A33FAB3BD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DB46BD88-12E3-91D3-B722-1CCEFB911FBD}"/>
              </a:ext>
            </a:extLst>
          </p:cNvPr>
          <p:cNvSpPr txBox="1"/>
          <p:nvPr/>
        </p:nvSpPr>
        <p:spPr>
          <a:xfrm>
            <a:off x="-1" y="928528"/>
            <a:ext cx="8676409" cy="3008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00150" marR="0" lvl="2" indent="-285750" algn="just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HPC uses powerful computers to solve complex problems quickly, making it essential for handling extensive data efficiently.</a:t>
            </a:r>
          </a:p>
          <a:p>
            <a:pPr marL="1200150" marR="0" lvl="2" indent="-285750" algn="just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200150" marR="0" lvl="2" indent="-285750" algn="just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SURF HPC platform, with simplified interfaces, can manage heterogeneous data demands for deep learning in precision livestock farming.</a:t>
            </a:r>
          </a:p>
          <a:p>
            <a:pPr marL="1200150" marR="0" lvl="2" indent="-285750" algn="just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200150" marR="0" lvl="2" indent="-285750" algn="just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SURF HPC-based IMAGEN Data Analytical Platform with web interfaces for the animal breeding program.</a:t>
            </a:r>
          </a:p>
        </p:txBody>
      </p:sp>
      <p:sp>
        <p:nvSpPr>
          <p:cNvPr id="18" name="Tijdelijke aanduiding voor tekst 4">
            <a:extLst>
              <a:ext uri="{FF2B5EF4-FFF2-40B4-BE49-F238E27FC236}">
                <a16:creationId xmlns:a16="http://schemas.microsoft.com/office/drawing/2014/main" id="{8805B5B5-A34A-DB6D-70C4-85806E5788B3}"/>
              </a:ext>
            </a:extLst>
          </p:cNvPr>
          <p:cNvSpPr txBox="1">
            <a:spLocks/>
          </p:cNvSpPr>
          <p:nvPr/>
        </p:nvSpPr>
        <p:spPr>
          <a:xfrm>
            <a:off x="612000" y="4738371"/>
            <a:ext cx="7924800" cy="244078"/>
          </a:xfrm>
          <a:prstGeom prst="rect">
            <a:avLst/>
          </a:prstGeom>
        </p:spPr>
        <p:txBody>
          <a:bodyPr/>
          <a:lstStyle>
            <a:lvl1pPr marL="0" indent="0" algn="l" defTabSz="514350" rtl="0" eaLnBrk="1" latinLnBrk="0" hangingPunct="1">
              <a:lnSpc>
                <a:spcPct val="100000"/>
              </a:lnSpc>
              <a:spcBef>
                <a:spcPts val="413"/>
              </a:spcBef>
              <a:spcAft>
                <a:spcPts val="413"/>
              </a:spcAft>
              <a:buFont typeface="Arial" panose="020B0604020202020204" pitchFamily="34" charset="0"/>
              <a:buNone/>
              <a:defRPr sz="16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0" algn="l" defTabSz="514350" rtl="0" eaLnBrk="1" latinLnBrk="0" hangingPunct="1">
              <a:lnSpc>
                <a:spcPct val="100000"/>
              </a:lnSpc>
              <a:spcBef>
                <a:spcPts val="413"/>
              </a:spcBef>
              <a:spcAft>
                <a:spcPts val="413"/>
              </a:spcAft>
              <a:buFont typeface="Arial" panose="020B0604020202020204" pitchFamily="34" charset="0"/>
              <a:buNone/>
              <a:defRPr sz="19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202500" indent="-202500" algn="l" defTabSz="514350" rtl="0" eaLnBrk="1" latinLnBrk="0" hangingPunct="1">
              <a:lnSpc>
                <a:spcPct val="100000"/>
              </a:lnSpc>
              <a:spcBef>
                <a:spcPts val="413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6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405000" indent="-202500" algn="l" defTabSz="51435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607500" indent="-202500" algn="l" defTabSz="51435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1414463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638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8813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5988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514350" rtl="0" eaLnBrk="1" fontAlgn="auto" latinLnBrk="0" hangingPunct="1">
              <a:lnSpc>
                <a:spcPct val="100000"/>
              </a:lnSpc>
              <a:spcBef>
                <a:spcPts val="413"/>
              </a:spcBef>
              <a:spcAft>
                <a:spcPts val="413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l-NL" sz="1650" b="0" i="0" u="none" strike="noStrike" kern="1200" cap="none" spc="0" normalizeH="0" baseline="0" noProof="0" dirty="0">
                <a:ln>
                  <a:noFill/>
                </a:ln>
                <a:solidFill>
                  <a:srgbClr val="10107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                                               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76C79D-DC74-C839-71D8-3F7451CC5017}"/>
              </a:ext>
            </a:extLst>
          </p:cNvPr>
          <p:cNvSpPr txBox="1">
            <a:spLocks/>
          </p:cNvSpPr>
          <p:nvPr/>
        </p:nvSpPr>
        <p:spPr>
          <a:xfrm>
            <a:off x="557215" y="243836"/>
            <a:ext cx="7556500" cy="539038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ts val="2700"/>
              </a:lnSpc>
              <a:spcBef>
                <a:spcPct val="0"/>
              </a:spcBef>
              <a:buNone/>
              <a:defRPr sz="27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>
                <a:solidFill>
                  <a:srgbClr val="002060"/>
                </a:solidFill>
              </a:rPr>
              <a:t>IMAGEN Data Analytics Platform</a:t>
            </a:r>
            <a:endParaRPr lang="en-US" sz="1100" b="0" i="1" dirty="0">
              <a:solidFill>
                <a:srgbClr val="002060"/>
              </a:solidFill>
              <a:latin typeface="Calibri (Headings)"/>
            </a:endParaRPr>
          </a:p>
        </p:txBody>
      </p:sp>
    </p:spTree>
    <p:extLst>
      <p:ext uri="{BB962C8B-B14F-4D97-AF65-F5344CB8AC3E}">
        <p14:creationId xmlns:p14="http://schemas.microsoft.com/office/powerpoint/2010/main" val="1909634538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4EE27F1-ADB8-8CDD-B794-ACDFE34AB9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jdelijke aanduiding voor tekst 4">
            <a:extLst>
              <a:ext uri="{FF2B5EF4-FFF2-40B4-BE49-F238E27FC236}">
                <a16:creationId xmlns:a16="http://schemas.microsoft.com/office/drawing/2014/main" id="{8CF3B4F3-A6A5-9470-751F-604F2F4F3094}"/>
              </a:ext>
            </a:extLst>
          </p:cNvPr>
          <p:cNvSpPr txBox="1">
            <a:spLocks/>
          </p:cNvSpPr>
          <p:nvPr/>
        </p:nvSpPr>
        <p:spPr>
          <a:xfrm>
            <a:off x="612000" y="4738371"/>
            <a:ext cx="7924800" cy="244078"/>
          </a:xfrm>
          <a:prstGeom prst="rect">
            <a:avLst/>
          </a:prstGeom>
        </p:spPr>
        <p:txBody>
          <a:bodyPr/>
          <a:lstStyle>
            <a:lvl1pPr marL="0" indent="0" algn="l" defTabSz="514350" rtl="0" eaLnBrk="1" latinLnBrk="0" hangingPunct="1">
              <a:lnSpc>
                <a:spcPct val="100000"/>
              </a:lnSpc>
              <a:spcBef>
                <a:spcPts val="413"/>
              </a:spcBef>
              <a:spcAft>
                <a:spcPts val="413"/>
              </a:spcAft>
              <a:buFont typeface="Arial" panose="020B0604020202020204" pitchFamily="34" charset="0"/>
              <a:buNone/>
              <a:defRPr sz="16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0" algn="l" defTabSz="514350" rtl="0" eaLnBrk="1" latinLnBrk="0" hangingPunct="1">
              <a:lnSpc>
                <a:spcPct val="100000"/>
              </a:lnSpc>
              <a:spcBef>
                <a:spcPts val="413"/>
              </a:spcBef>
              <a:spcAft>
                <a:spcPts val="413"/>
              </a:spcAft>
              <a:buFont typeface="Arial" panose="020B0604020202020204" pitchFamily="34" charset="0"/>
              <a:buNone/>
              <a:defRPr sz="19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202500" indent="-202500" algn="l" defTabSz="514350" rtl="0" eaLnBrk="1" latinLnBrk="0" hangingPunct="1">
              <a:lnSpc>
                <a:spcPct val="100000"/>
              </a:lnSpc>
              <a:spcBef>
                <a:spcPts val="413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6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405000" indent="-202500" algn="l" defTabSz="51435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607500" indent="-202500" algn="l" defTabSz="51435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1414463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638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8813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5988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514350" rtl="0" eaLnBrk="1" fontAlgn="auto" latinLnBrk="0" hangingPunct="1">
              <a:lnSpc>
                <a:spcPct val="100000"/>
              </a:lnSpc>
              <a:spcBef>
                <a:spcPts val="413"/>
              </a:spcBef>
              <a:spcAft>
                <a:spcPts val="413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l-NL" sz="1650" b="0" i="0" u="none" strike="noStrike" kern="1200" cap="none" spc="0" normalizeH="0" baseline="0" noProof="0" dirty="0">
                <a:ln>
                  <a:noFill/>
                </a:ln>
                <a:solidFill>
                  <a:srgbClr val="10107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                                               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979B575-8FFA-F437-56DF-D80EA2864604}"/>
              </a:ext>
            </a:extLst>
          </p:cNvPr>
          <p:cNvSpPr txBox="1">
            <a:spLocks/>
          </p:cNvSpPr>
          <p:nvPr/>
        </p:nvSpPr>
        <p:spPr>
          <a:xfrm>
            <a:off x="557215" y="243836"/>
            <a:ext cx="7556500" cy="539038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ts val="2700"/>
              </a:lnSpc>
              <a:spcBef>
                <a:spcPct val="0"/>
              </a:spcBef>
              <a:buNone/>
              <a:defRPr sz="27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>
                <a:solidFill>
                  <a:srgbClr val="002060"/>
                </a:solidFill>
              </a:rPr>
              <a:t>IMAGEN Data Analytics Platform</a:t>
            </a:r>
            <a:endParaRPr lang="en-US" sz="1100" i="1" dirty="0">
              <a:solidFill>
                <a:srgbClr val="002060"/>
              </a:solidFill>
              <a:latin typeface="Calibri (Headings)"/>
            </a:endParaRPr>
          </a:p>
        </p:txBody>
      </p:sp>
      <p:pic>
        <p:nvPicPr>
          <p:cNvPr id="1026" name="Picture 2" descr="Rfid Logo Vector Images (over 470)">
            <a:extLst>
              <a:ext uri="{FF2B5EF4-FFF2-40B4-BE49-F238E27FC236}">
                <a16:creationId xmlns:a16="http://schemas.microsoft.com/office/drawing/2014/main" id="{C42F46E2-3E54-755E-9C69-A6ADBAEA82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59" y="2164638"/>
            <a:ext cx="407112" cy="407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586A3BF2-8981-410E-9F9E-CCEFB967E0D6}"/>
              </a:ext>
            </a:extLst>
          </p:cNvPr>
          <p:cNvSpPr txBox="1">
            <a:spLocks/>
          </p:cNvSpPr>
          <p:nvPr/>
        </p:nvSpPr>
        <p:spPr>
          <a:xfrm>
            <a:off x="348047" y="4715674"/>
            <a:ext cx="601313" cy="351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7CEC10D-CD46-426F-915E-6C78530279CB}" type="slidenum">
              <a:rPr lang="en-US" sz="1400" smtClean="0"/>
              <a:pPr/>
              <a:t>9</a:t>
            </a:fld>
            <a:endParaRPr lang="en-US" sz="1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3B4F77-9746-DBC4-A6D4-97D0484FB1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823" y="1396914"/>
            <a:ext cx="874408" cy="874408"/>
          </a:xfrm>
          <a:prstGeom prst="rect">
            <a:avLst/>
          </a:prstGeom>
        </p:spPr>
      </p:pic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F9DD9D9E-7350-5260-F69F-0EBD27DC433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79713121"/>
              </p:ext>
            </p:extLst>
          </p:nvPr>
        </p:nvGraphicFramePr>
        <p:xfrm>
          <a:off x="348047" y="1992783"/>
          <a:ext cx="8473835" cy="17125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8A6AF97A-2008-C135-BB15-C0F16A5BC2B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09335" y="2245609"/>
            <a:ext cx="258434" cy="2584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0601FF6-5398-BB27-B677-1DE0D4C11AC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15712" y="2264602"/>
            <a:ext cx="221256" cy="22125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AC2BE91-9B62-F731-1099-4C772EFB1B4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70784" y="2264602"/>
            <a:ext cx="221256" cy="22125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9577E28-E00B-61E1-1A92-886DE7D7372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440268" y="1819454"/>
            <a:ext cx="547864" cy="54786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0119A76-4F2F-E4F7-C8E6-56CFD8849BD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408443" y="1813230"/>
            <a:ext cx="501667" cy="50166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6AB9D25-C5AF-0BB2-E2DE-99A5B0342F5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330421" y="2084668"/>
            <a:ext cx="232078" cy="23207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46AFB54-6F46-A042-5836-D79D4C658A1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894418" y="2058722"/>
            <a:ext cx="265871" cy="26587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5D7772D-F95A-4CA9-22FF-0903E13AECB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82991" y="2050904"/>
            <a:ext cx="290935" cy="29093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CC03494-6ECF-1462-230D-FDE44B9B135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799034" y="1947391"/>
            <a:ext cx="367506" cy="36750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5D5815E-D325-3A73-09A4-5DD86F96E5C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883000" y="1888861"/>
            <a:ext cx="436905" cy="43690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EE5137B-E315-5991-82D6-78B75BABBC18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flipH="1">
            <a:off x="87208" y="1645942"/>
            <a:ext cx="376482" cy="38593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5437C51-0A90-EDD3-D414-E71A8E450438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301067" y="2042314"/>
            <a:ext cx="299525" cy="299525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6B691EFD-1AD4-19F0-5760-B7EAD078C207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418263" y="1838549"/>
            <a:ext cx="501667" cy="486044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7B0C746C-55BE-48EC-90FC-F6FC3C4FA608}"/>
              </a:ext>
            </a:extLst>
          </p:cNvPr>
          <p:cNvSpPr txBox="1"/>
          <p:nvPr/>
        </p:nvSpPr>
        <p:spPr>
          <a:xfrm>
            <a:off x="-649199" y="699264"/>
            <a:ext cx="84387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00150" marR="0" lvl="2" indent="-285750" algn="just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Overall workflow</a:t>
            </a:r>
          </a:p>
        </p:txBody>
      </p:sp>
    </p:spTree>
    <p:extLst>
      <p:ext uri="{BB962C8B-B14F-4D97-AF65-F5344CB8AC3E}">
        <p14:creationId xmlns:p14="http://schemas.microsoft.com/office/powerpoint/2010/main" val="763299031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Kantoorthema">
  <a:themeElements>
    <a:clrScheme name="TUe_PPT_V2">
      <a:dk1>
        <a:sysClr val="windowText" lastClr="000000"/>
      </a:dk1>
      <a:lt1>
        <a:sysClr val="window" lastClr="FFFFFF"/>
      </a:lt1>
      <a:dk2>
        <a:srgbClr val="C81919"/>
      </a:dk2>
      <a:lt2>
        <a:srgbClr val="101073"/>
      </a:lt2>
      <a:accent1>
        <a:srgbClr val="C81919"/>
      </a:accent1>
      <a:accent2>
        <a:srgbClr val="9E9EB1"/>
      </a:accent2>
      <a:accent3>
        <a:srgbClr val="0092B5"/>
      </a:accent3>
      <a:accent4>
        <a:srgbClr val="FF9A00"/>
      </a:accent4>
      <a:accent5>
        <a:srgbClr val="101073"/>
      </a:accent5>
      <a:accent6>
        <a:srgbClr val="CEDF00"/>
      </a:accent6>
      <a:hlink>
        <a:srgbClr val="0563C1"/>
      </a:hlink>
      <a:folHlink>
        <a:srgbClr val="954F72"/>
      </a:folHlink>
    </a:clrScheme>
    <a:fontScheme name="TUe_Calibri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Ue_16x9.potx" id="{9370F84E-7576-4FDA-B736-A09996DF8429}" vid="{ED81D3C9-A1FB-4E5B-AF38-E92F700A58FD}"/>
    </a:ext>
  </a:extLst>
</a:theme>
</file>

<file path=ppt/theme/theme2.xml><?xml version="1.0" encoding="utf-8"?>
<a:theme xmlns:a="http://schemas.openxmlformats.org/drawingml/2006/main" name="1_Kantoorthema">
  <a:themeElements>
    <a:clrScheme name="TUe_PPT_V2">
      <a:dk1>
        <a:sysClr val="windowText" lastClr="000000"/>
      </a:dk1>
      <a:lt1>
        <a:sysClr val="window" lastClr="FFFFFF"/>
      </a:lt1>
      <a:dk2>
        <a:srgbClr val="C81919"/>
      </a:dk2>
      <a:lt2>
        <a:srgbClr val="101073"/>
      </a:lt2>
      <a:accent1>
        <a:srgbClr val="C81919"/>
      </a:accent1>
      <a:accent2>
        <a:srgbClr val="9E9EB1"/>
      </a:accent2>
      <a:accent3>
        <a:srgbClr val="0092B5"/>
      </a:accent3>
      <a:accent4>
        <a:srgbClr val="FF9A00"/>
      </a:accent4>
      <a:accent5>
        <a:srgbClr val="101073"/>
      </a:accent5>
      <a:accent6>
        <a:srgbClr val="CEDF00"/>
      </a:accent6>
      <a:hlink>
        <a:srgbClr val="0563C1"/>
      </a:hlink>
      <a:folHlink>
        <a:srgbClr val="954F72"/>
      </a:folHlink>
    </a:clrScheme>
    <a:fontScheme name="TUe_Calibri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Ue_16x9.potx" id="{9370F84E-7576-4FDA-B736-A09996DF8429}" vid="{ED81D3C9-A1FB-4E5B-AF38-E92F700A58FD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TUe_16x9 (2)</Template>
  <TotalTime>19163</TotalTime>
  <Words>842</Words>
  <Application>Microsoft Macintosh PowerPoint</Application>
  <PresentationFormat>On-screen Show (16:9)</PresentationFormat>
  <Paragraphs>177</Paragraphs>
  <Slides>23</Slides>
  <Notes>22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2" baseType="lpstr">
      <vt:lpstr>Arial</vt:lpstr>
      <vt:lpstr>Calibri</vt:lpstr>
      <vt:lpstr>Calibri (Body)</vt:lpstr>
      <vt:lpstr>Calibri (Headings)</vt:lpstr>
      <vt:lpstr>Segoe UI</vt:lpstr>
      <vt:lpstr>Times New Roman</vt:lpstr>
      <vt:lpstr>Wingdings</vt:lpstr>
      <vt:lpstr>Kantoorthema</vt:lpstr>
      <vt:lpstr>1_Kantoorthema</vt:lpstr>
      <vt:lpstr>Enabling Deep Learning Workflows on a HPC Cluster via IMAGEN Data Analytics Platform</vt:lpstr>
      <vt:lpstr>Outline</vt:lpstr>
      <vt:lpstr>Precision Livestock Farming world</vt:lpstr>
      <vt:lpstr>PowerPoint Presentation</vt:lpstr>
      <vt:lpstr>Automated Animal behavior detection &amp; use cases</vt:lpstr>
      <vt:lpstr>IMAGEN and SmartTurkeys programs </vt:lpstr>
      <vt:lpstr>Sensors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Implementation on HPC Cluster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 &amp; A</vt:lpstr>
      <vt:lpstr>PowerPoint Presentation</vt:lpstr>
      <vt:lpstr>Challenges</vt:lpstr>
      <vt:lpstr>Users of the Platform and their Roles</vt:lpstr>
    </vt:vector>
  </TitlesOfParts>
  <Company>TU/e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Example of a title at the top</dc:title>
  <dc:creator>Ven, I.M.J. van de</dc:creator>
  <cp:lastModifiedBy>David Salek</cp:lastModifiedBy>
  <cp:revision>1324</cp:revision>
  <dcterms:created xsi:type="dcterms:W3CDTF">2019-11-27T15:26:32Z</dcterms:created>
  <dcterms:modified xsi:type="dcterms:W3CDTF">2024-12-12T09:56:45Z</dcterms:modified>
</cp:coreProperties>
</file>