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9" r:id="rId1"/>
    <p:sldMasterId id="2147483700" r:id="rId2"/>
  </p:sldMasterIdLst>
  <p:notesMasterIdLst>
    <p:notesMasterId r:id="rId29"/>
  </p:notesMasterIdLst>
  <p:sldIdLst>
    <p:sldId id="256" r:id="rId3"/>
    <p:sldId id="277" r:id="rId4"/>
    <p:sldId id="278" r:id="rId5"/>
    <p:sldId id="258" r:id="rId6"/>
    <p:sldId id="6884" r:id="rId7"/>
    <p:sldId id="274" r:id="rId8"/>
    <p:sldId id="280" r:id="rId9"/>
    <p:sldId id="296" r:id="rId10"/>
    <p:sldId id="6886" r:id="rId11"/>
    <p:sldId id="6889" r:id="rId12"/>
    <p:sldId id="6899" r:id="rId13"/>
    <p:sldId id="6900" r:id="rId14"/>
    <p:sldId id="6894" r:id="rId15"/>
    <p:sldId id="6895" r:id="rId16"/>
    <p:sldId id="6893" r:id="rId17"/>
    <p:sldId id="536" r:id="rId18"/>
    <p:sldId id="6892" r:id="rId19"/>
    <p:sldId id="6897" r:id="rId20"/>
    <p:sldId id="6898" r:id="rId21"/>
    <p:sldId id="259" r:id="rId22"/>
    <p:sldId id="457" r:id="rId23"/>
    <p:sldId id="6896" r:id="rId24"/>
    <p:sldId id="308" r:id="rId25"/>
    <p:sldId id="531" r:id="rId26"/>
    <p:sldId id="539" r:id="rId27"/>
    <p:sldId id="540"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34"/>
    <p:restoredTop sz="80592"/>
  </p:normalViewPr>
  <p:slideViewPr>
    <p:cSldViewPr snapToGrid="0">
      <p:cViewPr>
        <p:scale>
          <a:sx n="89" d="100"/>
          <a:sy n="89" d="100"/>
        </p:scale>
        <p:origin x="4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3EAD99-87B9-1149-82EA-2A6C6EE9EDC2}" type="datetimeFigureOut">
              <a:rPr lang="en-US" smtClean="0"/>
              <a:t>12/11/24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8EABC6-2AD8-B84A-96E6-5C123813DA0E}" type="slidenum">
              <a:rPr lang="en-US" smtClean="0"/>
              <a:t>‹#›</a:t>
            </a:fld>
            <a:endParaRPr lang="en-US"/>
          </a:p>
        </p:txBody>
      </p:sp>
    </p:spTree>
    <p:extLst>
      <p:ext uri="{BB962C8B-B14F-4D97-AF65-F5344CB8AC3E}">
        <p14:creationId xmlns:p14="http://schemas.microsoft.com/office/powerpoint/2010/main" val="324712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a:t>
            </a:r>
          </a:p>
        </p:txBody>
      </p:sp>
      <p:sp>
        <p:nvSpPr>
          <p:cNvPr id="4" name="Slide Number Placeholder 3"/>
          <p:cNvSpPr>
            <a:spLocks noGrp="1"/>
          </p:cNvSpPr>
          <p:nvPr>
            <p:ph type="sldNum" sz="quarter" idx="5"/>
          </p:nvPr>
        </p:nvSpPr>
        <p:spPr/>
        <p:txBody>
          <a:bodyPr/>
          <a:lstStyle/>
          <a:p>
            <a:fld id="{C88EABC6-2AD8-B84A-96E6-5C123813DA0E}" type="slidenum">
              <a:rPr lang="en-US" smtClean="0"/>
              <a:t>1</a:t>
            </a:fld>
            <a:endParaRPr lang="en-US"/>
          </a:p>
        </p:txBody>
      </p:sp>
    </p:spTree>
    <p:extLst>
      <p:ext uri="{BB962C8B-B14F-4D97-AF65-F5344CB8AC3E}">
        <p14:creationId xmlns:p14="http://schemas.microsoft.com/office/powerpoint/2010/main" val="2949881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18D44-6E08-0D46-FFB2-08EA5BE32C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634055-423D-75EB-2D96-EA057C0812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FE5645-2B60-4C7F-212C-857F369ACE0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1D1B329-4465-4BAF-389A-8C2EE460BBBA}"/>
              </a:ext>
            </a:extLst>
          </p:cNvPr>
          <p:cNvSpPr>
            <a:spLocks noGrp="1"/>
          </p:cNvSpPr>
          <p:nvPr>
            <p:ph type="sldNum" sz="quarter" idx="5"/>
          </p:nvPr>
        </p:nvSpPr>
        <p:spPr/>
        <p:txBody>
          <a:bodyPr/>
          <a:lstStyle/>
          <a:p>
            <a:fld id="{48AB2370-0075-AC4A-9F2F-878B83246445}" type="slidenum">
              <a:rPr lang="en-US" smtClean="0"/>
              <a:t>13</a:t>
            </a:fld>
            <a:endParaRPr lang="en-US"/>
          </a:p>
        </p:txBody>
      </p:sp>
    </p:spTree>
    <p:extLst>
      <p:ext uri="{BB962C8B-B14F-4D97-AF65-F5344CB8AC3E}">
        <p14:creationId xmlns:p14="http://schemas.microsoft.com/office/powerpoint/2010/main" val="13802720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F6183-8CE9-F9A8-FA3B-BB634828E8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F9F205-DA73-0842-7A4A-89F79573B5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49C62F-3AA4-9C8A-5463-1EABB9BA97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16E892E-8ED3-8978-84C7-72646CFA50A8}"/>
              </a:ext>
            </a:extLst>
          </p:cNvPr>
          <p:cNvSpPr>
            <a:spLocks noGrp="1"/>
          </p:cNvSpPr>
          <p:nvPr>
            <p:ph type="sldNum" sz="quarter" idx="5"/>
          </p:nvPr>
        </p:nvSpPr>
        <p:spPr/>
        <p:txBody>
          <a:bodyPr/>
          <a:lstStyle/>
          <a:p>
            <a:fld id="{48AB2370-0075-AC4A-9F2F-878B83246445}" type="slidenum">
              <a:rPr lang="en-US" smtClean="0"/>
              <a:t>14</a:t>
            </a:fld>
            <a:endParaRPr lang="en-US"/>
          </a:p>
        </p:txBody>
      </p:sp>
    </p:spTree>
    <p:extLst>
      <p:ext uri="{BB962C8B-B14F-4D97-AF65-F5344CB8AC3E}">
        <p14:creationId xmlns:p14="http://schemas.microsoft.com/office/powerpoint/2010/main" val="1730527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31059-97F7-AEE6-225E-59F5B8E7CAFF}"/>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4BDB3B3-EB03-DD9E-0672-EC24678F996E}"/>
              </a:ext>
            </a:extLst>
          </p:cNvPr>
          <p:cNvSpPr txBox="1">
            <a:spLocks noGrp="1"/>
          </p:cNvSpPr>
          <p:nvPr>
            <p:ph type="sldNum" sz="quarter" idx="5"/>
          </p:nvPr>
        </p:nvSpPr>
        <p:spPr>
          <a:ln/>
        </p:spPr>
        <p:txBody>
          <a:bodyPr vert="horz" lIns="0" tIns="0" rIns="0" bIns="0" anchor="b" anchorCtr="0">
            <a:noAutofit/>
          </a:bodyPr>
          <a:lstStyle/>
          <a:p>
            <a:pPr lvl="0"/>
            <a:fld id="{84B0FE3F-3E41-CE4D-B9D6-FCE4CD9C37CA}" type="slidenum">
              <a:t>15</a:t>
            </a:fld>
            <a:endParaRPr lang="en-US"/>
          </a:p>
        </p:txBody>
      </p:sp>
      <p:sp>
        <p:nvSpPr>
          <p:cNvPr id="2" name="Slide Image Placeholder 1">
            <a:extLst>
              <a:ext uri="{FF2B5EF4-FFF2-40B4-BE49-F238E27FC236}">
                <a16:creationId xmlns:a16="http://schemas.microsoft.com/office/drawing/2014/main" id="{5C58FBE2-D4ED-6770-F498-6A33F93D163F}"/>
              </a:ext>
            </a:extLst>
          </p:cNvPr>
          <p:cNvSpPr>
            <a:spLocks noGrp="1" noRot="1" noChangeAspect="1" noResize="1"/>
          </p:cNvSpPr>
          <p:nvPr>
            <p:ph type="sldImg"/>
          </p:nvPr>
        </p:nvSpPr>
        <p:spPr>
          <a:xfrm>
            <a:off x="217488" y="812800"/>
            <a:ext cx="7123112" cy="4008438"/>
          </a:xfrm>
          <a:solidFill>
            <a:srgbClr val="729FCF"/>
          </a:solidFill>
          <a:ln w="25400">
            <a:solidFill>
              <a:srgbClr val="3465A4"/>
            </a:solidFill>
            <a:prstDash val="solid"/>
          </a:ln>
        </p:spPr>
      </p:sp>
      <p:sp>
        <p:nvSpPr>
          <p:cNvPr id="3" name="TextBox 2">
            <a:extLst>
              <a:ext uri="{FF2B5EF4-FFF2-40B4-BE49-F238E27FC236}">
                <a16:creationId xmlns:a16="http://schemas.microsoft.com/office/drawing/2014/main" id="{FBD2935B-C9DF-2557-AF75-F533F58E61BC}"/>
              </a:ext>
            </a:extLst>
          </p:cNvPr>
          <p:cNvSpPr txBox="1"/>
          <p:nvPr/>
        </p:nvSpPr>
        <p:spPr>
          <a:xfrm>
            <a:off x="756360" y="5078520"/>
            <a:ext cx="6047640" cy="4811040"/>
          </a:xfrm>
          <a:prstGeom prst="rect">
            <a:avLst/>
          </a:prstGeom>
          <a:noFill/>
          <a:ln>
            <a:noFill/>
          </a:ln>
        </p:spPr>
        <p:txBody>
          <a:bodyPr lIns="0" tIns="0" rIns="0" bIns="0"/>
          <a:lstStyle/>
          <a:p>
            <a:pPr marL="216000" marR="0" lvl="0" indent="-216000" rtl="0" hangingPunct="0">
              <a:buNone/>
              <a:tabLst/>
            </a:pPr>
            <a:endParaRPr lang="en-US" sz="2000" b="0" i="0" u="none" strike="noStrike" kern="1200" cap="none">
              <a:ln>
                <a:noFill/>
              </a:ln>
              <a:highlight>
                <a:scrgbClr r="0" g="0" b="0">
                  <a:alpha val="0"/>
                </a:scrgbClr>
              </a:highlight>
              <a:latin typeface="Liberation Sans" pitchFamily="18"/>
              <a:ea typeface="Noto Sans CJK SC Regular" pitchFamily="2"/>
              <a:cs typeface="FreeSans" pitchFamily="2"/>
            </a:endParaRPr>
          </a:p>
        </p:txBody>
      </p:sp>
    </p:spTree>
    <p:extLst>
      <p:ext uri="{BB962C8B-B14F-4D97-AF65-F5344CB8AC3E}">
        <p14:creationId xmlns:p14="http://schemas.microsoft.com/office/powerpoint/2010/main" val="4211628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16D0B-050A-0455-F860-80C6073E655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2FCD484-DE5C-CE4D-9D51-BF67F05659E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B9B0DEE-D291-FE2F-B4A5-726E907731AB}"/>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9D4519D9-724F-A25A-C951-FBBF8AA3D700}"/>
              </a:ext>
            </a:extLst>
          </p:cNvPr>
          <p:cNvSpPr>
            <a:spLocks noGrp="1"/>
          </p:cNvSpPr>
          <p:nvPr>
            <p:ph type="sldNum" sz="quarter" idx="5"/>
          </p:nvPr>
        </p:nvSpPr>
        <p:spPr/>
        <p:txBody>
          <a:bodyPr/>
          <a:lstStyle/>
          <a:p>
            <a:fld id="{48C176B4-2F3E-4542-A88B-B482618D0CAA}" type="slidenum">
              <a:rPr lang="nl-NL" smtClean="0"/>
              <a:t>16</a:t>
            </a:fld>
            <a:endParaRPr lang="nl-NL" dirty="0"/>
          </a:p>
        </p:txBody>
      </p:sp>
    </p:spTree>
    <p:extLst>
      <p:ext uri="{BB962C8B-B14F-4D97-AF65-F5344CB8AC3E}">
        <p14:creationId xmlns:p14="http://schemas.microsoft.com/office/powerpoint/2010/main" val="198545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AD7E7F-2133-F106-2EAF-68095C5A7B3D}"/>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04F90FB7-EFE5-691A-FC21-C1EB84A73774}"/>
              </a:ext>
            </a:extLst>
          </p:cNvPr>
          <p:cNvSpPr txBox="1">
            <a:spLocks noGrp="1"/>
          </p:cNvSpPr>
          <p:nvPr>
            <p:ph type="sldNum" sz="quarter" idx="5"/>
          </p:nvPr>
        </p:nvSpPr>
        <p:spPr>
          <a:ln/>
        </p:spPr>
        <p:txBody>
          <a:bodyPr vert="horz" lIns="0" tIns="0" rIns="0" bIns="0" anchor="b" anchorCtr="0">
            <a:noAutofit/>
          </a:bodyPr>
          <a:lstStyle/>
          <a:p>
            <a:pPr lvl="0"/>
            <a:fld id="{84B0FE3F-3E41-CE4D-B9D6-FCE4CD9C37CA}" type="slidenum">
              <a:t>17</a:t>
            </a:fld>
            <a:endParaRPr lang="en-US"/>
          </a:p>
        </p:txBody>
      </p:sp>
      <p:sp>
        <p:nvSpPr>
          <p:cNvPr id="2" name="Slide Image Placeholder 1">
            <a:extLst>
              <a:ext uri="{FF2B5EF4-FFF2-40B4-BE49-F238E27FC236}">
                <a16:creationId xmlns:a16="http://schemas.microsoft.com/office/drawing/2014/main" id="{7DE20B18-789C-C16D-1D51-ED820C73535F}"/>
              </a:ext>
            </a:extLst>
          </p:cNvPr>
          <p:cNvSpPr>
            <a:spLocks noGrp="1" noRot="1" noChangeAspect="1" noResize="1"/>
          </p:cNvSpPr>
          <p:nvPr>
            <p:ph type="sldImg"/>
          </p:nvPr>
        </p:nvSpPr>
        <p:spPr>
          <a:xfrm>
            <a:off x="217488" y="812800"/>
            <a:ext cx="7123112" cy="4008438"/>
          </a:xfrm>
          <a:solidFill>
            <a:srgbClr val="729FCF"/>
          </a:solidFill>
          <a:ln w="25400">
            <a:solidFill>
              <a:srgbClr val="3465A4"/>
            </a:solidFill>
            <a:prstDash val="solid"/>
          </a:ln>
        </p:spPr>
      </p:sp>
      <p:sp>
        <p:nvSpPr>
          <p:cNvPr id="3" name="TextBox 2">
            <a:extLst>
              <a:ext uri="{FF2B5EF4-FFF2-40B4-BE49-F238E27FC236}">
                <a16:creationId xmlns:a16="http://schemas.microsoft.com/office/drawing/2014/main" id="{C4ED4C0F-BF93-2A34-A9D9-90CC1FCC1C97}"/>
              </a:ext>
            </a:extLst>
          </p:cNvPr>
          <p:cNvSpPr txBox="1"/>
          <p:nvPr/>
        </p:nvSpPr>
        <p:spPr>
          <a:xfrm>
            <a:off x="756360" y="5078520"/>
            <a:ext cx="6047640" cy="4811040"/>
          </a:xfrm>
          <a:prstGeom prst="rect">
            <a:avLst/>
          </a:prstGeom>
          <a:noFill/>
          <a:ln>
            <a:noFill/>
          </a:ln>
        </p:spPr>
        <p:txBody>
          <a:bodyPr lIns="0" tIns="0" rIns="0" bIns="0"/>
          <a:lstStyle/>
          <a:p>
            <a:pPr marL="216000" marR="0" lvl="0" indent="-216000" rtl="0" hangingPunct="0">
              <a:buNone/>
              <a:tabLst/>
            </a:pPr>
            <a:endParaRPr lang="en-US" sz="2000" b="0" i="0" u="none" strike="noStrike" kern="1200" cap="none">
              <a:ln>
                <a:noFill/>
              </a:ln>
              <a:highlight>
                <a:scrgbClr r="0" g="0" b="0">
                  <a:alpha val="0"/>
                </a:scrgbClr>
              </a:highlight>
              <a:latin typeface="Liberation Sans" pitchFamily="18"/>
              <a:ea typeface="Noto Sans CJK SC Regular" pitchFamily="2"/>
              <a:cs typeface="FreeSans" pitchFamily="2"/>
            </a:endParaRPr>
          </a:p>
        </p:txBody>
      </p:sp>
      <p:sp>
        <p:nvSpPr>
          <p:cNvPr id="4" name="Notes Placeholder 3">
            <a:extLst>
              <a:ext uri="{FF2B5EF4-FFF2-40B4-BE49-F238E27FC236}">
                <a16:creationId xmlns:a16="http://schemas.microsoft.com/office/drawing/2014/main" id="{ABD511B7-E9B1-C541-CCDE-DD5E0F897D89}"/>
              </a:ext>
            </a:extLst>
          </p:cNvPr>
          <p:cNvSpPr>
            <a:spLocks noGrp="1"/>
          </p:cNvSpPr>
          <p:nvPr>
            <p:ph type="body" idx="1"/>
          </p:nvPr>
        </p:nvSpPr>
        <p:spPr/>
        <p:txBody>
          <a:bodyPr/>
          <a:lstStyle/>
          <a:p>
            <a:r>
              <a:rPr lang="en-US" dirty="0"/>
              <a:t>Reservation of </a:t>
            </a:r>
            <a:r>
              <a:rPr lang="en-US" dirty="0" err="1"/>
              <a:t>comp_env</a:t>
            </a:r>
            <a:endParaRPr lang="en-US" dirty="0"/>
          </a:p>
          <a:p>
            <a:endParaRPr lang="en-US" dirty="0"/>
          </a:p>
        </p:txBody>
      </p:sp>
    </p:spTree>
    <p:extLst>
      <p:ext uri="{BB962C8B-B14F-4D97-AF65-F5344CB8AC3E}">
        <p14:creationId xmlns:p14="http://schemas.microsoft.com/office/powerpoint/2010/main" val="27209267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5716A-B2E1-6A11-B466-A49699C60525}"/>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BE686850-192C-8EBD-FA89-5A9C74C8B75B}"/>
              </a:ext>
            </a:extLst>
          </p:cNvPr>
          <p:cNvSpPr txBox="1">
            <a:spLocks noGrp="1"/>
          </p:cNvSpPr>
          <p:nvPr>
            <p:ph type="sldNum" sz="quarter" idx="5"/>
          </p:nvPr>
        </p:nvSpPr>
        <p:spPr>
          <a:ln/>
        </p:spPr>
        <p:txBody>
          <a:bodyPr vert="horz" lIns="0" tIns="0" rIns="0" bIns="0" anchor="b" anchorCtr="0">
            <a:noAutofit/>
          </a:bodyPr>
          <a:lstStyle/>
          <a:p>
            <a:pPr lvl="0"/>
            <a:fld id="{84B0FE3F-3E41-CE4D-B9D6-FCE4CD9C37CA}" type="slidenum">
              <a:t>18</a:t>
            </a:fld>
            <a:endParaRPr lang="en-US"/>
          </a:p>
        </p:txBody>
      </p:sp>
      <p:sp>
        <p:nvSpPr>
          <p:cNvPr id="2" name="Slide Image Placeholder 1">
            <a:extLst>
              <a:ext uri="{FF2B5EF4-FFF2-40B4-BE49-F238E27FC236}">
                <a16:creationId xmlns:a16="http://schemas.microsoft.com/office/drawing/2014/main" id="{F9625B17-98CF-8FC0-E011-2EB8AC00230E}"/>
              </a:ext>
            </a:extLst>
          </p:cNvPr>
          <p:cNvSpPr>
            <a:spLocks noGrp="1" noRot="1" noChangeAspect="1" noResize="1"/>
          </p:cNvSpPr>
          <p:nvPr>
            <p:ph type="sldImg"/>
          </p:nvPr>
        </p:nvSpPr>
        <p:spPr>
          <a:xfrm>
            <a:off x="217488" y="812800"/>
            <a:ext cx="7123112" cy="4008438"/>
          </a:xfrm>
          <a:solidFill>
            <a:srgbClr val="729FCF"/>
          </a:solidFill>
          <a:ln w="25400">
            <a:solidFill>
              <a:srgbClr val="3465A4"/>
            </a:solidFill>
            <a:prstDash val="solid"/>
          </a:ln>
        </p:spPr>
      </p:sp>
      <p:sp>
        <p:nvSpPr>
          <p:cNvPr id="3" name="TextBox 2">
            <a:extLst>
              <a:ext uri="{FF2B5EF4-FFF2-40B4-BE49-F238E27FC236}">
                <a16:creationId xmlns:a16="http://schemas.microsoft.com/office/drawing/2014/main" id="{6C6CF140-F469-9974-DEE8-FB159FADF871}"/>
              </a:ext>
            </a:extLst>
          </p:cNvPr>
          <p:cNvSpPr txBox="1"/>
          <p:nvPr/>
        </p:nvSpPr>
        <p:spPr>
          <a:xfrm>
            <a:off x="756360" y="5078520"/>
            <a:ext cx="6047640" cy="4811040"/>
          </a:xfrm>
          <a:prstGeom prst="rect">
            <a:avLst/>
          </a:prstGeom>
          <a:noFill/>
          <a:ln>
            <a:noFill/>
          </a:ln>
        </p:spPr>
        <p:txBody>
          <a:bodyPr lIns="0" tIns="0" rIns="0" bIns="0"/>
          <a:lstStyle/>
          <a:p>
            <a:pPr marL="216000" marR="0" lvl="0" indent="-216000" rtl="0" hangingPunct="0">
              <a:buNone/>
              <a:tabLst/>
            </a:pPr>
            <a:endParaRPr lang="en-US" sz="2000" b="0" i="0" u="none" strike="noStrike" kern="1200" cap="none">
              <a:ln>
                <a:noFill/>
              </a:ln>
              <a:highlight>
                <a:scrgbClr r="0" g="0" b="0">
                  <a:alpha val="0"/>
                </a:scrgbClr>
              </a:highlight>
              <a:latin typeface="Liberation Sans" pitchFamily="18"/>
              <a:ea typeface="Noto Sans CJK SC Regular" pitchFamily="2"/>
              <a:cs typeface="FreeSans" pitchFamily="2"/>
            </a:endParaRPr>
          </a:p>
        </p:txBody>
      </p:sp>
      <p:sp>
        <p:nvSpPr>
          <p:cNvPr id="4" name="Notes Placeholder 3">
            <a:extLst>
              <a:ext uri="{FF2B5EF4-FFF2-40B4-BE49-F238E27FC236}">
                <a16:creationId xmlns:a16="http://schemas.microsoft.com/office/drawing/2014/main" id="{A0ED40AD-4B8C-DC66-C58C-8B2F4D2C2944}"/>
              </a:ext>
            </a:extLst>
          </p:cNvPr>
          <p:cNvSpPr>
            <a:spLocks noGrp="1"/>
          </p:cNvSpPr>
          <p:nvPr>
            <p:ph type="body" idx="1"/>
          </p:nvPr>
        </p:nvSpPr>
        <p:spPr/>
        <p:txBody>
          <a:bodyPr/>
          <a:lstStyle/>
          <a:p>
            <a:r>
              <a:rPr lang="en-US" dirty="0"/>
              <a:t>CLARIAH: humanities (audiovisual material, historical data, KB)</a:t>
            </a:r>
          </a:p>
          <a:p>
            <a:r>
              <a:rPr lang="en-US" dirty="0"/>
              <a:t>Health-RI: medical data, hospitals, UMCs</a:t>
            </a:r>
          </a:p>
          <a:p>
            <a:r>
              <a:rPr lang="en-US" dirty="0"/>
              <a:t>NFI: forensics data</a:t>
            </a:r>
          </a:p>
          <a:p>
            <a:r>
              <a:rPr lang="en-US" dirty="0"/>
              <a:t>EGI: Climate modeling</a:t>
            </a:r>
          </a:p>
        </p:txBody>
      </p:sp>
    </p:spTree>
    <p:extLst>
      <p:ext uri="{BB962C8B-B14F-4D97-AF65-F5344CB8AC3E}">
        <p14:creationId xmlns:p14="http://schemas.microsoft.com/office/powerpoint/2010/main" val="29795004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E9416-DD68-56C6-9140-1F70748A72B7}"/>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769A754F-9B8C-5194-1C66-88D561667A3E}"/>
              </a:ext>
            </a:extLst>
          </p:cNvPr>
          <p:cNvSpPr txBox="1">
            <a:spLocks noGrp="1"/>
          </p:cNvSpPr>
          <p:nvPr>
            <p:ph type="sldNum" sz="quarter" idx="5"/>
          </p:nvPr>
        </p:nvSpPr>
        <p:spPr>
          <a:ln/>
        </p:spPr>
        <p:txBody>
          <a:bodyPr vert="horz" lIns="0" tIns="0" rIns="0" bIns="0" anchor="b" anchorCtr="0">
            <a:noAutofit/>
          </a:bodyPr>
          <a:lstStyle/>
          <a:p>
            <a:pPr lvl="0"/>
            <a:fld id="{84B0FE3F-3E41-CE4D-B9D6-FCE4CD9C37CA}" type="slidenum">
              <a:t>19</a:t>
            </a:fld>
            <a:endParaRPr lang="en-US"/>
          </a:p>
        </p:txBody>
      </p:sp>
      <p:sp>
        <p:nvSpPr>
          <p:cNvPr id="2" name="Slide Image Placeholder 1">
            <a:extLst>
              <a:ext uri="{FF2B5EF4-FFF2-40B4-BE49-F238E27FC236}">
                <a16:creationId xmlns:a16="http://schemas.microsoft.com/office/drawing/2014/main" id="{9C1A86A8-0DCC-9D12-2570-75DEFB141722}"/>
              </a:ext>
            </a:extLst>
          </p:cNvPr>
          <p:cNvSpPr>
            <a:spLocks noGrp="1" noRot="1" noChangeAspect="1" noResize="1"/>
          </p:cNvSpPr>
          <p:nvPr>
            <p:ph type="sldImg"/>
          </p:nvPr>
        </p:nvSpPr>
        <p:spPr>
          <a:xfrm>
            <a:off x="217488" y="812800"/>
            <a:ext cx="7123112" cy="4008438"/>
          </a:xfrm>
          <a:solidFill>
            <a:srgbClr val="729FCF"/>
          </a:solidFill>
          <a:ln w="25400">
            <a:solidFill>
              <a:srgbClr val="3465A4"/>
            </a:solidFill>
            <a:prstDash val="solid"/>
          </a:ln>
        </p:spPr>
      </p:sp>
      <p:sp>
        <p:nvSpPr>
          <p:cNvPr id="3" name="TextBox 2">
            <a:extLst>
              <a:ext uri="{FF2B5EF4-FFF2-40B4-BE49-F238E27FC236}">
                <a16:creationId xmlns:a16="http://schemas.microsoft.com/office/drawing/2014/main" id="{268AF527-4870-38DB-81A4-D1C4B41EB281}"/>
              </a:ext>
            </a:extLst>
          </p:cNvPr>
          <p:cNvSpPr txBox="1"/>
          <p:nvPr/>
        </p:nvSpPr>
        <p:spPr>
          <a:xfrm>
            <a:off x="756360" y="5078520"/>
            <a:ext cx="6047640" cy="4811040"/>
          </a:xfrm>
          <a:prstGeom prst="rect">
            <a:avLst/>
          </a:prstGeom>
          <a:noFill/>
          <a:ln>
            <a:noFill/>
          </a:ln>
        </p:spPr>
        <p:txBody>
          <a:bodyPr lIns="0" tIns="0" rIns="0" bIns="0"/>
          <a:lstStyle/>
          <a:p>
            <a:pPr marL="216000" marR="0" lvl="0" indent="-216000" rtl="0" hangingPunct="0">
              <a:buNone/>
              <a:tabLst/>
            </a:pPr>
            <a:endParaRPr lang="en-US" sz="2000" b="0" i="0" u="none" strike="noStrike" kern="1200" cap="none">
              <a:ln>
                <a:noFill/>
              </a:ln>
              <a:highlight>
                <a:scrgbClr r="0" g="0" b="0">
                  <a:alpha val="0"/>
                </a:scrgbClr>
              </a:highlight>
              <a:latin typeface="Liberation Sans" pitchFamily="18"/>
              <a:ea typeface="Noto Sans CJK SC Regular" pitchFamily="2"/>
              <a:cs typeface="FreeSans" pitchFamily="2"/>
            </a:endParaRPr>
          </a:p>
        </p:txBody>
      </p:sp>
      <p:sp>
        <p:nvSpPr>
          <p:cNvPr id="4" name="Notes Placeholder 3">
            <a:extLst>
              <a:ext uri="{FF2B5EF4-FFF2-40B4-BE49-F238E27FC236}">
                <a16:creationId xmlns:a16="http://schemas.microsoft.com/office/drawing/2014/main" id="{A2B582D0-00A9-7977-D5D0-7FA1CC13F121}"/>
              </a:ext>
            </a:extLst>
          </p:cNvPr>
          <p:cNvSpPr>
            <a:spLocks noGrp="1"/>
          </p:cNvSpPr>
          <p:nvPr>
            <p:ph type="body" idx="1"/>
          </p:nvPr>
        </p:nvSpPr>
        <p:spPr/>
        <p:txBody>
          <a:bodyPr/>
          <a:lstStyle/>
          <a:p>
            <a:r>
              <a:rPr lang="en-US" dirty="0"/>
              <a:t>GDPR: Personal data of individual: Requires lawful, fair, and transparent processing of personal data.</a:t>
            </a:r>
          </a:p>
          <a:p>
            <a:r>
              <a:rPr lang="en-US" dirty="0"/>
              <a:t>• Individuals have rights such as access, correction, and erasure of their data.</a:t>
            </a:r>
          </a:p>
          <a:p>
            <a:r>
              <a:rPr lang="en-US" dirty="0"/>
              <a:t>• Extra protections for sensitive data (e.g., health, race, religion).</a:t>
            </a:r>
          </a:p>
          <a:p>
            <a:r>
              <a:rPr lang="en-US" dirty="0"/>
              <a:t>• Requires data protection impact assessments (DPIAs) for high-risk processing.</a:t>
            </a:r>
          </a:p>
          <a:p>
            <a:endParaRPr lang="en-US" dirty="0"/>
          </a:p>
          <a:p>
            <a:r>
              <a:rPr lang="en-US" dirty="0"/>
              <a:t>Data Governance Act: Sets rules for sharing sensitive data (including health data) for research and innovation, in a GDPR-compliant manner.</a:t>
            </a:r>
          </a:p>
          <a:p>
            <a:endParaRPr lang="en-US" dirty="0"/>
          </a:p>
          <a:p>
            <a:r>
              <a:rPr lang="en-US" dirty="0"/>
              <a:t>European Data Act: a legal framework to regulate the access to and use of non-personal data within the EU</a:t>
            </a:r>
          </a:p>
          <a:p>
            <a:endParaRPr lang="en-US" dirty="0"/>
          </a:p>
        </p:txBody>
      </p:sp>
    </p:spTree>
    <p:extLst>
      <p:ext uri="{BB962C8B-B14F-4D97-AF65-F5344CB8AC3E}">
        <p14:creationId xmlns:p14="http://schemas.microsoft.com/office/powerpoint/2010/main" val="28912430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SANE stands for Secure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ANalysis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Environment. It is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built for researchers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and is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trusted by data providers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15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often make the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analogy between SANE and a fort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as depicted in this image.</a:t>
            </a:r>
          </a:p>
          <a:p>
            <a:pPr marL="0" marR="0">
              <a:lnSpc>
                <a:spcPct val="115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data provider, which is a person or organization made responsible for a dataset, wants to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remain in full control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over what happens to that dataset. They want to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put the data in a digital fort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and be able to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control who can and cannot access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data.</a:t>
            </a:r>
          </a:p>
          <a:p>
            <a:pPr marL="0" marR="0">
              <a:lnSpc>
                <a:spcPct val="115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SANE achieves this through the magic of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cloud virtualization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as it runs on the ISO27001 certified SURF Research Cloud. So we got the data provider covered.</a:t>
            </a:r>
          </a:p>
          <a:p>
            <a:pPr marL="0" marR="0">
              <a:lnSpc>
                <a:spcPct val="115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But the same goes for the researcher who wishes to consume that data for their research. By offering pre-approved tools, such as R, Python,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Jupyter</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and Docker, we make sure that we cover as much of the typical tools for researchers as possible to allow for a pleasant user experience.</a:t>
            </a:r>
          </a:p>
        </p:txBody>
      </p:sp>
      <p:sp>
        <p:nvSpPr>
          <p:cNvPr id="4" name="Slide Number Placeholder 3"/>
          <p:cNvSpPr>
            <a:spLocks noGrp="1"/>
          </p:cNvSpPr>
          <p:nvPr>
            <p:ph type="sldNum" sz="quarter" idx="5"/>
          </p:nvPr>
        </p:nvSpPr>
        <p:spPr/>
        <p:txBody>
          <a:bodyPr/>
          <a:lstStyle/>
          <a:p>
            <a:fld id="{E4D4B012-D21A-A24A-B8F5-FFCB45A8388E}" type="slidenum">
              <a:rPr lang="en-US" smtClean="0"/>
              <a:t>20</a:t>
            </a:fld>
            <a:endParaRPr lang="en-US"/>
          </a:p>
        </p:txBody>
      </p:sp>
    </p:spTree>
    <p:extLst>
      <p:ext uri="{BB962C8B-B14F-4D97-AF65-F5344CB8AC3E}">
        <p14:creationId xmlns:p14="http://schemas.microsoft.com/office/powerpoint/2010/main" val="21827762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48C176B4-2F3E-4542-A88B-B482618D0CAA}" type="slidenum">
              <a:rPr lang="nl-NL" smtClean="0"/>
              <a:t>21</a:t>
            </a:fld>
            <a:endParaRPr lang="nl-NL" dirty="0"/>
          </a:p>
        </p:txBody>
      </p:sp>
    </p:spTree>
    <p:extLst>
      <p:ext uri="{BB962C8B-B14F-4D97-AF65-F5344CB8AC3E}">
        <p14:creationId xmlns:p14="http://schemas.microsoft.com/office/powerpoint/2010/main" val="7134350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3CF08E-890C-839D-1A24-96E119AB6C16}"/>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4F0324E8-0155-2CC6-5C8B-20184ADD34DD}"/>
              </a:ext>
            </a:extLst>
          </p:cNvPr>
          <p:cNvSpPr txBox="1">
            <a:spLocks noGrp="1"/>
          </p:cNvSpPr>
          <p:nvPr>
            <p:ph type="sldNum" sz="quarter" idx="5"/>
          </p:nvPr>
        </p:nvSpPr>
        <p:spPr>
          <a:ln/>
        </p:spPr>
        <p:txBody>
          <a:bodyPr vert="horz" lIns="0" tIns="0" rIns="0" bIns="0" anchor="b" anchorCtr="0">
            <a:noAutofit/>
          </a:bodyPr>
          <a:lstStyle/>
          <a:p>
            <a:pPr lvl="0"/>
            <a:fld id="{84B0FE3F-3E41-CE4D-B9D6-FCE4CD9C37CA}" type="slidenum">
              <a:t>22</a:t>
            </a:fld>
            <a:endParaRPr lang="en-US"/>
          </a:p>
        </p:txBody>
      </p:sp>
      <p:sp>
        <p:nvSpPr>
          <p:cNvPr id="2" name="Slide Image Placeholder 1">
            <a:extLst>
              <a:ext uri="{FF2B5EF4-FFF2-40B4-BE49-F238E27FC236}">
                <a16:creationId xmlns:a16="http://schemas.microsoft.com/office/drawing/2014/main" id="{BD29FE6B-5A69-A64B-39C2-7DDA95AC6676}"/>
              </a:ext>
            </a:extLst>
          </p:cNvPr>
          <p:cNvSpPr>
            <a:spLocks noGrp="1" noRot="1" noChangeAspect="1" noResize="1"/>
          </p:cNvSpPr>
          <p:nvPr>
            <p:ph type="sldImg"/>
          </p:nvPr>
        </p:nvSpPr>
        <p:spPr>
          <a:xfrm>
            <a:off x="217488" y="812800"/>
            <a:ext cx="7123112" cy="4008438"/>
          </a:xfrm>
          <a:solidFill>
            <a:srgbClr val="729FCF"/>
          </a:solidFill>
          <a:ln w="25400">
            <a:solidFill>
              <a:srgbClr val="3465A4"/>
            </a:solidFill>
            <a:prstDash val="solid"/>
          </a:ln>
        </p:spPr>
      </p:sp>
      <p:sp>
        <p:nvSpPr>
          <p:cNvPr id="3" name="TextBox 2">
            <a:extLst>
              <a:ext uri="{FF2B5EF4-FFF2-40B4-BE49-F238E27FC236}">
                <a16:creationId xmlns:a16="http://schemas.microsoft.com/office/drawing/2014/main" id="{D5AA6663-C8D3-48C4-FDAE-06118B08725B}"/>
              </a:ext>
            </a:extLst>
          </p:cNvPr>
          <p:cNvSpPr txBox="1"/>
          <p:nvPr/>
        </p:nvSpPr>
        <p:spPr>
          <a:xfrm>
            <a:off x="756360" y="5078520"/>
            <a:ext cx="6047640" cy="4811040"/>
          </a:xfrm>
          <a:prstGeom prst="rect">
            <a:avLst/>
          </a:prstGeom>
          <a:noFill/>
          <a:ln>
            <a:noFill/>
          </a:ln>
        </p:spPr>
        <p:txBody>
          <a:bodyPr lIns="0" tIns="0" rIns="0" bIns="0"/>
          <a:lstStyle/>
          <a:p>
            <a:pPr marL="216000" marR="0" lvl="0" indent="-216000" rtl="0" hangingPunct="0">
              <a:buNone/>
              <a:tabLst/>
            </a:pPr>
            <a:endParaRPr lang="en-US" sz="2000" b="0" i="0" u="none" strike="noStrike" kern="1200" cap="none">
              <a:ln>
                <a:noFill/>
              </a:ln>
              <a:highlight>
                <a:scrgbClr r="0" g="0" b="0">
                  <a:alpha val="0"/>
                </a:scrgbClr>
              </a:highlight>
              <a:latin typeface="Liberation Sans" pitchFamily="18"/>
              <a:ea typeface="Noto Sans CJK SC Regular" pitchFamily="2"/>
              <a:cs typeface="FreeSans" pitchFamily="2"/>
            </a:endParaRPr>
          </a:p>
        </p:txBody>
      </p:sp>
      <p:sp>
        <p:nvSpPr>
          <p:cNvPr id="4" name="Notes Placeholder 3">
            <a:extLst>
              <a:ext uri="{FF2B5EF4-FFF2-40B4-BE49-F238E27FC236}">
                <a16:creationId xmlns:a16="http://schemas.microsoft.com/office/drawing/2014/main" id="{0DADBB3A-4D3E-AD84-5680-6DC20AE8AD4B}"/>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00344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CERN </a:t>
            </a:r>
            <a:r>
              <a:rPr lang="en-US" dirty="0">
                <a:sym typeface="Wingdings" pitchFamily="2" charset="2"/>
              </a:rPr>
              <a:t> CBS</a:t>
            </a:r>
            <a:endParaRPr lang="en-US" dirty="0"/>
          </a:p>
        </p:txBody>
      </p:sp>
      <p:sp>
        <p:nvSpPr>
          <p:cNvPr id="4" name="Slide Number Placeholder 3"/>
          <p:cNvSpPr>
            <a:spLocks noGrp="1"/>
          </p:cNvSpPr>
          <p:nvPr>
            <p:ph type="sldNum" sz="quarter" idx="5"/>
          </p:nvPr>
        </p:nvSpPr>
        <p:spPr/>
        <p:txBody>
          <a:bodyPr/>
          <a:lstStyle/>
          <a:p>
            <a:fld id="{C88EABC6-2AD8-B84A-96E6-5C123813DA0E}" type="slidenum">
              <a:rPr lang="en-US" smtClean="0"/>
              <a:t>2</a:t>
            </a:fld>
            <a:endParaRPr lang="en-US"/>
          </a:p>
        </p:txBody>
      </p:sp>
    </p:spTree>
    <p:extLst>
      <p:ext uri="{BB962C8B-B14F-4D97-AF65-F5344CB8AC3E}">
        <p14:creationId xmlns:p14="http://schemas.microsoft.com/office/powerpoint/2010/main" val="755738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17"/>
        <p:cNvGrpSpPr/>
        <p:nvPr/>
      </p:nvGrpSpPr>
      <p:grpSpPr>
        <a:xfrm>
          <a:off x="0" y="0"/>
          <a:ext cx="0" cy="0"/>
          <a:chOff x="0" y="0"/>
          <a:chExt cx="0" cy="0"/>
        </a:xfrm>
      </p:grpSpPr>
      <p:sp>
        <p:nvSpPr>
          <p:cNvPr id="12918" name="Google Shape;12918;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19" name="Google Shape;12919;p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920" name="Google Shape;12920;p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48C176B4-2F3E-4542-A88B-B482618D0CAA}" type="slidenum">
              <a:rPr lang="nl-NL" smtClean="0"/>
              <a:t>24</a:t>
            </a:fld>
            <a:endParaRPr lang="nl-NL" dirty="0"/>
          </a:p>
        </p:txBody>
      </p:sp>
    </p:spTree>
    <p:extLst>
      <p:ext uri="{BB962C8B-B14F-4D97-AF65-F5344CB8AC3E}">
        <p14:creationId xmlns:p14="http://schemas.microsoft.com/office/powerpoint/2010/main" val="32426449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4CF9E-88C4-7B72-6E0C-DD2114A7DDEC}"/>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21893F5-E00B-9A98-CC42-B550CF80645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0058A5B-9AE0-BC49-F12E-2CAC13CC8505}"/>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9D423457-3D42-7BAD-478F-4FF0939B8216}"/>
              </a:ext>
            </a:extLst>
          </p:cNvPr>
          <p:cNvSpPr>
            <a:spLocks noGrp="1"/>
          </p:cNvSpPr>
          <p:nvPr>
            <p:ph type="sldNum" sz="quarter" idx="5"/>
          </p:nvPr>
        </p:nvSpPr>
        <p:spPr/>
        <p:txBody>
          <a:bodyPr/>
          <a:lstStyle/>
          <a:p>
            <a:fld id="{48C176B4-2F3E-4542-A88B-B482618D0CAA}" type="slidenum">
              <a:rPr lang="nl-NL" smtClean="0"/>
              <a:t>25</a:t>
            </a:fld>
            <a:endParaRPr lang="nl-NL" dirty="0"/>
          </a:p>
        </p:txBody>
      </p:sp>
    </p:spTree>
    <p:extLst>
      <p:ext uri="{BB962C8B-B14F-4D97-AF65-F5344CB8AC3E}">
        <p14:creationId xmlns:p14="http://schemas.microsoft.com/office/powerpoint/2010/main" val="24649791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E8B83-491E-A8C7-7AB1-605AE498574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A91947B-F6CE-69AF-62BD-433BA231F39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3DA4AFB-EDFA-89C4-740B-A11ACC907D44}"/>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4D97FC25-B9A8-A79E-0EBA-01E82A3D8BC4}"/>
              </a:ext>
            </a:extLst>
          </p:cNvPr>
          <p:cNvSpPr>
            <a:spLocks noGrp="1"/>
          </p:cNvSpPr>
          <p:nvPr>
            <p:ph type="sldNum" sz="quarter" idx="5"/>
          </p:nvPr>
        </p:nvSpPr>
        <p:spPr/>
        <p:txBody>
          <a:bodyPr/>
          <a:lstStyle/>
          <a:p>
            <a:fld id="{48C176B4-2F3E-4542-A88B-B482618D0CAA}" type="slidenum">
              <a:rPr lang="nl-NL" smtClean="0"/>
              <a:t>26</a:t>
            </a:fld>
            <a:endParaRPr lang="nl-NL" dirty="0"/>
          </a:p>
        </p:txBody>
      </p:sp>
    </p:spTree>
    <p:extLst>
      <p:ext uri="{BB962C8B-B14F-4D97-AF65-F5344CB8AC3E}">
        <p14:creationId xmlns:p14="http://schemas.microsoft.com/office/powerpoint/2010/main" val="1214801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effectLst/>
                <a:latin typeface="Roboto" pitchFamily="2" charset="0"/>
              </a:rPr>
              <a:t>Approach to model complex dynamics of a flock of birds</a:t>
            </a:r>
          </a:p>
          <a:p>
            <a:endParaRPr lang="en-GB" b="0" dirty="0">
              <a:effectLst/>
              <a:latin typeface="Roboto" pitchFamily="2" charset="0"/>
            </a:endParaRPr>
          </a:p>
          <a:p>
            <a:r>
              <a:rPr lang="en-GB" b="0" dirty="0">
                <a:effectLst/>
                <a:latin typeface="Roboto" pitchFamily="2" charset="0"/>
              </a:rPr>
              <a:t>could derive equations that describe the attributes – top-down modelling approach</a:t>
            </a:r>
          </a:p>
          <a:p>
            <a:endParaRPr lang="en-GB" b="0" dirty="0">
              <a:effectLst/>
              <a:latin typeface="Roboto" pitchFamily="2" charset="0"/>
            </a:endParaRPr>
          </a:p>
          <a:p>
            <a:r>
              <a:rPr lang="en-GB" b="0" dirty="0">
                <a:effectLst/>
                <a:latin typeface="Roboto" pitchFamily="2" charset="0"/>
              </a:rPr>
              <a:t>in contrast ABM focus on individual elements + interactions</a:t>
            </a:r>
          </a:p>
          <a:p>
            <a:r>
              <a:rPr lang="en-GB" b="0" dirty="0">
                <a:effectLst/>
                <a:latin typeface="Roboto" pitchFamily="2" charset="0"/>
              </a:rPr>
              <a:t>Here: birds have attributes velocity, heading, shape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Flock centering: </a:t>
            </a:r>
            <a:r>
              <a:rPr lang="en-US" dirty="0">
                <a:solidFill>
                  <a:srgbClr val="0E0E0E"/>
                </a:solidFill>
                <a:effectLst/>
                <a:latin typeface=".AppleSystemUIFont"/>
              </a:rPr>
              <a:t>move toward the average position of nearby </a:t>
            </a:r>
            <a:r>
              <a:rPr lang="en-US" dirty="0" err="1">
                <a:solidFill>
                  <a:srgbClr val="0E0E0E"/>
                </a:solidFill>
                <a:effectLst/>
                <a:latin typeface=".AppleSystemUIFont"/>
              </a:rPr>
              <a:t>flockmates</a:t>
            </a:r>
            <a:endParaRPr lang="en-US" dirty="0">
              <a:solidFill>
                <a:srgbClr val="0E0E0E"/>
              </a:solidFill>
              <a:effectLst/>
              <a:latin typeface=".AppleSystemUIFont"/>
            </a:endParaRPr>
          </a:p>
          <a:p>
            <a:endParaRPr lang="en-NL" dirty="0"/>
          </a:p>
        </p:txBody>
      </p:sp>
      <p:sp>
        <p:nvSpPr>
          <p:cNvPr id="4" name="Slide Number Placeholder 3"/>
          <p:cNvSpPr>
            <a:spLocks noGrp="1"/>
          </p:cNvSpPr>
          <p:nvPr>
            <p:ph type="sldNum" sz="quarter" idx="5"/>
          </p:nvPr>
        </p:nvSpPr>
        <p:spPr/>
        <p:txBody>
          <a:bodyPr/>
          <a:lstStyle/>
          <a:p>
            <a:fld id="{B871A1CB-EA9E-0A42-AB58-9C460DAA513F}" type="slidenum">
              <a:rPr lang="en-NL" smtClean="0"/>
              <a:t>4</a:t>
            </a:fld>
            <a:endParaRPr lang="en-NL"/>
          </a:p>
        </p:txBody>
      </p:sp>
    </p:spTree>
    <p:extLst>
      <p:ext uri="{BB962C8B-B14F-4D97-AF65-F5344CB8AC3E}">
        <p14:creationId xmlns:p14="http://schemas.microsoft.com/office/powerpoint/2010/main" val="2463529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342369E-D30D-F442-9154-3630B8FAA77E}"/>
              </a:ext>
            </a:extLst>
          </p:cNvPr>
          <p:cNvSpPr txBox="1">
            <a:spLocks noGrp="1"/>
          </p:cNvSpPr>
          <p:nvPr>
            <p:ph type="sldNum" sz="quarter" idx="5"/>
          </p:nvPr>
        </p:nvSpPr>
        <p:spPr>
          <a:ln/>
        </p:spPr>
        <p:txBody>
          <a:bodyPr vert="horz" lIns="0" tIns="0" rIns="0" bIns="0" anchor="b" anchorCtr="0">
            <a:noAutofit/>
          </a:bodyPr>
          <a:lstStyle/>
          <a:p>
            <a:pPr lvl="0"/>
            <a:fld id="{C2461539-E961-914C-9DE5-7B01088F5D03}" type="slidenum">
              <a:t>7</a:t>
            </a:fld>
            <a:endParaRPr lang="en-US"/>
          </a:p>
        </p:txBody>
      </p:sp>
      <p:sp>
        <p:nvSpPr>
          <p:cNvPr id="2" name="Slide Image Placeholder 1">
            <a:extLst>
              <a:ext uri="{FF2B5EF4-FFF2-40B4-BE49-F238E27FC236}">
                <a16:creationId xmlns:a16="http://schemas.microsoft.com/office/drawing/2014/main" id="{3F4DE86C-A514-C14A-BA80-6FFD24DAE189}"/>
              </a:ext>
            </a:extLst>
          </p:cNvPr>
          <p:cNvSpPr>
            <a:spLocks noGrp="1" noRot="1" noChangeAspect="1" noResize="1"/>
          </p:cNvSpPr>
          <p:nvPr>
            <p:ph type="sldImg"/>
          </p:nvPr>
        </p:nvSpPr>
        <p:spPr>
          <a:xfrm>
            <a:off x="217488" y="812800"/>
            <a:ext cx="7123112" cy="4008438"/>
          </a:xfrm>
          <a:solidFill>
            <a:srgbClr val="729FCF"/>
          </a:solidFill>
          <a:ln w="25400">
            <a:solidFill>
              <a:srgbClr val="3465A4"/>
            </a:solidFill>
            <a:prstDash val="solid"/>
          </a:ln>
        </p:spPr>
      </p:sp>
      <p:sp>
        <p:nvSpPr>
          <p:cNvPr id="3" name="Notes Placeholder 2">
            <a:extLst>
              <a:ext uri="{FF2B5EF4-FFF2-40B4-BE49-F238E27FC236}">
                <a16:creationId xmlns:a16="http://schemas.microsoft.com/office/drawing/2014/main" id="{FEFEB691-B6C8-F642-8E35-76F7177D7388}"/>
              </a:ext>
            </a:extLst>
          </p:cNvPr>
          <p:cNvSpPr txBox="1">
            <a:spLocks noGrp="1"/>
          </p:cNvSpPr>
          <p:nvPr>
            <p:ph type="body" sz="quarter" idx="1"/>
          </p:nvPr>
        </p:nvSpPr>
        <p:spPr/>
        <p:txBody>
          <a:bodyPr vert="horz"/>
          <a:lstStyle/>
          <a:p>
            <a:r>
              <a:rPr lang="en-US" dirty="0"/>
              <a:t>One of the things you might not care about as a modeler, but will haunt you in the simulations is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37DADCA2-A8A8-0140-944E-055D8A7960DB}"/>
              </a:ext>
            </a:extLst>
          </p:cNvPr>
          <p:cNvSpPr txBox="1">
            <a:spLocks noGrp="1"/>
          </p:cNvSpPr>
          <p:nvPr>
            <p:ph type="sldNum" sz="quarter" idx="5"/>
          </p:nvPr>
        </p:nvSpPr>
        <p:spPr>
          <a:ln/>
        </p:spPr>
        <p:txBody>
          <a:bodyPr vert="horz" lIns="0" tIns="0" rIns="0" bIns="0" anchor="b" anchorCtr="0">
            <a:noAutofit/>
          </a:bodyPr>
          <a:lstStyle/>
          <a:p>
            <a:pPr lvl="0"/>
            <a:fld id="{84B0FE3F-3E41-CE4D-B9D6-FCE4CD9C37CA}" type="slidenum">
              <a:t>8</a:t>
            </a:fld>
            <a:endParaRPr lang="en-US"/>
          </a:p>
        </p:txBody>
      </p:sp>
      <p:sp>
        <p:nvSpPr>
          <p:cNvPr id="2" name="Slide Image Placeholder 1">
            <a:extLst>
              <a:ext uri="{FF2B5EF4-FFF2-40B4-BE49-F238E27FC236}">
                <a16:creationId xmlns:a16="http://schemas.microsoft.com/office/drawing/2014/main" id="{D454FA36-4756-5142-BF85-D4415C23F89B}"/>
              </a:ext>
            </a:extLst>
          </p:cNvPr>
          <p:cNvSpPr>
            <a:spLocks noGrp="1" noRot="1" noChangeAspect="1" noResize="1"/>
          </p:cNvSpPr>
          <p:nvPr>
            <p:ph type="sldImg"/>
          </p:nvPr>
        </p:nvSpPr>
        <p:spPr>
          <a:xfrm>
            <a:off x="217488" y="812800"/>
            <a:ext cx="7123112" cy="4008438"/>
          </a:xfrm>
          <a:solidFill>
            <a:srgbClr val="729FCF"/>
          </a:solidFill>
          <a:ln w="25400">
            <a:solidFill>
              <a:srgbClr val="3465A4"/>
            </a:solidFill>
            <a:prstDash val="solid"/>
          </a:ln>
        </p:spPr>
      </p:sp>
      <p:sp>
        <p:nvSpPr>
          <p:cNvPr id="3" name="TextBox 2">
            <a:extLst>
              <a:ext uri="{FF2B5EF4-FFF2-40B4-BE49-F238E27FC236}">
                <a16:creationId xmlns:a16="http://schemas.microsoft.com/office/drawing/2014/main" id="{C1F521B7-E3F4-764A-8CBD-0BB2E1137E5B}"/>
              </a:ext>
            </a:extLst>
          </p:cNvPr>
          <p:cNvSpPr txBox="1"/>
          <p:nvPr/>
        </p:nvSpPr>
        <p:spPr>
          <a:xfrm>
            <a:off x="756360" y="5078520"/>
            <a:ext cx="6047640" cy="4811040"/>
          </a:xfrm>
          <a:prstGeom prst="rect">
            <a:avLst/>
          </a:prstGeom>
          <a:noFill/>
          <a:ln>
            <a:noFill/>
          </a:ln>
        </p:spPr>
        <p:txBody>
          <a:bodyPr lIns="0" tIns="0" rIns="0" bIns="0"/>
          <a:lstStyle/>
          <a:p>
            <a:pPr marL="216000" marR="0" lvl="0" indent="-216000" rtl="0" hangingPunct="0">
              <a:buNone/>
              <a:tabLst/>
            </a:pPr>
            <a:endParaRPr lang="en-US" sz="2000" b="0" i="0" u="none" strike="noStrike" kern="1200" cap="none">
              <a:ln>
                <a:noFill/>
              </a:ln>
              <a:highlight>
                <a:scrgbClr r="0" g="0" b="0">
                  <a:alpha val="0"/>
                </a:scrgbClr>
              </a:highlight>
              <a:latin typeface="Liberation Sans" pitchFamily="18"/>
              <a:ea typeface="Noto Sans CJK SC Regular" pitchFamily="2"/>
              <a:cs typeface="FreeSans" pitchFamily="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this a serious problem?</a:t>
            </a:r>
          </a:p>
          <a:p>
            <a:pPr marL="171450" indent="-171450">
              <a:buFont typeface="Arial" panose="020B0604020202020204" pitchFamily="34" charset="0"/>
              <a:buChar char="•"/>
            </a:pPr>
            <a:r>
              <a:rPr lang="en-US" dirty="0"/>
              <a:t>Policy-makers want to understand dynamics at lower resolution</a:t>
            </a:r>
          </a:p>
          <a:p>
            <a:pPr marL="171450" indent="-171450">
              <a:buFont typeface="Arial" panose="020B0604020202020204" pitchFamily="34" charset="0"/>
              <a:buChar char="•"/>
            </a:pPr>
            <a:r>
              <a:rPr lang="en-US" dirty="0"/>
              <a:t>High errors don’t provide enough certainty how interventions will play out at regional levels</a:t>
            </a:r>
          </a:p>
          <a:p>
            <a:r>
              <a:rPr lang="en-US" dirty="0"/>
              <a:t>Attempts for 1:1 were too demanding: </a:t>
            </a:r>
            <a:r>
              <a:rPr lang="en-US" b="1" dirty="0"/>
              <a:t>20h</a:t>
            </a:r>
            <a:r>
              <a:rPr lang="en-US" dirty="0"/>
              <a:t> per full-scale simulation</a:t>
            </a:r>
          </a:p>
        </p:txBody>
      </p:sp>
      <p:sp>
        <p:nvSpPr>
          <p:cNvPr id="4" name="Slide Number Placeholder 3"/>
          <p:cNvSpPr>
            <a:spLocks noGrp="1"/>
          </p:cNvSpPr>
          <p:nvPr>
            <p:ph type="sldNum" sz="quarter" idx="5"/>
          </p:nvPr>
        </p:nvSpPr>
        <p:spPr/>
        <p:txBody>
          <a:bodyPr/>
          <a:lstStyle/>
          <a:p>
            <a:fld id="{48AB2370-0075-AC4A-9F2F-878B83246445}" type="slidenum">
              <a:rPr lang="en-US" smtClean="0"/>
              <a:t>9</a:t>
            </a:fld>
            <a:endParaRPr lang="en-US"/>
          </a:p>
        </p:txBody>
      </p:sp>
    </p:spTree>
    <p:extLst>
      <p:ext uri="{BB962C8B-B14F-4D97-AF65-F5344CB8AC3E}">
        <p14:creationId xmlns:p14="http://schemas.microsoft.com/office/powerpoint/2010/main" val="38949713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87AF0-CF51-B677-CB80-52F7D4A361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2EF03E-495C-02B3-A083-E79FDDF283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2B094B-2446-347F-C889-8EA3FE259D79}"/>
              </a:ext>
            </a:extLst>
          </p:cNvPr>
          <p:cNvSpPr>
            <a:spLocks noGrp="1"/>
          </p:cNvSpPr>
          <p:nvPr>
            <p:ph type="body" idx="1"/>
          </p:nvPr>
        </p:nvSpPr>
        <p:spPr/>
        <p:txBody>
          <a:bodyPr/>
          <a:lstStyle/>
          <a:p>
            <a:r>
              <a:rPr lang="en-US" dirty="0"/>
              <a:t>Upper row: synthetic data</a:t>
            </a:r>
          </a:p>
          <a:p>
            <a:r>
              <a:rPr lang="en-US" dirty="0"/>
              <a:t>Lower row: microdata</a:t>
            </a:r>
          </a:p>
          <a:p>
            <a:endParaRPr lang="en-US" dirty="0"/>
          </a:p>
          <a:p>
            <a:r>
              <a:rPr lang="en-US" dirty="0"/>
              <a:t>Reason: local interactions follow closer to expected interactions</a:t>
            </a:r>
          </a:p>
          <a:p>
            <a:r>
              <a:rPr lang="en-US" dirty="0"/>
              <a:t>Error bands also lower: different seed for random population</a:t>
            </a:r>
          </a:p>
          <a:p>
            <a:endParaRPr lang="en-US" dirty="0"/>
          </a:p>
          <a:p>
            <a:r>
              <a:rPr lang="en-US" dirty="0"/>
              <a:t>Only possible by using HPC + sensitive data</a:t>
            </a:r>
          </a:p>
        </p:txBody>
      </p:sp>
      <p:sp>
        <p:nvSpPr>
          <p:cNvPr id="4" name="Slide Number Placeholder 3">
            <a:extLst>
              <a:ext uri="{FF2B5EF4-FFF2-40B4-BE49-F238E27FC236}">
                <a16:creationId xmlns:a16="http://schemas.microsoft.com/office/drawing/2014/main" id="{70E4E108-C30D-0D40-FABC-FDDF20068EB2}"/>
              </a:ext>
            </a:extLst>
          </p:cNvPr>
          <p:cNvSpPr>
            <a:spLocks noGrp="1"/>
          </p:cNvSpPr>
          <p:nvPr>
            <p:ph type="sldNum" sz="quarter" idx="5"/>
          </p:nvPr>
        </p:nvSpPr>
        <p:spPr/>
        <p:txBody>
          <a:bodyPr/>
          <a:lstStyle/>
          <a:p>
            <a:fld id="{48AB2370-0075-AC4A-9F2F-878B83246445}" type="slidenum">
              <a:rPr lang="en-US" smtClean="0"/>
              <a:t>10</a:t>
            </a:fld>
            <a:endParaRPr lang="en-US"/>
          </a:p>
        </p:txBody>
      </p:sp>
    </p:spTree>
    <p:extLst>
      <p:ext uri="{BB962C8B-B14F-4D97-AF65-F5344CB8AC3E}">
        <p14:creationId xmlns:p14="http://schemas.microsoft.com/office/powerpoint/2010/main" val="32188739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7982B-DA54-8993-2A3A-8C67C930EB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BDC06E-23C2-B77C-88F6-88B0222E3A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D18186-1752-5C84-D07C-87BC11106178}"/>
              </a:ext>
            </a:extLst>
          </p:cNvPr>
          <p:cNvSpPr>
            <a:spLocks noGrp="1"/>
          </p:cNvSpPr>
          <p:nvPr>
            <p:ph type="body" idx="1"/>
          </p:nvPr>
        </p:nvSpPr>
        <p:spPr/>
        <p:txBody>
          <a:bodyPr/>
          <a:lstStyle/>
          <a:p>
            <a:r>
              <a:rPr lang="en-US" dirty="0"/>
              <a:t>Use datasets to create profiles of people</a:t>
            </a:r>
          </a:p>
          <a:p>
            <a:r>
              <a:rPr lang="en-US" dirty="0"/>
              <a:t>Depending on certain person’s attributes (having stable job, cohabiting partner / age), ML can determine the likeliness of having children</a:t>
            </a:r>
          </a:p>
          <a:p>
            <a:endParaRPr lang="en-US" dirty="0"/>
          </a:p>
          <a:p>
            <a:r>
              <a:rPr lang="en-US" b="1" dirty="0"/>
              <a:t>Why?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E0E0E"/>
                </a:solidFill>
                <a:effectLst/>
                <a:latin typeface=".AppleSystemUIFont"/>
              </a:rPr>
              <a:t>This project helps us understand what drives decisions about starting families. It can inform policymakers and organizations so they can better support people who want children, whether through childcare policies, housing, or work-life balance programs.</a:t>
            </a:r>
          </a:p>
          <a:p>
            <a:endParaRPr lang="en-US" dirty="0"/>
          </a:p>
        </p:txBody>
      </p:sp>
      <p:sp>
        <p:nvSpPr>
          <p:cNvPr id="4" name="Slide Number Placeholder 3">
            <a:extLst>
              <a:ext uri="{FF2B5EF4-FFF2-40B4-BE49-F238E27FC236}">
                <a16:creationId xmlns:a16="http://schemas.microsoft.com/office/drawing/2014/main" id="{C17EE72D-7393-4F25-55B3-7BBD878DC183}"/>
              </a:ext>
            </a:extLst>
          </p:cNvPr>
          <p:cNvSpPr>
            <a:spLocks noGrp="1"/>
          </p:cNvSpPr>
          <p:nvPr>
            <p:ph type="sldNum" sz="quarter" idx="5"/>
          </p:nvPr>
        </p:nvSpPr>
        <p:spPr/>
        <p:txBody>
          <a:bodyPr/>
          <a:lstStyle/>
          <a:p>
            <a:fld id="{48AB2370-0075-AC4A-9F2F-878B83246445}" type="slidenum">
              <a:rPr lang="en-US" smtClean="0"/>
              <a:t>11</a:t>
            </a:fld>
            <a:endParaRPr lang="en-US"/>
          </a:p>
        </p:txBody>
      </p:sp>
    </p:spTree>
    <p:extLst>
      <p:ext uri="{BB962C8B-B14F-4D97-AF65-F5344CB8AC3E}">
        <p14:creationId xmlns:p14="http://schemas.microsoft.com/office/powerpoint/2010/main" val="3015965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23ED3-EE07-6CD0-A907-F6EABC664B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6D72D5-755A-A420-DC36-DC29D72202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00089B-C0B2-9564-4F4A-AC494870E346}"/>
              </a:ext>
            </a:extLst>
          </p:cNvPr>
          <p:cNvSpPr>
            <a:spLocks noGrp="1"/>
          </p:cNvSpPr>
          <p:nvPr>
            <p:ph type="body" idx="1"/>
          </p:nvPr>
        </p:nvSpPr>
        <p:spPr/>
        <p:txBody>
          <a:bodyPr/>
          <a:lstStyle/>
          <a:p>
            <a:r>
              <a:rPr lang="en-US" dirty="0"/>
              <a:t>Several big matrices that show who is whose family, neighbor, classmate, colleague, </a:t>
            </a:r>
          </a:p>
        </p:txBody>
      </p:sp>
      <p:sp>
        <p:nvSpPr>
          <p:cNvPr id="4" name="Slide Number Placeholder 3">
            <a:extLst>
              <a:ext uri="{FF2B5EF4-FFF2-40B4-BE49-F238E27FC236}">
                <a16:creationId xmlns:a16="http://schemas.microsoft.com/office/drawing/2014/main" id="{0B5AA43D-5901-17D8-E569-5DB437A3F48D}"/>
              </a:ext>
            </a:extLst>
          </p:cNvPr>
          <p:cNvSpPr>
            <a:spLocks noGrp="1"/>
          </p:cNvSpPr>
          <p:nvPr>
            <p:ph type="sldNum" sz="quarter" idx="5"/>
          </p:nvPr>
        </p:nvSpPr>
        <p:spPr/>
        <p:txBody>
          <a:bodyPr/>
          <a:lstStyle/>
          <a:p>
            <a:fld id="{48AB2370-0075-AC4A-9F2F-878B83246445}" type="slidenum">
              <a:rPr lang="en-US" smtClean="0"/>
              <a:t>12</a:t>
            </a:fld>
            <a:endParaRPr lang="en-US"/>
          </a:p>
        </p:txBody>
      </p:sp>
    </p:spTree>
    <p:extLst>
      <p:ext uri="{BB962C8B-B14F-4D97-AF65-F5344CB8AC3E}">
        <p14:creationId xmlns:p14="http://schemas.microsoft.com/office/powerpoint/2010/main" val="890528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F4E480B-94D6-46F9-A2B6-B98D311FDC19}"/>
              </a:ext>
            </a:extLst>
          </p:cNvPr>
          <p:cNvGrpSpPr/>
          <p:nvPr/>
        </p:nvGrpSpPr>
        <p:grpSpPr>
          <a:xfrm>
            <a:off x="0" y="0"/>
            <a:ext cx="12191999" cy="6861600"/>
            <a:chOff x="1" y="0"/>
            <a:chExt cx="12191999" cy="6861600"/>
          </a:xfrm>
        </p:grpSpPr>
        <p:sp>
          <p:nvSpPr>
            <p:cNvPr id="10" name="Rectangle 9">
              <a:extLst>
                <a:ext uri="{FF2B5EF4-FFF2-40B4-BE49-F238E27FC236}">
                  <a16:creationId xmlns:a16="http://schemas.microsoft.com/office/drawing/2014/main" id="{07183CDE-91A1-40C3-8E80-66F89E1C2D53}"/>
                </a:ext>
              </a:extLst>
            </p:cNvPr>
            <p:cNvSpPr>
              <a:spLocks noChangeAspect="1"/>
            </p:cNvSpPr>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1" name="Oval 10">
              <a:extLst>
                <a:ext uri="{FF2B5EF4-FFF2-40B4-BE49-F238E27FC236}">
                  <a16:creationId xmlns:a16="http://schemas.microsoft.com/office/drawing/2014/main" id="{A6756515-F9AA-46BD-8DD2-AA15BA492AC0}"/>
                </a:ext>
              </a:extLst>
            </p:cNvPr>
            <p:cNvSpPr>
              <a:spLocks noChangeAspect="1"/>
            </p:cNvSpPr>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2" name="Oval 11">
              <a:extLst>
                <a:ext uri="{FF2B5EF4-FFF2-40B4-BE49-F238E27FC236}">
                  <a16:creationId xmlns:a16="http://schemas.microsoft.com/office/drawing/2014/main" id="{ABA365E2-8B71-408B-9092-0104216AC7AC}"/>
                </a:ext>
              </a:extLst>
            </p:cNvPr>
            <p:cNvSpPr>
              <a:spLocks noChangeAspect="1"/>
            </p:cNvSpPr>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13" name="Group 12">
              <a:extLst>
                <a:ext uri="{FF2B5EF4-FFF2-40B4-BE49-F238E27FC236}">
                  <a16:creationId xmlns:a16="http://schemas.microsoft.com/office/drawing/2014/main" id="{BEDB8D7A-1BF6-4CDB-B93A-7736955F5043}"/>
                </a:ext>
              </a:extLst>
            </p:cNvPr>
            <p:cNvGrpSpPr>
              <a:grpSpLocks noChangeAspect="1"/>
            </p:cNvGrpSpPr>
            <p:nvPr/>
          </p:nvGrpSpPr>
          <p:grpSpPr>
            <a:xfrm>
              <a:off x="690092" y="0"/>
              <a:ext cx="10800000" cy="6858000"/>
              <a:chOff x="2328000" y="0"/>
              <a:chExt cx="2880000" cy="1440000"/>
            </a:xfrm>
          </p:grpSpPr>
          <p:sp>
            <p:nvSpPr>
              <p:cNvPr id="18" name="Rectangle 17">
                <a:extLst>
                  <a:ext uri="{FF2B5EF4-FFF2-40B4-BE49-F238E27FC236}">
                    <a16:creationId xmlns:a16="http://schemas.microsoft.com/office/drawing/2014/main" id="{5AACD774-5167-46C7-8A62-6E2FE4BE9469}"/>
                  </a:ext>
                </a:extLst>
              </p:cNvPr>
              <p:cNvSpPr/>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9" name="Rectangle 18">
                <a:extLst>
                  <a:ext uri="{FF2B5EF4-FFF2-40B4-BE49-F238E27FC236}">
                    <a16:creationId xmlns:a16="http://schemas.microsoft.com/office/drawing/2014/main" id="{06E0F2D8-452E-48F9-9912-C47EAEAE1802}"/>
                  </a:ext>
                </a:extLst>
              </p:cNvPr>
              <p:cNvSpPr/>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4" name="Group 13">
              <a:extLst>
                <a:ext uri="{FF2B5EF4-FFF2-40B4-BE49-F238E27FC236}">
                  <a16:creationId xmlns:a16="http://schemas.microsoft.com/office/drawing/2014/main" id="{91FBBF95-430B-427C-A6E8-DB899217FC00}"/>
                </a:ext>
              </a:extLst>
            </p:cNvPr>
            <p:cNvGrpSpPr>
              <a:grpSpLocks noChangeAspect="1"/>
            </p:cNvGrpSpPr>
            <p:nvPr/>
          </p:nvGrpSpPr>
          <p:grpSpPr>
            <a:xfrm rot="5400000">
              <a:off x="7048499" y="1714500"/>
              <a:ext cx="6858000" cy="3429000"/>
              <a:chOff x="0" y="0"/>
              <a:chExt cx="2880000" cy="1440000"/>
            </a:xfrm>
          </p:grpSpPr>
          <p:sp>
            <p:nvSpPr>
              <p:cNvPr id="16" name="Rectangle 15">
                <a:extLst>
                  <a:ext uri="{FF2B5EF4-FFF2-40B4-BE49-F238E27FC236}">
                    <a16:creationId xmlns:a16="http://schemas.microsoft.com/office/drawing/2014/main" id="{BEE64698-3ED2-4395-B7FC-65248E437E0A}"/>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7" name="Rectangle 16">
                <a:extLst>
                  <a:ext uri="{FF2B5EF4-FFF2-40B4-BE49-F238E27FC236}">
                    <a16:creationId xmlns:a16="http://schemas.microsoft.com/office/drawing/2014/main" id="{FE20B1E1-CE09-4C2A-A3FB-DB8026C54E98}"/>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5" name="Rectangle 14">
              <a:extLst>
                <a:ext uri="{FF2B5EF4-FFF2-40B4-BE49-F238E27FC236}">
                  <a16:creationId xmlns:a16="http://schemas.microsoft.com/office/drawing/2014/main" id="{0CB2405B-A907-48B3-906A-FB3573C0B282}"/>
                </a:ext>
              </a:extLst>
            </p:cNvPr>
            <p:cNvSpPr>
              <a:spLocks noChangeAspect="1"/>
            </p:cNvSpPr>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20" name="Rectangle 19">
            <a:extLst>
              <a:ext uri="{FF2B5EF4-FFF2-40B4-BE49-F238E27FC236}">
                <a16:creationId xmlns:a16="http://schemas.microsoft.com/office/drawing/2014/main" id="{6DC8E2D9-6729-4614-8667-C1016D3182E4}"/>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85CEEBB1-1A1F-4A2C-B805-719CF98F68AB}"/>
              </a:ext>
            </a:extLst>
          </p:cNvPr>
          <p:cNvSpPr>
            <a:spLocks noGrp="1"/>
          </p:cNvSpPr>
          <p:nvPr>
            <p:ph type="ctrTitle"/>
          </p:nvPr>
        </p:nvSpPr>
        <p:spPr>
          <a:xfrm>
            <a:off x="540000" y="540000"/>
            <a:ext cx="11090273" cy="3798000"/>
          </a:xfrm>
        </p:spPr>
        <p:txBody>
          <a:bodyPr anchor="b"/>
          <a:lstStyle>
            <a:lvl1pPr algn="l">
              <a:defRPr sz="8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D6CC87B-ED2D-4303-BD40-E7AF14C03EF1}"/>
              </a:ext>
            </a:extLst>
          </p:cNvPr>
          <p:cNvSpPr>
            <a:spLocks noGrp="1"/>
          </p:cNvSpPr>
          <p:nvPr>
            <p:ph type="subTitle" idx="1"/>
          </p:nvPr>
        </p:nvSpPr>
        <p:spPr>
          <a:xfrm>
            <a:off x="540000" y="4508500"/>
            <a:ext cx="7345362" cy="1800224"/>
          </a:xfrm>
        </p:spPr>
        <p:txBody>
          <a:bodyPr/>
          <a:lstStyle>
            <a:lvl1pPr marL="0" indent="0" algn="l">
              <a:buNone/>
              <a:defRPr sz="1600"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D5D880B4-5679-491C-963F-EC47B048C559}"/>
              </a:ext>
            </a:extLst>
          </p:cNvPr>
          <p:cNvSpPr>
            <a:spLocks noGrp="1"/>
          </p:cNvSpPr>
          <p:nvPr>
            <p:ph type="dt" sz="half" idx="10"/>
          </p:nvPr>
        </p:nvSpPr>
        <p:spPr/>
        <p:txBody>
          <a:bodyPr/>
          <a:lstStyle/>
          <a:p>
            <a:fld id="{7CF0BCE0-945C-4FDF-95A1-2149B1FF5B83}" type="datetimeFigureOut">
              <a:rPr lang="en-US" smtClean="0"/>
              <a:t>12/11/24</a:t>
            </a:fld>
            <a:endParaRPr lang="en-US"/>
          </a:p>
        </p:txBody>
      </p:sp>
      <p:sp>
        <p:nvSpPr>
          <p:cNvPr id="5" name="Footer Placeholder 4">
            <a:extLst>
              <a:ext uri="{FF2B5EF4-FFF2-40B4-BE49-F238E27FC236}">
                <a16:creationId xmlns:a16="http://schemas.microsoft.com/office/drawing/2014/main" id="{01865D6D-3F98-4BE8-A069-B964099028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0CD51D-8E06-4959-88C9-647415079FC1}"/>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20516849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C461672-F18A-4768-9850-0531FD3720BA}"/>
              </a:ext>
            </a:extLst>
          </p:cNvPr>
          <p:cNvGrpSpPr/>
          <p:nvPr/>
        </p:nvGrpSpPr>
        <p:grpSpPr>
          <a:xfrm rot="10800000">
            <a:off x="5921828" y="2876440"/>
            <a:ext cx="6270171" cy="3981559"/>
            <a:chOff x="0" y="0"/>
            <a:chExt cx="10800000" cy="6858000"/>
          </a:xfrm>
        </p:grpSpPr>
        <p:sp>
          <p:nvSpPr>
            <p:cNvPr id="8" name="Rectangle 7">
              <a:extLst>
                <a:ext uri="{FF2B5EF4-FFF2-40B4-BE49-F238E27FC236}">
                  <a16:creationId xmlns:a16="http://schemas.microsoft.com/office/drawing/2014/main" id="{9FA73898-D78C-45F9-AFC1-2AB16F6725C2}"/>
                </a:ext>
              </a:extLst>
            </p:cNvPr>
            <p:cNvSpPr/>
            <p:nvPr/>
          </p:nvSpPr>
          <p:spPr>
            <a:xfrm>
              <a:off x="540000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 name="Rectangle 8">
              <a:extLst>
                <a:ext uri="{FF2B5EF4-FFF2-40B4-BE49-F238E27FC236}">
                  <a16:creationId xmlns:a16="http://schemas.microsoft.com/office/drawing/2014/main" id="{4FC423E3-700B-43D6-A2CB-F3C871632C20}"/>
                </a:ext>
              </a:extLst>
            </p:cNvPr>
            <p:cNvSpPr/>
            <p:nvPr/>
          </p:nvSpPr>
          <p:spPr>
            <a:xfrm flipH="1">
              <a:off x="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0" name="Group 9">
            <a:extLst>
              <a:ext uri="{FF2B5EF4-FFF2-40B4-BE49-F238E27FC236}">
                <a16:creationId xmlns:a16="http://schemas.microsoft.com/office/drawing/2014/main" id="{82F05B2A-1EC7-4131-B899-C7ECB9A502EB}"/>
              </a:ext>
            </a:extLst>
          </p:cNvPr>
          <p:cNvGrpSpPr>
            <a:grpSpLocks noChangeAspect="1"/>
          </p:cNvGrpSpPr>
          <p:nvPr/>
        </p:nvGrpSpPr>
        <p:grpSpPr>
          <a:xfrm flipH="1">
            <a:off x="0" y="-1"/>
            <a:ext cx="9361714" cy="4680857"/>
            <a:chOff x="0" y="0"/>
            <a:chExt cx="2880000" cy="1440000"/>
          </a:xfrm>
        </p:grpSpPr>
        <p:sp>
          <p:nvSpPr>
            <p:cNvPr id="11" name="Rectangle 10">
              <a:extLst>
                <a:ext uri="{FF2B5EF4-FFF2-40B4-BE49-F238E27FC236}">
                  <a16:creationId xmlns:a16="http://schemas.microsoft.com/office/drawing/2014/main" id="{97711D4C-4FFE-4151-B53D-60890F0F5827}"/>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2" name="Rectangle 11">
              <a:extLst>
                <a:ext uri="{FF2B5EF4-FFF2-40B4-BE49-F238E27FC236}">
                  <a16:creationId xmlns:a16="http://schemas.microsoft.com/office/drawing/2014/main" id="{F69D6393-413D-4151-BC2C-43161BE4A799}"/>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3" name="Rectangle 12">
            <a:extLst>
              <a:ext uri="{FF2B5EF4-FFF2-40B4-BE49-F238E27FC236}">
                <a16:creationId xmlns:a16="http://schemas.microsoft.com/office/drawing/2014/main" id="{A96370B9-6459-4B05-9A8B-A9E7FA8966CD}"/>
              </a:ext>
            </a:extLst>
          </p:cNvPr>
          <p:cNvSpPr>
            <a:spLocks noChangeAspect="1"/>
          </p:cNvSpPr>
          <p:nvPr/>
        </p:nvSpPr>
        <p:spPr>
          <a:xfrm rot="10800000">
            <a:off x="8430794" y="3096793"/>
            <a:ext cx="3761205" cy="3761205"/>
          </a:xfrm>
          <a:prstGeom prst="rect">
            <a:avLst/>
          </a:prstGeom>
          <a:gradFill flip="none" rotWithShape="1">
            <a:gsLst>
              <a:gs pos="0">
                <a:schemeClr val="accent1">
                  <a:alpha val="4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 name="Rectangle 13">
            <a:extLst>
              <a:ext uri="{FF2B5EF4-FFF2-40B4-BE49-F238E27FC236}">
                <a16:creationId xmlns:a16="http://schemas.microsoft.com/office/drawing/2014/main" id="{DA3AC0C6-74C3-4E55-AA42-A9F1A4B1B210}"/>
              </a:ext>
            </a:extLst>
          </p:cNvPr>
          <p:cNvSpPr>
            <a:spLocks noChangeAspect="1"/>
          </p:cNvSpPr>
          <p:nvPr/>
        </p:nvSpPr>
        <p:spPr>
          <a:xfrm>
            <a:off x="0" y="0"/>
            <a:ext cx="6589713" cy="6589713"/>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5" name="Rectangle 14">
            <a:extLst>
              <a:ext uri="{FF2B5EF4-FFF2-40B4-BE49-F238E27FC236}">
                <a16:creationId xmlns:a16="http://schemas.microsoft.com/office/drawing/2014/main" id="{132C27A4-86D3-4C83-8022-E37A8672A993}"/>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88F1FF59-E1BE-4475-953B-5BF6FBC10C57}"/>
              </a:ext>
            </a:extLst>
          </p:cNvPr>
          <p:cNvSpPr>
            <a:spLocks noGrp="1"/>
          </p:cNvSpPr>
          <p:nvPr>
            <p:ph type="title"/>
          </p:nvPr>
        </p:nvSpPr>
        <p:spPr>
          <a:xfrm>
            <a:off x="540000" y="540000"/>
            <a:ext cx="11090273" cy="1800224"/>
          </a:xfrm>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8F1F045-44C5-4165-A640-4E4D33A59580}"/>
              </a:ext>
            </a:extLst>
          </p:cNvPr>
          <p:cNvSpPr>
            <a:spLocks noGrp="1"/>
          </p:cNvSpPr>
          <p:nvPr>
            <p:ph type="body" orient="vert" idx="1"/>
          </p:nvPr>
        </p:nvSpPr>
        <p:spPr>
          <a:xfrm>
            <a:off x="540000" y="2528887"/>
            <a:ext cx="11090276" cy="377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17047A-D05B-44E9-A240-BDB881C4296A}"/>
              </a:ext>
            </a:extLst>
          </p:cNvPr>
          <p:cNvSpPr>
            <a:spLocks noGrp="1"/>
          </p:cNvSpPr>
          <p:nvPr>
            <p:ph type="dt" sz="half" idx="10"/>
          </p:nvPr>
        </p:nvSpPr>
        <p:spPr/>
        <p:txBody>
          <a:bodyPr/>
          <a:lstStyle/>
          <a:p>
            <a:fld id="{7CF0BCE0-945C-4FDF-95A1-2149B1FF5B83}" type="datetimeFigureOut">
              <a:rPr lang="en-US" smtClean="0"/>
              <a:t>12/11/24</a:t>
            </a:fld>
            <a:endParaRPr lang="en-US"/>
          </a:p>
        </p:txBody>
      </p:sp>
      <p:sp>
        <p:nvSpPr>
          <p:cNvPr id="5" name="Footer Placeholder 4">
            <a:extLst>
              <a:ext uri="{FF2B5EF4-FFF2-40B4-BE49-F238E27FC236}">
                <a16:creationId xmlns:a16="http://schemas.microsoft.com/office/drawing/2014/main" id="{7FDCB2E8-A68D-478D-A728-C9612848C8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7E4F1D-3280-4DB5-B2E0-DA7F10717EB4}"/>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6315259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C627D45-FE54-49FF-A37F-6206993AEFD8}"/>
              </a:ext>
            </a:extLst>
          </p:cNvPr>
          <p:cNvGrpSpPr/>
          <p:nvPr/>
        </p:nvGrpSpPr>
        <p:grpSpPr>
          <a:xfrm>
            <a:off x="0" y="-3"/>
            <a:ext cx="12192000" cy="6858003"/>
            <a:chOff x="0" y="-3"/>
            <a:chExt cx="12192000" cy="6858003"/>
          </a:xfrm>
        </p:grpSpPr>
        <p:sp useBgFill="1">
          <p:nvSpPr>
            <p:cNvPr id="8" name="Rectangle 7">
              <a:extLst>
                <a:ext uri="{FF2B5EF4-FFF2-40B4-BE49-F238E27FC236}">
                  <a16:creationId xmlns:a16="http://schemas.microsoft.com/office/drawing/2014/main" id="{879CEFA6-CCA5-4FEF-B53D-E74B1E67E9C7}"/>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ACFCD768-2100-4B20-87EF-9F92EFBD8FA8}"/>
                </a:ext>
              </a:extLst>
            </p:cNvPr>
            <p:cNvGrpSpPr>
              <a:grpSpLocks noChangeAspect="1"/>
            </p:cNvGrpSpPr>
            <p:nvPr/>
          </p:nvGrpSpPr>
          <p:grpSpPr>
            <a:xfrm>
              <a:off x="672000" y="-3"/>
              <a:ext cx="11520000" cy="5760000"/>
              <a:chOff x="5981700" y="-1"/>
              <a:chExt cx="6042660" cy="3021330"/>
            </a:xfrm>
          </p:grpSpPr>
          <p:sp>
            <p:nvSpPr>
              <p:cNvPr id="16" name="Rectangle 15">
                <a:extLst>
                  <a:ext uri="{FF2B5EF4-FFF2-40B4-BE49-F238E27FC236}">
                    <a16:creationId xmlns:a16="http://schemas.microsoft.com/office/drawing/2014/main" id="{E0D1B599-DFF1-4E00-9EAE-EE32BD7B4860}"/>
                  </a:ext>
                </a:extLst>
              </p:cNvPr>
              <p:cNvSpPr/>
              <p:nvPr/>
            </p:nvSpPr>
            <p:spPr>
              <a:xfrm>
                <a:off x="900303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0FCF7F6-290B-4DE7-BA60-863CBF95C2AF}"/>
                  </a:ext>
                </a:extLst>
              </p:cNvPr>
              <p:cNvSpPr/>
              <p:nvPr/>
            </p:nvSpPr>
            <p:spPr>
              <a:xfrm flipH="1">
                <a:off x="598170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a:extLst>
                <a:ext uri="{FF2B5EF4-FFF2-40B4-BE49-F238E27FC236}">
                  <a16:creationId xmlns:a16="http://schemas.microsoft.com/office/drawing/2014/main" id="{F59358AB-E1C9-402B-9F3F-28B4F50DAC6F}"/>
                </a:ext>
              </a:extLst>
            </p:cNvPr>
            <p:cNvSpPr>
              <a:spLocks noChangeAspect="1"/>
            </p:cNvSpPr>
            <p:nvPr/>
          </p:nvSpPr>
          <p:spPr>
            <a:xfrm rot="5400000">
              <a:off x="5334000" y="0"/>
              <a:ext cx="6858000" cy="6858000"/>
            </a:xfrm>
            <a:prstGeom prst="rect">
              <a:avLst/>
            </a:prstGeom>
            <a:gradFill flip="none" rotWithShape="1">
              <a:gsLst>
                <a:gs pos="0">
                  <a:schemeClr val="accent3">
                    <a:alpha val="60000"/>
                  </a:schemeClr>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A78C24EC-8C5D-4A7E-9D57-C752E0DC9485}"/>
                </a:ext>
              </a:extLst>
            </p:cNvPr>
            <p:cNvSpPr>
              <a:spLocks noChangeAspect="1"/>
            </p:cNvSpPr>
            <p:nvPr/>
          </p:nvSpPr>
          <p:spPr>
            <a:xfrm>
              <a:off x="0" y="2538000"/>
              <a:ext cx="4320000" cy="4320000"/>
            </a:xfrm>
            <a:prstGeom prst="ellipse">
              <a:avLst/>
            </a:prstGeom>
            <a:solidFill>
              <a:schemeClr val="accent3">
                <a:alpha val="4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E6C0B30A-4855-4424-B3A8-AC110CA8356F}"/>
                </a:ext>
              </a:extLst>
            </p:cNvPr>
            <p:cNvGrpSpPr/>
            <p:nvPr/>
          </p:nvGrpSpPr>
          <p:grpSpPr>
            <a:xfrm rot="10800000">
              <a:off x="1" y="2948940"/>
              <a:ext cx="7818118" cy="3909059"/>
              <a:chOff x="0" y="0"/>
              <a:chExt cx="2880000" cy="1440000"/>
            </a:xfrm>
          </p:grpSpPr>
          <p:sp>
            <p:nvSpPr>
              <p:cNvPr id="14" name="Rectangle 13">
                <a:extLst>
                  <a:ext uri="{FF2B5EF4-FFF2-40B4-BE49-F238E27FC236}">
                    <a16:creationId xmlns:a16="http://schemas.microsoft.com/office/drawing/2014/main" id="{DC119EB9-1A9A-45A4-AE16-9968A70C5C35}"/>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A5B7B85-4DC3-4343-B734-4852DD5DF033}"/>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73F3733E-DBA5-4A25-9315-B7A1A5E7A1FF}"/>
                </a:ext>
              </a:extLst>
            </p:cNvPr>
            <p:cNvSpPr>
              <a:spLocks noChangeAspect="1"/>
            </p:cNvSpPr>
            <p:nvPr/>
          </p:nvSpPr>
          <p:spPr>
            <a:xfrm rot="10800000" flipH="1">
              <a:off x="0" y="521786"/>
              <a:ext cx="6336213" cy="6336213"/>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ectangle 17">
            <a:extLst>
              <a:ext uri="{FF2B5EF4-FFF2-40B4-BE49-F238E27FC236}">
                <a16:creationId xmlns:a16="http://schemas.microsoft.com/office/drawing/2014/main" id="{AAB30D07-BE85-45CD-8055-8C57B00E2957}"/>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Vertical Title 1">
            <a:extLst>
              <a:ext uri="{FF2B5EF4-FFF2-40B4-BE49-F238E27FC236}">
                <a16:creationId xmlns:a16="http://schemas.microsoft.com/office/drawing/2014/main" id="{737FFCCA-9DBF-4E0A-BDC6-F7B8F39BD72F}"/>
              </a:ext>
            </a:extLst>
          </p:cNvPr>
          <p:cNvSpPr>
            <a:spLocks noGrp="1"/>
          </p:cNvSpPr>
          <p:nvPr>
            <p:ph type="title" orient="vert"/>
          </p:nvPr>
        </p:nvSpPr>
        <p:spPr>
          <a:xfrm>
            <a:off x="9012238" y="539999"/>
            <a:ext cx="2628900" cy="576872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511F1B23-21CD-4A3B-938B-5502019A13CD}"/>
              </a:ext>
            </a:extLst>
          </p:cNvPr>
          <p:cNvSpPr>
            <a:spLocks noGrp="1"/>
          </p:cNvSpPr>
          <p:nvPr>
            <p:ph type="body" orient="vert" idx="1"/>
          </p:nvPr>
        </p:nvSpPr>
        <p:spPr>
          <a:xfrm>
            <a:off x="550863" y="539999"/>
            <a:ext cx="8245475" cy="576872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99C884-5A98-4C01-BB89-098AC6966496}"/>
              </a:ext>
            </a:extLst>
          </p:cNvPr>
          <p:cNvSpPr>
            <a:spLocks noGrp="1"/>
          </p:cNvSpPr>
          <p:nvPr>
            <p:ph type="dt" sz="half" idx="10"/>
          </p:nvPr>
        </p:nvSpPr>
        <p:spPr/>
        <p:txBody>
          <a:bodyPr/>
          <a:lstStyle/>
          <a:p>
            <a:fld id="{7CF0BCE0-945C-4FDF-95A1-2149B1FF5B83}" type="datetimeFigureOut">
              <a:rPr lang="en-US" smtClean="0"/>
              <a:t>12/11/24</a:t>
            </a:fld>
            <a:endParaRPr lang="en-US"/>
          </a:p>
        </p:txBody>
      </p:sp>
      <p:sp>
        <p:nvSpPr>
          <p:cNvPr id="5" name="Footer Placeholder 4">
            <a:extLst>
              <a:ext uri="{FF2B5EF4-FFF2-40B4-BE49-F238E27FC236}">
                <a16:creationId xmlns:a16="http://schemas.microsoft.com/office/drawing/2014/main" id="{7DF54D22-9CD7-4FC6-9444-21948246C7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AECC14-D66C-401A-A0C9-DFCA5533A5C7}"/>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6194138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FF25E-DDE3-6418-9A4B-A7281E34174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NL"/>
          </a:p>
        </p:txBody>
      </p:sp>
      <p:sp>
        <p:nvSpPr>
          <p:cNvPr id="3" name="Subtitle 2">
            <a:extLst>
              <a:ext uri="{FF2B5EF4-FFF2-40B4-BE49-F238E27FC236}">
                <a16:creationId xmlns:a16="http://schemas.microsoft.com/office/drawing/2014/main" id="{CC0ED3AE-501D-A0DE-29C4-35148D05CF3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NL"/>
          </a:p>
        </p:txBody>
      </p:sp>
      <p:sp>
        <p:nvSpPr>
          <p:cNvPr id="4" name="Date Placeholder 3">
            <a:extLst>
              <a:ext uri="{FF2B5EF4-FFF2-40B4-BE49-F238E27FC236}">
                <a16:creationId xmlns:a16="http://schemas.microsoft.com/office/drawing/2014/main" id="{41DA7B12-B792-13B8-4CB1-B21C3E5196CE}"/>
              </a:ext>
            </a:extLst>
          </p:cNvPr>
          <p:cNvSpPr>
            <a:spLocks noGrp="1"/>
          </p:cNvSpPr>
          <p:nvPr>
            <p:ph type="dt" sz="half" idx="10"/>
          </p:nvPr>
        </p:nvSpPr>
        <p:spPr/>
        <p:txBody>
          <a:bodyPr/>
          <a:lstStyle/>
          <a:p>
            <a:fld id="{20F5D6DC-E344-BF45-8AAF-95B6E8D8DFC4}" type="datetimeFigureOut">
              <a:rPr lang="en-NL" smtClean="0"/>
              <a:t>12/11/24</a:t>
            </a:fld>
            <a:endParaRPr lang="en-NL"/>
          </a:p>
        </p:txBody>
      </p:sp>
      <p:sp>
        <p:nvSpPr>
          <p:cNvPr id="5" name="Footer Placeholder 4">
            <a:extLst>
              <a:ext uri="{FF2B5EF4-FFF2-40B4-BE49-F238E27FC236}">
                <a16:creationId xmlns:a16="http://schemas.microsoft.com/office/drawing/2014/main" id="{2E529D31-3710-A607-EECD-4D9C2F509DA4}"/>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7AEAEFD9-091B-F79D-7E6E-CA2E0B900AF7}"/>
              </a:ext>
            </a:extLst>
          </p:cNvPr>
          <p:cNvSpPr>
            <a:spLocks noGrp="1"/>
          </p:cNvSpPr>
          <p:nvPr>
            <p:ph type="sldNum" sz="quarter" idx="12"/>
          </p:nvPr>
        </p:nvSpPr>
        <p:spPr/>
        <p:txBody>
          <a:bodyPr/>
          <a:lstStyle/>
          <a:p>
            <a:fld id="{2882A377-DDB0-BE40-AE1E-A299F6FD2AED}" type="slidenum">
              <a:rPr lang="en-NL" smtClean="0"/>
              <a:t>‹#›</a:t>
            </a:fld>
            <a:endParaRPr lang="en-NL"/>
          </a:p>
        </p:txBody>
      </p:sp>
    </p:spTree>
    <p:extLst>
      <p:ext uri="{BB962C8B-B14F-4D97-AF65-F5344CB8AC3E}">
        <p14:creationId xmlns:p14="http://schemas.microsoft.com/office/powerpoint/2010/main" val="842255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48187-DC3D-A026-19B4-DC3510CB2229}"/>
              </a:ext>
            </a:extLst>
          </p:cNvPr>
          <p:cNvSpPr>
            <a:spLocks noGrp="1"/>
          </p:cNvSpPr>
          <p:nvPr>
            <p:ph type="title"/>
          </p:nvPr>
        </p:nvSpPr>
        <p:spPr/>
        <p:txBody>
          <a:bodyPr/>
          <a:lstStyle/>
          <a:p>
            <a:r>
              <a:rPr lang="en-GB"/>
              <a:t>Click to edit Master title style</a:t>
            </a:r>
            <a:endParaRPr lang="en-NL"/>
          </a:p>
        </p:txBody>
      </p:sp>
      <p:sp>
        <p:nvSpPr>
          <p:cNvPr id="3" name="Content Placeholder 2">
            <a:extLst>
              <a:ext uri="{FF2B5EF4-FFF2-40B4-BE49-F238E27FC236}">
                <a16:creationId xmlns:a16="http://schemas.microsoft.com/office/drawing/2014/main" id="{1193905A-3F02-1E37-3667-BE7605118CB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Date Placeholder 3">
            <a:extLst>
              <a:ext uri="{FF2B5EF4-FFF2-40B4-BE49-F238E27FC236}">
                <a16:creationId xmlns:a16="http://schemas.microsoft.com/office/drawing/2014/main" id="{4A7F15C1-4773-05AA-D362-F32E8813C701}"/>
              </a:ext>
            </a:extLst>
          </p:cNvPr>
          <p:cNvSpPr>
            <a:spLocks noGrp="1"/>
          </p:cNvSpPr>
          <p:nvPr>
            <p:ph type="dt" sz="half" idx="10"/>
          </p:nvPr>
        </p:nvSpPr>
        <p:spPr/>
        <p:txBody>
          <a:bodyPr/>
          <a:lstStyle/>
          <a:p>
            <a:fld id="{20F5D6DC-E344-BF45-8AAF-95B6E8D8DFC4}" type="datetimeFigureOut">
              <a:rPr lang="en-NL" smtClean="0"/>
              <a:t>12/11/24</a:t>
            </a:fld>
            <a:endParaRPr lang="en-NL"/>
          </a:p>
        </p:txBody>
      </p:sp>
      <p:sp>
        <p:nvSpPr>
          <p:cNvPr id="5" name="Footer Placeholder 4">
            <a:extLst>
              <a:ext uri="{FF2B5EF4-FFF2-40B4-BE49-F238E27FC236}">
                <a16:creationId xmlns:a16="http://schemas.microsoft.com/office/drawing/2014/main" id="{0CD95D4A-2E1A-6ECB-C84B-75F21D5CBBEC}"/>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299A071E-88CF-E4C6-76FF-4C391FD8975A}"/>
              </a:ext>
            </a:extLst>
          </p:cNvPr>
          <p:cNvSpPr>
            <a:spLocks noGrp="1"/>
          </p:cNvSpPr>
          <p:nvPr>
            <p:ph type="sldNum" sz="quarter" idx="12"/>
          </p:nvPr>
        </p:nvSpPr>
        <p:spPr/>
        <p:txBody>
          <a:bodyPr/>
          <a:lstStyle/>
          <a:p>
            <a:fld id="{2882A377-DDB0-BE40-AE1E-A299F6FD2AED}" type="slidenum">
              <a:rPr lang="en-NL" smtClean="0"/>
              <a:t>‹#›</a:t>
            </a:fld>
            <a:endParaRPr lang="en-NL"/>
          </a:p>
        </p:txBody>
      </p:sp>
    </p:spTree>
    <p:extLst>
      <p:ext uri="{BB962C8B-B14F-4D97-AF65-F5344CB8AC3E}">
        <p14:creationId xmlns:p14="http://schemas.microsoft.com/office/powerpoint/2010/main" val="1471389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3E47B-23AC-43DE-B5BB-849BA8018DE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NL"/>
          </a:p>
        </p:txBody>
      </p:sp>
      <p:sp>
        <p:nvSpPr>
          <p:cNvPr id="3" name="Text Placeholder 2">
            <a:extLst>
              <a:ext uri="{FF2B5EF4-FFF2-40B4-BE49-F238E27FC236}">
                <a16:creationId xmlns:a16="http://schemas.microsoft.com/office/drawing/2014/main" id="{AE036568-9B08-608D-0FD9-E136607EBA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477C17C-DE62-83A4-9CBD-3AA5EA076ACD}"/>
              </a:ext>
            </a:extLst>
          </p:cNvPr>
          <p:cNvSpPr>
            <a:spLocks noGrp="1"/>
          </p:cNvSpPr>
          <p:nvPr>
            <p:ph type="dt" sz="half" idx="10"/>
          </p:nvPr>
        </p:nvSpPr>
        <p:spPr/>
        <p:txBody>
          <a:bodyPr/>
          <a:lstStyle/>
          <a:p>
            <a:fld id="{20F5D6DC-E344-BF45-8AAF-95B6E8D8DFC4}" type="datetimeFigureOut">
              <a:rPr lang="en-NL" smtClean="0"/>
              <a:t>12/11/24</a:t>
            </a:fld>
            <a:endParaRPr lang="en-NL"/>
          </a:p>
        </p:txBody>
      </p:sp>
      <p:sp>
        <p:nvSpPr>
          <p:cNvPr id="5" name="Footer Placeholder 4">
            <a:extLst>
              <a:ext uri="{FF2B5EF4-FFF2-40B4-BE49-F238E27FC236}">
                <a16:creationId xmlns:a16="http://schemas.microsoft.com/office/drawing/2014/main" id="{0395BB49-F7B4-4772-7AA0-DE548EA0754F}"/>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EDDB4211-7485-D2C6-40E3-9A376BADAA6B}"/>
              </a:ext>
            </a:extLst>
          </p:cNvPr>
          <p:cNvSpPr>
            <a:spLocks noGrp="1"/>
          </p:cNvSpPr>
          <p:nvPr>
            <p:ph type="sldNum" sz="quarter" idx="12"/>
          </p:nvPr>
        </p:nvSpPr>
        <p:spPr/>
        <p:txBody>
          <a:bodyPr/>
          <a:lstStyle/>
          <a:p>
            <a:fld id="{2882A377-DDB0-BE40-AE1E-A299F6FD2AED}" type="slidenum">
              <a:rPr lang="en-NL" smtClean="0"/>
              <a:t>‹#›</a:t>
            </a:fld>
            <a:endParaRPr lang="en-NL"/>
          </a:p>
        </p:txBody>
      </p:sp>
    </p:spTree>
    <p:extLst>
      <p:ext uri="{BB962C8B-B14F-4D97-AF65-F5344CB8AC3E}">
        <p14:creationId xmlns:p14="http://schemas.microsoft.com/office/powerpoint/2010/main" val="24429796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D4026-CD26-4CC6-F5E0-B74ADAE21CE4}"/>
              </a:ext>
            </a:extLst>
          </p:cNvPr>
          <p:cNvSpPr>
            <a:spLocks noGrp="1"/>
          </p:cNvSpPr>
          <p:nvPr>
            <p:ph type="title"/>
          </p:nvPr>
        </p:nvSpPr>
        <p:spPr/>
        <p:txBody>
          <a:bodyPr/>
          <a:lstStyle/>
          <a:p>
            <a:r>
              <a:rPr lang="en-GB"/>
              <a:t>Click to edit Master title style</a:t>
            </a:r>
            <a:endParaRPr lang="en-NL"/>
          </a:p>
        </p:txBody>
      </p:sp>
      <p:sp>
        <p:nvSpPr>
          <p:cNvPr id="3" name="Content Placeholder 2">
            <a:extLst>
              <a:ext uri="{FF2B5EF4-FFF2-40B4-BE49-F238E27FC236}">
                <a16:creationId xmlns:a16="http://schemas.microsoft.com/office/drawing/2014/main" id="{4E9A787E-7F2B-B2CC-811C-739BD93EF40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Content Placeholder 3">
            <a:extLst>
              <a:ext uri="{FF2B5EF4-FFF2-40B4-BE49-F238E27FC236}">
                <a16:creationId xmlns:a16="http://schemas.microsoft.com/office/drawing/2014/main" id="{1CE1C2D4-1814-83B6-E311-86145220076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5" name="Date Placeholder 4">
            <a:extLst>
              <a:ext uri="{FF2B5EF4-FFF2-40B4-BE49-F238E27FC236}">
                <a16:creationId xmlns:a16="http://schemas.microsoft.com/office/drawing/2014/main" id="{0669D48D-E781-AD01-B449-0F4796CD4400}"/>
              </a:ext>
            </a:extLst>
          </p:cNvPr>
          <p:cNvSpPr>
            <a:spLocks noGrp="1"/>
          </p:cNvSpPr>
          <p:nvPr>
            <p:ph type="dt" sz="half" idx="10"/>
          </p:nvPr>
        </p:nvSpPr>
        <p:spPr/>
        <p:txBody>
          <a:bodyPr/>
          <a:lstStyle/>
          <a:p>
            <a:fld id="{20F5D6DC-E344-BF45-8AAF-95B6E8D8DFC4}" type="datetimeFigureOut">
              <a:rPr lang="en-NL" smtClean="0"/>
              <a:t>12/11/24</a:t>
            </a:fld>
            <a:endParaRPr lang="en-NL"/>
          </a:p>
        </p:txBody>
      </p:sp>
      <p:sp>
        <p:nvSpPr>
          <p:cNvPr id="6" name="Footer Placeholder 5">
            <a:extLst>
              <a:ext uri="{FF2B5EF4-FFF2-40B4-BE49-F238E27FC236}">
                <a16:creationId xmlns:a16="http://schemas.microsoft.com/office/drawing/2014/main" id="{6721AE6F-8119-1187-B317-918F1896BA7B}"/>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BE688F58-2A1F-7EC3-0895-9E0F86B0F261}"/>
              </a:ext>
            </a:extLst>
          </p:cNvPr>
          <p:cNvSpPr>
            <a:spLocks noGrp="1"/>
          </p:cNvSpPr>
          <p:nvPr>
            <p:ph type="sldNum" sz="quarter" idx="12"/>
          </p:nvPr>
        </p:nvSpPr>
        <p:spPr/>
        <p:txBody>
          <a:bodyPr/>
          <a:lstStyle/>
          <a:p>
            <a:fld id="{2882A377-DDB0-BE40-AE1E-A299F6FD2AED}" type="slidenum">
              <a:rPr lang="en-NL" smtClean="0"/>
              <a:t>‹#›</a:t>
            </a:fld>
            <a:endParaRPr lang="en-NL"/>
          </a:p>
        </p:txBody>
      </p:sp>
    </p:spTree>
    <p:extLst>
      <p:ext uri="{BB962C8B-B14F-4D97-AF65-F5344CB8AC3E}">
        <p14:creationId xmlns:p14="http://schemas.microsoft.com/office/powerpoint/2010/main" val="31499603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65F7E-78D6-8E66-259B-CB9E8E90F3AF}"/>
              </a:ext>
            </a:extLst>
          </p:cNvPr>
          <p:cNvSpPr>
            <a:spLocks noGrp="1"/>
          </p:cNvSpPr>
          <p:nvPr>
            <p:ph type="title"/>
          </p:nvPr>
        </p:nvSpPr>
        <p:spPr>
          <a:xfrm>
            <a:off x="839788" y="365125"/>
            <a:ext cx="10515600" cy="1325563"/>
          </a:xfrm>
        </p:spPr>
        <p:txBody>
          <a:bodyPr/>
          <a:lstStyle/>
          <a:p>
            <a:r>
              <a:rPr lang="en-GB"/>
              <a:t>Click to edit Master title style</a:t>
            </a:r>
            <a:endParaRPr lang="en-NL"/>
          </a:p>
        </p:txBody>
      </p:sp>
      <p:sp>
        <p:nvSpPr>
          <p:cNvPr id="3" name="Text Placeholder 2">
            <a:extLst>
              <a:ext uri="{FF2B5EF4-FFF2-40B4-BE49-F238E27FC236}">
                <a16:creationId xmlns:a16="http://schemas.microsoft.com/office/drawing/2014/main" id="{972F8D5F-AAE5-E66A-47E1-0E6AC87B2D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84ED5803-0F20-F9A1-B3C2-2C0A017F8D7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5" name="Text Placeholder 4">
            <a:extLst>
              <a:ext uri="{FF2B5EF4-FFF2-40B4-BE49-F238E27FC236}">
                <a16:creationId xmlns:a16="http://schemas.microsoft.com/office/drawing/2014/main" id="{9E81A407-0BD9-7D02-B745-6E3BC602A9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617CB89-A148-EB80-92E2-CA1F10D5645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7" name="Date Placeholder 6">
            <a:extLst>
              <a:ext uri="{FF2B5EF4-FFF2-40B4-BE49-F238E27FC236}">
                <a16:creationId xmlns:a16="http://schemas.microsoft.com/office/drawing/2014/main" id="{057E47EE-2A41-BEEB-B0F0-BE8FD602BB09}"/>
              </a:ext>
            </a:extLst>
          </p:cNvPr>
          <p:cNvSpPr>
            <a:spLocks noGrp="1"/>
          </p:cNvSpPr>
          <p:nvPr>
            <p:ph type="dt" sz="half" idx="10"/>
          </p:nvPr>
        </p:nvSpPr>
        <p:spPr/>
        <p:txBody>
          <a:bodyPr/>
          <a:lstStyle/>
          <a:p>
            <a:fld id="{20F5D6DC-E344-BF45-8AAF-95B6E8D8DFC4}" type="datetimeFigureOut">
              <a:rPr lang="en-NL" smtClean="0"/>
              <a:t>12/11/24</a:t>
            </a:fld>
            <a:endParaRPr lang="en-NL"/>
          </a:p>
        </p:txBody>
      </p:sp>
      <p:sp>
        <p:nvSpPr>
          <p:cNvPr id="8" name="Footer Placeholder 7">
            <a:extLst>
              <a:ext uri="{FF2B5EF4-FFF2-40B4-BE49-F238E27FC236}">
                <a16:creationId xmlns:a16="http://schemas.microsoft.com/office/drawing/2014/main" id="{8966F3FD-852B-1C01-7A67-628CAFD514DD}"/>
              </a:ext>
            </a:extLst>
          </p:cNvPr>
          <p:cNvSpPr>
            <a:spLocks noGrp="1"/>
          </p:cNvSpPr>
          <p:nvPr>
            <p:ph type="ftr" sz="quarter" idx="11"/>
          </p:nvPr>
        </p:nvSpPr>
        <p:spPr/>
        <p:txBody>
          <a:bodyPr/>
          <a:lstStyle/>
          <a:p>
            <a:endParaRPr lang="en-NL"/>
          </a:p>
        </p:txBody>
      </p:sp>
      <p:sp>
        <p:nvSpPr>
          <p:cNvPr id="9" name="Slide Number Placeholder 8">
            <a:extLst>
              <a:ext uri="{FF2B5EF4-FFF2-40B4-BE49-F238E27FC236}">
                <a16:creationId xmlns:a16="http://schemas.microsoft.com/office/drawing/2014/main" id="{3EA78119-7D7C-AF08-C436-50B28D384BEC}"/>
              </a:ext>
            </a:extLst>
          </p:cNvPr>
          <p:cNvSpPr>
            <a:spLocks noGrp="1"/>
          </p:cNvSpPr>
          <p:nvPr>
            <p:ph type="sldNum" sz="quarter" idx="12"/>
          </p:nvPr>
        </p:nvSpPr>
        <p:spPr/>
        <p:txBody>
          <a:bodyPr/>
          <a:lstStyle/>
          <a:p>
            <a:fld id="{2882A377-DDB0-BE40-AE1E-A299F6FD2AED}" type="slidenum">
              <a:rPr lang="en-NL" smtClean="0"/>
              <a:t>‹#›</a:t>
            </a:fld>
            <a:endParaRPr lang="en-NL"/>
          </a:p>
        </p:txBody>
      </p:sp>
    </p:spTree>
    <p:extLst>
      <p:ext uri="{BB962C8B-B14F-4D97-AF65-F5344CB8AC3E}">
        <p14:creationId xmlns:p14="http://schemas.microsoft.com/office/powerpoint/2010/main" val="41151271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29735-14FE-FBC4-7F23-3F6F1664FEC8}"/>
              </a:ext>
            </a:extLst>
          </p:cNvPr>
          <p:cNvSpPr>
            <a:spLocks noGrp="1"/>
          </p:cNvSpPr>
          <p:nvPr>
            <p:ph type="title"/>
          </p:nvPr>
        </p:nvSpPr>
        <p:spPr/>
        <p:txBody>
          <a:bodyPr/>
          <a:lstStyle/>
          <a:p>
            <a:r>
              <a:rPr lang="en-GB"/>
              <a:t>Click to edit Master title style</a:t>
            </a:r>
            <a:endParaRPr lang="en-NL"/>
          </a:p>
        </p:txBody>
      </p:sp>
      <p:sp>
        <p:nvSpPr>
          <p:cNvPr id="3" name="Date Placeholder 2">
            <a:extLst>
              <a:ext uri="{FF2B5EF4-FFF2-40B4-BE49-F238E27FC236}">
                <a16:creationId xmlns:a16="http://schemas.microsoft.com/office/drawing/2014/main" id="{0AF71DB2-B35A-B166-A4CE-29945C84E9DE}"/>
              </a:ext>
            </a:extLst>
          </p:cNvPr>
          <p:cNvSpPr>
            <a:spLocks noGrp="1"/>
          </p:cNvSpPr>
          <p:nvPr>
            <p:ph type="dt" sz="half" idx="10"/>
          </p:nvPr>
        </p:nvSpPr>
        <p:spPr/>
        <p:txBody>
          <a:bodyPr/>
          <a:lstStyle/>
          <a:p>
            <a:fld id="{20F5D6DC-E344-BF45-8AAF-95B6E8D8DFC4}" type="datetimeFigureOut">
              <a:rPr lang="en-NL" smtClean="0"/>
              <a:t>12/11/24</a:t>
            </a:fld>
            <a:endParaRPr lang="en-NL"/>
          </a:p>
        </p:txBody>
      </p:sp>
      <p:sp>
        <p:nvSpPr>
          <p:cNvPr id="4" name="Footer Placeholder 3">
            <a:extLst>
              <a:ext uri="{FF2B5EF4-FFF2-40B4-BE49-F238E27FC236}">
                <a16:creationId xmlns:a16="http://schemas.microsoft.com/office/drawing/2014/main" id="{EF4916B9-FE63-4CE1-D313-B63F5FDB40B5}"/>
              </a:ext>
            </a:extLst>
          </p:cNvPr>
          <p:cNvSpPr>
            <a:spLocks noGrp="1"/>
          </p:cNvSpPr>
          <p:nvPr>
            <p:ph type="ftr" sz="quarter" idx="11"/>
          </p:nvPr>
        </p:nvSpPr>
        <p:spPr/>
        <p:txBody>
          <a:bodyPr/>
          <a:lstStyle/>
          <a:p>
            <a:endParaRPr lang="en-NL"/>
          </a:p>
        </p:txBody>
      </p:sp>
      <p:sp>
        <p:nvSpPr>
          <p:cNvPr id="5" name="Slide Number Placeholder 4">
            <a:extLst>
              <a:ext uri="{FF2B5EF4-FFF2-40B4-BE49-F238E27FC236}">
                <a16:creationId xmlns:a16="http://schemas.microsoft.com/office/drawing/2014/main" id="{F76F99D8-C574-8272-08B4-CE1730DAB79B}"/>
              </a:ext>
            </a:extLst>
          </p:cNvPr>
          <p:cNvSpPr>
            <a:spLocks noGrp="1"/>
          </p:cNvSpPr>
          <p:nvPr>
            <p:ph type="sldNum" sz="quarter" idx="12"/>
          </p:nvPr>
        </p:nvSpPr>
        <p:spPr/>
        <p:txBody>
          <a:bodyPr/>
          <a:lstStyle/>
          <a:p>
            <a:fld id="{2882A377-DDB0-BE40-AE1E-A299F6FD2AED}" type="slidenum">
              <a:rPr lang="en-NL" smtClean="0"/>
              <a:t>‹#›</a:t>
            </a:fld>
            <a:endParaRPr lang="en-NL"/>
          </a:p>
        </p:txBody>
      </p:sp>
    </p:spTree>
    <p:extLst>
      <p:ext uri="{BB962C8B-B14F-4D97-AF65-F5344CB8AC3E}">
        <p14:creationId xmlns:p14="http://schemas.microsoft.com/office/powerpoint/2010/main" val="3305645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B52D9E-FAFF-B25C-54AD-B80348E620F2}"/>
              </a:ext>
            </a:extLst>
          </p:cNvPr>
          <p:cNvSpPr>
            <a:spLocks noGrp="1"/>
          </p:cNvSpPr>
          <p:nvPr>
            <p:ph type="dt" sz="half" idx="10"/>
          </p:nvPr>
        </p:nvSpPr>
        <p:spPr/>
        <p:txBody>
          <a:bodyPr/>
          <a:lstStyle/>
          <a:p>
            <a:fld id="{20F5D6DC-E344-BF45-8AAF-95B6E8D8DFC4}" type="datetimeFigureOut">
              <a:rPr lang="en-NL" smtClean="0"/>
              <a:t>12/11/24</a:t>
            </a:fld>
            <a:endParaRPr lang="en-NL"/>
          </a:p>
        </p:txBody>
      </p:sp>
      <p:sp>
        <p:nvSpPr>
          <p:cNvPr id="3" name="Footer Placeholder 2">
            <a:extLst>
              <a:ext uri="{FF2B5EF4-FFF2-40B4-BE49-F238E27FC236}">
                <a16:creationId xmlns:a16="http://schemas.microsoft.com/office/drawing/2014/main" id="{36A1A16D-EC61-F73F-07C8-4D12D152E84A}"/>
              </a:ext>
            </a:extLst>
          </p:cNvPr>
          <p:cNvSpPr>
            <a:spLocks noGrp="1"/>
          </p:cNvSpPr>
          <p:nvPr>
            <p:ph type="ftr" sz="quarter" idx="11"/>
          </p:nvPr>
        </p:nvSpPr>
        <p:spPr/>
        <p:txBody>
          <a:bodyPr/>
          <a:lstStyle/>
          <a:p>
            <a:endParaRPr lang="en-NL"/>
          </a:p>
        </p:txBody>
      </p:sp>
      <p:sp>
        <p:nvSpPr>
          <p:cNvPr id="4" name="Slide Number Placeholder 3">
            <a:extLst>
              <a:ext uri="{FF2B5EF4-FFF2-40B4-BE49-F238E27FC236}">
                <a16:creationId xmlns:a16="http://schemas.microsoft.com/office/drawing/2014/main" id="{4DDAA4F1-785F-9196-D13A-9E6A429C7ADB}"/>
              </a:ext>
            </a:extLst>
          </p:cNvPr>
          <p:cNvSpPr>
            <a:spLocks noGrp="1"/>
          </p:cNvSpPr>
          <p:nvPr>
            <p:ph type="sldNum" sz="quarter" idx="12"/>
          </p:nvPr>
        </p:nvSpPr>
        <p:spPr/>
        <p:txBody>
          <a:bodyPr/>
          <a:lstStyle/>
          <a:p>
            <a:fld id="{2882A377-DDB0-BE40-AE1E-A299F6FD2AED}" type="slidenum">
              <a:rPr lang="en-NL" smtClean="0"/>
              <a:t>‹#›</a:t>
            </a:fld>
            <a:endParaRPr lang="en-NL"/>
          </a:p>
        </p:txBody>
      </p:sp>
    </p:spTree>
    <p:extLst>
      <p:ext uri="{BB962C8B-B14F-4D97-AF65-F5344CB8AC3E}">
        <p14:creationId xmlns:p14="http://schemas.microsoft.com/office/powerpoint/2010/main" val="24151418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3231-B2D0-572A-4CD6-90B42087D6B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NL"/>
          </a:p>
        </p:txBody>
      </p:sp>
      <p:sp>
        <p:nvSpPr>
          <p:cNvPr id="3" name="Content Placeholder 2">
            <a:extLst>
              <a:ext uri="{FF2B5EF4-FFF2-40B4-BE49-F238E27FC236}">
                <a16:creationId xmlns:a16="http://schemas.microsoft.com/office/drawing/2014/main" id="{9B10BD50-2DFA-B7A7-5EC4-D1923B8EA2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Text Placeholder 3">
            <a:extLst>
              <a:ext uri="{FF2B5EF4-FFF2-40B4-BE49-F238E27FC236}">
                <a16:creationId xmlns:a16="http://schemas.microsoft.com/office/drawing/2014/main" id="{FCB7D56D-9311-5EE4-1ACC-4B10900F1E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C6DD42C-5E25-2E27-65B2-3541E091B418}"/>
              </a:ext>
            </a:extLst>
          </p:cNvPr>
          <p:cNvSpPr>
            <a:spLocks noGrp="1"/>
          </p:cNvSpPr>
          <p:nvPr>
            <p:ph type="dt" sz="half" idx="10"/>
          </p:nvPr>
        </p:nvSpPr>
        <p:spPr/>
        <p:txBody>
          <a:bodyPr/>
          <a:lstStyle/>
          <a:p>
            <a:fld id="{20F5D6DC-E344-BF45-8AAF-95B6E8D8DFC4}" type="datetimeFigureOut">
              <a:rPr lang="en-NL" smtClean="0"/>
              <a:t>12/11/24</a:t>
            </a:fld>
            <a:endParaRPr lang="en-NL"/>
          </a:p>
        </p:txBody>
      </p:sp>
      <p:sp>
        <p:nvSpPr>
          <p:cNvPr id="6" name="Footer Placeholder 5">
            <a:extLst>
              <a:ext uri="{FF2B5EF4-FFF2-40B4-BE49-F238E27FC236}">
                <a16:creationId xmlns:a16="http://schemas.microsoft.com/office/drawing/2014/main" id="{A41866C3-7C4F-23B4-FE1D-1B00BEC0232C}"/>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3761847A-903E-CB2F-5A4A-2B93AD2D6EF3}"/>
              </a:ext>
            </a:extLst>
          </p:cNvPr>
          <p:cNvSpPr>
            <a:spLocks noGrp="1"/>
          </p:cNvSpPr>
          <p:nvPr>
            <p:ph type="sldNum" sz="quarter" idx="12"/>
          </p:nvPr>
        </p:nvSpPr>
        <p:spPr/>
        <p:txBody>
          <a:bodyPr/>
          <a:lstStyle/>
          <a:p>
            <a:fld id="{2882A377-DDB0-BE40-AE1E-A299F6FD2AED}" type="slidenum">
              <a:rPr lang="en-NL" smtClean="0"/>
              <a:t>‹#›</a:t>
            </a:fld>
            <a:endParaRPr lang="en-NL"/>
          </a:p>
        </p:txBody>
      </p:sp>
    </p:spTree>
    <p:extLst>
      <p:ext uri="{BB962C8B-B14F-4D97-AF65-F5344CB8AC3E}">
        <p14:creationId xmlns:p14="http://schemas.microsoft.com/office/powerpoint/2010/main" val="3895703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67416F32-9D98-4340-82E8-E90CE00AD2AC}"/>
              </a:ext>
            </a:extLst>
          </p:cNvPr>
          <p:cNvGrpSpPr/>
          <p:nvPr/>
        </p:nvGrpSpPr>
        <p:grpSpPr>
          <a:xfrm flipV="1">
            <a:off x="0" y="-1"/>
            <a:ext cx="12191999" cy="6861601"/>
            <a:chOff x="0" y="-1"/>
            <a:chExt cx="12191999" cy="6861601"/>
          </a:xfrm>
        </p:grpSpPr>
        <p:sp>
          <p:nvSpPr>
            <p:cNvPr id="20" name="Rectangle 19">
              <a:extLst>
                <a:ext uri="{FF2B5EF4-FFF2-40B4-BE49-F238E27FC236}">
                  <a16:creationId xmlns:a16="http://schemas.microsoft.com/office/drawing/2014/main" id="{66375AB4-82BB-418F-A50F-6180F68724A4}"/>
                </a:ext>
              </a:extLst>
            </p:cNvPr>
            <p:cNvSpPr>
              <a:spLocks noChangeAspect="1"/>
            </p:cNvSpPr>
            <p:nvPr/>
          </p:nvSpPr>
          <p:spPr>
            <a:xfrm>
              <a:off x="0" y="0"/>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1" name="Oval 20">
              <a:extLst>
                <a:ext uri="{FF2B5EF4-FFF2-40B4-BE49-F238E27FC236}">
                  <a16:creationId xmlns:a16="http://schemas.microsoft.com/office/drawing/2014/main" id="{3FDD54B2-4A3F-4BFE-8FF0-82CA73F4AE8F}"/>
                </a:ext>
              </a:extLst>
            </p:cNvPr>
            <p:cNvSpPr>
              <a:spLocks noChangeAspect="1"/>
            </p:cNvSpPr>
            <p:nvPr/>
          </p:nvSpPr>
          <p:spPr>
            <a:xfrm>
              <a:off x="5750280" y="2148106"/>
              <a:ext cx="4320000" cy="4320000"/>
            </a:xfrm>
            <a:prstGeom prst="ellipse">
              <a:avLst/>
            </a:prstGeom>
            <a:solidFill>
              <a:schemeClr val="accent3">
                <a:alpha val="60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2" name="Oval 21">
              <a:extLst>
                <a:ext uri="{FF2B5EF4-FFF2-40B4-BE49-F238E27FC236}">
                  <a16:creationId xmlns:a16="http://schemas.microsoft.com/office/drawing/2014/main" id="{30876F96-77AB-4E72-B1D2-FA45F4E3C04D}"/>
                </a:ext>
              </a:extLst>
            </p:cNvPr>
            <p:cNvSpPr>
              <a:spLocks noChangeAspect="1"/>
            </p:cNvSpPr>
            <p:nvPr/>
          </p:nvSpPr>
          <p:spPr>
            <a:xfrm>
              <a:off x="0" y="0"/>
              <a:ext cx="6347046" cy="6347046"/>
            </a:xfrm>
            <a:prstGeom prst="ellipse">
              <a:avLst/>
            </a:prstGeom>
            <a:solidFill>
              <a:schemeClr val="accent3">
                <a:alpha val="2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23" name="Group 22">
              <a:extLst>
                <a:ext uri="{FF2B5EF4-FFF2-40B4-BE49-F238E27FC236}">
                  <a16:creationId xmlns:a16="http://schemas.microsoft.com/office/drawing/2014/main" id="{BB08A2E9-6518-449E-940B-8518A1D850BB}"/>
                </a:ext>
              </a:extLst>
            </p:cNvPr>
            <p:cNvGrpSpPr>
              <a:grpSpLocks noChangeAspect="1"/>
            </p:cNvGrpSpPr>
            <p:nvPr/>
          </p:nvGrpSpPr>
          <p:grpSpPr>
            <a:xfrm rot="10800000">
              <a:off x="0" y="-1"/>
              <a:ext cx="10800000" cy="6858000"/>
              <a:chOff x="2328000" y="0"/>
              <a:chExt cx="2880000" cy="1440000"/>
            </a:xfrm>
          </p:grpSpPr>
          <p:sp>
            <p:nvSpPr>
              <p:cNvPr id="28" name="Rectangle 27">
                <a:extLst>
                  <a:ext uri="{FF2B5EF4-FFF2-40B4-BE49-F238E27FC236}">
                    <a16:creationId xmlns:a16="http://schemas.microsoft.com/office/drawing/2014/main" id="{60A86BE0-76B3-4EA0-BA2D-05266013A814}"/>
                  </a:ext>
                </a:extLst>
              </p:cNvPr>
              <p:cNvSpPr/>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9" name="Rectangle 28">
                <a:extLst>
                  <a:ext uri="{FF2B5EF4-FFF2-40B4-BE49-F238E27FC236}">
                    <a16:creationId xmlns:a16="http://schemas.microsoft.com/office/drawing/2014/main" id="{6BA13564-810C-4398-AA63-67B020811FCB}"/>
                  </a:ext>
                </a:extLst>
              </p:cNvPr>
              <p:cNvSpPr/>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25" name="Rectangle 24">
              <a:extLst>
                <a:ext uri="{FF2B5EF4-FFF2-40B4-BE49-F238E27FC236}">
                  <a16:creationId xmlns:a16="http://schemas.microsoft.com/office/drawing/2014/main" id="{3555E1EF-6216-47FA-BBCA-7C0C8C2DAB8C}"/>
                </a:ext>
              </a:extLst>
            </p:cNvPr>
            <p:cNvSpPr>
              <a:spLocks noChangeAspect="1"/>
            </p:cNvSpPr>
            <p:nvPr/>
          </p:nvSpPr>
          <p:spPr>
            <a:xfrm rot="10800000">
              <a:off x="5602286" y="271887"/>
              <a:ext cx="6589713" cy="6589713"/>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32" name="Rectangle 31">
            <a:extLst>
              <a:ext uri="{FF2B5EF4-FFF2-40B4-BE49-F238E27FC236}">
                <a16:creationId xmlns:a16="http://schemas.microsoft.com/office/drawing/2014/main" id="{D8D85657-6A77-4466-887F-EE948B9CD2B2}"/>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C5D35498-B0C3-40BD-9407-6D0C0587E52D}"/>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492F85E-0893-4D8C-816A-5193CC6DC9C0}"/>
              </a:ext>
            </a:extLst>
          </p:cNvPr>
          <p:cNvSpPr>
            <a:spLocks noGrp="1"/>
          </p:cNvSpPr>
          <p:nvPr>
            <p:ph idx="1"/>
          </p:nvPr>
        </p:nvSpPr>
        <p:spPr/>
        <p:txBody>
          <a:bodyPr/>
          <a:lstStyle>
            <a:lvl1pPr marL="270000">
              <a:defRPr/>
            </a:lvl1pPr>
            <a:lvl2pP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5D46A9C-9655-49F5-85B3-A8A37F4F5A8F}"/>
              </a:ext>
            </a:extLst>
          </p:cNvPr>
          <p:cNvSpPr>
            <a:spLocks noGrp="1"/>
          </p:cNvSpPr>
          <p:nvPr>
            <p:ph type="dt" sz="half" idx="10"/>
          </p:nvPr>
        </p:nvSpPr>
        <p:spPr/>
        <p:txBody>
          <a:bodyPr/>
          <a:lstStyle/>
          <a:p>
            <a:fld id="{7CF0BCE0-945C-4FDF-95A1-2149B1FF5B83}" type="datetimeFigureOut">
              <a:rPr lang="en-US" smtClean="0"/>
              <a:t>12/11/24</a:t>
            </a:fld>
            <a:endParaRPr lang="en-US"/>
          </a:p>
        </p:txBody>
      </p:sp>
      <p:sp>
        <p:nvSpPr>
          <p:cNvPr id="5" name="Footer Placeholder 4">
            <a:extLst>
              <a:ext uri="{FF2B5EF4-FFF2-40B4-BE49-F238E27FC236}">
                <a16:creationId xmlns:a16="http://schemas.microsoft.com/office/drawing/2014/main" id="{72EF896C-71D7-487F-A1B9-CBBE6DF4D6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8228E8-7B8A-4153-BEB2-BD5A69F25131}"/>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8067626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B7890-EBB9-09BA-86E4-E200E25D555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NL"/>
          </a:p>
        </p:txBody>
      </p:sp>
      <p:sp>
        <p:nvSpPr>
          <p:cNvPr id="3" name="Picture Placeholder 2">
            <a:extLst>
              <a:ext uri="{FF2B5EF4-FFF2-40B4-BE49-F238E27FC236}">
                <a16:creationId xmlns:a16="http://schemas.microsoft.com/office/drawing/2014/main" id="{85DD3128-CBF0-7201-0B67-1F578A9446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L"/>
          </a:p>
        </p:txBody>
      </p:sp>
      <p:sp>
        <p:nvSpPr>
          <p:cNvPr id="4" name="Text Placeholder 3">
            <a:extLst>
              <a:ext uri="{FF2B5EF4-FFF2-40B4-BE49-F238E27FC236}">
                <a16:creationId xmlns:a16="http://schemas.microsoft.com/office/drawing/2014/main" id="{348844AA-6937-C6CE-CFA3-A4DE0A946A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707CD01-310B-6AC0-CFA2-1BBA19B22012}"/>
              </a:ext>
            </a:extLst>
          </p:cNvPr>
          <p:cNvSpPr>
            <a:spLocks noGrp="1"/>
          </p:cNvSpPr>
          <p:nvPr>
            <p:ph type="dt" sz="half" idx="10"/>
          </p:nvPr>
        </p:nvSpPr>
        <p:spPr/>
        <p:txBody>
          <a:bodyPr/>
          <a:lstStyle/>
          <a:p>
            <a:fld id="{20F5D6DC-E344-BF45-8AAF-95B6E8D8DFC4}" type="datetimeFigureOut">
              <a:rPr lang="en-NL" smtClean="0"/>
              <a:t>12/11/24</a:t>
            </a:fld>
            <a:endParaRPr lang="en-NL"/>
          </a:p>
        </p:txBody>
      </p:sp>
      <p:sp>
        <p:nvSpPr>
          <p:cNvPr id="6" name="Footer Placeholder 5">
            <a:extLst>
              <a:ext uri="{FF2B5EF4-FFF2-40B4-BE49-F238E27FC236}">
                <a16:creationId xmlns:a16="http://schemas.microsoft.com/office/drawing/2014/main" id="{DC2564FA-1098-5659-9D24-E2F5227391F5}"/>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AE2EDC8B-8712-F6C6-01B7-C3695E88E447}"/>
              </a:ext>
            </a:extLst>
          </p:cNvPr>
          <p:cNvSpPr>
            <a:spLocks noGrp="1"/>
          </p:cNvSpPr>
          <p:nvPr>
            <p:ph type="sldNum" sz="quarter" idx="12"/>
          </p:nvPr>
        </p:nvSpPr>
        <p:spPr/>
        <p:txBody>
          <a:bodyPr/>
          <a:lstStyle/>
          <a:p>
            <a:fld id="{2882A377-DDB0-BE40-AE1E-A299F6FD2AED}" type="slidenum">
              <a:rPr lang="en-NL" smtClean="0"/>
              <a:t>‹#›</a:t>
            </a:fld>
            <a:endParaRPr lang="en-NL"/>
          </a:p>
        </p:txBody>
      </p:sp>
    </p:spTree>
    <p:extLst>
      <p:ext uri="{BB962C8B-B14F-4D97-AF65-F5344CB8AC3E}">
        <p14:creationId xmlns:p14="http://schemas.microsoft.com/office/powerpoint/2010/main" val="24143756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F1278-CC30-9A5E-8C77-EF1CC8937F48}"/>
              </a:ext>
            </a:extLst>
          </p:cNvPr>
          <p:cNvSpPr>
            <a:spLocks noGrp="1"/>
          </p:cNvSpPr>
          <p:nvPr>
            <p:ph type="title"/>
          </p:nvPr>
        </p:nvSpPr>
        <p:spPr/>
        <p:txBody>
          <a:bodyPr/>
          <a:lstStyle/>
          <a:p>
            <a:r>
              <a:rPr lang="en-GB"/>
              <a:t>Click to edit Master title style</a:t>
            </a:r>
            <a:endParaRPr lang="en-NL"/>
          </a:p>
        </p:txBody>
      </p:sp>
      <p:sp>
        <p:nvSpPr>
          <p:cNvPr id="3" name="Vertical Text Placeholder 2">
            <a:extLst>
              <a:ext uri="{FF2B5EF4-FFF2-40B4-BE49-F238E27FC236}">
                <a16:creationId xmlns:a16="http://schemas.microsoft.com/office/drawing/2014/main" id="{DABD21C4-B88B-EA3F-051D-230FADEDCE1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Date Placeholder 3">
            <a:extLst>
              <a:ext uri="{FF2B5EF4-FFF2-40B4-BE49-F238E27FC236}">
                <a16:creationId xmlns:a16="http://schemas.microsoft.com/office/drawing/2014/main" id="{503DCEF9-C0BB-5CC1-AE4D-E821AD31518E}"/>
              </a:ext>
            </a:extLst>
          </p:cNvPr>
          <p:cNvSpPr>
            <a:spLocks noGrp="1"/>
          </p:cNvSpPr>
          <p:nvPr>
            <p:ph type="dt" sz="half" idx="10"/>
          </p:nvPr>
        </p:nvSpPr>
        <p:spPr/>
        <p:txBody>
          <a:bodyPr/>
          <a:lstStyle/>
          <a:p>
            <a:fld id="{20F5D6DC-E344-BF45-8AAF-95B6E8D8DFC4}" type="datetimeFigureOut">
              <a:rPr lang="en-NL" smtClean="0"/>
              <a:t>12/11/24</a:t>
            </a:fld>
            <a:endParaRPr lang="en-NL"/>
          </a:p>
        </p:txBody>
      </p:sp>
      <p:sp>
        <p:nvSpPr>
          <p:cNvPr id="5" name="Footer Placeholder 4">
            <a:extLst>
              <a:ext uri="{FF2B5EF4-FFF2-40B4-BE49-F238E27FC236}">
                <a16:creationId xmlns:a16="http://schemas.microsoft.com/office/drawing/2014/main" id="{2F19287A-9F9C-7514-D0D5-980C3EFAC443}"/>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82A0D498-D245-FEF9-E4CB-17CBC2531974}"/>
              </a:ext>
            </a:extLst>
          </p:cNvPr>
          <p:cNvSpPr>
            <a:spLocks noGrp="1"/>
          </p:cNvSpPr>
          <p:nvPr>
            <p:ph type="sldNum" sz="quarter" idx="12"/>
          </p:nvPr>
        </p:nvSpPr>
        <p:spPr/>
        <p:txBody>
          <a:bodyPr/>
          <a:lstStyle/>
          <a:p>
            <a:fld id="{2882A377-DDB0-BE40-AE1E-A299F6FD2AED}" type="slidenum">
              <a:rPr lang="en-NL" smtClean="0"/>
              <a:t>‹#›</a:t>
            </a:fld>
            <a:endParaRPr lang="en-NL"/>
          </a:p>
        </p:txBody>
      </p:sp>
    </p:spTree>
    <p:extLst>
      <p:ext uri="{BB962C8B-B14F-4D97-AF65-F5344CB8AC3E}">
        <p14:creationId xmlns:p14="http://schemas.microsoft.com/office/powerpoint/2010/main" val="29495223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A5A254-D417-BD07-5268-E83AF5D1B52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NL"/>
          </a:p>
        </p:txBody>
      </p:sp>
      <p:sp>
        <p:nvSpPr>
          <p:cNvPr id="3" name="Vertical Text Placeholder 2">
            <a:extLst>
              <a:ext uri="{FF2B5EF4-FFF2-40B4-BE49-F238E27FC236}">
                <a16:creationId xmlns:a16="http://schemas.microsoft.com/office/drawing/2014/main" id="{A5650921-A298-6863-8EF5-4863FECBA1A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Date Placeholder 3">
            <a:extLst>
              <a:ext uri="{FF2B5EF4-FFF2-40B4-BE49-F238E27FC236}">
                <a16:creationId xmlns:a16="http://schemas.microsoft.com/office/drawing/2014/main" id="{4ED15220-6752-B583-E6EF-573E1BB4F683}"/>
              </a:ext>
            </a:extLst>
          </p:cNvPr>
          <p:cNvSpPr>
            <a:spLocks noGrp="1"/>
          </p:cNvSpPr>
          <p:nvPr>
            <p:ph type="dt" sz="half" idx="10"/>
          </p:nvPr>
        </p:nvSpPr>
        <p:spPr/>
        <p:txBody>
          <a:bodyPr/>
          <a:lstStyle/>
          <a:p>
            <a:fld id="{20F5D6DC-E344-BF45-8AAF-95B6E8D8DFC4}" type="datetimeFigureOut">
              <a:rPr lang="en-NL" smtClean="0"/>
              <a:t>12/11/24</a:t>
            </a:fld>
            <a:endParaRPr lang="en-NL"/>
          </a:p>
        </p:txBody>
      </p:sp>
      <p:sp>
        <p:nvSpPr>
          <p:cNvPr id="5" name="Footer Placeholder 4">
            <a:extLst>
              <a:ext uri="{FF2B5EF4-FFF2-40B4-BE49-F238E27FC236}">
                <a16:creationId xmlns:a16="http://schemas.microsoft.com/office/drawing/2014/main" id="{21610DC1-4F9C-B92B-8279-2B5A7350DD84}"/>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A5BE3BE8-E9D1-38B0-A8D5-7771242FBA43}"/>
              </a:ext>
            </a:extLst>
          </p:cNvPr>
          <p:cNvSpPr>
            <a:spLocks noGrp="1"/>
          </p:cNvSpPr>
          <p:nvPr>
            <p:ph type="sldNum" sz="quarter" idx="12"/>
          </p:nvPr>
        </p:nvSpPr>
        <p:spPr/>
        <p:txBody>
          <a:bodyPr/>
          <a:lstStyle/>
          <a:p>
            <a:fld id="{2882A377-DDB0-BE40-AE1E-A299F6FD2AED}" type="slidenum">
              <a:rPr lang="en-NL" smtClean="0"/>
              <a:t>‹#›</a:t>
            </a:fld>
            <a:endParaRPr lang="en-NL"/>
          </a:p>
        </p:txBody>
      </p:sp>
    </p:spTree>
    <p:extLst>
      <p:ext uri="{BB962C8B-B14F-4D97-AF65-F5344CB8AC3E}">
        <p14:creationId xmlns:p14="http://schemas.microsoft.com/office/powerpoint/2010/main" val="14163211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ext + Table">
    <p:spTree>
      <p:nvGrpSpPr>
        <p:cNvPr id="1" name=""/>
        <p:cNvGrpSpPr/>
        <p:nvPr/>
      </p:nvGrpSpPr>
      <p:grpSpPr>
        <a:xfrm>
          <a:off x="0" y="0"/>
          <a:ext cx="0" cy="0"/>
          <a:chOff x="0" y="0"/>
          <a:chExt cx="0" cy="0"/>
        </a:xfrm>
      </p:grpSpPr>
      <p:sp>
        <p:nvSpPr>
          <p:cNvPr id="17" name="Tijdelijke aanduiding voor tabel 16">
            <a:extLst>
              <a:ext uri="{FF2B5EF4-FFF2-40B4-BE49-F238E27FC236}">
                <a16:creationId xmlns:a16="http://schemas.microsoft.com/office/drawing/2014/main" id="{AC3E0255-315C-47D9-A8A2-220D1CB08F50}"/>
              </a:ext>
            </a:extLst>
          </p:cNvPr>
          <p:cNvSpPr>
            <a:spLocks noGrp="1"/>
          </p:cNvSpPr>
          <p:nvPr>
            <p:ph type="tbl" sz="quarter" idx="13" hasCustomPrompt="1"/>
          </p:nvPr>
        </p:nvSpPr>
        <p:spPr>
          <a:xfrm>
            <a:off x="6411304" y="1600200"/>
            <a:ext cx="5052002" cy="4205288"/>
          </a:xfrm>
          <a:solidFill>
            <a:schemeClr val="bg1">
              <a:lumMod val="95000"/>
            </a:schemeClr>
          </a:solidFill>
        </p:spPr>
        <p:txBody>
          <a:bodyPr tIns="0" bIns="1080000" anchor="ctr" anchorCtr="0"/>
          <a:lstStyle>
            <a:lvl1pPr marL="0" indent="0" algn="ctr">
              <a:buNone/>
              <a:defRPr sz="1200" i="1">
                <a:solidFill>
                  <a:schemeClr val="bg1">
                    <a:lumMod val="50000"/>
                  </a:schemeClr>
                </a:solidFill>
              </a:defRPr>
            </a:lvl1pPr>
          </a:lstStyle>
          <a:p>
            <a:r>
              <a:rPr lang="en-GB" dirty="0"/>
              <a:t>Click on the pictogram below to insert a table</a:t>
            </a:r>
          </a:p>
        </p:txBody>
      </p:sp>
      <p:sp>
        <p:nvSpPr>
          <p:cNvPr id="9" name="Rechthoek: afgeronde hoeken 8">
            <a:extLst>
              <a:ext uri="{FF2B5EF4-FFF2-40B4-BE49-F238E27FC236}">
                <a16:creationId xmlns:a16="http://schemas.microsoft.com/office/drawing/2014/main" id="{F49FB710-18E2-402D-96B9-AD8032E6154C}"/>
              </a:ext>
            </a:extLst>
          </p:cNvPr>
          <p:cNvSpPr/>
          <p:nvPr userDrawn="1"/>
        </p:nvSpPr>
        <p:spPr>
          <a:xfrm>
            <a:off x="0" y="-367937"/>
            <a:ext cx="992644"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dirty="0">
                <a:solidFill>
                  <a:schemeClr val="accent1"/>
                </a:solidFill>
                <a:latin typeface="+mj-lt"/>
              </a:rPr>
              <a:t>Text + Table</a:t>
            </a:r>
          </a:p>
        </p:txBody>
      </p:sp>
      <p:grpSp>
        <p:nvGrpSpPr>
          <p:cNvPr id="90" name="INSTRUCTION">
            <a:extLst>
              <a:ext uri="{FF2B5EF4-FFF2-40B4-BE49-F238E27FC236}">
                <a16:creationId xmlns:a16="http://schemas.microsoft.com/office/drawing/2014/main" id="{866E62B0-FC52-F7C2-C3B5-F4E3C1E4B97D}"/>
              </a:ext>
            </a:extLst>
          </p:cNvPr>
          <p:cNvGrpSpPr/>
          <p:nvPr userDrawn="1"/>
        </p:nvGrpSpPr>
        <p:grpSpPr>
          <a:xfrm>
            <a:off x="12377323" y="-12068"/>
            <a:ext cx="3693386" cy="6705423"/>
            <a:chOff x="-3786437" y="-12068"/>
            <a:chExt cx="3693386" cy="6705423"/>
          </a:xfrm>
        </p:grpSpPr>
        <p:grpSp>
          <p:nvGrpSpPr>
            <p:cNvPr id="91" name="Groep 90">
              <a:extLst>
                <a:ext uri="{FF2B5EF4-FFF2-40B4-BE49-F238E27FC236}">
                  <a16:creationId xmlns:a16="http://schemas.microsoft.com/office/drawing/2014/main" id="{50DFFC0E-B256-7B45-CDAB-6BBE26DBCD79}"/>
                </a:ext>
              </a:extLst>
            </p:cNvPr>
            <p:cNvGrpSpPr/>
            <p:nvPr userDrawn="1"/>
          </p:nvGrpSpPr>
          <p:grpSpPr>
            <a:xfrm>
              <a:off x="-3784148" y="-12068"/>
              <a:ext cx="3592800" cy="3238700"/>
              <a:chOff x="-3784148" y="-12068"/>
              <a:chExt cx="3592800" cy="3238700"/>
            </a:xfrm>
          </p:grpSpPr>
          <p:sp>
            <p:nvSpPr>
              <p:cNvPr id="163" name="Rechthoek 162">
                <a:extLst>
                  <a:ext uri="{FF2B5EF4-FFF2-40B4-BE49-F238E27FC236}">
                    <a16:creationId xmlns:a16="http://schemas.microsoft.com/office/drawing/2014/main" id="{DD58E473-E52E-E97E-F59F-9DFC9484D31F}"/>
                  </a:ext>
                </a:extLst>
              </p:cNvPr>
              <p:cNvSpPr/>
              <p:nvPr userDrawn="1"/>
            </p:nvSpPr>
            <p:spPr>
              <a:xfrm>
                <a:off x="-3784148" y="-12068"/>
                <a:ext cx="3592800" cy="3238700"/>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tx2"/>
                    </a:solidFill>
                    <a:latin typeface="Calibri" panose="020F0502020204030204" pitchFamily="34" charset="0"/>
                    <a:cs typeface="Calibri" panose="020F0502020204030204" pitchFamily="34" charset="0"/>
                  </a:rPr>
                  <a:t>Format Table</a:t>
                </a:r>
              </a:p>
            </p:txBody>
          </p:sp>
          <p:sp>
            <p:nvSpPr>
              <p:cNvPr id="164" name="Ovaal 163">
                <a:extLst>
                  <a:ext uri="{FF2B5EF4-FFF2-40B4-BE49-F238E27FC236}">
                    <a16:creationId xmlns:a16="http://schemas.microsoft.com/office/drawing/2014/main" id="{C675BDD3-7BB5-AB94-4CD5-8372590DC1DF}"/>
                  </a:ext>
                </a:extLst>
              </p:cNvPr>
              <p:cNvSpPr/>
              <p:nvPr userDrawn="1"/>
            </p:nvSpPr>
            <p:spPr>
              <a:xfrm>
                <a:off x="-3603587" y="465324"/>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165" name="Rechthoek 164">
                <a:extLst>
                  <a:ext uri="{FF2B5EF4-FFF2-40B4-BE49-F238E27FC236}">
                    <a16:creationId xmlns:a16="http://schemas.microsoft.com/office/drawing/2014/main" id="{D276E2E7-700C-C5ED-8DFC-1B070E6F9190}"/>
                  </a:ext>
                </a:extLst>
              </p:cNvPr>
              <p:cNvSpPr/>
              <p:nvPr userDrawn="1"/>
            </p:nvSpPr>
            <p:spPr>
              <a:xfrm>
                <a:off x="-3319415" y="465324"/>
                <a:ext cx="2944682" cy="49950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When you want to change the lay-out of the table, select the preferred part of the table and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‘Format’.</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grpSp>
            <p:nvGrpSpPr>
              <p:cNvPr id="166" name="Groep 165">
                <a:extLst>
                  <a:ext uri="{FF2B5EF4-FFF2-40B4-BE49-F238E27FC236}">
                    <a16:creationId xmlns:a16="http://schemas.microsoft.com/office/drawing/2014/main" id="{9852D2B5-47FE-6B6B-7638-E67D09FE8418}"/>
                  </a:ext>
                </a:extLst>
              </p:cNvPr>
              <p:cNvGrpSpPr/>
              <p:nvPr userDrawn="1"/>
            </p:nvGrpSpPr>
            <p:grpSpPr>
              <a:xfrm>
                <a:off x="-3312582" y="1060763"/>
                <a:ext cx="576000" cy="246597"/>
                <a:chOff x="-3312582" y="1060763"/>
                <a:chExt cx="576000" cy="246597"/>
              </a:xfrm>
            </p:grpSpPr>
            <p:sp>
              <p:nvSpPr>
                <p:cNvPr id="185" name="Rechthoek 184">
                  <a:extLst>
                    <a:ext uri="{FF2B5EF4-FFF2-40B4-BE49-F238E27FC236}">
                      <a16:creationId xmlns:a16="http://schemas.microsoft.com/office/drawing/2014/main" id="{032F0F51-39E0-1F88-3D81-24A70C2E1F1D}"/>
                    </a:ext>
                  </a:extLst>
                </p:cNvPr>
                <p:cNvSpPr/>
                <p:nvPr userDrawn="1"/>
              </p:nvSpPr>
              <p:spPr>
                <a:xfrm>
                  <a:off x="-3312582" y="1060763"/>
                  <a:ext cx="576000" cy="215451"/>
                </a:xfrm>
                <a:prstGeom prst="rect">
                  <a:avLst/>
                </a:prstGeom>
                <a:solidFill>
                  <a:srgbClr val="F8F8F8"/>
                </a:solid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8000" rIns="0" bIns="0" numCol="1" spcCol="0" rtlCol="0" fromWordArt="0" anchor="t" anchorCtr="0" forceAA="0" compatLnSpc="1">
                  <a:prstTxWarp prst="textNoShape">
                    <a:avLst/>
                  </a:prstTxWarp>
                  <a:noAutofit/>
                </a:bodyPr>
                <a:lstStyle/>
                <a:p>
                  <a:pPr algn="ctr"/>
                  <a:r>
                    <a:rPr lang="en-GB" sz="1050" b="1" noProof="0" dirty="0">
                      <a:solidFill>
                        <a:srgbClr val="B74629"/>
                      </a:solidFill>
                      <a:latin typeface="Calibri" panose="020F0502020204030204" pitchFamily="34" charset="0"/>
                      <a:cs typeface="Calibri" panose="020F0502020204030204" pitchFamily="34" charset="0"/>
                    </a:rPr>
                    <a:t>Format</a:t>
                  </a:r>
                </a:p>
              </p:txBody>
            </p:sp>
            <p:sp>
              <p:nvSpPr>
                <p:cNvPr id="186" name="Rechthoek 185">
                  <a:extLst>
                    <a:ext uri="{FF2B5EF4-FFF2-40B4-BE49-F238E27FC236}">
                      <a16:creationId xmlns:a16="http://schemas.microsoft.com/office/drawing/2014/main" id="{562CB48C-EF56-CCE2-9899-8EB2320FDA4B}"/>
                    </a:ext>
                  </a:extLst>
                </p:cNvPr>
                <p:cNvSpPr/>
                <p:nvPr userDrawn="1"/>
              </p:nvSpPr>
              <p:spPr>
                <a:xfrm>
                  <a:off x="-3312582" y="1280189"/>
                  <a:ext cx="576000" cy="27171"/>
                </a:xfrm>
                <a:prstGeom prst="rect">
                  <a:avLst/>
                </a:prstGeom>
                <a:solidFill>
                  <a:srgbClr val="B746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sp>
            <p:nvSpPr>
              <p:cNvPr id="167" name="Ovaal 166">
                <a:extLst>
                  <a:ext uri="{FF2B5EF4-FFF2-40B4-BE49-F238E27FC236}">
                    <a16:creationId xmlns:a16="http://schemas.microsoft.com/office/drawing/2014/main" id="{801BE81E-8A25-C2CB-C40B-E0EEA41E8C0F}"/>
                  </a:ext>
                </a:extLst>
              </p:cNvPr>
              <p:cNvSpPr/>
              <p:nvPr userDrawn="1"/>
            </p:nvSpPr>
            <p:spPr>
              <a:xfrm>
                <a:off x="-3603587" y="1493635"/>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68" name="Rechthoek 167">
                <a:extLst>
                  <a:ext uri="{FF2B5EF4-FFF2-40B4-BE49-F238E27FC236}">
                    <a16:creationId xmlns:a16="http://schemas.microsoft.com/office/drawing/2014/main" id="{75D57F23-23B0-636F-BB96-622D6DCA9526}"/>
                  </a:ext>
                </a:extLst>
              </p:cNvPr>
              <p:cNvSpPr/>
              <p:nvPr userDrawn="1"/>
            </p:nvSpPr>
            <p:spPr>
              <a:xfrm>
                <a:off x="-3319415" y="1493636"/>
                <a:ext cx="2944682" cy="81348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Under this tab you can choose a different fill colour at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‘Shading’</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You can choose a border format as well. Find and edit this at the section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‘Draw borders’ </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apply this to the table by clicking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‘Borders’.</a:t>
                </a:r>
              </a:p>
            </p:txBody>
          </p:sp>
          <p:grpSp>
            <p:nvGrpSpPr>
              <p:cNvPr id="169" name="Groep 168">
                <a:extLst>
                  <a:ext uri="{FF2B5EF4-FFF2-40B4-BE49-F238E27FC236}">
                    <a16:creationId xmlns:a16="http://schemas.microsoft.com/office/drawing/2014/main" id="{9719DBBE-529F-106D-DCB4-DDC654BA0367}"/>
                  </a:ext>
                </a:extLst>
              </p:cNvPr>
              <p:cNvGrpSpPr/>
              <p:nvPr userDrawn="1"/>
            </p:nvGrpSpPr>
            <p:grpSpPr>
              <a:xfrm>
                <a:off x="-3314820" y="2412753"/>
                <a:ext cx="1026864" cy="628849"/>
                <a:chOff x="-3314820" y="2412753"/>
                <a:chExt cx="1026864" cy="628849"/>
              </a:xfrm>
            </p:grpSpPr>
            <p:sp>
              <p:nvSpPr>
                <p:cNvPr id="170" name="Rechthoek 169">
                  <a:extLst>
                    <a:ext uri="{FF2B5EF4-FFF2-40B4-BE49-F238E27FC236}">
                      <a16:creationId xmlns:a16="http://schemas.microsoft.com/office/drawing/2014/main" id="{4C6DC3DE-5134-3437-4623-9A33F3856964}"/>
                    </a:ext>
                  </a:extLst>
                </p:cNvPr>
                <p:cNvSpPr/>
                <p:nvPr userDrawn="1"/>
              </p:nvSpPr>
              <p:spPr>
                <a:xfrm>
                  <a:off x="-3314820" y="2412753"/>
                  <a:ext cx="998435" cy="531042"/>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171" name="Rechthoek 170">
                  <a:extLst>
                    <a:ext uri="{FF2B5EF4-FFF2-40B4-BE49-F238E27FC236}">
                      <a16:creationId xmlns:a16="http://schemas.microsoft.com/office/drawing/2014/main" id="{FEBD0CDE-19DF-F835-85C3-DCE88CEE3838}"/>
                    </a:ext>
                  </a:extLst>
                </p:cNvPr>
                <p:cNvSpPr/>
                <p:nvPr userDrawn="1"/>
              </p:nvSpPr>
              <p:spPr>
                <a:xfrm>
                  <a:off x="-3304719" y="2684815"/>
                  <a:ext cx="982999" cy="254009"/>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172" name="Tekstvak 171">
                  <a:extLst>
                    <a:ext uri="{FF2B5EF4-FFF2-40B4-BE49-F238E27FC236}">
                      <a16:creationId xmlns:a16="http://schemas.microsoft.com/office/drawing/2014/main" id="{7B9F9281-2A17-E691-3D34-2D793BD9A837}"/>
                    </a:ext>
                  </a:extLst>
                </p:cNvPr>
                <p:cNvSpPr txBox="1"/>
                <p:nvPr userDrawn="1"/>
              </p:nvSpPr>
              <p:spPr>
                <a:xfrm>
                  <a:off x="-3083201" y="2494002"/>
                  <a:ext cx="635803"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Shading</a:t>
                  </a:r>
                </a:p>
              </p:txBody>
            </p:sp>
            <p:sp>
              <p:nvSpPr>
                <p:cNvPr id="173" name="Vrije vorm: vorm 172">
                  <a:extLst>
                    <a:ext uri="{FF2B5EF4-FFF2-40B4-BE49-F238E27FC236}">
                      <a16:creationId xmlns:a16="http://schemas.microsoft.com/office/drawing/2014/main" id="{39B42334-E64F-4419-2073-8DC1402D088D}"/>
                    </a:ext>
                  </a:extLst>
                </p:cNvPr>
                <p:cNvSpPr/>
                <p:nvPr userDrawn="1"/>
              </p:nvSpPr>
              <p:spPr>
                <a:xfrm>
                  <a:off x="-2385518" y="2861602"/>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grpSp>
              <p:nvGrpSpPr>
                <p:cNvPr id="174" name="Groep 173">
                  <a:extLst>
                    <a:ext uri="{FF2B5EF4-FFF2-40B4-BE49-F238E27FC236}">
                      <a16:creationId xmlns:a16="http://schemas.microsoft.com/office/drawing/2014/main" id="{3AED151C-47EA-9D25-40EC-D426AD9E607F}"/>
                    </a:ext>
                  </a:extLst>
                </p:cNvPr>
                <p:cNvGrpSpPr/>
                <p:nvPr userDrawn="1"/>
              </p:nvGrpSpPr>
              <p:grpSpPr>
                <a:xfrm>
                  <a:off x="-3243855" y="2463212"/>
                  <a:ext cx="157453" cy="147831"/>
                  <a:chOff x="-899320" y="3037554"/>
                  <a:chExt cx="175977" cy="165227"/>
                </a:xfrm>
              </p:grpSpPr>
              <p:sp>
                <p:nvSpPr>
                  <p:cNvPr id="182" name="Vrije vorm: vorm 181">
                    <a:extLst>
                      <a:ext uri="{FF2B5EF4-FFF2-40B4-BE49-F238E27FC236}">
                        <a16:creationId xmlns:a16="http://schemas.microsoft.com/office/drawing/2014/main" id="{D0246F25-00BC-6A07-BBA4-A5143C2AA139}"/>
                      </a:ext>
                    </a:extLst>
                  </p:cNvPr>
                  <p:cNvSpPr/>
                  <p:nvPr userDrawn="1"/>
                </p:nvSpPr>
                <p:spPr>
                  <a:xfrm>
                    <a:off x="-804124" y="3081338"/>
                    <a:ext cx="80781" cy="121443"/>
                  </a:xfrm>
                  <a:custGeom>
                    <a:avLst/>
                    <a:gdLst>
                      <a:gd name="connsiteX0" fmla="*/ 0 w 54768"/>
                      <a:gd name="connsiteY0" fmla="*/ 0 h 71437"/>
                      <a:gd name="connsiteX1" fmla="*/ 4762 w 54768"/>
                      <a:gd name="connsiteY1" fmla="*/ 71437 h 71437"/>
                      <a:gd name="connsiteX2" fmla="*/ 54768 w 54768"/>
                      <a:gd name="connsiteY2" fmla="*/ 4762 h 71437"/>
                      <a:gd name="connsiteX3" fmla="*/ 0 w 54768"/>
                      <a:gd name="connsiteY3" fmla="*/ 0 h 71437"/>
                      <a:gd name="connsiteX0" fmla="*/ 0 w 54768"/>
                      <a:gd name="connsiteY0" fmla="*/ 0 h 71437"/>
                      <a:gd name="connsiteX1" fmla="*/ 4762 w 54768"/>
                      <a:gd name="connsiteY1" fmla="*/ 71437 h 71437"/>
                      <a:gd name="connsiteX2" fmla="*/ 54768 w 54768"/>
                      <a:gd name="connsiteY2" fmla="*/ 4762 h 71437"/>
                      <a:gd name="connsiteX3" fmla="*/ 0 w 54768"/>
                      <a:gd name="connsiteY3" fmla="*/ 0 h 71437"/>
                      <a:gd name="connsiteX0" fmla="*/ 0 w 61912"/>
                      <a:gd name="connsiteY0" fmla="*/ 4763 h 76200"/>
                      <a:gd name="connsiteX1" fmla="*/ 4762 w 61912"/>
                      <a:gd name="connsiteY1" fmla="*/ 76200 h 76200"/>
                      <a:gd name="connsiteX2" fmla="*/ 61912 w 61912"/>
                      <a:gd name="connsiteY2" fmla="*/ 0 h 76200"/>
                      <a:gd name="connsiteX3" fmla="*/ 0 w 61912"/>
                      <a:gd name="connsiteY3" fmla="*/ 4763 h 76200"/>
                      <a:gd name="connsiteX0" fmla="*/ 0 w 61912"/>
                      <a:gd name="connsiteY0" fmla="*/ 50015 h 121452"/>
                      <a:gd name="connsiteX1" fmla="*/ 4762 w 61912"/>
                      <a:gd name="connsiteY1" fmla="*/ 121452 h 121452"/>
                      <a:gd name="connsiteX2" fmla="*/ 61912 w 61912"/>
                      <a:gd name="connsiteY2" fmla="*/ 45252 h 121452"/>
                      <a:gd name="connsiteX3" fmla="*/ 7143 w 61912"/>
                      <a:gd name="connsiteY3" fmla="*/ 9 h 121452"/>
                      <a:gd name="connsiteX4" fmla="*/ 0 w 61912"/>
                      <a:gd name="connsiteY4" fmla="*/ 50015 h 121452"/>
                      <a:gd name="connsiteX0" fmla="*/ 30217 w 92129"/>
                      <a:gd name="connsiteY0" fmla="*/ 50015 h 121452"/>
                      <a:gd name="connsiteX1" fmla="*/ 34979 w 92129"/>
                      <a:gd name="connsiteY1" fmla="*/ 121452 h 121452"/>
                      <a:gd name="connsiteX2" fmla="*/ 92129 w 92129"/>
                      <a:gd name="connsiteY2" fmla="*/ 45252 h 121452"/>
                      <a:gd name="connsiteX3" fmla="*/ 37360 w 92129"/>
                      <a:gd name="connsiteY3" fmla="*/ 9 h 121452"/>
                      <a:gd name="connsiteX4" fmla="*/ 30217 w 92129"/>
                      <a:gd name="connsiteY4" fmla="*/ 50015 h 121452"/>
                      <a:gd name="connsiteX0" fmla="*/ 30217 w 92129"/>
                      <a:gd name="connsiteY0" fmla="*/ 50006 h 121443"/>
                      <a:gd name="connsiteX1" fmla="*/ 34979 w 92129"/>
                      <a:gd name="connsiteY1" fmla="*/ 121443 h 121443"/>
                      <a:gd name="connsiteX2" fmla="*/ 92129 w 92129"/>
                      <a:gd name="connsiteY2" fmla="*/ 45243 h 121443"/>
                      <a:gd name="connsiteX3" fmla="*/ 37360 w 92129"/>
                      <a:gd name="connsiteY3" fmla="*/ 0 h 121443"/>
                      <a:gd name="connsiteX4" fmla="*/ 30217 w 92129"/>
                      <a:gd name="connsiteY4" fmla="*/ 50006 h 121443"/>
                      <a:gd name="connsiteX0" fmla="*/ 30217 w 92490"/>
                      <a:gd name="connsiteY0" fmla="*/ 50006 h 121443"/>
                      <a:gd name="connsiteX1" fmla="*/ 34979 w 92490"/>
                      <a:gd name="connsiteY1" fmla="*/ 121443 h 121443"/>
                      <a:gd name="connsiteX2" fmla="*/ 92129 w 92490"/>
                      <a:gd name="connsiteY2" fmla="*/ 45243 h 121443"/>
                      <a:gd name="connsiteX3" fmla="*/ 37360 w 92490"/>
                      <a:gd name="connsiteY3" fmla="*/ 0 h 121443"/>
                      <a:gd name="connsiteX4" fmla="*/ 30217 w 92490"/>
                      <a:gd name="connsiteY4" fmla="*/ 50006 h 121443"/>
                      <a:gd name="connsiteX0" fmla="*/ 30217 w 80781"/>
                      <a:gd name="connsiteY0" fmla="*/ 50006 h 121443"/>
                      <a:gd name="connsiteX1" fmla="*/ 34979 w 80781"/>
                      <a:gd name="connsiteY1" fmla="*/ 121443 h 121443"/>
                      <a:gd name="connsiteX2" fmla="*/ 80222 w 80781"/>
                      <a:gd name="connsiteY2" fmla="*/ 52387 h 121443"/>
                      <a:gd name="connsiteX3" fmla="*/ 37360 w 80781"/>
                      <a:gd name="connsiteY3" fmla="*/ 0 h 121443"/>
                      <a:gd name="connsiteX4" fmla="*/ 30217 w 80781"/>
                      <a:gd name="connsiteY4" fmla="*/ 50006 h 121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81" h="121443">
                        <a:moveTo>
                          <a:pt x="30217" y="50006"/>
                        </a:moveTo>
                        <a:lnTo>
                          <a:pt x="34979" y="121443"/>
                        </a:lnTo>
                        <a:lnTo>
                          <a:pt x="80222" y="52387"/>
                        </a:lnTo>
                        <a:cubicBezTo>
                          <a:pt x="84191" y="29368"/>
                          <a:pt x="66729" y="1588"/>
                          <a:pt x="37360" y="0"/>
                        </a:cubicBezTo>
                        <a:cubicBezTo>
                          <a:pt x="-43602" y="21431"/>
                          <a:pt x="32598" y="33337"/>
                          <a:pt x="30217" y="50006"/>
                        </a:cubicBezTo>
                        <a:close/>
                      </a:path>
                    </a:pathLst>
                  </a:custGeom>
                  <a:solidFill>
                    <a:srgbClr val="366FA8"/>
                  </a:solidFill>
                  <a:ln w="12700" cap="flat" cmpd="sng" algn="ctr">
                    <a:no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900" b="1" i="0" u="none" strike="noStrike" kern="0" cap="none" spc="0" normalizeH="0" baseline="0" noProof="0" dirty="0">
                      <a:ln>
                        <a:noFill/>
                      </a:ln>
                      <a:solidFill>
                        <a:prstClr val="black"/>
                      </a:solidFill>
                      <a:effectLst/>
                      <a:uLnTx/>
                      <a:uFillTx/>
                      <a:latin typeface="Segoe UI Light"/>
                      <a:ea typeface="+mn-ea"/>
                      <a:cs typeface="+mn-cs"/>
                    </a:endParaRPr>
                  </a:p>
                </p:txBody>
              </p:sp>
              <p:sp>
                <p:nvSpPr>
                  <p:cNvPr id="183" name="Rechthoek: afgeronde hoeken 182">
                    <a:extLst>
                      <a:ext uri="{FF2B5EF4-FFF2-40B4-BE49-F238E27FC236}">
                        <a16:creationId xmlns:a16="http://schemas.microsoft.com/office/drawing/2014/main" id="{0C810789-6960-4E5B-0D2C-12BD6FC6E7C6}"/>
                      </a:ext>
                    </a:extLst>
                  </p:cNvPr>
                  <p:cNvSpPr/>
                  <p:nvPr userDrawn="1"/>
                </p:nvSpPr>
                <p:spPr>
                  <a:xfrm rot="2903873">
                    <a:off x="-887744" y="3085651"/>
                    <a:ext cx="99751" cy="122903"/>
                  </a:xfrm>
                  <a:prstGeom prst="roundRect">
                    <a:avLst>
                      <a:gd name="adj" fmla="val 2911"/>
                    </a:avLst>
                  </a:prstGeom>
                  <a:solidFill>
                    <a:sysClr val="window" lastClr="FFFFFF"/>
                  </a:solidFill>
                  <a:ln w="12700" cap="flat" cmpd="sng" algn="ctr">
                    <a:solidFill>
                      <a:srgbClr val="818181"/>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90000"/>
                      </a:lnSpc>
                      <a:spcBef>
                        <a:spcPts val="600"/>
                      </a:spcBef>
                      <a:spcAft>
                        <a:spcPts val="60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4" name="Vrije vorm: vorm 183">
                    <a:extLst>
                      <a:ext uri="{FF2B5EF4-FFF2-40B4-BE49-F238E27FC236}">
                        <a16:creationId xmlns:a16="http://schemas.microsoft.com/office/drawing/2014/main" id="{526D1CD2-0DC9-BD93-6163-ED02CDE0221C}"/>
                      </a:ext>
                    </a:extLst>
                  </p:cNvPr>
                  <p:cNvSpPr/>
                  <p:nvPr userDrawn="1"/>
                </p:nvSpPr>
                <p:spPr>
                  <a:xfrm>
                    <a:off x="-894646" y="3037554"/>
                    <a:ext cx="64753" cy="85767"/>
                  </a:xfrm>
                  <a:custGeom>
                    <a:avLst/>
                    <a:gdLst>
                      <a:gd name="connsiteX0" fmla="*/ 0 w 52388"/>
                      <a:gd name="connsiteY0" fmla="*/ 76203 h 76203"/>
                      <a:gd name="connsiteX1" fmla="*/ 26194 w 52388"/>
                      <a:gd name="connsiteY1" fmla="*/ 3 h 76203"/>
                      <a:gd name="connsiteX2" fmla="*/ 52388 w 52388"/>
                      <a:gd name="connsiteY2" fmla="*/ 73822 h 76203"/>
                      <a:gd name="connsiteX0" fmla="*/ 0 w 52388"/>
                      <a:gd name="connsiteY0" fmla="*/ 76203 h 76203"/>
                      <a:gd name="connsiteX1" fmla="*/ 26194 w 52388"/>
                      <a:gd name="connsiteY1" fmla="*/ 3 h 76203"/>
                      <a:gd name="connsiteX2" fmla="*/ 52388 w 52388"/>
                      <a:gd name="connsiteY2" fmla="*/ 73822 h 76203"/>
                      <a:gd name="connsiteX0" fmla="*/ 0 w 46443"/>
                      <a:gd name="connsiteY0" fmla="*/ 78387 h 78387"/>
                      <a:gd name="connsiteX1" fmla="*/ 20249 w 46443"/>
                      <a:gd name="connsiteY1" fmla="*/ 11 h 78387"/>
                      <a:gd name="connsiteX2" fmla="*/ 46443 w 46443"/>
                      <a:gd name="connsiteY2" fmla="*/ 73830 h 78387"/>
                      <a:gd name="connsiteX0" fmla="*/ 135 w 46578"/>
                      <a:gd name="connsiteY0" fmla="*/ 78387 h 78387"/>
                      <a:gd name="connsiteX1" fmla="*/ 20384 w 46578"/>
                      <a:gd name="connsiteY1" fmla="*/ 11 h 78387"/>
                      <a:gd name="connsiteX2" fmla="*/ 46578 w 46578"/>
                      <a:gd name="connsiteY2" fmla="*/ 73830 h 78387"/>
                      <a:gd name="connsiteX0" fmla="*/ 295 w 46738"/>
                      <a:gd name="connsiteY0" fmla="*/ 78387 h 78387"/>
                      <a:gd name="connsiteX1" fmla="*/ 20544 w 46738"/>
                      <a:gd name="connsiteY1" fmla="*/ 11 h 78387"/>
                      <a:gd name="connsiteX2" fmla="*/ 46738 w 46738"/>
                      <a:gd name="connsiteY2" fmla="*/ 73830 h 78387"/>
                      <a:gd name="connsiteX0" fmla="*/ 127 w 39137"/>
                      <a:gd name="connsiteY0" fmla="*/ 78452 h 78452"/>
                      <a:gd name="connsiteX1" fmla="*/ 20376 w 39137"/>
                      <a:gd name="connsiteY1" fmla="*/ 76 h 78452"/>
                      <a:gd name="connsiteX2" fmla="*/ 39137 w 39137"/>
                      <a:gd name="connsiteY2" fmla="*/ 67366 h 78452"/>
                      <a:gd name="connsiteX0" fmla="*/ 127 w 39933"/>
                      <a:gd name="connsiteY0" fmla="*/ 78470 h 78470"/>
                      <a:gd name="connsiteX1" fmla="*/ 20376 w 39933"/>
                      <a:gd name="connsiteY1" fmla="*/ 94 h 78470"/>
                      <a:gd name="connsiteX2" fmla="*/ 39137 w 39933"/>
                      <a:gd name="connsiteY2" fmla="*/ 67384 h 78470"/>
                      <a:gd name="connsiteX0" fmla="*/ 219 w 40422"/>
                      <a:gd name="connsiteY0" fmla="*/ 78381 h 78381"/>
                      <a:gd name="connsiteX1" fmla="*/ 20468 w 40422"/>
                      <a:gd name="connsiteY1" fmla="*/ 5 h 78381"/>
                      <a:gd name="connsiteX2" fmla="*/ 39229 w 40422"/>
                      <a:gd name="connsiteY2" fmla="*/ 67295 h 78381"/>
                    </a:gdLst>
                    <a:ahLst/>
                    <a:cxnLst>
                      <a:cxn ang="0">
                        <a:pos x="connsiteX0" y="connsiteY0"/>
                      </a:cxn>
                      <a:cxn ang="0">
                        <a:pos x="connsiteX1" y="connsiteY1"/>
                      </a:cxn>
                      <a:cxn ang="0">
                        <a:pos x="connsiteX2" y="connsiteY2"/>
                      </a:cxn>
                    </a:cxnLst>
                    <a:rect l="l" t="t" r="r" b="b"/>
                    <a:pathLst>
                      <a:path w="40422" h="78381">
                        <a:moveTo>
                          <a:pt x="219" y="78381"/>
                        </a:moveTo>
                        <a:cubicBezTo>
                          <a:pt x="-1454" y="18717"/>
                          <a:pt x="6534" y="-324"/>
                          <a:pt x="20468" y="5"/>
                        </a:cubicBezTo>
                        <a:cubicBezTo>
                          <a:pt x="34402" y="334"/>
                          <a:pt x="43874" y="23658"/>
                          <a:pt x="39229" y="67295"/>
                        </a:cubicBezTo>
                      </a:path>
                    </a:pathLst>
                  </a:custGeom>
                  <a:noFill/>
                  <a:ln w="12700" cap="flat" cmpd="sng" algn="ctr">
                    <a:solidFill>
                      <a:srgbClr val="818181"/>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90000"/>
                      </a:lnSpc>
                      <a:spcBef>
                        <a:spcPts val="600"/>
                      </a:spcBef>
                      <a:spcAft>
                        <a:spcPts val="60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75" name="Gelijkbenige driehoek 174">
                  <a:extLst>
                    <a:ext uri="{FF2B5EF4-FFF2-40B4-BE49-F238E27FC236}">
                      <a16:creationId xmlns:a16="http://schemas.microsoft.com/office/drawing/2014/main" id="{E3BE4A10-030B-BC94-523E-CB9FDAAFBE83}"/>
                    </a:ext>
                  </a:extLst>
                </p:cNvPr>
                <p:cNvSpPr/>
                <p:nvPr userDrawn="1"/>
              </p:nvSpPr>
              <p:spPr>
                <a:xfrm rot="10800000">
                  <a:off x="-2528907" y="2540201"/>
                  <a:ext cx="94890" cy="50291"/>
                </a:xfrm>
                <a:prstGeom prst="triangle">
                  <a:avLst/>
                </a:prstGeom>
                <a:solidFill>
                  <a:sysClr val="windowText" lastClr="000000"/>
                </a:solidFill>
                <a:ln w="12700" cap="flat" cmpd="sng" algn="ctr">
                  <a:no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sp>
              <p:nvSpPr>
                <p:cNvPr id="176" name="Tekstvak 175">
                  <a:extLst>
                    <a:ext uri="{FF2B5EF4-FFF2-40B4-BE49-F238E27FC236}">
                      <a16:creationId xmlns:a16="http://schemas.microsoft.com/office/drawing/2014/main" id="{1BF69A9F-DE49-FF46-10ED-8EE31250E930}"/>
                    </a:ext>
                  </a:extLst>
                </p:cNvPr>
                <p:cNvSpPr txBox="1"/>
                <p:nvPr userDrawn="1"/>
              </p:nvSpPr>
              <p:spPr>
                <a:xfrm>
                  <a:off x="-3083201" y="2750275"/>
                  <a:ext cx="635803"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Borders</a:t>
                  </a:r>
                </a:p>
              </p:txBody>
            </p:sp>
            <p:sp>
              <p:nvSpPr>
                <p:cNvPr id="177" name="Gelijkbenige driehoek 176">
                  <a:extLst>
                    <a:ext uri="{FF2B5EF4-FFF2-40B4-BE49-F238E27FC236}">
                      <a16:creationId xmlns:a16="http://schemas.microsoft.com/office/drawing/2014/main" id="{FE1E0A20-30AF-B57A-FFCF-8ACB20370163}"/>
                    </a:ext>
                  </a:extLst>
                </p:cNvPr>
                <p:cNvSpPr/>
                <p:nvPr userDrawn="1"/>
              </p:nvSpPr>
              <p:spPr>
                <a:xfrm rot="10800000">
                  <a:off x="-2528907" y="2796474"/>
                  <a:ext cx="94890" cy="50291"/>
                </a:xfrm>
                <a:prstGeom prst="triangle">
                  <a:avLst/>
                </a:prstGeom>
                <a:solidFill>
                  <a:sysClr val="windowText" lastClr="000000"/>
                </a:solidFill>
                <a:ln w="12700" cap="flat" cmpd="sng" algn="ctr">
                  <a:no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grpSp>
              <p:nvGrpSpPr>
                <p:cNvPr id="178" name="Groep 177">
                  <a:extLst>
                    <a:ext uri="{FF2B5EF4-FFF2-40B4-BE49-F238E27FC236}">
                      <a16:creationId xmlns:a16="http://schemas.microsoft.com/office/drawing/2014/main" id="{4807C027-F45E-0F4C-579A-BD30E28B06AE}"/>
                    </a:ext>
                  </a:extLst>
                </p:cNvPr>
                <p:cNvGrpSpPr/>
                <p:nvPr userDrawn="1"/>
              </p:nvGrpSpPr>
              <p:grpSpPr>
                <a:xfrm>
                  <a:off x="-3250409" y="2732592"/>
                  <a:ext cx="164055" cy="164055"/>
                  <a:chOff x="-3258612" y="2724389"/>
                  <a:chExt cx="180460" cy="180460"/>
                </a:xfrm>
              </p:grpSpPr>
              <p:sp>
                <p:nvSpPr>
                  <p:cNvPr id="179" name="Rechthoek 178">
                    <a:extLst>
                      <a:ext uri="{FF2B5EF4-FFF2-40B4-BE49-F238E27FC236}">
                        <a16:creationId xmlns:a16="http://schemas.microsoft.com/office/drawing/2014/main" id="{57866BE7-3E29-7C20-1E92-DD98FD28B173}"/>
                      </a:ext>
                    </a:extLst>
                  </p:cNvPr>
                  <p:cNvSpPr/>
                  <p:nvPr userDrawn="1"/>
                </p:nvSpPr>
                <p:spPr>
                  <a:xfrm>
                    <a:off x="-3258612" y="2724389"/>
                    <a:ext cx="180460" cy="180460"/>
                  </a:xfrm>
                  <a:prstGeom prst="rect">
                    <a:avLst/>
                  </a:prstGeom>
                  <a:noFill/>
                  <a:ln>
                    <a:solidFill>
                      <a:srgbClr val="81818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dirty="0">
                      <a:latin typeface="+mj-lt"/>
                    </a:endParaRPr>
                  </a:p>
                </p:txBody>
              </p:sp>
              <p:cxnSp>
                <p:nvCxnSpPr>
                  <p:cNvPr id="180" name="Rechte verbindingslijn 179">
                    <a:extLst>
                      <a:ext uri="{FF2B5EF4-FFF2-40B4-BE49-F238E27FC236}">
                        <a16:creationId xmlns:a16="http://schemas.microsoft.com/office/drawing/2014/main" id="{3F5FB1A8-7F24-2B17-06F9-10676C9BF61D}"/>
                      </a:ext>
                    </a:extLst>
                  </p:cNvPr>
                  <p:cNvCxnSpPr>
                    <a:stCxn id="179" idx="0"/>
                    <a:endCxn id="179" idx="2"/>
                  </p:cNvCxnSpPr>
                  <p:nvPr userDrawn="1"/>
                </p:nvCxnSpPr>
                <p:spPr>
                  <a:xfrm>
                    <a:off x="-3168382" y="2724389"/>
                    <a:ext cx="0" cy="180460"/>
                  </a:xfrm>
                  <a:prstGeom prst="line">
                    <a:avLst/>
                  </a:prstGeom>
                  <a:noFill/>
                  <a:ln>
                    <a:solidFill>
                      <a:srgbClr val="818181"/>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181" name="Rechte verbindingslijn 180">
                    <a:extLst>
                      <a:ext uri="{FF2B5EF4-FFF2-40B4-BE49-F238E27FC236}">
                        <a16:creationId xmlns:a16="http://schemas.microsoft.com/office/drawing/2014/main" id="{C24124A8-3D48-9E3E-8044-A8D4211C9190}"/>
                      </a:ext>
                    </a:extLst>
                  </p:cNvPr>
                  <p:cNvCxnSpPr>
                    <a:stCxn id="179" idx="1"/>
                    <a:endCxn id="179" idx="3"/>
                  </p:cNvCxnSpPr>
                  <p:nvPr userDrawn="1"/>
                </p:nvCxnSpPr>
                <p:spPr>
                  <a:xfrm>
                    <a:off x="-3258612" y="2814619"/>
                    <a:ext cx="180460" cy="0"/>
                  </a:xfrm>
                  <a:prstGeom prst="line">
                    <a:avLst/>
                  </a:prstGeom>
                  <a:noFill/>
                  <a:ln>
                    <a:solidFill>
                      <a:srgbClr val="818181"/>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grpSp>
        <p:grpSp>
          <p:nvGrpSpPr>
            <p:cNvPr id="92" name="Groep 91">
              <a:extLst>
                <a:ext uri="{FF2B5EF4-FFF2-40B4-BE49-F238E27FC236}">
                  <a16:creationId xmlns:a16="http://schemas.microsoft.com/office/drawing/2014/main" id="{58C766F2-39B7-A586-16E8-4F06E83E2975}"/>
                </a:ext>
              </a:extLst>
            </p:cNvPr>
            <p:cNvGrpSpPr/>
            <p:nvPr userDrawn="1"/>
          </p:nvGrpSpPr>
          <p:grpSpPr>
            <a:xfrm>
              <a:off x="-3786437" y="3410167"/>
              <a:ext cx="3693386" cy="3283188"/>
              <a:chOff x="-3786437" y="3410167"/>
              <a:chExt cx="3693386" cy="3283188"/>
            </a:xfrm>
          </p:grpSpPr>
          <p:sp>
            <p:nvSpPr>
              <p:cNvPr id="93" name="Rechthoek 92">
                <a:extLst>
                  <a:ext uri="{FF2B5EF4-FFF2-40B4-BE49-F238E27FC236}">
                    <a16:creationId xmlns:a16="http://schemas.microsoft.com/office/drawing/2014/main" id="{54C9DF43-A8F7-AD51-F364-B4F0AF192527}"/>
                  </a:ext>
                </a:extLst>
              </p:cNvPr>
              <p:cNvSpPr/>
              <p:nvPr userDrawn="1"/>
            </p:nvSpPr>
            <p:spPr>
              <a:xfrm>
                <a:off x="-3786165" y="3410167"/>
                <a:ext cx="3593091" cy="2641383"/>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tx2"/>
                    </a:solidFill>
                    <a:latin typeface="Calibri" panose="020F0502020204030204" pitchFamily="34" charset="0"/>
                    <a:cs typeface="Calibri" panose="020F0502020204030204" pitchFamily="34" charset="0"/>
                  </a:rPr>
                  <a:t>Edit table</a:t>
                </a:r>
              </a:p>
            </p:txBody>
          </p:sp>
          <p:sp>
            <p:nvSpPr>
              <p:cNvPr id="94" name="Ovaal 93">
                <a:extLst>
                  <a:ext uri="{FF2B5EF4-FFF2-40B4-BE49-F238E27FC236}">
                    <a16:creationId xmlns:a16="http://schemas.microsoft.com/office/drawing/2014/main" id="{E293FB3E-2084-1F00-A03F-52C2C1466EDD}"/>
                  </a:ext>
                </a:extLst>
              </p:cNvPr>
              <p:cNvSpPr/>
              <p:nvPr userDrawn="1"/>
            </p:nvSpPr>
            <p:spPr>
              <a:xfrm>
                <a:off x="-3603587" y="3874766"/>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95" name="Rechthoek 94">
                <a:extLst>
                  <a:ext uri="{FF2B5EF4-FFF2-40B4-BE49-F238E27FC236}">
                    <a16:creationId xmlns:a16="http://schemas.microsoft.com/office/drawing/2014/main" id="{FAE9BE32-F7AF-1F2A-B0AE-D1258F28E1F1}"/>
                  </a:ext>
                </a:extLst>
              </p:cNvPr>
              <p:cNvSpPr/>
              <p:nvPr userDrawn="1"/>
            </p:nvSpPr>
            <p:spPr>
              <a:xfrm>
                <a:off x="-3319416" y="3874767"/>
                <a:ext cx="3008779"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preferred number of rows and/or columns of the table and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‘Layout’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96" name="Rechthoek 95">
                <a:extLst>
                  <a:ext uri="{FF2B5EF4-FFF2-40B4-BE49-F238E27FC236}">
                    <a16:creationId xmlns:a16="http://schemas.microsoft.com/office/drawing/2014/main" id="{71540E46-516A-3888-E785-267169A26259}"/>
                  </a:ext>
                </a:extLst>
              </p:cNvPr>
              <p:cNvSpPr/>
              <p:nvPr userDrawn="1"/>
            </p:nvSpPr>
            <p:spPr>
              <a:xfrm>
                <a:off x="-3786437" y="5865355"/>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grpSp>
            <p:nvGrpSpPr>
              <p:cNvPr id="97" name="ICOON_info">
                <a:extLst>
                  <a:ext uri="{FF2B5EF4-FFF2-40B4-BE49-F238E27FC236}">
                    <a16:creationId xmlns:a16="http://schemas.microsoft.com/office/drawing/2014/main" id="{D7FA262D-6DAD-5C9F-F772-C510DBE5ABD3}"/>
                  </a:ext>
                </a:extLst>
              </p:cNvPr>
              <p:cNvGrpSpPr/>
              <p:nvPr userDrawn="1"/>
            </p:nvGrpSpPr>
            <p:grpSpPr>
              <a:xfrm>
                <a:off x="-376736" y="5729337"/>
                <a:ext cx="283685" cy="283685"/>
                <a:chOff x="-510741" y="5913713"/>
                <a:chExt cx="267555" cy="267555"/>
              </a:xfrm>
            </p:grpSpPr>
            <p:sp>
              <p:nvSpPr>
                <p:cNvPr id="161" name="Ovaal 160">
                  <a:extLst>
                    <a:ext uri="{FF2B5EF4-FFF2-40B4-BE49-F238E27FC236}">
                      <a16:creationId xmlns:a16="http://schemas.microsoft.com/office/drawing/2014/main" id="{C8921386-E854-2960-226F-698ED1196897}"/>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162" name="Graphic 163" descr="Informatie">
                  <a:extLst>
                    <a:ext uri="{FF2B5EF4-FFF2-40B4-BE49-F238E27FC236}">
                      <a16:creationId xmlns:a16="http://schemas.microsoft.com/office/drawing/2014/main" id="{C37DD69A-0C19-071A-A689-A480350A3EBA}"/>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98" name="Groep 97">
                <a:extLst>
                  <a:ext uri="{FF2B5EF4-FFF2-40B4-BE49-F238E27FC236}">
                    <a16:creationId xmlns:a16="http://schemas.microsoft.com/office/drawing/2014/main" id="{B3BD4164-4F23-0B44-A18D-F9AC4A6978B8}"/>
                  </a:ext>
                </a:extLst>
              </p:cNvPr>
              <p:cNvGrpSpPr/>
              <p:nvPr userDrawn="1"/>
            </p:nvGrpSpPr>
            <p:grpSpPr>
              <a:xfrm>
                <a:off x="-938434" y="6002732"/>
                <a:ext cx="627798" cy="576693"/>
                <a:chOff x="-938434" y="4570310"/>
                <a:chExt cx="627798" cy="576693"/>
              </a:xfrm>
            </p:grpSpPr>
            <p:grpSp>
              <p:nvGrpSpPr>
                <p:cNvPr id="156" name="Inspireren">
                  <a:extLst>
                    <a:ext uri="{FF2B5EF4-FFF2-40B4-BE49-F238E27FC236}">
                      <a16:creationId xmlns:a16="http://schemas.microsoft.com/office/drawing/2014/main" id="{634503EF-AEB7-E146-824B-66B6EE8CAFAD}"/>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158" name="Freeform 12">
                    <a:extLst>
                      <a:ext uri="{FF2B5EF4-FFF2-40B4-BE49-F238E27FC236}">
                        <a16:creationId xmlns:a16="http://schemas.microsoft.com/office/drawing/2014/main" id="{2D4FBC92-C8D9-13DB-A0EE-F0D7D0685D7A}"/>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159" name="Freeform 13">
                    <a:extLst>
                      <a:ext uri="{FF2B5EF4-FFF2-40B4-BE49-F238E27FC236}">
                        <a16:creationId xmlns:a16="http://schemas.microsoft.com/office/drawing/2014/main" id="{8040B12F-9800-3A66-DA48-C1A18254241C}"/>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160" name="Freeform 14">
                    <a:extLst>
                      <a:ext uri="{FF2B5EF4-FFF2-40B4-BE49-F238E27FC236}">
                        <a16:creationId xmlns:a16="http://schemas.microsoft.com/office/drawing/2014/main" id="{0C1564A2-F76A-11E1-411D-F35826102400}"/>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grpSp>
            <p:sp>
              <p:nvSpPr>
                <p:cNvPr id="157" name="Tekstvak 156">
                  <a:extLst>
                    <a:ext uri="{FF2B5EF4-FFF2-40B4-BE49-F238E27FC236}">
                      <a16:creationId xmlns:a16="http://schemas.microsoft.com/office/drawing/2014/main" id="{A291F0E9-9ADA-AB75-289D-7AD6A868A0CF}"/>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sp>
            <p:nvSpPr>
              <p:cNvPr id="99" name="Ovaal 98">
                <a:extLst>
                  <a:ext uri="{FF2B5EF4-FFF2-40B4-BE49-F238E27FC236}">
                    <a16:creationId xmlns:a16="http://schemas.microsoft.com/office/drawing/2014/main" id="{FEA5E7A2-4249-BC43-3400-9B5ABE2B4382}"/>
                  </a:ext>
                </a:extLst>
              </p:cNvPr>
              <p:cNvSpPr/>
              <p:nvPr userDrawn="1"/>
            </p:nvSpPr>
            <p:spPr>
              <a:xfrm>
                <a:off x="-3603587" y="4396122"/>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00" name="Rechthoek 99">
                <a:extLst>
                  <a:ext uri="{FF2B5EF4-FFF2-40B4-BE49-F238E27FC236}">
                    <a16:creationId xmlns:a16="http://schemas.microsoft.com/office/drawing/2014/main" id="{1649B9BE-D9F5-5723-3E0D-45C2E59141AD}"/>
                  </a:ext>
                </a:extLst>
              </p:cNvPr>
              <p:cNvSpPr/>
              <p:nvPr userDrawn="1"/>
            </p:nvSpPr>
            <p:spPr>
              <a:xfrm>
                <a:off x="-3319415" y="4396123"/>
                <a:ext cx="2944682" cy="495917"/>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the section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‘Rows and columns’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you can delete or add rows and columns. Choose from the variety of options:</a:t>
                </a:r>
              </a:p>
            </p:txBody>
          </p:sp>
          <p:grpSp>
            <p:nvGrpSpPr>
              <p:cNvPr id="101" name="Groep 100">
                <a:extLst>
                  <a:ext uri="{FF2B5EF4-FFF2-40B4-BE49-F238E27FC236}">
                    <a16:creationId xmlns:a16="http://schemas.microsoft.com/office/drawing/2014/main" id="{346C7419-796F-93D9-C9F5-609E7C24B480}"/>
                  </a:ext>
                </a:extLst>
              </p:cNvPr>
              <p:cNvGrpSpPr/>
              <p:nvPr userDrawn="1"/>
            </p:nvGrpSpPr>
            <p:grpSpPr>
              <a:xfrm>
                <a:off x="-3415313" y="4996916"/>
                <a:ext cx="3013682" cy="673634"/>
                <a:chOff x="-3415313" y="4996916"/>
                <a:chExt cx="3013682" cy="673634"/>
              </a:xfrm>
            </p:grpSpPr>
            <p:grpSp>
              <p:nvGrpSpPr>
                <p:cNvPr id="102" name="Groep 101">
                  <a:extLst>
                    <a:ext uri="{FF2B5EF4-FFF2-40B4-BE49-F238E27FC236}">
                      <a16:creationId xmlns:a16="http://schemas.microsoft.com/office/drawing/2014/main" id="{D1A1822D-99BE-7B49-1DC7-FB5A0D609BE1}"/>
                    </a:ext>
                  </a:extLst>
                </p:cNvPr>
                <p:cNvGrpSpPr/>
                <p:nvPr userDrawn="1"/>
              </p:nvGrpSpPr>
              <p:grpSpPr>
                <a:xfrm>
                  <a:off x="-3415313" y="5041534"/>
                  <a:ext cx="761481" cy="529523"/>
                  <a:chOff x="-3492543" y="5041534"/>
                  <a:chExt cx="761481" cy="529523"/>
                </a:xfrm>
              </p:grpSpPr>
              <p:grpSp>
                <p:nvGrpSpPr>
                  <p:cNvPr id="147" name="Groep 146">
                    <a:extLst>
                      <a:ext uri="{FF2B5EF4-FFF2-40B4-BE49-F238E27FC236}">
                        <a16:creationId xmlns:a16="http://schemas.microsoft.com/office/drawing/2014/main" id="{13E3F634-B42D-6BED-727D-C65508666288}"/>
                      </a:ext>
                    </a:extLst>
                  </p:cNvPr>
                  <p:cNvGrpSpPr/>
                  <p:nvPr userDrawn="1"/>
                </p:nvGrpSpPr>
                <p:grpSpPr>
                  <a:xfrm>
                    <a:off x="-3307743" y="5041534"/>
                    <a:ext cx="485596" cy="437045"/>
                    <a:chOff x="-3307743" y="4999319"/>
                    <a:chExt cx="644991" cy="580504"/>
                  </a:xfrm>
                </p:grpSpPr>
                <p:grpSp>
                  <p:nvGrpSpPr>
                    <p:cNvPr id="149" name="Groep 148">
                      <a:extLst>
                        <a:ext uri="{FF2B5EF4-FFF2-40B4-BE49-F238E27FC236}">
                          <a16:creationId xmlns:a16="http://schemas.microsoft.com/office/drawing/2014/main" id="{EF7166A0-D2A4-88D8-B605-67DC3F938AB6}"/>
                        </a:ext>
                      </a:extLst>
                    </p:cNvPr>
                    <p:cNvGrpSpPr/>
                    <p:nvPr userDrawn="1"/>
                  </p:nvGrpSpPr>
                  <p:grpSpPr>
                    <a:xfrm>
                      <a:off x="-3307743" y="4999319"/>
                      <a:ext cx="516835" cy="439373"/>
                      <a:chOff x="-3307743" y="4999319"/>
                      <a:chExt cx="516835" cy="439373"/>
                    </a:xfrm>
                  </p:grpSpPr>
                  <p:cxnSp>
                    <p:nvCxnSpPr>
                      <p:cNvPr id="151" name="Rechte verbindingslijn 150">
                        <a:extLst>
                          <a:ext uri="{FF2B5EF4-FFF2-40B4-BE49-F238E27FC236}">
                            <a16:creationId xmlns:a16="http://schemas.microsoft.com/office/drawing/2014/main" id="{F6D88044-CD23-FD6A-64BA-16F197C0C530}"/>
                          </a:ext>
                        </a:extLst>
                      </p:cNvPr>
                      <p:cNvCxnSpPr>
                        <a:cxnSpLocks/>
                      </p:cNvCxnSpPr>
                      <p:nvPr userDrawn="1"/>
                    </p:nvCxnSpPr>
                    <p:spPr>
                      <a:xfrm>
                        <a:off x="-3307743" y="5141843"/>
                        <a:ext cx="51683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52" name="Rechte verbindingslijn 151">
                        <a:extLst>
                          <a:ext uri="{FF2B5EF4-FFF2-40B4-BE49-F238E27FC236}">
                            <a16:creationId xmlns:a16="http://schemas.microsoft.com/office/drawing/2014/main" id="{B6835E6F-AC1C-1992-A480-A345EDF92E86}"/>
                          </a:ext>
                        </a:extLst>
                      </p:cNvPr>
                      <p:cNvCxnSpPr>
                        <a:cxnSpLocks/>
                      </p:cNvCxnSpPr>
                      <p:nvPr userDrawn="1"/>
                    </p:nvCxnSpPr>
                    <p:spPr>
                      <a:xfrm>
                        <a:off x="-3307743" y="5290267"/>
                        <a:ext cx="51683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53" name="Rechte verbindingslijn 152">
                        <a:extLst>
                          <a:ext uri="{FF2B5EF4-FFF2-40B4-BE49-F238E27FC236}">
                            <a16:creationId xmlns:a16="http://schemas.microsoft.com/office/drawing/2014/main" id="{F0EB5282-9F53-0652-CCD3-C519AAB37915}"/>
                          </a:ext>
                        </a:extLst>
                      </p:cNvPr>
                      <p:cNvCxnSpPr>
                        <a:cxnSpLocks/>
                      </p:cNvCxnSpPr>
                      <p:nvPr userDrawn="1"/>
                    </p:nvCxnSpPr>
                    <p:spPr>
                      <a:xfrm flipH="1">
                        <a:off x="-2969743" y="4999319"/>
                        <a:ext cx="1394" cy="439373"/>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54" name="Rechte verbindingslijn 153">
                        <a:extLst>
                          <a:ext uri="{FF2B5EF4-FFF2-40B4-BE49-F238E27FC236}">
                            <a16:creationId xmlns:a16="http://schemas.microsoft.com/office/drawing/2014/main" id="{EBFE39D2-10E4-2296-5954-070D0644B1E1}"/>
                          </a:ext>
                        </a:extLst>
                      </p:cNvPr>
                      <p:cNvCxnSpPr>
                        <a:cxnSpLocks/>
                      </p:cNvCxnSpPr>
                      <p:nvPr userDrawn="1"/>
                    </p:nvCxnSpPr>
                    <p:spPr>
                      <a:xfrm flipH="1">
                        <a:off x="-3142021" y="4999319"/>
                        <a:ext cx="1394" cy="439373"/>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sp>
                    <p:nvSpPr>
                      <p:cNvPr id="155" name="Rechthoek 154">
                        <a:extLst>
                          <a:ext uri="{FF2B5EF4-FFF2-40B4-BE49-F238E27FC236}">
                            <a16:creationId xmlns:a16="http://schemas.microsoft.com/office/drawing/2014/main" id="{3DEB5E0B-D7BA-D5FB-388A-A8A208732DC1}"/>
                          </a:ext>
                        </a:extLst>
                      </p:cNvPr>
                      <p:cNvSpPr/>
                      <p:nvPr userDrawn="1"/>
                    </p:nvSpPr>
                    <p:spPr>
                      <a:xfrm>
                        <a:off x="-3304719" y="4999319"/>
                        <a:ext cx="513811" cy="439373"/>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2400" dirty="0">
                          <a:solidFill>
                            <a:schemeClr val="accent1"/>
                          </a:solidFill>
                          <a:latin typeface="Calibri" panose="020F0502020204030204" pitchFamily="34" charset="0"/>
                          <a:cs typeface="Calibri" panose="020F0502020204030204" pitchFamily="34" charset="0"/>
                        </a:endParaRPr>
                      </a:p>
                    </p:txBody>
                  </p:sp>
                </p:grpSp>
                <p:sp>
                  <p:nvSpPr>
                    <p:cNvPr id="150" name="Vrije vorm: vorm 149">
                      <a:extLst>
                        <a:ext uri="{FF2B5EF4-FFF2-40B4-BE49-F238E27FC236}">
                          <a16:creationId xmlns:a16="http://schemas.microsoft.com/office/drawing/2014/main" id="{D9259625-A864-13F7-BBA6-C338470E80EC}"/>
                        </a:ext>
                      </a:extLst>
                    </p:cNvPr>
                    <p:cNvSpPr/>
                    <p:nvPr userDrawn="1"/>
                  </p:nvSpPr>
                  <p:spPr>
                    <a:xfrm rot="2700000">
                      <a:off x="-3022752" y="5219823"/>
                      <a:ext cx="360000" cy="360000"/>
                    </a:xfrm>
                    <a:custGeom>
                      <a:avLst/>
                      <a:gdLst>
                        <a:gd name="connsiteX0" fmla="*/ 7908 w 360000"/>
                        <a:gd name="connsiteY0" fmla="*/ 160908 h 360000"/>
                        <a:gd name="connsiteX1" fmla="*/ 27000 w 360000"/>
                        <a:gd name="connsiteY1" fmla="*/ 153000 h 360000"/>
                        <a:gd name="connsiteX2" fmla="*/ 153000 w 360000"/>
                        <a:gd name="connsiteY2" fmla="*/ 153000 h 360000"/>
                        <a:gd name="connsiteX3" fmla="*/ 153000 w 360000"/>
                        <a:gd name="connsiteY3" fmla="*/ 27000 h 360000"/>
                        <a:gd name="connsiteX4" fmla="*/ 180000 w 360000"/>
                        <a:gd name="connsiteY4" fmla="*/ 0 h 360000"/>
                        <a:gd name="connsiteX5" fmla="*/ 207000 w 360000"/>
                        <a:gd name="connsiteY5" fmla="*/ 27000 h 360000"/>
                        <a:gd name="connsiteX6" fmla="*/ 207000 w 360000"/>
                        <a:gd name="connsiteY6" fmla="*/ 153000 h 360000"/>
                        <a:gd name="connsiteX7" fmla="*/ 333000 w 360000"/>
                        <a:gd name="connsiteY7" fmla="*/ 153000 h 360000"/>
                        <a:gd name="connsiteX8" fmla="*/ 360000 w 360000"/>
                        <a:gd name="connsiteY8" fmla="*/ 180000 h 360000"/>
                        <a:gd name="connsiteX9" fmla="*/ 333000 w 360000"/>
                        <a:gd name="connsiteY9" fmla="*/ 207000 h 360000"/>
                        <a:gd name="connsiteX10" fmla="*/ 207000 w 360000"/>
                        <a:gd name="connsiteY10" fmla="*/ 207000 h 360000"/>
                        <a:gd name="connsiteX11" fmla="*/ 207000 w 360000"/>
                        <a:gd name="connsiteY11" fmla="*/ 333000 h 360000"/>
                        <a:gd name="connsiteX12" fmla="*/ 180000 w 360000"/>
                        <a:gd name="connsiteY12" fmla="*/ 360000 h 360000"/>
                        <a:gd name="connsiteX13" fmla="*/ 153000 w 360000"/>
                        <a:gd name="connsiteY13" fmla="*/ 333000 h 360000"/>
                        <a:gd name="connsiteX14" fmla="*/ 153000 w 360000"/>
                        <a:gd name="connsiteY14" fmla="*/ 207000 h 360000"/>
                        <a:gd name="connsiteX15" fmla="*/ 27000 w 360000"/>
                        <a:gd name="connsiteY15" fmla="*/ 207000 h 360000"/>
                        <a:gd name="connsiteX16" fmla="*/ 0 w 360000"/>
                        <a:gd name="connsiteY16" fmla="*/ 180000 h 360000"/>
                        <a:gd name="connsiteX17" fmla="*/ 7908 w 360000"/>
                        <a:gd name="connsiteY17" fmla="*/ 160908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0000" h="360000">
                          <a:moveTo>
                            <a:pt x="7908" y="160908"/>
                          </a:moveTo>
                          <a:cubicBezTo>
                            <a:pt x="12794" y="156022"/>
                            <a:pt x="19544" y="153000"/>
                            <a:pt x="27000" y="153000"/>
                          </a:cubicBezTo>
                          <a:lnTo>
                            <a:pt x="153000" y="153000"/>
                          </a:lnTo>
                          <a:lnTo>
                            <a:pt x="153000" y="27000"/>
                          </a:lnTo>
                          <a:cubicBezTo>
                            <a:pt x="153000" y="12088"/>
                            <a:pt x="165088" y="0"/>
                            <a:pt x="180000" y="0"/>
                          </a:cubicBezTo>
                          <a:cubicBezTo>
                            <a:pt x="194912" y="0"/>
                            <a:pt x="207000" y="12088"/>
                            <a:pt x="207000" y="27000"/>
                          </a:cubicBezTo>
                          <a:lnTo>
                            <a:pt x="207000" y="153000"/>
                          </a:lnTo>
                          <a:lnTo>
                            <a:pt x="333000" y="153000"/>
                          </a:lnTo>
                          <a:cubicBezTo>
                            <a:pt x="347912" y="153000"/>
                            <a:pt x="360000" y="165088"/>
                            <a:pt x="360000" y="180000"/>
                          </a:cubicBezTo>
                          <a:cubicBezTo>
                            <a:pt x="360000" y="194912"/>
                            <a:pt x="347912" y="207000"/>
                            <a:pt x="333000" y="207000"/>
                          </a:cubicBezTo>
                          <a:lnTo>
                            <a:pt x="207000" y="207000"/>
                          </a:lnTo>
                          <a:lnTo>
                            <a:pt x="207000" y="333000"/>
                          </a:lnTo>
                          <a:cubicBezTo>
                            <a:pt x="207000" y="347912"/>
                            <a:pt x="194912" y="360000"/>
                            <a:pt x="180000" y="360000"/>
                          </a:cubicBezTo>
                          <a:cubicBezTo>
                            <a:pt x="165088" y="360000"/>
                            <a:pt x="153000" y="347912"/>
                            <a:pt x="153000" y="333000"/>
                          </a:cubicBezTo>
                          <a:lnTo>
                            <a:pt x="153000" y="207000"/>
                          </a:lnTo>
                          <a:lnTo>
                            <a:pt x="27000" y="207000"/>
                          </a:lnTo>
                          <a:cubicBezTo>
                            <a:pt x="12088" y="207000"/>
                            <a:pt x="0" y="194912"/>
                            <a:pt x="0" y="180000"/>
                          </a:cubicBezTo>
                          <a:cubicBezTo>
                            <a:pt x="0" y="172544"/>
                            <a:pt x="3022" y="165794"/>
                            <a:pt x="7908" y="160908"/>
                          </a:cubicBezTo>
                          <a:close/>
                        </a:path>
                      </a:pathLst>
                    </a:custGeom>
                    <a:solidFill>
                      <a:srgbClr val="F0615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dirty="0"/>
                    </a:p>
                  </p:txBody>
                </p:sp>
              </p:grpSp>
              <p:sp>
                <p:nvSpPr>
                  <p:cNvPr id="148" name="Tekstvak 147">
                    <a:extLst>
                      <a:ext uri="{FF2B5EF4-FFF2-40B4-BE49-F238E27FC236}">
                        <a16:creationId xmlns:a16="http://schemas.microsoft.com/office/drawing/2014/main" id="{F4EAB755-2E4D-1C5C-42DF-AB3C8F653A66}"/>
                      </a:ext>
                    </a:extLst>
                  </p:cNvPr>
                  <p:cNvSpPr txBox="1"/>
                  <p:nvPr userDrawn="1"/>
                </p:nvSpPr>
                <p:spPr>
                  <a:xfrm>
                    <a:off x="-3492543" y="5440654"/>
                    <a:ext cx="761481" cy="130403"/>
                  </a:xfrm>
                  <a:prstGeom prst="rect">
                    <a:avLst/>
                  </a:prstGeom>
                  <a:noFill/>
                </p:spPr>
                <p:txBody>
                  <a:bodyPr wrap="square" lIns="0" tIns="0" rIns="0" bIns="0" rtlCol="0" anchor="ctr">
                    <a:noAutofit/>
                  </a:bodyPr>
                  <a:lstStyle/>
                  <a:p>
                    <a:pPr marL="0" algn="ctr"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Delete</a:t>
                    </a:r>
                  </a:p>
                </p:txBody>
              </p:sp>
            </p:grpSp>
            <p:grpSp>
              <p:nvGrpSpPr>
                <p:cNvPr id="103" name="Groep 102">
                  <a:extLst>
                    <a:ext uri="{FF2B5EF4-FFF2-40B4-BE49-F238E27FC236}">
                      <a16:creationId xmlns:a16="http://schemas.microsoft.com/office/drawing/2014/main" id="{2631BCAD-0AB1-5211-9D32-AEAC729719EE}"/>
                    </a:ext>
                  </a:extLst>
                </p:cNvPr>
                <p:cNvGrpSpPr/>
                <p:nvPr userDrawn="1"/>
              </p:nvGrpSpPr>
              <p:grpSpPr>
                <a:xfrm>
                  <a:off x="-2582156" y="4996916"/>
                  <a:ext cx="572112" cy="673634"/>
                  <a:chOff x="-2709168" y="4996916"/>
                  <a:chExt cx="572112" cy="673634"/>
                </a:xfrm>
              </p:grpSpPr>
              <p:grpSp>
                <p:nvGrpSpPr>
                  <p:cNvPr id="137" name="Groep 136">
                    <a:extLst>
                      <a:ext uri="{FF2B5EF4-FFF2-40B4-BE49-F238E27FC236}">
                        <a16:creationId xmlns:a16="http://schemas.microsoft.com/office/drawing/2014/main" id="{6ED6BD50-9F55-8C78-468E-DD9C77827C56}"/>
                      </a:ext>
                    </a:extLst>
                  </p:cNvPr>
                  <p:cNvGrpSpPr/>
                  <p:nvPr userDrawn="1"/>
                </p:nvGrpSpPr>
                <p:grpSpPr>
                  <a:xfrm>
                    <a:off x="-2609993" y="4996916"/>
                    <a:ext cx="389111" cy="375410"/>
                    <a:chOff x="-2542178" y="4940055"/>
                    <a:chExt cx="516835" cy="498637"/>
                  </a:xfrm>
                </p:grpSpPr>
                <p:sp>
                  <p:nvSpPr>
                    <p:cNvPr id="139" name="Rechthoek 138">
                      <a:extLst>
                        <a:ext uri="{FF2B5EF4-FFF2-40B4-BE49-F238E27FC236}">
                          <a16:creationId xmlns:a16="http://schemas.microsoft.com/office/drawing/2014/main" id="{355DBC66-EF38-F0C9-C57B-CA4B0B1A8328}"/>
                        </a:ext>
                      </a:extLst>
                    </p:cNvPr>
                    <p:cNvSpPr/>
                    <p:nvPr userDrawn="1"/>
                  </p:nvSpPr>
                  <p:spPr>
                    <a:xfrm>
                      <a:off x="-2538526" y="5145278"/>
                      <a:ext cx="510738" cy="150388"/>
                    </a:xfrm>
                    <a:prstGeom prst="rect">
                      <a:avLst/>
                    </a:prstGeom>
                    <a:solidFill>
                      <a:srgbClr val="C3D6E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dirty="0">
                        <a:latin typeface="+mj-lt"/>
                      </a:endParaRPr>
                    </a:p>
                  </p:txBody>
                </p:sp>
                <p:grpSp>
                  <p:nvGrpSpPr>
                    <p:cNvPr id="140" name="Groep 139">
                      <a:extLst>
                        <a:ext uri="{FF2B5EF4-FFF2-40B4-BE49-F238E27FC236}">
                          <a16:creationId xmlns:a16="http://schemas.microsoft.com/office/drawing/2014/main" id="{9D8736D6-78FF-7636-419A-254B3E911E0D}"/>
                        </a:ext>
                      </a:extLst>
                    </p:cNvPr>
                    <p:cNvGrpSpPr/>
                    <p:nvPr userDrawn="1"/>
                  </p:nvGrpSpPr>
                  <p:grpSpPr>
                    <a:xfrm>
                      <a:off x="-2542178" y="4999319"/>
                      <a:ext cx="516835" cy="439373"/>
                      <a:chOff x="-3307743" y="4999319"/>
                      <a:chExt cx="516835" cy="439373"/>
                    </a:xfrm>
                  </p:grpSpPr>
                  <p:cxnSp>
                    <p:nvCxnSpPr>
                      <p:cNvPr id="142" name="Rechte verbindingslijn 141">
                        <a:extLst>
                          <a:ext uri="{FF2B5EF4-FFF2-40B4-BE49-F238E27FC236}">
                            <a16:creationId xmlns:a16="http://schemas.microsoft.com/office/drawing/2014/main" id="{A0B37BC7-37EA-45EE-C298-FB6B7D7B60FB}"/>
                          </a:ext>
                        </a:extLst>
                      </p:cNvPr>
                      <p:cNvCxnSpPr>
                        <a:cxnSpLocks/>
                      </p:cNvCxnSpPr>
                      <p:nvPr userDrawn="1"/>
                    </p:nvCxnSpPr>
                    <p:spPr>
                      <a:xfrm>
                        <a:off x="-3307743" y="5141843"/>
                        <a:ext cx="51683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43" name="Rechte verbindingslijn 142">
                        <a:extLst>
                          <a:ext uri="{FF2B5EF4-FFF2-40B4-BE49-F238E27FC236}">
                            <a16:creationId xmlns:a16="http://schemas.microsoft.com/office/drawing/2014/main" id="{96F4B0ED-3A1D-A967-076E-399D8E124F73}"/>
                          </a:ext>
                        </a:extLst>
                      </p:cNvPr>
                      <p:cNvCxnSpPr>
                        <a:cxnSpLocks/>
                      </p:cNvCxnSpPr>
                      <p:nvPr userDrawn="1"/>
                    </p:nvCxnSpPr>
                    <p:spPr>
                      <a:xfrm>
                        <a:off x="-3307743" y="5290267"/>
                        <a:ext cx="51683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44" name="Rechte verbindingslijn 143">
                        <a:extLst>
                          <a:ext uri="{FF2B5EF4-FFF2-40B4-BE49-F238E27FC236}">
                            <a16:creationId xmlns:a16="http://schemas.microsoft.com/office/drawing/2014/main" id="{F81142C9-BE02-9788-C728-CC789B573A5E}"/>
                          </a:ext>
                        </a:extLst>
                      </p:cNvPr>
                      <p:cNvCxnSpPr>
                        <a:cxnSpLocks/>
                      </p:cNvCxnSpPr>
                      <p:nvPr userDrawn="1"/>
                    </p:nvCxnSpPr>
                    <p:spPr>
                      <a:xfrm>
                        <a:off x="-2969743" y="5295569"/>
                        <a:ext cx="0" cy="143123"/>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45" name="Rechte verbindingslijn 144">
                        <a:extLst>
                          <a:ext uri="{FF2B5EF4-FFF2-40B4-BE49-F238E27FC236}">
                            <a16:creationId xmlns:a16="http://schemas.microsoft.com/office/drawing/2014/main" id="{185CE49D-662E-98F2-1B3D-F06ACCC851AE}"/>
                          </a:ext>
                        </a:extLst>
                      </p:cNvPr>
                      <p:cNvCxnSpPr>
                        <a:cxnSpLocks/>
                      </p:cNvCxnSpPr>
                      <p:nvPr userDrawn="1"/>
                    </p:nvCxnSpPr>
                    <p:spPr>
                      <a:xfrm>
                        <a:off x="-3142021" y="5295569"/>
                        <a:ext cx="0" cy="143123"/>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sp>
                    <p:nvSpPr>
                      <p:cNvPr id="146" name="Rechthoek 145">
                        <a:extLst>
                          <a:ext uri="{FF2B5EF4-FFF2-40B4-BE49-F238E27FC236}">
                            <a16:creationId xmlns:a16="http://schemas.microsoft.com/office/drawing/2014/main" id="{21A03D5F-BB46-CA8D-3E5D-E8332FC0AF77}"/>
                          </a:ext>
                        </a:extLst>
                      </p:cNvPr>
                      <p:cNvSpPr/>
                      <p:nvPr userDrawn="1"/>
                    </p:nvSpPr>
                    <p:spPr>
                      <a:xfrm>
                        <a:off x="-3304719" y="4999319"/>
                        <a:ext cx="513811" cy="439373"/>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2400" dirty="0">
                          <a:solidFill>
                            <a:schemeClr val="accent1"/>
                          </a:solidFill>
                          <a:latin typeface="Calibri" panose="020F0502020204030204" pitchFamily="34" charset="0"/>
                          <a:cs typeface="Calibri" panose="020F0502020204030204" pitchFamily="34" charset="0"/>
                        </a:endParaRPr>
                      </a:p>
                    </p:txBody>
                  </p:sp>
                </p:grpSp>
                <p:sp>
                  <p:nvSpPr>
                    <p:cNvPr id="141" name="Pijl: rechts 140">
                      <a:extLst>
                        <a:ext uri="{FF2B5EF4-FFF2-40B4-BE49-F238E27FC236}">
                          <a16:creationId xmlns:a16="http://schemas.microsoft.com/office/drawing/2014/main" id="{D329CD7F-F6D5-431B-CF03-D165760C204A}"/>
                        </a:ext>
                      </a:extLst>
                    </p:cNvPr>
                    <p:cNvSpPr/>
                    <p:nvPr userDrawn="1"/>
                  </p:nvSpPr>
                  <p:spPr>
                    <a:xfrm rot="16200000">
                      <a:off x="-2415001" y="4945522"/>
                      <a:ext cx="278551" cy="267618"/>
                    </a:xfrm>
                    <a:prstGeom prst="rightArrow">
                      <a:avLst>
                        <a:gd name="adj1" fmla="val 25329"/>
                        <a:gd name="adj2" fmla="val 63628"/>
                      </a:avLst>
                    </a:prstGeom>
                    <a:solidFill>
                      <a:srgbClr val="4A7DB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sp>
                <p:nvSpPr>
                  <p:cNvPr id="138" name="Tekstvak 137">
                    <a:extLst>
                      <a:ext uri="{FF2B5EF4-FFF2-40B4-BE49-F238E27FC236}">
                        <a16:creationId xmlns:a16="http://schemas.microsoft.com/office/drawing/2014/main" id="{9F1742B8-0CEA-F1DD-7190-E40A7D832D17}"/>
                      </a:ext>
                    </a:extLst>
                  </p:cNvPr>
                  <p:cNvSpPr txBox="1"/>
                  <p:nvPr userDrawn="1"/>
                </p:nvSpPr>
                <p:spPr>
                  <a:xfrm>
                    <a:off x="-2709168" y="5460793"/>
                    <a:ext cx="572112" cy="209757"/>
                  </a:xfrm>
                  <a:prstGeom prst="rect">
                    <a:avLst/>
                  </a:prstGeom>
                  <a:noFill/>
                </p:spPr>
                <p:txBody>
                  <a:bodyPr wrap="square" lIns="0" tIns="0" rIns="0" bIns="0" rtlCol="0" anchor="ctr">
                    <a:noAutofit/>
                  </a:bodyPr>
                  <a:lstStyle/>
                  <a:p>
                    <a:pPr marL="0" algn="ctr"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Insert Above</a:t>
                    </a:r>
                  </a:p>
                </p:txBody>
              </p:sp>
            </p:grpSp>
            <p:grpSp>
              <p:nvGrpSpPr>
                <p:cNvPr id="104" name="Groep 103">
                  <a:extLst>
                    <a:ext uri="{FF2B5EF4-FFF2-40B4-BE49-F238E27FC236}">
                      <a16:creationId xmlns:a16="http://schemas.microsoft.com/office/drawing/2014/main" id="{D54B89A1-552C-ABA7-5EF1-0D936D00B6A5}"/>
                    </a:ext>
                  </a:extLst>
                </p:cNvPr>
                <p:cNvGrpSpPr/>
                <p:nvPr userDrawn="1"/>
              </p:nvGrpSpPr>
              <p:grpSpPr>
                <a:xfrm>
                  <a:off x="-2036147" y="5039725"/>
                  <a:ext cx="572112" cy="630825"/>
                  <a:chOff x="-2099568" y="5039725"/>
                  <a:chExt cx="572112" cy="630825"/>
                </a:xfrm>
              </p:grpSpPr>
              <p:grpSp>
                <p:nvGrpSpPr>
                  <p:cNvPr id="127" name="Groep 126">
                    <a:extLst>
                      <a:ext uri="{FF2B5EF4-FFF2-40B4-BE49-F238E27FC236}">
                        <a16:creationId xmlns:a16="http://schemas.microsoft.com/office/drawing/2014/main" id="{989E6E11-5EB4-A4D7-AF7A-D09EB22D755D}"/>
                      </a:ext>
                    </a:extLst>
                  </p:cNvPr>
                  <p:cNvGrpSpPr/>
                  <p:nvPr userDrawn="1"/>
                </p:nvGrpSpPr>
                <p:grpSpPr>
                  <a:xfrm rot="10800000">
                    <a:off x="-2004261" y="5039725"/>
                    <a:ext cx="389111" cy="375410"/>
                    <a:chOff x="-2542178" y="4940055"/>
                    <a:chExt cx="516835" cy="498637"/>
                  </a:xfrm>
                </p:grpSpPr>
                <p:sp>
                  <p:nvSpPr>
                    <p:cNvPr id="129" name="Rechthoek 128">
                      <a:extLst>
                        <a:ext uri="{FF2B5EF4-FFF2-40B4-BE49-F238E27FC236}">
                          <a16:creationId xmlns:a16="http://schemas.microsoft.com/office/drawing/2014/main" id="{3A29D491-9E70-C46F-7877-2650B6F92701}"/>
                        </a:ext>
                      </a:extLst>
                    </p:cNvPr>
                    <p:cNvSpPr/>
                    <p:nvPr userDrawn="1"/>
                  </p:nvSpPr>
                  <p:spPr>
                    <a:xfrm>
                      <a:off x="-2538526" y="5145278"/>
                      <a:ext cx="510738" cy="135578"/>
                    </a:xfrm>
                    <a:prstGeom prst="rect">
                      <a:avLst/>
                    </a:prstGeom>
                    <a:solidFill>
                      <a:srgbClr val="C3D6E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dirty="0">
                        <a:latin typeface="+mj-lt"/>
                      </a:endParaRPr>
                    </a:p>
                  </p:txBody>
                </p:sp>
                <p:grpSp>
                  <p:nvGrpSpPr>
                    <p:cNvPr id="130" name="Groep 129">
                      <a:extLst>
                        <a:ext uri="{FF2B5EF4-FFF2-40B4-BE49-F238E27FC236}">
                          <a16:creationId xmlns:a16="http://schemas.microsoft.com/office/drawing/2014/main" id="{FED2262D-8CFA-FCA9-718E-F6EB2B76AB99}"/>
                        </a:ext>
                      </a:extLst>
                    </p:cNvPr>
                    <p:cNvGrpSpPr/>
                    <p:nvPr userDrawn="1"/>
                  </p:nvGrpSpPr>
                  <p:grpSpPr>
                    <a:xfrm>
                      <a:off x="-2542178" y="4999319"/>
                      <a:ext cx="516835" cy="439373"/>
                      <a:chOff x="-3307743" y="4999319"/>
                      <a:chExt cx="516835" cy="439373"/>
                    </a:xfrm>
                  </p:grpSpPr>
                  <p:cxnSp>
                    <p:nvCxnSpPr>
                      <p:cNvPr id="132" name="Rechte verbindingslijn 131">
                        <a:extLst>
                          <a:ext uri="{FF2B5EF4-FFF2-40B4-BE49-F238E27FC236}">
                            <a16:creationId xmlns:a16="http://schemas.microsoft.com/office/drawing/2014/main" id="{67528128-1EF9-5B5E-D37C-F71823829C65}"/>
                          </a:ext>
                        </a:extLst>
                      </p:cNvPr>
                      <p:cNvCxnSpPr>
                        <a:cxnSpLocks/>
                      </p:cNvCxnSpPr>
                      <p:nvPr userDrawn="1"/>
                    </p:nvCxnSpPr>
                    <p:spPr>
                      <a:xfrm>
                        <a:off x="-3307743" y="5141843"/>
                        <a:ext cx="51683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33" name="Rechte verbindingslijn 132">
                        <a:extLst>
                          <a:ext uri="{FF2B5EF4-FFF2-40B4-BE49-F238E27FC236}">
                            <a16:creationId xmlns:a16="http://schemas.microsoft.com/office/drawing/2014/main" id="{01154D55-9A33-A58E-9343-81BA42338AC6}"/>
                          </a:ext>
                        </a:extLst>
                      </p:cNvPr>
                      <p:cNvCxnSpPr>
                        <a:cxnSpLocks/>
                      </p:cNvCxnSpPr>
                      <p:nvPr userDrawn="1"/>
                    </p:nvCxnSpPr>
                    <p:spPr>
                      <a:xfrm>
                        <a:off x="-3307743" y="5290267"/>
                        <a:ext cx="51683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34" name="Rechte verbindingslijn 133">
                        <a:extLst>
                          <a:ext uri="{FF2B5EF4-FFF2-40B4-BE49-F238E27FC236}">
                            <a16:creationId xmlns:a16="http://schemas.microsoft.com/office/drawing/2014/main" id="{43284A61-E1ED-DCC2-DE73-7CD652BFB731}"/>
                          </a:ext>
                        </a:extLst>
                      </p:cNvPr>
                      <p:cNvCxnSpPr>
                        <a:cxnSpLocks/>
                      </p:cNvCxnSpPr>
                      <p:nvPr userDrawn="1"/>
                    </p:nvCxnSpPr>
                    <p:spPr>
                      <a:xfrm>
                        <a:off x="-2969743" y="5295569"/>
                        <a:ext cx="0" cy="143123"/>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35" name="Rechte verbindingslijn 134">
                        <a:extLst>
                          <a:ext uri="{FF2B5EF4-FFF2-40B4-BE49-F238E27FC236}">
                            <a16:creationId xmlns:a16="http://schemas.microsoft.com/office/drawing/2014/main" id="{593B5031-7C82-CEF6-9117-27ED5FB483CA}"/>
                          </a:ext>
                        </a:extLst>
                      </p:cNvPr>
                      <p:cNvCxnSpPr>
                        <a:cxnSpLocks/>
                      </p:cNvCxnSpPr>
                      <p:nvPr userDrawn="1"/>
                    </p:nvCxnSpPr>
                    <p:spPr>
                      <a:xfrm>
                        <a:off x="-3142021" y="5295569"/>
                        <a:ext cx="0" cy="143123"/>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sp>
                    <p:nvSpPr>
                      <p:cNvPr id="136" name="Rechthoek 135">
                        <a:extLst>
                          <a:ext uri="{FF2B5EF4-FFF2-40B4-BE49-F238E27FC236}">
                            <a16:creationId xmlns:a16="http://schemas.microsoft.com/office/drawing/2014/main" id="{7F1C4EF4-966F-9BB2-CE5D-8EFF5D9C9AD9}"/>
                          </a:ext>
                        </a:extLst>
                      </p:cNvPr>
                      <p:cNvSpPr/>
                      <p:nvPr userDrawn="1"/>
                    </p:nvSpPr>
                    <p:spPr>
                      <a:xfrm>
                        <a:off x="-3304719" y="4999319"/>
                        <a:ext cx="513811" cy="439373"/>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2400" dirty="0">
                          <a:solidFill>
                            <a:schemeClr val="accent1"/>
                          </a:solidFill>
                          <a:latin typeface="Calibri" panose="020F0502020204030204" pitchFamily="34" charset="0"/>
                          <a:cs typeface="Calibri" panose="020F0502020204030204" pitchFamily="34" charset="0"/>
                        </a:endParaRPr>
                      </a:p>
                    </p:txBody>
                  </p:sp>
                </p:grpSp>
                <p:sp>
                  <p:nvSpPr>
                    <p:cNvPr id="131" name="Pijl: rechts 130">
                      <a:extLst>
                        <a:ext uri="{FF2B5EF4-FFF2-40B4-BE49-F238E27FC236}">
                          <a16:creationId xmlns:a16="http://schemas.microsoft.com/office/drawing/2014/main" id="{5843C52D-14BF-EF53-0073-081DBA4FE052}"/>
                        </a:ext>
                      </a:extLst>
                    </p:cNvPr>
                    <p:cNvSpPr/>
                    <p:nvPr userDrawn="1"/>
                  </p:nvSpPr>
                  <p:spPr>
                    <a:xfrm rot="16200000">
                      <a:off x="-2415001" y="4945522"/>
                      <a:ext cx="278551" cy="267618"/>
                    </a:xfrm>
                    <a:prstGeom prst="rightArrow">
                      <a:avLst>
                        <a:gd name="adj1" fmla="val 25329"/>
                        <a:gd name="adj2" fmla="val 63628"/>
                      </a:avLst>
                    </a:prstGeom>
                    <a:solidFill>
                      <a:srgbClr val="4A7DB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sp>
                <p:nvSpPr>
                  <p:cNvPr id="128" name="Tekstvak 127">
                    <a:extLst>
                      <a:ext uri="{FF2B5EF4-FFF2-40B4-BE49-F238E27FC236}">
                        <a16:creationId xmlns:a16="http://schemas.microsoft.com/office/drawing/2014/main" id="{AEC574FF-A06E-3F07-D7C4-01990E197521}"/>
                      </a:ext>
                    </a:extLst>
                  </p:cNvPr>
                  <p:cNvSpPr txBox="1"/>
                  <p:nvPr userDrawn="1"/>
                </p:nvSpPr>
                <p:spPr>
                  <a:xfrm>
                    <a:off x="-2099568" y="5460793"/>
                    <a:ext cx="572112" cy="209757"/>
                  </a:xfrm>
                  <a:prstGeom prst="rect">
                    <a:avLst/>
                  </a:prstGeom>
                  <a:noFill/>
                </p:spPr>
                <p:txBody>
                  <a:bodyPr wrap="square" lIns="0" tIns="0" rIns="0" bIns="0" rtlCol="0" anchor="ctr">
                    <a:noAutofit/>
                  </a:bodyPr>
                  <a:lstStyle/>
                  <a:p>
                    <a:pPr marL="0" algn="ctr"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Insert Below</a:t>
                    </a:r>
                  </a:p>
                </p:txBody>
              </p:sp>
            </p:grpSp>
            <p:grpSp>
              <p:nvGrpSpPr>
                <p:cNvPr id="105" name="Groep 104">
                  <a:extLst>
                    <a:ext uri="{FF2B5EF4-FFF2-40B4-BE49-F238E27FC236}">
                      <a16:creationId xmlns:a16="http://schemas.microsoft.com/office/drawing/2014/main" id="{37ED2E84-0E0C-7A6C-A819-98ABBED218EB}"/>
                    </a:ext>
                  </a:extLst>
                </p:cNvPr>
                <p:cNvGrpSpPr/>
                <p:nvPr userDrawn="1"/>
              </p:nvGrpSpPr>
              <p:grpSpPr>
                <a:xfrm>
                  <a:off x="-1497156" y="5039725"/>
                  <a:ext cx="572112" cy="630825"/>
                  <a:chOff x="-1501387" y="5039725"/>
                  <a:chExt cx="572112" cy="630825"/>
                </a:xfrm>
              </p:grpSpPr>
              <p:grpSp>
                <p:nvGrpSpPr>
                  <p:cNvPr id="117" name="Groep 116">
                    <a:extLst>
                      <a:ext uri="{FF2B5EF4-FFF2-40B4-BE49-F238E27FC236}">
                        <a16:creationId xmlns:a16="http://schemas.microsoft.com/office/drawing/2014/main" id="{58F2CA5D-8124-2BA9-8770-DE4F79441601}"/>
                      </a:ext>
                    </a:extLst>
                  </p:cNvPr>
                  <p:cNvGrpSpPr/>
                  <p:nvPr userDrawn="1"/>
                </p:nvGrpSpPr>
                <p:grpSpPr>
                  <a:xfrm rot="10800000">
                    <a:off x="-1453772" y="5039725"/>
                    <a:ext cx="426738" cy="332849"/>
                    <a:chOff x="-2542179" y="4996586"/>
                    <a:chExt cx="566814" cy="442106"/>
                  </a:xfrm>
                </p:grpSpPr>
                <p:sp>
                  <p:nvSpPr>
                    <p:cNvPr id="119" name="Rechthoek 118">
                      <a:extLst>
                        <a:ext uri="{FF2B5EF4-FFF2-40B4-BE49-F238E27FC236}">
                          <a16:creationId xmlns:a16="http://schemas.microsoft.com/office/drawing/2014/main" id="{AC5E62EC-6E4F-9B8F-DDE2-BC2E6821A5A4}"/>
                        </a:ext>
                      </a:extLst>
                    </p:cNvPr>
                    <p:cNvSpPr/>
                    <p:nvPr userDrawn="1"/>
                  </p:nvSpPr>
                  <p:spPr>
                    <a:xfrm>
                      <a:off x="-2375154" y="4996588"/>
                      <a:ext cx="165824" cy="435881"/>
                    </a:xfrm>
                    <a:prstGeom prst="rect">
                      <a:avLst/>
                    </a:prstGeom>
                    <a:solidFill>
                      <a:srgbClr val="C3D6E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dirty="0">
                        <a:latin typeface="+mj-lt"/>
                      </a:endParaRPr>
                    </a:p>
                  </p:txBody>
                </p:sp>
                <p:grpSp>
                  <p:nvGrpSpPr>
                    <p:cNvPr id="120" name="Groep 119">
                      <a:extLst>
                        <a:ext uri="{FF2B5EF4-FFF2-40B4-BE49-F238E27FC236}">
                          <a16:creationId xmlns:a16="http://schemas.microsoft.com/office/drawing/2014/main" id="{AAA42DCA-8CF0-02E8-7786-4F986BD196A8}"/>
                        </a:ext>
                      </a:extLst>
                    </p:cNvPr>
                    <p:cNvGrpSpPr/>
                    <p:nvPr userDrawn="1"/>
                  </p:nvGrpSpPr>
                  <p:grpSpPr>
                    <a:xfrm>
                      <a:off x="-2542179" y="4996586"/>
                      <a:ext cx="516836" cy="442106"/>
                      <a:chOff x="-3307744" y="4996586"/>
                      <a:chExt cx="516836" cy="442106"/>
                    </a:xfrm>
                  </p:grpSpPr>
                  <p:cxnSp>
                    <p:nvCxnSpPr>
                      <p:cNvPr id="122" name="Rechte verbindingslijn 121">
                        <a:extLst>
                          <a:ext uri="{FF2B5EF4-FFF2-40B4-BE49-F238E27FC236}">
                            <a16:creationId xmlns:a16="http://schemas.microsoft.com/office/drawing/2014/main" id="{BCB9C6AE-B022-1F19-1C8C-4E02B3536E9B}"/>
                          </a:ext>
                        </a:extLst>
                      </p:cNvPr>
                      <p:cNvCxnSpPr>
                        <a:cxnSpLocks/>
                      </p:cNvCxnSpPr>
                      <p:nvPr userDrawn="1"/>
                    </p:nvCxnSpPr>
                    <p:spPr>
                      <a:xfrm rot="10800000" flipH="1">
                        <a:off x="-3307744" y="5141843"/>
                        <a:ext cx="162288"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23" name="Rechte verbindingslijn 122">
                        <a:extLst>
                          <a:ext uri="{FF2B5EF4-FFF2-40B4-BE49-F238E27FC236}">
                            <a16:creationId xmlns:a16="http://schemas.microsoft.com/office/drawing/2014/main" id="{FE07A307-E5BE-0871-8C98-84A84EB9EC5E}"/>
                          </a:ext>
                        </a:extLst>
                      </p:cNvPr>
                      <p:cNvCxnSpPr>
                        <a:cxnSpLocks/>
                      </p:cNvCxnSpPr>
                      <p:nvPr userDrawn="1"/>
                    </p:nvCxnSpPr>
                    <p:spPr>
                      <a:xfrm rot="10800000" flipH="1">
                        <a:off x="-3307744" y="5290267"/>
                        <a:ext cx="16702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24" name="Rechte verbindingslijn 123">
                        <a:extLst>
                          <a:ext uri="{FF2B5EF4-FFF2-40B4-BE49-F238E27FC236}">
                            <a16:creationId xmlns:a16="http://schemas.microsoft.com/office/drawing/2014/main" id="{F4C50957-3D15-178B-E91D-AFC28C4BF361}"/>
                          </a:ext>
                        </a:extLst>
                      </p:cNvPr>
                      <p:cNvCxnSpPr>
                        <a:cxnSpLocks/>
                      </p:cNvCxnSpPr>
                      <p:nvPr userDrawn="1"/>
                    </p:nvCxnSpPr>
                    <p:spPr>
                      <a:xfrm rot="10800000" flipV="1">
                        <a:off x="-2969743" y="5001324"/>
                        <a:ext cx="0" cy="437367"/>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25" name="Rechte verbindingslijn 124">
                        <a:extLst>
                          <a:ext uri="{FF2B5EF4-FFF2-40B4-BE49-F238E27FC236}">
                            <a16:creationId xmlns:a16="http://schemas.microsoft.com/office/drawing/2014/main" id="{6A424809-6485-B5C3-B6E4-192E9E498796}"/>
                          </a:ext>
                        </a:extLst>
                      </p:cNvPr>
                      <p:cNvCxnSpPr>
                        <a:cxnSpLocks/>
                      </p:cNvCxnSpPr>
                      <p:nvPr userDrawn="1"/>
                    </p:nvCxnSpPr>
                    <p:spPr>
                      <a:xfrm rot="10800000" flipV="1">
                        <a:off x="-3142021" y="4996586"/>
                        <a:ext cx="0" cy="442105"/>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sp>
                    <p:nvSpPr>
                      <p:cNvPr id="126" name="Rechthoek 125">
                        <a:extLst>
                          <a:ext uri="{FF2B5EF4-FFF2-40B4-BE49-F238E27FC236}">
                            <a16:creationId xmlns:a16="http://schemas.microsoft.com/office/drawing/2014/main" id="{D69DD83D-23B2-EC29-43F6-57714574901A}"/>
                          </a:ext>
                        </a:extLst>
                      </p:cNvPr>
                      <p:cNvSpPr/>
                      <p:nvPr userDrawn="1"/>
                    </p:nvSpPr>
                    <p:spPr>
                      <a:xfrm>
                        <a:off x="-3304719" y="4999319"/>
                        <a:ext cx="513811" cy="439373"/>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2400" dirty="0">
                          <a:solidFill>
                            <a:schemeClr val="accent1"/>
                          </a:solidFill>
                          <a:latin typeface="Calibri" panose="020F0502020204030204" pitchFamily="34" charset="0"/>
                          <a:cs typeface="Calibri" panose="020F0502020204030204" pitchFamily="34" charset="0"/>
                        </a:endParaRPr>
                      </a:p>
                    </p:txBody>
                  </p:sp>
                </p:grpSp>
                <p:sp>
                  <p:nvSpPr>
                    <p:cNvPr id="121" name="Pijl: rechts 120">
                      <a:extLst>
                        <a:ext uri="{FF2B5EF4-FFF2-40B4-BE49-F238E27FC236}">
                          <a16:creationId xmlns:a16="http://schemas.microsoft.com/office/drawing/2014/main" id="{CB698EB9-AEE0-4CDE-57C1-529B1FB2DDDC}"/>
                        </a:ext>
                      </a:extLst>
                    </p:cNvPr>
                    <p:cNvSpPr/>
                    <p:nvPr userDrawn="1"/>
                  </p:nvSpPr>
                  <p:spPr>
                    <a:xfrm>
                      <a:off x="-2253916" y="5077408"/>
                      <a:ext cx="278551" cy="267618"/>
                    </a:xfrm>
                    <a:prstGeom prst="rightArrow">
                      <a:avLst>
                        <a:gd name="adj1" fmla="val 25329"/>
                        <a:gd name="adj2" fmla="val 63628"/>
                      </a:avLst>
                    </a:prstGeom>
                    <a:solidFill>
                      <a:srgbClr val="4A7DB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sp>
                <p:nvSpPr>
                  <p:cNvPr id="118" name="Tekstvak 117">
                    <a:extLst>
                      <a:ext uri="{FF2B5EF4-FFF2-40B4-BE49-F238E27FC236}">
                        <a16:creationId xmlns:a16="http://schemas.microsoft.com/office/drawing/2014/main" id="{BE3755B4-C6F7-3BBD-DAD1-202154971A14}"/>
                      </a:ext>
                    </a:extLst>
                  </p:cNvPr>
                  <p:cNvSpPr txBox="1"/>
                  <p:nvPr userDrawn="1"/>
                </p:nvSpPr>
                <p:spPr>
                  <a:xfrm>
                    <a:off x="-1501387" y="5460793"/>
                    <a:ext cx="572112" cy="209757"/>
                  </a:xfrm>
                  <a:prstGeom prst="rect">
                    <a:avLst/>
                  </a:prstGeom>
                  <a:noFill/>
                </p:spPr>
                <p:txBody>
                  <a:bodyPr wrap="square" lIns="0" tIns="0" rIns="0" bIns="0" rtlCol="0" anchor="ctr">
                    <a:noAutofit/>
                  </a:bodyPr>
                  <a:lstStyle/>
                  <a:p>
                    <a:pPr marL="0" algn="ctr"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Insert </a:t>
                    </a:r>
                    <a:br>
                      <a:rPr lang="en-GB" sz="900" b="0" kern="1200" noProof="0" dirty="0">
                        <a:solidFill>
                          <a:srgbClr val="211F26"/>
                        </a:solidFill>
                        <a:latin typeface="Calibri" panose="020F0502020204030204" pitchFamily="34" charset="0"/>
                        <a:ea typeface="+mn-ea"/>
                        <a:cs typeface="Calibri" panose="020F0502020204030204" pitchFamily="34" charset="0"/>
                      </a:rPr>
                    </a:br>
                    <a:r>
                      <a:rPr lang="en-GB" sz="900" b="0" kern="1200" noProof="0" dirty="0">
                        <a:solidFill>
                          <a:srgbClr val="211F26"/>
                        </a:solidFill>
                        <a:latin typeface="Calibri" panose="020F0502020204030204" pitchFamily="34" charset="0"/>
                        <a:ea typeface="+mn-ea"/>
                        <a:cs typeface="Calibri" panose="020F0502020204030204" pitchFamily="34" charset="0"/>
                      </a:rPr>
                      <a:t>Left</a:t>
                    </a:r>
                  </a:p>
                </p:txBody>
              </p:sp>
            </p:grpSp>
            <p:grpSp>
              <p:nvGrpSpPr>
                <p:cNvPr id="106" name="Groep 105">
                  <a:extLst>
                    <a:ext uri="{FF2B5EF4-FFF2-40B4-BE49-F238E27FC236}">
                      <a16:creationId xmlns:a16="http://schemas.microsoft.com/office/drawing/2014/main" id="{06F72E38-7FE2-7745-6BE5-35DC7BD75AAE}"/>
                    </a:ext>
                  </a:extLst>
                </p:cNvPr>
                <p:cNvGrpSpPr/>
                <p:nvPr userDrawn="1"/>
              </p:nvGrpSpPr>
              <p:grpSpPr>
                <a:xfrm>
                  <a:off x="-973743" y="5039725"/>
                  <a:ext cx="572112" cy="630825"/>
                  <a:chOff x="-961551" y="5039725"/>
                  <a:chExt cx="572112" cy="630825"/>
                </a:xfrm>
              </p:grpSpPr>
              <p:grpSp>
                <p:nvGrpSpPr>
                  <p:cNvPr id="107" name="Groep 106">
                    <a:extLst>
                      <a:ext uri="{FF2B5EF4-FFF2-40B4-BE49-F238E27FC236}">
                        <a16:creationId xmlns:a16="http://schemas.microsoft.com/office/drawing/2014/main" id="{AA8A953F-C5AC-93E2-71C6-5004FF629D2D}"/>
                      </a:ext>
                    </a:extLst>
                  </p:cNvPr>
                  <p:cNvGrpSpPr/>
                  <p:nvPr userDrawn="1"/>
                </p:nvGrpSpPr>
                <p:grpSpPr>
                  <a:xfrm rot="10800000" flipH="1">
                    <a:off x="-868825" y="5039725"/>
                    <a:ext cx="426738" cy="332849"/>
                    <a:chOff x="-2542179" y="4996586"/>
                    <a:chExt cx="566814" cy="442106"/>
                  </a:xfrm>
                </p:grpSpPr>
                <p:sp>
                  <p:nvSpPr>
                    <p:cNvPr id="109" name="Rechthoek 108">
                      <a:extLst>
                        <a:ext uri="{FF2B5EF4-FFF2-40B4-BE49-F238E27FC236}">
                          <a16:creationId xmlns:a16="http://schemas.microsoft.com/office/drawing/2014/main" id="{3D5A625F-8D3A-2AC9-F391-3CD47B9C6AC2}"/>
                        </a:ext>
                      </a:extLst>
                    </p:cNvPr>
                    <p:cNvSpPr/>
                    <p:nvPr userDrawn="1"/>
                  </p:nvSpPr>
                  <p:spPr>
                    <a:xfrm>
                      <a:off x="-2375154" y="4996588"/>
                      <a:ext cx="165824" cy="435881"/>
                    </a:xfrm>
                    <a:prstGeom prst="rect">
                      <a:avLst/>
                    </a:prstGeom>
                    <a:solidFill>
                      <a:srgbClr val="C3D6E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dirty="0">
                        <a:latin typeface="+mj-lt"/>
                      </a:endParaRPr>
                    </a:p>
                  </p:txBody>
                </p:sp>
                <p:grpSp>
                  <p:nvGrpSpPr>
                    <p:cNvPr id="110" name="Groep 109">
                      <a:extLst>
                        <a:ext uri="{FF2B5EF4-FFF2-40B4-BE49-F238E27FC236}">
                          <a16:creationId xmlns:a16="http://schemas.microsoft.com/office/drawing/2014/main" id="{98D8FA34-7AA2-3EC2-B2BD-3C738E10B61D}"/>
                        </a:ext>
                      </a:extLst>
                    </p:cNvPr>
                    <p:cNvGrpSpPr/>
                    <p:nvPr userDrawn="1"/>
                  </p:nvGrpSpPr>
                  <p:grpSpPr>
                    <a:xfrm>
                      <a:off x="-2542179" y="4996586"/>
                      <a:ext cx="516836" cy="442106"/>
                      <a:chOff x="-3307744" y="4996586"/>
                      <a:chExt cx="516836" cy="442106"/>
                    </a:xfrm>
                  </p:grpSpPr>
                  <p:cxnSp>
                    <p:nvCxnSpPr>
                      <p:cNvPr id="112" name="Rechte verbindingslijn 111">
                        <a:extLst>
                          <a:ext uri="{FF2B5EF4-FFF2-40B4-BE49-F238E27FC236}">
                            <a16:creationId xmlns:a16="http://schemas.microsoft.com/office/drawing/2014/main" id="{A8722F54-7FDD-082D-0C2E-B4D8AB743CA2}"/>
                          </a:ext>
                        </a:extLst>
                      </p:cNvPr>
                      <p:cNvCxnSpPr>
                        <a:cxnSpLocks/>
                      </p:cNvCxnSpPr>
                      <p:nvPr userDrawn="1"/>
                    </p:nvCxnSpPr>
                    <p:spPr>
                      <a:xfrm rot="10800000" flipH="1">
                        <a:off x="-3307744" y="5141843"/>
                        <a:ext cx="162288"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13" name="Rechte verbindingslijn 112">
                        <a:extLst>
                          <a:ext uri="{FF2B5EF4-FFF2-40B4-BE49-F238E27FC236}">
                            <a16:creationId xmlns:a16="http://schemas.microsoft.com/office/drawing/2014/main" id="{FDBAE932-08EB-6BC4-1ED6-6C9270118815}"/>
                          </a:ext>
                        </a:extLst>
                      </p:cNvPr>
                      <p:cNvCxnSpPr>
                        <a:cxnSpLocks/>
                      </p:cNvCxnSpPr>
                      <p:nvPr userDrawn="1"/>
                    </p:nvCxnSpPr>
                    <p:spPr>
                      <a:xfrm rot="10800000" flipH="1">
                        <a:off x="-3307744" y="5290267"/>
                        <a:ext cx="16702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14" name="Rechte verbindingslijn 113">
                        <a:extLst>
                          <a:ext uri="{FF2B5EF4-FFF2-40B4-BE49-F238E27FC236}">
                            <a16:creationId xmlns:a16="http://schemas.microsoft.com/office/drawing/2014/main" id="{18411E1A-D3F9-B915-7E01-44DAF15858EE}"/>
                          </a:ext>
                        </a:extLst>
                      </p:cNvPr>
                      <p:cNvCxnSpPr>
                        <a:cxnSpLocks/>
                      </p:cNvCxnSpPr>
                      <p:nvPr userDrawn="1"/>
                    </p:nvCxnSpPr>
                    <p:spPr>
                      <a:xfrm rot="10800000" flipV="1">
                        <a:off x="-2969743" y="5001324"/>
                        <a:ext cx="0" cy="437367"/>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15" name="Rechte verbindingslijn 114">
                        <a:extLst>
                          <a:ext uri="{FF2B5EF4-FFF2-40B4-BE49-F238E27FC236}">
                            <a16:creationId xmlns:a16="http://schemas.microsoft.com/office/drawing/2014/main" id="{E6B0A797-DFC8-0678-EA13-D39FB4D4E2D7}"/>
                          </a:ext>
                        </a:extLst>
                      </p:cNvPr>
                      <p:cNvCxnSpPr>
                        <a:cxnSpLocks/>
                      </p:cNvCxnSpPr>
                      <p:nvPr userDrawn="1"/>
                    </p:nvCxnSpPr>
                    <p:spPr>
                      <a:xfrm rot="10800000" flipV="1">
                        <a:off x="-3142021" y="4996586"/>
                        <a:ext cx="0" cy="442105"/>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sp>
                    <p:nvSpPr>
                      <p:cNvPr id="116" name="Rechthoek 115">
                        <a:extLst>
                          <a:ext uri="{FF2B5EF4-FFF2-40B4-BE49-F238E27FC236}">
                            <a16:creationId xmlns:a16="http://schemas.microsoft.com/office/drawing/2014/main" id="{87331080-7675-89E2-B47A-F7B84EF3C86F}"/>
                          </a:ext>
                        </a:extLst>
                      </p:cNvPr>
                      <p:cNvSpPr/>
                      <p:nvPr userDrawn="1"/>
                    </p:nvSpPr>
                    <p:spPr>
                      <a:xfrm>
                        <a:off x="-3304719" y="4999319"/>
                        <a:ext cx="513811" cy="439373"/>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2400" dirty="0">
                          <a:solidFill>
                            <a:schemeClr val="accent1"/>
                          </a:solidFill>
                          <a:latin typeface="Calibri" panose="020F0502020204030204" pitchFamily="34" charset="0"/>
                          <a:cs typeface="Calibri" panose="020F0502020204030204" pitchFamily="34" charset="0"/>
                        </a:endParaRPr>
                      </a:p>
                    </p:txBody>
                  </p:sp>
                </p:grpSp>
                <p:sp>
                  <p:nvSpPr>
                    <p:cNvPr id="111" name="Pijl: rechts 110">
                      <a:extLst>
                        <a:ext uri="{FF2B5EF4-FFF2-40B4-BE49-F238E27FC236}">
                          <a16:creationId xmlns:a16="http://schemas.microsoft.com/office/drawing/2014/main" id="{3E98691A-5502-9DAF-70C9-809C43FD1096}"/>
                        </a:ext>
                      </a:extLst>
                    </p:cNvPr>
                    <p:cNvSpPr/>
                    <p:nvPr userDrawn="1"/>
                  </p:nvSpPr>
                  <p:spPr>
                    <a:xfrm>
                      <a:off x="-2253916" y="5077408"/>
                      <a:ext cx="278551" cy="267618"/>
                    </a:xfrm>
                    <a:prstGeom prst="rightArrow">
                      <a:avLst>
                        <a:gd name="adj1" fmla="val 25329"/>
                        <a:gd name="adj2" fmla="val 63628"/>
                      </a:avLst>
                    </a:prstGeom>
                    <a:solidFill>
                      <a:srgbClr val="4A7DB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sp>
                <p:nvSpPr>
                  <p:cNvPr id="108" name="Tekstvak 107">
                    <a:extLst>
                      <a:ext uri="{FF2B5EF4-FFF2-40B4-BE49-F238E27FC236}">
                        <a16:creationId xmlns:a16="http://schemas.microsoft.com/office/drawing/2014/main" id="{53C52DED-4AF8-F1FD-048E-B214FB23CB82}"/>
                      </a:ext>
                    </a:extLst>
                  </p:cNvPr>
                  <p:cNvSpPr txBox="1"/>
                  <p:nvPr userDrawn="1"/>
                </p:nvSpPr>
                <p:spPr>
                  <a:xfrm>
                    <a:off x="-961551" y="5460793"/>
                    <a:ext cx="572112" cy="209757"/>
                  </a:xfrm>
                  <a:prstGeom prst="rect">
                    <a:avLst/>
                  </a:prstGeom>
                  <a:noFill/>
                </p:spPr>
                <p:txBody>
                  <a:bodyPr wrap="square" lIns="0" tIns="0" rIns="0" bIns="0" rtlCol="0" anchor="ctr">
                    <a:noAutofit/>
                  </a:bodyPr>
                  <a:lstStyle/>
                  <a:p>
                    <a:pPr marL="0" algn="ctr"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Insert</a:t>
                    </a:r>
                    <a:br>
                      <a:rPr lang="en-GB" sz="900" b="0" kern="1200" noProof="0" dirty="0">
                        <a:solidFill>
                          <a:srgbClr val="211F26"/>
                        </a:solidFill>
                        <a:latin typeface="Calibri" panose="020F0502020204030204" pitchFamily="34" charset="0"/>
                        <a:ea typeface="+mn-ea"/>
                        <a:cs typeface="Calibri" panose="020F0502020204030204" pitchFamily="34" charset="0"/>
                      </a:rPr>
                    </a:br>
                    <a:r>
                      <a:rPr lang="en-GB" sz="900" b="0" kern="1200" noProof="0" dirty="0">
                        <a:solidFill>
                          <a:srgbClr val="211F26"/>
                        </a:solidFill>
                        <a:latin typeface="Calibri" panose="020F0502020204030204" pitchFamily="34" charset="0"/>
                        <a:ea typeface="+mn-ea"/>
                        <a:cs typeface="Calibri" panose="020F0502020204030204" pitchFamily="34" charset="0"/>
                      </a:rPr>
                      <a:t>Right</a:t>
                    </a:r>
                  </a:p>
                </p:txBody>
              </p:sp>
            </p:grpSp>
          </p:grpSp>
        </p:grpSp>
      </p:grpSp>
      <p:sp>
        <p:nvSpPr>
          <p:cNvPr id="188" name="Tijdelijke aanduiding voor tekst 15">
            <a:extLst>
              <a:ext uri="{FF2B5EF4-FFF2-40B4-BE49-F238E27FC236}">
                <a16:creationId xmlns:a16="http://schemas.microsoft.com/office/drawing/2014/main" id="{2D0FFCF1-E4B3-1F91-A31A-2DC8766D3975}"/>
              </a:ext>
            </a:extLst>
          </p:cNvPr>
          <p:cNvSpPr>
            <a:spLocks noGrp="1"/>
          </p:cNvSpPr>
          <p:nvPr>
            <p:ph type="body" sz="quarter" idx="14"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dirty="0"/>
              <a:t> </a:t>
            </a:r>
          </a:p>
        </p:txBody>
      </p:sp>
      <p:sp>
        <p:nvSpPr>
          <p:cNvPr id="190" name="Tijdelijke aanduiding voor tekst 12">
            <a:extLst>
              <a:ext uri="{FF2B5EF4-FFF2-40B4-BE49-F238E27FC236}">
                <a16:creationId xmlns:a16="http://schemas.microsoft.com/office/drawing/2014/main" id="{4884572F-5538-B8D8-EA3C-C66FB567A0F7}"/>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dirty="0"/>
              <a:t> </a:t>
            </a:r>
          </a:p>
        </p:txBody>
      </p:sp>
      <p:sp>
        <p:nvSpPr>
          <p:cNvPr id="191" name="Tijdelijke aanduiding voor tekst 10">
            <a:extLst>
              <a:ext uri="{FF2B5EF4-FFF2-40B4-BE49-F238E27FC236}">
                <a16:creationId xmlns:a16="http://schemas.microsoft.com/office/drawing/2014/main" id="{C561E7FB-7044-4D69-F010-3F093F0DF104}"/>
              </a:ext>
            </a:extLst>
          </p:cNvPr>
          <p:cNvSpPr txBox="1">
            <a:spLocks/>
          </p:cNvSpPr>
          <p:nvPr userDrawn="1"/>
        </p:nvSpPr>
        <p:spPr>
          <a:xfrm>
            <a:off x="708207" y="1587316"/>
            <a:ext cx="5256000" cy="4218171"/>
          </a:xfrm>
          <a:prstGeom prst="roundRect">
            <a:avLst>
              <a:gd name="adj" fmla="val 3563"/>
            </a:avLst>
          </a:prstGeom>
          <a:solidFill>
            <a:schemeClr val="bg2">
              <a:alpha val="20000"/>
            </a:schemeClr>
          </a:solidFill>
          <a:ln>
            <a:solidFill>
              <a:schemeClr val="bg2"/>
            </a:solidFill>
          </a:ln>
        </p:spPr>
        <p:txBody>
          <a:bodyPr wrap="square">
            <a:noAutofit/>
          </a:bodyPr>
          <a:lstStyle>
            <a:lvl1pPr marL="0" indent="0" algn="l" defTabSz="914400" rtl="0" eaLnBrk="1" latinLnBrk="0" hangingPunct="1">
              <a:lnSpc>
                <a:spcPct val="90000"/>
              </a:lnSpc>
              <a:spcBef>
                <a:spcPts val="600"/>
              </a:spcBef>
              <a:spcAft>
                <a:spcPts val="600"/>
              </a:spcAft>
              <a:buClr>
                <a:schemeClr val="accent1"/>
              </a:buClr>
              <a:buSzPct val="110000"/>
              <a:buFont typeface="Calibri Light" panose="020F0302020204030204" pitchFamily="34" charset="0"/>
              <a:buNone/>
              <a:defRPr sz="100" kern="1200">
                <a:solidFill>
                  <a:schemeClr val="tx1"/>
                </a:solidFill>
                <a:latin typeface="+mn-lt"/>
                <a:ea typeface="+mn-ea"/>
                <a:cs typeface="+mn-cs"/>
              </a:defRPr>
            </a:lvl1pPr>
            <a:lvl2pPr marL="355600" indent="-177800" algn="l" defTabSz="914400" rtl="0" eaLnBrk="1" latinLnBrk="0" hangingPunct="1">
              <a:lnSpc>
                <a:spcPct val="90000"/>
              </a:lnSpc>
              <a:spcBef>
                <a:spcPts val="600"/>
              </a:spcBef>
              <a:spcAft>
                <a:spcPts val="600"/>
              </a:spcAft>
              <a:buClr>
                <a:schemeClr val="tx2"/>
              </a:buClr>
              <a:buFont typeface="Arial" panose="020B0604020202020204" pitchFamily="34" charset="0"/>
              <a:buChar char="•"/>
              <a:tabLst/>
              <a:defRPr sz="1600" kern="1200">
                <a:solidFill>
                  <a:schemeClr val="tx1"/>
                </a:solidFill>
                <a:latin typeface="+mn-lt"/>
                <a:ea typeface="+mn-ea"/>
                <a:cs typeface="+mn-cs"/>
              </a:defRPr>
            </a:lvl2pPr>
            <a:lvl3pPr marL="531813" indent="-176213" algn="l" defTabSz="914400" rtl="0" eaLnBrk="1" latinLnBrk="0" hangingPunct="1">
              <a:lnSpc>
                <a:spcPct val="90000"/>
              </a:lnSpc>
              <a:spcBef>
                <a:spcPts val="600"/>
              </a:spcBef>
              <a:spcAft>
                <a:spcPts val="600"/>
              </a:spcAft>
              <a:buClr>
                <a:schemeClr val="tx2"/>
              </a:buClr>
              <a:buFont typeface="Calibri Light" panose="020F0302020204030204" pitchFamily="34" charset="0"/>
              <a:buChar char="-"/>
              <a:defRPr sz="1400" kern="1200">
                <a:solidFill>
                  <a:schemeClr val="tx1"/>
                </a:solidFill>
                <a:latin typeface="+mn-lt"/>
                <a:ea typeface="+mn-ea"/>
                <a:cs typeface="+mn-cs"/>
              </a:defRPr>
            </a:lvl3pPr>
            <a:lvl4pPr marL="0" indent="0" algn="l" defTabSz="914400" rtl="0" eaLnBrk="1" latinLnBrk="0" hangingPunct="1">
              <a:lnSpc>
                <a:spcPct val="90000"/>
              </a:lnSpc>
              <a:spcBef>
                <a:spcPts val="600"/>
              </a:spcBef>
              <a:spcAft>
                <a:spcPts val="600"/>
              </a:spcAft>
              <a:buFont typeface="Arial" panose="020B0604020202020204"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600"/>
              </a:spcBef>
              <a:spcAft>
                <a:spcPts val="600"/>
              </a:spcAft>
              <a:buFont typeface="Arial" panose="020B0604020202020204" pitchFamily="34" charset="0"/>
              <a:buNone/>
              <a:defRPr sz="2000" b="1" kern="1200">
                <a:solidFill>
                  <a:schemeClr val="accent5"/>
                </a:solidFill>
                <a:latin typeface="+mj-lt"/>
                <a:ea typeface="+mn-ea"/>
                <a:cs typeface="+mn-cs"/>
              </a:defRPr>
            </a:lvl5pPr>
            <a:lvl6pPr marL="0" indent="0" algn="l" defTabSz="914400" rtl="0" eaLnBrk="1" latinLnBrk="0" hangingPunct="1">
              <a:lnSpc>
                <a:spcPct val="90000"/>
              </a:lnSpc>
              <a:spcBef>
                <a:spcPts val="600"/>
              </a:spcBef>
              <a:spcAft>
                <a:spcPts val="600"/>
              </a:spcAft>
              <a:buClr>
                <a:schemeClr val="accent1"/>
              </a:buClr>
              <a:buFont typeface="Arial" panose="020B0604020202020204" pitchFamily="34" charset="0"/>
              <a:buNone/>
              <a:defRPr sz="2000" b="1" i="0" kern="1200" cap="none" baseline="0">
                <a:solidFill>
                  <a:schemeClr val="accent2"/>
                </a:solidFill>
                <a:latin typeface="+mj-lt"/>
                <a:ea typeface="+mn-ea"/>
                <a:cs typeface="+mn-cs"/>
              </a:defRPr>
            </a:lvl6pPr>
            <a:lvl7pPr marL="342900" indent="-342900" algn="l" defTabSz="914400" rtl="0" eaLnBrk="1" latinLnBrk="0" hangingPunct="1">
              <a:lnSpc>
                <a:spcPct val="90000"/>
              </a:lnSpc>
              <a:spcBef>
                <a:spcPts val="600"/>
              </a:spcBef>
              <a:spcAft>
                <a:spcPts val="600"/>
              </a:spcAft>
              <a:buClr>
                <a:schemeClr val="tx2"/>
              </a:buClr>
              <a:buFont typeface="+mj-lt"/>
              <a:buAutoNum type="arabicPeriod"/>
              <a:tabLst/>
              <a:defRPr sz="1600" kern="1200">
                <a:solidFill>
                  <a:schemeClr val="tx1"/>
                </a:solidFill>
                <a:latin typeface="+mn-lt"/>
                <a:ea typeface="+mn-ea"/>
                <a:cs typeface="+mn-cs"/>
              </a:defRPr>
            </a:lvl7pPr>
            <a:lvl8pPr marL="342900" indent="-342900" algn="l" defTabSz="914400" rtl="0" eaLnBrk="1" latinLnBrk="0" hangingPunct="1">
              <a:lnSpc>
                <a:spcPct val="90000"/>
              </a:lnSpc>
              <a:spcBef>
                <a:spcPts val="600"/>
              </a:spcBef>
              <a:spcAft>
                <a:spcPts val="600"/>
              </a:spcAft>
              <a:buClr>
                <a:schemeClr val="tx2"/>
              </a:buClr>
              <a:buFont typeface="+mj-lt"/>
              <a:buAutoNum type="alphaLcPeriod"/>
              <a:defRPr sz="1600" kern="1200">
                <a:solidFill>
                  <a:schemeClr val="tx1"/>
                </a:solidFill>
                <a:latin typeface="+mn-lt"/>
                <a:ea typeface="+mn-ea"/>
                <a:cs typeface="+mn-cs"/>
              </a:defRPr>
            </a:lvl8pPr>
            <a:lvl9pPr marL="541338" indent="-180975" algn="l" defTabSz="914400" rtl="0" eaLnBrk="1" latinLnBrk="0" hangingPunct="1">
              <a:lnSpc>
                <a:spcPct val="90000"/>
              </a:lnSpc>
              <a:spcBef>
                <a:spcPts val="600"/>
              </a:spcBef>
              <a:spcAft>
                <a:spcPts val="600"/>
              </a:spcAft>
              <a:buClr>
                <a:schemeClr val="tx2"/>
              </a:buClr>
              <a:buFont typeface="Arial" panose="020B0604020202020204" pitchFamily="34" charset="0"/>
              <a:buChar char="•"/>
              <a:defRPr sz="1600" i="0" kern="1200">
                <a:solidFill>
                  <a:schemeClr val="tx1"/>
                </a:solidFill>
                <a:latin typeface="+mn-lt"/>
                <a:ea typeface="+mn-ea"/>
                <a:cs typeface="+mn-cs"/>
              </a:defRPr>
            </a:lvl9pPr>
          </a:lstStyle>
          <a:p>
            <a:r>
              <a:rPr lang="en-GB" dirty="0"/>
              <a:t> </a:t>
            </a:r>
          </a:p>
        </p:txBody>
      </p:sp>
      <p:sp>
        <p:nvSpPr>
          <p:cNvPr id="192" name="Tijdelijke aanduiding voor verticale tekst 2">
            <a:extLst>
              <a:ext uri="{FF2B5EF4-FFF2-40B4-BE49-F238E27FC236}">
                <a16:creationId xmlns:a16="http://schemas.microsoft.com/office/drawing/2014/main" id="{00CFAE65-5643-8D01-F1BB-93DA12B1B1D4}"/>
              </a:ext>
            </a:extLst>
          </p:cNvPr>
          <p:cNvSpPr>
            <a:spLocks noGrp="1"/>
          </p:cNvSpPr>
          <p:nvPr>
            <p:ph type="body" orient="vert" idx="1" hasCustomPrompt="1"/>
          </p:nvPr>
        </p:nvSpPr>
        <p:spPr>
          <a:xfrm>
            <a:off x="865163" y="1768035"/>
            <a:ext cx="4906987" cy="3885027"/>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dirty="0"/>
              <a:t>Plain text #1</a:t>
            </a:r>
          </a:p>
          <a:p>
            <a:pPr lvl="1"/>
            <a:r>
              <a:rPr lang="en-GB" noProof="0" dirty="0"/>
              <a:t>Plain text #2</a:t>
            </a:r>
          </a:p>
          <a:p>
            <a:pPr lvl="2"/>
            <a:r>
              <a:rPr lang="en-GB" noProof="0" dirty="0"/>
              <a:t>Heading #1</a:t>
            </a:r>
          </a:p>
          <a:p>
            <a:pPr lvl="3"/>
            <a:r>
              <a:rPr lang="en-GB" noProof="0" dirty="0"/>
              <a:t>Heading #2</a:t>
            </a:r>
          </a:p>
          <a:p>
            <a:pPr lvl="4"/>
            <a:r>
              <a:rPr lang="en-GB" noProof="0" dirty="0"/>
              <a:t>Heading #3</a:t>
            </a:r>
          </a:p>
          <a:p>
            <a:pPr lvl="5"/>
            <a:r>
              <a:rPr lang="en-GB" noProof="0" dirty="0"/>
              <a:t>Heading #4</a:t>
            </a:r>
          </a:p>
          <a:p>
            <a:pPr lvl="6"/>
            <a:r>
              <a:rPr lang="en-GB" noProof="0" dirty="0"/>
              <a:t>Source</a:t>
            </a:r>
          </a:p>
          <a:p>
            <a:pPr lvl="7"/>
            <a:r>
              <a:rPr lang="en-GB" noProof="0" dirty="0"/>
              <a:t>Plain text #1</a:t>
            </a:r>
          </a:p>
          <a:p>
            <a:pPr marL="0" marR="0" lvl="8" indent="0" algn="l" defTabSz="914400" rtl="0" eaLnBrk="1" fontAlgn="auto" latinLnBrk="0" hangingPunct="1">
              <a:lnSpc>
                <a:spcPct val="90000"/>
              </a:lnSpc>
              <a:spcBef>
                <a:spcPts val="600"/>
              </a:spcBef>
              <a:spcAft>
                <a:spcPts val="600"/>
              </a:spcAft>
              <a:buClr>
                <a:schemeClr val="tx2"/>
              </a:buClr>
              <a:buSzTx/>
              <a:buFontTx/>
              <a:buNone/>
              <a:tabLst/>
              <a:defRPr/>
            </a:pPr>
            <a:r>
              <a:rPr lang="en-GB" noProof="0" dirty="0"/>
              <a:t>Plain text #2</a:t>
            </a:r>
          </a:p>
        </p:txBody>
      </p:sp>
      <p:sp>
        <p:nvSpPr>
          <p:cNvPr id="193" name="Tijdelijke aanduiding voor titel 1">
            <a:extLst>
              <a:ext uri="{FF2B5EF4-FFF2-40B4-BE49-F238E27FC236}">
                <a16:creationId xmlns:a16="http://schemas.microsoft.com/office/drawing/2014/main" id="{769C3E5A-A9E4-BDDE-8141-F68AFBCA019A}"/>
              </a:ext>
            </a:extLst>
          </p:cNvPr>
          <p:cNvSpPr>
            <a:spLocks noGrp="1"/>
          </p:cNvSpPr>
          <p:nvPr>
            <p:ph type="title" hasCustomPrompt="1"/>
          </p:nvPr>
        </p:nvSpPr>
        <p:spPr>
          <a:xfrm>
            <a:off x="865163" y="722313"/>
            <a:ext cx="10606838" cy="342211"/>
          </a:xfrm>
          <a:prstGeom prst="rect">
            <a:avLst/>
          </a:prstGeom>
        </p:spPr>
        <p:txBody>
          <a:bodyPr vert="horz" lIns="0" tIns="0" rIns="0" bIns="0" rtlCol="0" anchor="t">
            <a:noAutofit/>
          </a:bodyPr>
          <a:lstStyle/>
          <a:p>
            <a:r>
              <a:rPr lang="en-GB" noProof="0" dirty="0"/>
              <a:t>Place the title of the slide here</a:t>
            </a:r>
          </a:p>
        </p:txBody>
      </p:sp>
      <p:grpSp>
        <p:nvGrpSpPr>
          <p:cNvPr id="2" name="Groep 1">
            <a:extLst>
              <a:ext uri="{FF2B5EF4-FFF2-40B4-BE49-F238E27FC236}">
                <a16:creationId xmlns:a16="http://schemas.microsoft.com/office/drawing/2014/main" id="{B2194153-83E1-6B38-1BBE-CA62ED8A51C1}"/>
              </a:ext>
            </a:extLst>
          </p:cNvPr>
          <p:cNvGrpSpPr/>
          <p:nvPr userDrawn="1"/>
        </p:nvGrpSpPr>
        <p:grpSpPr>
          <a:xfrm>
            <a:off x="-3786437" y="0"/>
            <a:ext cx="3693386" cy="5359349"/>
            <a:chOff x="-3786437" y="0"/>
            <a:chExt cx="3693386" cy="5359349"/>
          </a:xfrm>
        </p:grpSpPr>
        <p:sp>
          <p:nvSpPr>
            <p:cNvPr id="3" name="Rechthoek 2">
              <a:extLst>
                <a:ext uri="{FF2B5EF4-FFF2-40B4-BE49-F238E27FC236}">
                  <a16:creationId xmlns:a16="http://schemas.microsoft.com/office/drawing/2014/main" id="{3AF71344-39FA-69DF-7B06-8EC85B137A9A}"/>
                </a:ext>
              </a:extLst>
            </p:cNvPr>
            <p:cNvSpPr/>
            <p:nvPr userDrawn="1"/>
          </p:nvSpPr>
          <p:spPr>
            <a:xfrm>
              <a:off x="-3786165" y="0"/>
              <a:ext cx="3593091" cy="4641338"/>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tx2"/>
                  </a:solidFill>
                  <a:latin typeface="Calibri" panose="020F0502020204030204" pitchFamily="34" charset="0"/>
                  <a:cs typeface="Calibri" panose="020F0502020204030204" pitchFamily="34" charset="0"/>
                </a:rPr>
                <a:t>Choosing text levels</a:t>
              </a:r>
            </a:p>
          </p:txBody>
        </p:sp>
        <p:sp>
          <p:nvSpPr>
            <p:cNvPr id="4" name="Ovaal 3">
              <a:extLst>
                <a:ext uri="{FF2B5EF4-FFF2-40B4-BE49-F238E27FC236}">
                  <a16:creationId xmlns:a16="http://schemas.microsoft.com/office/drawing/2014/main" id="{3213C995-EEE3-0FD4-A793-C91C7879B838}"/>
                </a:ext>
              </a:extLst>
            </p:cNvPr>
            <p:cNvSpPr/>
            <p:nvPr userDrawn="1"/>
          </p:nvSpPr>
          <p:spPr>
            <a:xfrm>
              <a:off x="-3604183" y="18374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5" name="Rechthoek 4">
              <a:extLst>
                <a:ext uri="{FF2B5EF4-FFF2-40B4-BE49-F238E27FC236}">
                  <a16:creationId xmlns:a16="http://schemas.microsoft.com/office/drawing/2014/main" id="{53045D5B-3FED-74B6-65FB-1554B877BCD5}"/>
                </a:ext>
              </a:extLst>
            </p:cNvPr>
            <p:cNvSpPr/>
            <p:nvPr userDrawn="1"/>
          </p:nvSpPr>
          <p:spPr>
            <a:xfrm>
              <a:off x="-3319415" y="1837484"/>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4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Plain text #1</a:t>
              </a:r>
            </a:p>
          </p:txBody>
        </p:sp>
        <p:sp>
          <p:nvSpPr>
            <p:cNvPr id="6" name="Ovaal 5">
              <a:extLst>
                <a:ext uri="{FF2B5EF4-FFF2-40B4-BE49-F238E27FC236}">
                  <a16:creationId xmlns:a16="http://schemas.microsoft.com/office/drawing/2014/main" id="{BE516107-E76B-952F-45B3-12C144F9BD87}"/>
                </a:ext>
              </a:extLst>
            </p:cNvPr>
            <p:cNvSpPr/>
            <p:nvPr userDrawn="1"/>
          </p:nvSpPr>
          <p:spPr>
            <a:xfrm>
              <a:off x="-3604183" y="2128768"/>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7" name="Rechthoek 6">
              <a:extLst>
                <a:ext uri="{FF2B5EF4-FFF2-40B4-BE49-F238E27FC236}">
                  <a16:creationId xmlns:a16="http://schemas.microsoft.com/office/drawing/2014/main" id="{446E57C9-F78A-7839-D569-5194452A487C}"/>
                </a:ext>
              </a:extLst>
            </p:cNvPr>
            <p:cNvSpPr/>
            <p:nvPr userDrawn="1"/>
          </p:nvSpPr>
          <p:spPr>
            <a:xfrm>
              <a:off x="-3604183" y="1196113"/>
              <a:ext cx="3229047" cy="459227"/>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Under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‘Home’</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use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list level-buttons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to choose a text level. </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Choose from:</a:t>
              </a:r>
            </a:p>
          </p:txBody>
        </p:sp>
        <p:sp>
          <p:nvSpPr>
            <p:cNvPr id="8" name="Rechthoek 7">
              <a:extLst>
                <a:ext uri="{FF2B5EF4-FFF2-40B4-BE49-F238E27FC236}">
                  <a16:creationId xmlns:a16="http://schemas.microsoft.com/office/drawing/2014/main" id="{43CABEDA-B9CB-A223-56D4-56A063A0284D}"/>
                </a:ext>
              </a:extLst>
            </p:cNvPr>
            <p:cNvSpPr/>
            <p:nvPr userDrawn="1"/>
          </p:nvSpPr>
          <p:spPr>
            <a:xfrm>
              <a:off x="-3319415" y="2128873"/>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Plain text #2</a:t>
              </a:r>
            </a:p>
          </p:txBody>
        </p:sp>
        <p:sp>
          <p:nvSpPr>
            <p:cNvPr id="10" name="Ovaal 9">
              <a:extLst>
                <a:ext uri="{FF2B5EF4-FFF2-40B4-BE49-F238E27FC236}">
                  <a16:creationId xmlns:a16="http://schemas.microsoft.com/office/drawing/2014/main" id="{464E5E06-1F53-A646-116B-A54AE61EEDFC}"/>
                </a:ext>
              </a:extLst>
            </p:cNvPr>
            <p:cNvSpPr/>
            <p:nvPr userDrawn="1"/>
          </p:nvSpPr>
          <p:spPr>
            <a:xfrm>
              <a:off x="-3604183" y="2420052"/>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1" name="Rechthoek 10">
              <a:extLst>
                <a:ext uri="{FF2B5EF4-FFF2-40B4-BE49-F238E27FC236}">
                  <a16:creationId xmlns:a16="http://schemas.microsoft.com/office/drawing/2014/main" id="{37C59D26-88F3-ED03-95AE-9DD9C071F0C6}"/>
                </a:ext>
              </a:extLst>
            </p:cNvPr>
            <p:cNvSpPr/>
            <p:nvPr userDrawn="1"/>
          </p:nvSpPr>
          <p:spPr>
            <a:xfrm>
              <a:off x="-3319415" y="2420262"/>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EE7628"/>
                </a:buClr>
                <a:buSzTx/>
                <a:buFont typeface="Arial" panose="020B0604020202020204" pitchFamily="34" charset="0"/>
                <a:buNone/>
                <a:tabLst/>
                <a:defRPr/>
              </a:pPr>
              <a:r>
                <a:rPr kumimoji="0" lang="en-GB" sz="1800" b="1" i="0" u="none" strike="noStrike" kern="0" cap="none" spc="0" normalizeH="0" baseline="0" noProof="0" dirty="0">
                  <a:ln>
                    <a:noFill/>
                  </a:ln>
                  <a:solidFill>
                    <a:schemeClr val="tx2"/>
                  </a:solidFill>
                  <a:effectLst/>
                  <a:uLnTx/>
                  <a:uFillTx/>
                  <a:latin typeface="Calibri" panose="020F0502020204030204" pitchFamily="34" charset="0"/>
                  <a:ea typeface="+mn-ea"/>
                  <a:cs typeface="Calibri" panose="020F0502020204030204" pitchFamily="34" charset="0"/>
                </a:rPr>
                <a:t>Heading #1</a:t>
              </a:r>
            </a:p>
          </p:txBody>
        </p:sp>
        <p:sp>
          <p:nvSpPr>
            <p:cNvPr id="12" name="Ovaal 11">
              <a:extLst>
                <a:ext uri="{FF2B5EF4-FFF2-40B4-BE49-F238E27FC236}">
                  <a16:creationId xmlns:a16="http://schemas.microsoft.com/office/drawing/2014/main" id="{29F8F8B8-5ADD-1E4F-A0FF-BB49B3BB1B84}"/>
                </a:ext>
              </a:extLst>
            </p:cNvPr>
            <p:cNvSpPr/>
            <p:nvPr userDrawn="1"/>
          </p:nvSpPr>
          <p:spPr>
            <a:xfrm>
              <a:off x="-3604183" y="2711336"/>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4</a:t>
              </a:r>
            </a:p>
          </p:txBody>
        </p:sp>
        <p:sp>
          <p:nvSpPr>
            <p:cNvPr id="13" name="Rechthoek 12">
              <a:extLst>
                <a:ext uri="{FF2B5EF4-FFF2-40B4-BE49-F238E27FC236}">
                  <a16:creationId xmlns:a16="http://schemas.microsoft.com/office/drawing/2014/main" id="{8FBB1C19-FF67-D697-3860-2B4C38281130}"/>
                </a:ext>
              </a:extLst>
            </p:cNvPr>
            <p:cNvSpPr/>
            <p:nvPr userDrawn="1"/>
          </p:nvSpPr>
          <p:spPr>
            <a:xfrm>
              <a:off x="-3319415" y="2711651"/>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EE7628"/>
                </a:buClr>
                <a:buSzTx/>
                <a:buFont typeface="Arial" panose="020B0604020202020204" pitchFamily="34" charset="0"/>
                <a:buNone/>
                <a:tabLst/>
                <a:defRPr/>
              </a:pPr>
              <a:r>
                <a:rPr kumimoji="0" lang="en-GB" sz="1800" b="1" i="0" u="none" strike="noStrike" kern="0" cap="none" spc="0" normalizeH="0" baseline="0" noProof="0" dirty="0">
                  <a:ln>
                    <a:noFill/>
                  </a:ln>
                  <a:solidFill>
                    <a:schemeClr val="accent1"/>
                  </a:solidFill>
                  <a:effectLst/>
                  <a:uLnTx/>
                  <a:uFillTx/>
                  <a:latin typeface="Calibri" panose="020F0502020204030204" pitchFamily="34" charset="0"/>
                  <a:ea typeface="+mn-ea"/>
                  <a:cs typeface="Calibri" panose="020F0502020204030204" pitchFamily="34" charset="0"/>
                </a:rPr>
                <a:t>Heading #2</a:t>
              </a:r>
            </a:p>
          </p:txBody>
        </p:sp>
        <p:sp>
          <p:nvSpPr>
            <p:cNvPr id="14" name="Ovaal 13">
              <a:extLst>
                <a:ext uri="{FF2B5EF4-FFF2-40B4-BE49-F238E27FC236}">
                  <a16:creationId xmlns:a16="http://schemas.microsoft.com/office/drawing/2014/main" id="{CE61263D-FF3F-32FD-241A-114C129AD4E1}"/>
                </a:ext>
              </a:extLst>
            </p:cNvPr>
            <p:cNvSpPr/>
            <p:nvPr userDrawn="1"/>
          </p:nvSpPr>
          <p:spPr>
            <a:xfrm>
              <a:off x="-3604183" y="3002620"/>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5</a:t>
              </a:r>
            </a:p>
          </p:txBody>
        </p:sp>
        <p:sp>
          <p:nvSpPr>
            <p:cNvPr id="15" name="Rechthoek 14">
              <a:extLst>
                <a:ext uri="{FF2B5EF4-FFF2-40B4-BE49-F238E27FC236}">
                  <a16:creationId xmlns:a16="http://schemas.microsoft.com/office/drawing/2014/main" id="{59D3C564-5966-5FB7-41EF-2D00038B6C96}"/>
                </a:ext>
              </a:extLst>
            </p:cNvPr>
            <p:cNvSpPr/>
            <p:nvPr userDrawn="1"/>
          </p:nvSpPr>
          <p:spPr>
            <a:xfrm>
              <a:off x="-3319415" y="3003040"/>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1"/>
                </a:buClr>
                <a:buSzTx/>
                <a:buFont typeface="Arial" panose="020B0604020202020204" pitchFamily="34" charset="0"/>
                <a:buNone/>
                <a:tabLst/>
                <a:defRPr/>
              </a:pPr>
              <a:r>
                <a:rPr kumimoji="0" lang="en-GB" sz="1800" b="1" i="0" u="none" strike="noStrike" kern="0" cap="none" spc="0" normalizeH="0" baseline="0" noProof="0" dirty="0">
                  <a:ln>
                    <a:noFill/>
                  </a:ln>
                  <a:solidFill>
                    <a:schemeClr val="accent3"/>
                  </a:solidFill>
                  <a:effectLst/>
                  <a:uLnTx/>
                  <a:uFillTx/>
                  <a:latin typeface="Calibri" panose="020F0502020204030204" pitchFamily="34" charset="0"/>
                  <a:cs typeface="Calibri" panose="020F0502020204030204" pitchFamily="34" charset="0"/>
                </a:rPr>
                <a:t>Heading #3</a:t>
              </a:r>
            </a:p>
          </p:txBody>
        </p:sp>
        <p:sp>
          <p:nvSpPr>
            <p:cNvPr id="16" name="Ovaal 15">
              <a:extLst>
                <a:ext uri="{FF2B5EF4-FFF2-40B4-BE49-F238E27FC236}">
                  <a16:creationId xmlns:a16="http://schemas.microsoft.com/office/drawing/2014/main" id="{2D85286C-FFD4-7B9B-A4E0-3C87BDD5A8C6}"/>
                </a:ext>
              </a:extLst>
            </p:cNvPr>
            <p:cNvSpPr/>
            <p:nvPr userDrawn="1"/>
          </p:nvSpPr>
          <p:spPr>
            <a:xfrm>
              <a:off x="-3604183" y="329390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6</a:t>
              </a:r>
            </a:p>
          </p:txBody>
        </p:sp>
        <p:sp>
          <p:nvSpPr>
            <p:cNvPr id="18" name="Rechthoek 17">
              <a:extLst>
                <a:ext uri="{FF2B5EF4-FFF2-40B4-BE49-F238E27FC236}">
                  <a16:creationId xmlns:a16="http://schemas.microsoft.com/office/drawing/2014/main" id="{30CF2520-123C-7B06-39D0-FE94FE35B2B7}"/>
                </a:ext>
              </a:extLst>
            </p:cNvPr>
            <p:cNvSpPr/>
            <p:nvPr userDrawn="1"/>
          </p:nvSpPr>
          <p:spPr>
            <a:xfrm>
              <a:off x="-3319415" y="3585818"/>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Source</a:t>
              </a:r>
            </a:p>
          </p:txBody>
        </p:sp>
        <p:sp>
          <p:nvSpPr>
            <p:cNvPr id="19" name="Ovaal 18">
              <a:extLst>
                <a:ext uri="{FF2B5EF4-FFF2-40B4-BE49-F238E27FC236}">
                  <a16:creationId xmlns:a16="http://schemas.microsoft.com/office/drawing/2014/main" id="{A3E6E6C8-91CA-CB9D-C01F-CA79DFC7D44B}"/>
                </a:ext>
              </a:extLst>
            </p:cNvPr>
            <p:cNvSpPr/>
            <p:nvPr userDrawn="1"/>
          </p:nvSpPr>
          <p:spPr>
            <a:xfrm>
              <a:off x="-3604183" y="3585188"/>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7</a:t>
              </a:r>
            </a:p>
          </p:txBody>
        </p:sp>
        <p:sp>
          <p:nvSpPr>
            <p:cNvPr id="20" name="Rechthoek 19">
              <a:extLst>
                <a:ext uri="{FF2B5EF4-FFF2-40B4-BE49-F238E27FC236}">
                  <a16:creationId xmlns:a16="http://schemas.microsoft.com/office/drawing/2014/main" id="{46F7068D-6A35-F848-A51F-DAD184C61CC8}"/>
                </a:ext>
              </a:extLst>
            </p:cNvPr>
            <p:cNvSpPr/>
            <p:nvPr userDrawn="1"/>
          </p:nvSpPr>
          <p:spPr>
            <a:xfrm>
              <a:off x="-3325830" y="3877207"/>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2CA055"/>
                </a:buClr>
                <a:buSzTx/>
                <a:buFontTx/>
                <a:buNone/>
                <a:tabLst/>
                <a:defRPr/>
              </a:pPr>
              <a:r>
                <a:rPr kumimoji="0" lang="en-GB" sz="14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Plain text #1</a:t>
              </a:r>
            </a:p>
          </p:txBody>
        </p:sp>
        <p:sp>
          <p:nvSpPr>
            <p:cNvPr id="21" name="Ovaal 20">
              <a:extLst>
                <a:ext uri="{FF2B5EF4-FFF2-40B4-BE49-F238E27FC236}">
                  <a16:creationId xmlns:a16="http://schemas.microsoft.com/office/drawing/2014/main" id="{2B3539E5-1AC4-3D48-1942-C3E2E2989C12}"/>
                </a:ext>
              </a:extLst>
            </p:cNvPr>
            <p:cNvSpPr/>
            <p:nvPr userDrawn="1"/>
          </p:nvSpPr>
          <p:spPr>
            <a:xfrm>
              <a:off x="-3604183" y="3876472"/>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8</a:t>
              </a:r>
            </a:p>
          </p:txBody>
        </p:sp>
        <p:sp>
          <p:nvSpPr>
            <p:cNvPr id="22" name="Rechthoek 21">
              <a:extLst>
                <a:ext uri="{FF2B5EF4-FFF2-40B4-BE49-F238E27FC236}">
                  <a16:creationId xmlns:a16="http://schemas.microsoft.com/office/drawing/2014/main" id="{029F8838-DEF3-0148-3799-47ABA906CB34}"/>
                </a:ext>
              </a:extLst>
            </p:cNvPr>
            <p:cNvSpPr/>
            <p:nvPr userDrawn="1"/>
          </p:nvSpPr>
          <p:spPr>
            <a:xfrm>
              <a:off x="-3319415" y="4168594"/>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Plain text #2</a:t>
              </a:r>
            </a:p>
          </p:txBody>
        </p:sp>
        <p:sp>
          <p:nvSpPr>
            <p:cNvPr id="23" name="Ovaal 22">
              <a:extLst>
                <a:ext uri="{FF2B5EF4-FFF2-40B4-BE49-F238E27FC236}">
                  <a16:creationId xmlns:a16="http://schemas.microsoft.com/office/drawing/2014/main" id="{FE489F8B-41E0-9669-C503-2E84E9EAD054}"/>
                </a:ext>
              </a:extLst>
            </p:cNvPr>
            <p:cNvSpPr/>
            <p:nvPr userDrawn="1"/>
          </p:nvSpPr>
          <p:spPr>
            <a:xfrm>
              <a:off x="-3604183" y="416859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9</a:t>
              </a:r>
            </a:p>
          </p:txBody>
        </p:sp>
        <p:sp>
          <p:nvSpPr>
            <p:cNvPr id="24" name="Rechthoek 23">
              <a:extLst>
                <a:ext uri="{FF2B5EF4-FFF2-40B4-BE49-F238E27FC236}">
                  <a16:creationId xmlns:a16="http://schemas.microsoft.com/office/drawing/2014/main" id="{F8DE8023-27F5-4E7F-2F63-233D5CC72FD3}"/>
                </a:ext>
              </a:extLst>
            </p:cNvPr>
            <p:cNvSpPr/>
            <p:nvPr userDrawn="1"/>
          </p:nvSpPr>
          <p:spPr>
            <a:xfrm>
              <a:off x="-3319415" y="3294429"/>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1"/>
                </a:buClr>
                <a:buSzTx/>
                <a:buFont typeface="Arial" panose="020B0604020202020204" pitchFamily="34" charset="0"/>
                <a:buNone/>
                <a:tabLst/>
                <a:defRPr/>
              </a:pPr>
              <a:r>
                <a:rPr kumimoji="0" lang="en-GB" sz="1800" b="1" i="0" u="none" strike="noStrike" kern="0" cap="none" spc="0" normalizeH="0" baseline="0" noProof="0" dirty="0">
                  <a:ln>
                    <a:noFill/>
                  </a:ln>
                  <a:solidFill>
                    <a:schemeClr val="accent4"/>
                  </a:solidFill>
                  <a:effectLst/>
                  <a:uLnTx/>
                  <a:uFillTx/>
                  <a:latin typeface="Calibri" panose="020F0502020204030204" pitchFamily="34" charset="0"/>
                  <a:cs typeface="Calibri" panose="020F0502020204030204" pitchFamily="34" charset="0"/>
                </a:rPr>
                <a:t>Heading #4</a:t>
              </a:r>
            </a:p>
          </p:txBody>
        </p:sp>
        <p:sp>
          <p:nvSpPr>
            <p:cNvPr id="25" name="Rechthoek 24">
              <a:extLst>
                <a:ext uri="{FF2B5EF4-FFF2-40B4-BE49-F238E27FC236}">
                  <a16:creationId xmlns:a16="http://schemas.microsoft.com/office/drawing/2014/main" id="{F8C0C3A6-D51A-B558-8D84-CA0EC6D86453}"/>
                </a:ext>
              </a:extLst>
            </p:cNvPr>
            <p:cNvSpPr/>
            <p:nvPr userDrawn="1"/>
          </p:nvSpPr>
          <p:spPr>
            <a:xfrm>
              <a:off x="-3786437" y="4531349"/>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grpSp>
          <p:nvGrpSpPr>
            <p:cNvPr id="26" name="ICOON_info">
              <a:extLst>
                <a:ext uri="{FF2B5EF4-FFF2-40B4-BE49-F238E27FC236}">
                  <a16:creationId xmlns:a16="http://schemas.microsoft.com/office/drawing/2014/main" id="{9AD96ACF-ACFF-4313-76A2-ACEFF1D297AF}"/>
                </a:ext>
              </a:extLst>
            </p:cNvPr>
            <p:cNvGrpSpPr/>
            <p:nvPr userDrawn="1"/>
          </p:nvGrpSpPr>
          <p:grpSpPr>
            <a:xfrm>
              <a:off x="-376736" y="4400186"/>
              <a:ext cx="283685" cy="283685"/>
              <a:chOff x="-510741" y="5913713"/>
              <a:chExt cx="267555" cy="267555"/>
            </a:xfrm>
          </p:grpSpPr>
          <p:sp>
            <p:nvSpPr>
              <p:cNvPr id="74" name="Ovaal 73">
                <a:extLst>
                  <a:ext uri="{FF2B5EF4-FFF2-40B4-BE49-F238E27FC236}">
                    <a16:creationId xmlns:a16="http://schemas.microsoft.com/office/drawing/2014/main" id="{A4968A5A-CB54-93FC-42A5-D913CA4D80BE}"/>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75" name="Graphic 163" descr="Informatie">
                <a:extLst>
                  <a:ext uri="{FF2B5EF4-FFF2-40B4-BE49-F238E27FC236}">
                    <a16:creationId xmlns:a16="http://schemas.microsoft.com/office/drawing/2014/main" id="{99A28DC3-CABA-5803-C38B-2F1FC7C612E9}"/>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27" name="VOORBEELD">
              <a:extLst>
                <a:ext uri="{FF2B5EF4-FFF2-40B4-BE49-F238E27FC236}">
                  <a16:creationId xmlns:a16="http://schemas.microsoft.com/office/drawing/2014/main" id="{66222632-D25D-FAA1-76FF-6B8723522C43}"/>
                </a:ext>
              </a:extLst>
            </p:cNvPr>
            <p:cNvGrpSpPr/>
            <p:nvPr userDrawn="1"/>
          </p:nvGrpSpPr>
          <p:grpSpPr>
            <a:xfrm>
              <a:off x="-3605171" y="458674"/>
              <a:ext cx="3234311" cy="558875"/>
              <a:chOff x="-3605171" y="458674"/>
              <a:chExt cx="3234311" cy="558875"/>
            </a:xfrm>
          </p:grpSpPr>
          <p:sp>
            <p:nvSpPr>
              <p:cNvPr id="34" name="Rechthoek 33">
                <a:extLst>
                  <a:ext uri="{FF2B5EF4-FFF2-40B4-BE49-F238E27FC236}">
                    <a16:creationId xmlns:a16="http://schemas.microsoft.com/office/drawing/2014/main" id="{A3FF793F-38F4-3C83-DDF6-3844A697480E}"/>
                  </a:ext>
                </a:extLst>
              </p:cNvPr>
              <p:cNvSpPr/>
              <p:nvPr userDrawn="1"/>
            </p:nvSpPr>
            <p:spPr>
              <a:xfrm>
                <a:off x="-3604183" y="458674"/>
                <a:ext cx="393459" cy="184058"/>
              </a:xfrm>
              <a:prstGeom prst="rect">
                <a:avLst/>
              </a:prstGeom>
              <a:solidFill>
                <a:srgbClr val="F8F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8000" rIns="0" bIns="0" numCol="1" spcCol="0" rtlCol="0" fromWordArt="0" anchor="t" anchorCtr="0" forceAA="0" compatLnSpc="1">
                <a:prstTxWarp prst="textNoShape">
                  <a:avLst/>
                </a:prstTxWarp>
                <a:noAutofit/>
              </a:bodyPr>
              <a:lstStyle/>
              <a:p>
                <a:pPr algn="ctr"/>
                <a:r>
                  <a:rPr lang="en-GB" sz="900" b="1" noProof="0" dirty="0">
                    <a:solidFill>
                      <a:srgbClr val="211F26"/>
                    </a:solidFill>
                    <a:latin typeface="Calibri" panose="020F0502020204030204" pitchFamily="34" charset="0"/>
                    <a:cs typeface="Calibri" panose="020F0502020204030204" pitchFamily="34" charset="0"/>
                  </a:rPr>
                  <a:t>Home</a:t>
                </a:r>
              </a:p>
            </p:txBody>
          </p:sp>
          <p:sp>
            <p:nvSpPr>
              <p:cNvPr id="35" name="Rechthoek 34">
                <a:extLst>
                  <a:ext uri="{FF2B5EF4-FFF2-40B4-BE49-F238E27FC236}">
                    <a16:creationId xmlns:a16="http://schemas.microsoft.com/office/drawing/2014/main" id="{7407D04E-E40A-8302-8F1B-9D330CE911FB}"/>
                  </a:ext>
                </a:extLst>
              </p:cNvPr>
              <p:cNvSpPr/>
              <p:nvPr userDrawn="1"/>
            </p:nvSpPr>
            <p:spPr>
              <a:xfrm>
                <a:off x="-3599184" y="621345"/>
                <a:ext cx="383782" cy="27171"/>
              </a:xfrm>
              <a:prstGeom prst="rect">
                <a:avLst/>
              </a:prstGeom>
              <a:solidFill>
                <a:srgbClr val="B746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nvGrpSpPr>
              <p:cNvPr id="36" name="Groep 35">
                <a:extLst>
                  <a:ext uri="{FF2B5EF4-FFF2-40B4-BE49-F238E27FC236}">
                    <a16:creationId xmlns:a16="http://schemas.microsoft.com/office/drawing/2014/main" id="{46C16AA3-08FE-F2DA-03D9-4F558584DB93}"/>
                  </a:ext>
                </a:extLst>
              </p:cNvPr>
              <p:cNvGrpSpPr/>
              <p:nvPr userDrawn="1"/>
            </p:nvGrpSpPr>
            <p:grpSpPr>
              <a:xfrm>
                <a:off x="-3386247" y="830871"/>
                <a:ext cx="139423" cy="109566"/>
                <a:chOff x="-2866744" y="827071"/>
                <a:chExt cx="168701" cy="132575"/>
              </a:xfrm>
            </p:grpSpPr>
            <p:grpSp>
              <p:nvGrpSpPr>
                <p:cNvPr id="67" name="Groep 66">
                  <a:extLst>
                    <a:ext uri="{FF2B5EF4-FFF2-40B4-BE49-F238E27FC236}">
                      <a16:creationId xmlns:a16="http://schemas.microsoft.com/office/drawing/2014/main" id="{56B00CBC-8C9D-A8A3-7CEC-D1B2C5F4C2E3}"/>
                    </a:ext>
                  </a:extLst>
                </p:cNvPr>
                <p:cNvGrpSpPr/>
                <p:nvPr userDrawn="1"/>
              </p:nvGrpSpPr>
              <p:grpSpPr>
                <a:xfrm>
                  <a:off x="-2866744" y="827071"/>
                  <a:ext cx="168701" cy="132575"/>
                  <a:chOff x="-2866744" y="827071"/>
                  <a:chExt cx="168701" cy="132575"/>
                </a:xfrm>
              </p:grpSpPr>
              <p:cxnSp>
                <p:nvCxnSpPr>
                  <p:cNvPr id="69" name="Rechte verbindingslijn 68">
                    <a:extLst>
                      <a:ext uri="{FF2B5EF4-FFF2-40B4-BE49-F238E27FC236}">
                        <a16:creationId xmlns:a16="http://schemas.microsoft.com/office/drawing/2014/main" id="{5499F246-0E03-2861-A066-1B288877356E}"/>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70" name="Rechte verbindingslijn 69">
                    <a:extLst>
                      <a:ext uri="{FF2B5EF4-FFF2-40B4-BE49-F238E27FC236}">
                        <a16:creationId xmlns:a16="http://schemas.microsoft.com/office/drawing/2014/main" id="{394C974D-F127-11FE-BF3E-F7031F3B05E1}"/>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71" name="Rechte verbindingslijn 70">
                    <a:extLst>
                      <a:ext uri="{FF2B5EF4-FFF2-40B4-BE49-F238E27FC236}">
                        <a16:creationId xmlns:a16="http://schemas.microsoft.com/office/drawing/2014/main" id="{BF97D9D8-FB93-F040-BD8E-8957C76EB9E0}"/>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72" name="Rechte verbindingslijn 71">
                    <a:extLst>
                      <a:ext uri="{FF2B5EF4-FFF2-40B4-BE49-F238E27FC236}">
                        <a16:creationId xmlns:a16="http://schemas.microsoft.com/office/drawing/2014/main" id="{28EB319C-22FC-98C4-34E1-320400D6F418}"/>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73" name="Rechte verbindingslijn 72">
                    <a:extLst>
                      <a:ext uri="{FF2B5EF4-FFF2-40B4-BE49-F238E27FC236}">
                        <a16:creationId xmlns:a16="http://schemas.microsoft.com/office/drawing/2014/main" id="{2DD2E5A3-798A-9B00-4E57-E1226EFFCA0C}"/>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68" name="Pijl: rechts 67">
                  <a:extLst>
                    <a:ext uri="{FF2B5EF4-FFF2-40B4-BE49-F238E27FC236}">
                      <a16:creationId xmlns:a16="http://schemas.microsoft.com/office/drawing/2014/main" id="{0A834133-1F3C-3A46-EDDA-9B947302B130}"/>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37" name="Groep 36">
                <a:extLst>
                  <a:ext uri="{FF2B5EF4-FFF2-40B4-BE49-F238E27FC236}">
                    <a16:creationId xmlns:a16="http://schemas.microsoft.com/office/drawing/2014/main" id="{422553CE-6624-C726-E334-6C39C43884D6}"/>
                  </a:ext>
                </a:extLst>
              </p:cNvPr>
              <p:cNvGrpSpPr/>
              <p:nvPr userDrawn="1"/>
            </p:nvGrpSpPr>
            <p:grpSpPr>
              <a:xfrm>
                <a:off x="-3605171" y="830871"/>
                <a:ext cx="139423" cy="109566"/>
                <a:chOff x="-2866744" y="518074"/>
                <a:chExt cx="168701" cy="132575"/>
              </a:xfrm>
            </p:grpSpPr>
            <p:grpSp>
              <p:nvGrpSpPr>
                <p:cNvPr id="60" name="Groep 59">
                  <a:extLst>
                    <a:ext uri="{FF2B5EF4-FFF2-40B4-BE49-F238E27FC236}">
                      <a16:creationId xmlns:a16="http://schemas.microsoft.com/office/drawing/2014/main" id="{7BDAD8F7-2B83-E0C8-A34F-916877EF71D2}"/>
                    </a:ext>
                  </a:extLst>
                </p:cNvPr>
                <p:cNvGrpSpPr/>
                <p:nvPr userDrawn="1"/>
              </p:nvGrpSpPr>
              <p:grpSpPr>
                <a:xfrm>
                  <a:off x="-2866744" y="518074"/>
                  <a:ext cx="168701" cy="132575"/>
                  <a:chOff x="-2866744" y="518074"/>
                  <a:chExt cx="168701" cy="132575"/>
                </a:xfrm>
              </p:grpSpPr>
              <p:cxnSp>
                <p:nvCxnSpPr>
                  <p:cNvPr id="62" name="Rechte verbindingslijn 61">
                    <a:extLst>
                      <a:ext uri="{FF2B5EF4-FFF2-40B4-BE49-F238E27FC236}">
                        <a16:creationId xmlns:a16="http://schemas.microsoft.com/office/drawing/2014/main" id="{30BE2D32-320B-251E-8B14-C58D6D04060F}"/>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63" name="Rechte verbindingslijn 62">
                    <a:extLst>
                      <a:ext uri="{FF2B5EF4-FFF2-40B4-BE49-F238E27FC236}">
                        <a16:creationId xmlns:a16="http://schemas.microsoft.com/office/drawing/2014/main" id="{12BEACF1-7366-6B9E-0FCF-27E4E67DDB93}"/>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64" name="Rechte verbindingslijn 63">
                    <a:extLst>
                      <a:ext uri="{FF2B5EF4-FFF2-40B4-BE49-F238E27FC236}">
                        <a16:creationId xmlns:a16="http://schemas.microsoft.com/office/drawing/2014/main" id="{87B9EDF4-30A7-F6DA-0779-DAF7321FABD4}"/>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65" name="Rechte verbindingslijn 64">
                    <a:extLst>
                      <a:ext uri="{FF2B5EF4-FFF2-40B4-BE49-F238E27FC236}">
                        <a16:creationId xmlns:a16="http://schemas.microsoft.com/office/drawing/2014/main" id="{55CC23FC-8751-379C-1929-5C9E1753DBFE}"/>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66" name="Rechte verbindingslijn 65">
                    <a:extLst>
                      <a:ext uri="{FF2B5EF4-FFF2-40B4-BE49-F238E27FC236}">
                        <a16:creationId xmlns:a16="http://schemas.microsoft.com/office/drawing/2014/main" id="{31AFCB7C-BA94-5401-968C-BE322851407C}"/>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61" name="Pijl: rechts 60">
                  <a:extLst>
                    <a:ext uri="{FF2B5EF4-FFF2-40B4-BE49-F238E27FC236}">
                      <a16:creationId xmlns:a16="http://schemas.microsoft.com/office/drawing/2014/main" id="{B8E53267-EA91-EFB9-F046-58546B3ACC97}"/>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cxnSp>
            <p:nvCxnSpPr>
              <p:cNvPr id="38" name="Rechte verbindingslijn 37">
                <a:extLst>
                  <a:ext uri="{FF2B5EF4-FFF2-40B4-BE49-F238E27FC236}">
                    <a16:creationId xmlns:a16="http://schemas.microsoft.com/office/drawing/2014/main" id="{9232A5D2-7CC8-0340-7F6E-B9B033A7B9E4}"/>
                  </a:ext>
                </a:extLst>
              </p:cNvPr>
              <p:cNvCxnSpPr>
                <a:cxnSpLocks/>
              </p:cNvCxnSpPr>
              <p:nvPr userDrawn="1"/>
            </p:nvCxnSpPr>
            <p:spPr>
              <a:xfrm flipV="1">
                <a:off x="-3459956" y="588169"/>
                <a:ext cx="547687" cy="219076"/>
              </a:xfrm>
              <a:prstGeom prst="line">
                <a:avLst/>
              </a:prstGeom>
              <a:noFill/>
              <a:ln w="19050" cap="rnd" cmpd="sng" algn="ctr">
                <a:solidFill>
                  <a:schemeClr val="accent1"/>
                </a:solidFill>
                <a:prstDash val="solid"/>
                <a:headEnd type="oval"/>
              </a:ln>
              <a:effectLst/>
            </p:spPr>
          </p:cxnSp>
          <p:cxnSp>
            <p:nvCxnSpPr>
              <p:cNvPr id="39" name="Rechte verbindingslijn 38">
                <a:extLst>
                  <a:ext uri="{FF2B5EF4-FFF2-40B4-BE49-F238E27FC236}">
                    <a16:creationId xmlns:a16="http://schemas.microsoft.com/office/drawing/2014/main" id="{1E1BFAFD-5C39-0035-DE67-F75550FE638F}"/>
                  </a:ext>
                </a:extLst>
              </p:cNvPr>
              <p:cNvCxnSpPr>
                <a:cxnSpLocks/>
              </p:cNvCxnSpPr>
              <p:nvPr userDrawn="1"/>
            </p:nvCxnSpPr>
            <p:spPr>
              <a:xfrm>
                <a:off x="-3224213" y="828675"/>
                <a:ext cx="319088" cy="0"/>
              </a:xfrm>
              <a:prstGeom prst="line">
                <a:avLst/>
              </a:prstGeom>
              <a:noFill/>
              <a:ln w="19050" cap="rnd" cmpd="sng" algn="ctr">
                <a:solidFill>
                  <a:schemeClr val="accent1"/>
                </a:solidFill>
                <a:prstDash val="solid"/>
                <a:headEnd type="oval"/>
              </a:ln>
              <a:effectLst/>
            </p:spPr>
          </p:cxnSp>
          <p:sp>
            <p:nvSpPr>
              <p:cNvPr id="40" name="Rechthoek 39">
                <a:extLst>
                  <a:ext uri="{FF2B5EF4-FFF2-40B4-BE49-F238E27FC236}">
                    <a16:creationId xmlns:a16="http://schemas.microsoft.com/office/drawing/2014/main" id="{2F5D81A0-EF3F-26ED-4329-E181AB77910B}"/>
                  </a:ext>
                </a:extLst>
              </p:cNvPr>
              <p:cNvSpPr/>
              <p:nvPr userDrawn="1"/>
            </p:nvSpPr>
            <p:spPr>
              <a:xfrm>
                <a:off x="-2559903" y="512179"/>
                <a:ext cx="2189042" cy="151083"/>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Text level down</a:t>
                </a:r>
              </a:p>
            </p:txBody>
          </p:sp>
          <p:sp>
            <p:nvSpPr>
              <p:cNvPr id="41" name="Rechthoek 40">
                <a:extLst>
                  <a:ext uri="{FF2B5EF4-FFF2-40B4-BE49-F238E27FC236}">
                    <a16:creationId xmlns:a16="http://schemas.microsoft.com/office/drawing/2014/main" id="{EA27BA49-B322-CC08-498C-C2A7AD844988}"/>
                  </a:ext>
                </a:extLst>
              </p:cNvPr>
              <p:cNvSpPr/>
              <p:nvPr userDrawn="1"/>
            </p:nvSpPr>
            <p:spPr>
              <a:xfrm>
                <a:off x="-2559903" y="819562"/>
                <a:ext cx="2189043" cy="142202"/>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Text level up</a:t>
                </a:r>
              </a:p>
            </p:txBody>
          </p:sp>
          <p:grpSp>
            <p:nvGrpSpPr>
              <p:cNvPr id="42" name="Groep 41">
                <a:extLst>
                  <a:ext uri="{FF2B5EF4-FFF2-40B4-BE49-F238E27FC236}">
                    <a16:creationId xmlns:a16="http://schemas.microsoft.com/office/drawing/2014/main" id="{3A0298AC-756F-F713-9BDC-F514B0DD28D7}"/>
                  </a:ext>
                </a:extLst>
              </p:cNvPr>
              <p:cNvGrpSpPr/>
              <p:nvPr userDrawn="1"/>
            </p:nvGrpSpPr>
            <p:grpSpPr>
              <a:xfrm>
                <a:off x="-2916763" y="769168"/>
                <a:ext cx="268738" cy="248381"/>
                <a:chOff x="-2916763" y="769168"/>
                <a:chExt cx="268738" cy="248381"/>
              </a:xfrm>
            </p:grpSpPr>
            <p:sp>
              <p:nvSpPr>
                <p:cNvPr id="52" name="Rechthoek 51">
                  <a:extLst>
                    <a:ext uri="{FF2B5EF4-FFF2-40B4-BE49-F238E27FC236}">
                      <a16:creationId xmlns:a16="http://schemas.microsoft.com/office/drawing/2014/main" id="{78F2AD81-4661-D891-5615-C05BB512E2D9}"/>
                    </a:ext>
                  </a:extLst>
                </p:cNvPr>
                <p:cNvSpPr/>
                <p:nvPr userDrawn="1"/>
              </p:nvSpPr>
              <p:spPr>
                <a:xfrm>
                  <a:off x="-2916763" y="769168"/>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211F26"/>
                    </a:solidFill>
                    <a:latin typeface="Calibri" panose="020F0502020204030204" pitchFamily="34" charset="0"/>
                    <a:cs typeface="Calibri" panose="020F0502020204030204" pitchFamily="34" charset="0"/>
                  </a:endParaRPr>
                </a:p>
              </p:txBody>
            </p:sp>
            <p:grpSp>
              <p:nvGrpSpPr>
                <p:cNvPr id="53" name="Groep 52">
                  <a:extLst>
                    <a:ext uri="{FF2B5EF4-FFF2-40B4-BE49-F238E27FC236}">
                      <a16:creationId xmlns:a16="http://schemas.microsoft.com/office/drawing/2014/main" id="{A43BEF87-5700-A528-1B07-7F43CE3BF4E3}"/>
                    </a:ext>
                  </a:extLst>
                </p:cNvPr>
                <p:cNvGrpSpPr/>
                <p:nvPr userDrawn="1"/>
              </p:nvGrpSpPr>
              <p:grpSpPr>
                <a:xfrm>
                  <a:off x="-2866744" y="827071"/>
                  <a:ext cx="168701" cy="132575"/>
                  <a:chOff x="-2866744" y="827071"/>
                  <a:chExt cx="168701" cy="132575"/>
                </a:xfrm>
              </p:grpSpPr>
              <p:cxnSp>
                <p:nvCxnSpPr>
                  <p:cNvPr id="55" name="Rechte verbindingslijn 54">
                    <a:extLst>
                      <a:ext uri="{FF2B5EF4-FFF2-40B4-BE49-F238E27FC236}">
                        <a16:creationId xmlns:a16="http://schemas.microsoft.com/office/drawing/2014/main" id="{F6CAC442-4575-9A79-44A4-2A506B6C77FA}"/>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56" name="Rechte verbindingslijn 55">
                    <a:extLst>
                      <a:ext uri="{FF2B5EF4-FFF2-40B4-BE49-F238E27FC236}">
                        <a16:creationId xmlns:a16="http://schemas.microsoft.com/office/drawing/2014/main" id="{2A99C27E-1169-2D3B-BA25-161EFF7477CC}"/>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57" name="Rechte verbindingslijn 56">
                    <a:extLst>
                      <a:ext uri="{FF2B5EF4-FFF2-40B4-BE49-F238E27FC236}">
                        <a16:creationId xmlns:a16="http://schemas.microsoft.com/office/drawing/2014/main" id="{C7270708-23E3-B436-EDFA-F7035E98DF0D}"/>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58" name="Rechte verbindingslijn 57">
                    <a:extLst>
                      <a:ext uri="{FF2B5EF4-FFF2-40B4-BE49-F238E27FC236}">
                        <a16:creationId xmlns:a16="http://schemas.microsoft.com/office/drawing/2014/main" id="{69A51CBB-E9DE-B789-7CAA-0B8FADEA0AAF}"/>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59" name="Rechte verbindingslijn 58">
                    <a:extLst>
                      <a:ext uri="{FF2B5EF4-FFF2-40B4-BE49-F238E27FC236}">
                        <a16:creationId xmlns:a16="http://schemas.microsoft.com/office/drawing/2014/main" id="{A3C5D3E4-9CB6-BCCB-DAFD-945363649A46}"/>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54" name="Pijl: rechts 53">
                  <a:extLst>
                    <a:ext uri="{FF2B5EF4-FFF2-40B4-BE49-F238E27FC236}">
                      <a16:creationId xmlns:a16="http://schemas.microsoft.com/office/drawing/2014/main" id="{946F9BCD-B332-86C9-A3AC-21D356D4FBC6}"/>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43" name="Groep 42">
                <a:extLst>
                  <a:ext uri="{FF2B5EF4-FFF2-40B4-BE49-F238E27FC236}">
                    <a16:creationId xmlns:a16="http://schemas.microsoft.com/office/drawing/2014/main" id="{E85EA9DD-C47A-10A9-EF6F-68AF7849E1A5}"/>
                  </a:ext>
                </a:extLst>
              </p:cNvPr>
              <p:cNvGrpSpPr/>
              <p:nvPr userDrawn="1"/>
            </p:nvGrpSpPr>
            <p:grpSpPr>
              <a:xfrm>
                <a:off x="-2916763" y="460171"/>
                <a:ext cx="268738" cy="248381"/>
                <a:chOff x="-2916763" y="460171"/>
                <a:chExt cx="268738" cy="248381"/>
              </a:xfrm>
            </p:grpSpPr>
            <p:sp>
              <p:nvSpPr>
                <p:cNvPr id="44" name="Rechthoek 43">
                  <a:extLst>
                    <a:ext uri="{FF2B5EF4-FFF2-40B4-BE49-F238E27FC236}">
                      <a16:creationId xmlns:a16="http://schemas.microsoft.com/office/drawing/2014/main" id="{FABBCEFE-B479-EA7F-B06C-2F2A95E8612C}"/>
                    </a:ext>
                  </a:extLst>
                </p:cNvPr>
                <p:cNvSpPr/>
                <p:nvPr userDrawn="1"/>
              </p:nvSpPr>
              <p:spPr>
                <a:xfrm>
                  <a:off x="-2916763" y="460171"/>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211F26"/>
                    </a:solidFill>
                    <a:latin typeface="Calibri" panose="020F0502020204030204" pitchFamily="34" charset="0"/>
                    <a:cs typeface="Calibri" panose="020F0502020204030204" pitchFamily="34" charset="0"/>
                  </a:endParaRPr>
                </a:p>
              </p:txBody>
            </p:sp>
            <p:grpSp>
              <p:nvGrpSpPr>
                <p:cNvPr id="45" name="Groep 44">
                  <a:extLst>
                    <a:ext uri="{FF2B5EF4-FFF2-40B4-BE49-F238E27FC236}">
                      <a16:creationId xmlns:a16="http://schemas.microsoft.com/office/drawing/2014/main" id="{16561B8F-1DF8-059E-106E-98A69F79FC18}"/>
                    </a:ext>
                  </a:extLst>
                </p:cNvPr>
                <p:cNvGrpSpPr/>
                <p:nvPr userDrawn="1"/>
              </p:nvGrpSpPr>
              <p:grpSpPr>
                <a:xfrm>
                  <a:off x="-2866744" y="518074"/>
                  <a:ext cx="168701" cy="132575"/>
                  <a:chOff x="-2866744" y="518074"/>
                  <a:chExt cx="168701" cy="132575"/>
                </a:xfrm>
              </p:grpSpPr>
              <p:cxnSp>
                <p:nvCxnSpPr>
                  <p:cNvPr id="47" name="Rechte verbindingslijn 46">
                    <a:extLst>
                      <a:ext uri="{FF2B5EF4-FFF2-40B4-BE49-F238E27FC236}">
                        <a16:creationId xmlns:a16="http://schemas.microsoft.com/office/drawing/2014/main" id="{89CD2FFF-FC54-6221-4314-E4E9825F7291}"/>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48" name="Rechte verbindingslijn 47">
                    <a:extLst>
                      <a:ext uri="{FF2B5EF4-FFF2-40B4-BE49-F238E27FC236}">
                        <a16:creationId xmlns:a16="http://schemas.microsoft.com/office/drawing/2014/main" id="{EFD6513B-94F5-E2BE-B3FD-AA7A6EEE20DE}"/>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49" name="Rechte verbindingslijn 48">
                    <a:extLst>
                      <a:ext uri="{FF2B5EF4-FFF2-40B4-BE49-F238E27FC236}">
                        <a16:creationId xmlns:a16="http://schemas.microsoft.com/office/drawing/2014/main" id="{35D635A3-ADD4-2C74-F272-F9331FDD5478}"/>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50" name="Rechte verbindingslijn 49">
                    <a:extLst>
                      <a:ext uri="{FF2B5EF4-FFF2-40B4-BE49-F238E27FC236}">
                        <a16:creationId xmlns:a16="http://schemas.microsoft.com/office/drawing/2014/main" id="{AEC96549-67FC-9C7B-BFC8-199A13F8B070}"/>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51" name="Rechte verbindingslijn 50">
                    <a:extLst>
                      <a:ext uri="{FF2B5EF4-FFF2-40B4-BE49-F238E27FC236}">
                        <a16:creationId xmlns:a16="http://schemas.microsoft.com/office/drawing/2014/main" id="{18135BB5-EB6D-509E-E324-3F3C1A895788}"/>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46" name="Pijl: rechts 45">
                  <a:extLst>
                    <a:ext uri="{FF2B5EF4-FFF2-40B4-BE49-F238E27FC236}">
                      <a16:creationId xmlns:a16="http://schemas.microsoft.com/office/drawing/2014/main" id="{D060EFC1-4B00-320A-8F2B-DCEB765B57D4}"/>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grpSp>
          <p:nvGrpSpPr>
            <p:cNvPr id="28" name="Groep 27">
              <a:extLst>
                <a:ext uri="{FF2B5EF4-FFF2-40B4-BE49-F238E27FC236}">
                  <a16:creationId xmlns:a16="http://schemas.microsoft.com/office/drawing/2014/main" id="{CB22AB95-CD16-CDF7-8540-4279AD85A5D7}"/>
                </a:ext>
              </a:extLst>
            </p:cNvPr>
            <p:cNvGrpSpPr/>
            <p:nvPr userDrawn="1"/>
          </p:nvGrpSpPr>
          <p:grpSpPr>
            <a:xfrm>
              <a:off x="-938434" y="4663037"/>
              <a:ext cx="627798" cy="576693"/>
              <a:chOff x="-1753862" y="6112775"/>
              <a:chExt cx="759635" cy="697798"/>
            </a:xfrm>
          </p:grpSpPr>
          <p:grpSp>
            <p:nvGrpSpPr>
              <p:cNvPr id="29" name="Inspireren">
                <a:extLst>
                  <a:ext uri="{FF2B5EF4-FFF2-40B4-BE49-F238E27FC236}">
                    <a16:creationId xmlns:a16="http://schemas.microsoft.com/office/drawing/2014/main" id="{CF6D3E79-716F-9C5C-6480-9E4A8F1315F9}"/>
                  </a:ext>
                </a:extLst>
              </p:cNvPr>
              <p:cNvGrpSpPr>
                <a:grpSpLocks noChangeAspect="1"/>
              </p:cNvGrpSpPr>
              <p:nvPr userDrawn="1"/>
            </p:nvGrpSpPr>
            <p:grpSpPr bwMode="auto">
              <a:xfrm>
                <a:off x="-1484858" y="6112775"/>
                <a:ext cx="205431" cy="293286"/>
                <a:chOff x="4768" y="2783"/>
                <a:chExt cx="788" cy="1125"/>
              </a:xfrm>
              <a:gradFill>
                <a:gsLst>
                  <a:gs pos="0">
                    <a:srgbClr val="9D9FA1"/>
                  </a:gs>
                  <a:gs pos="70000">
                    <a:srgbClr val="211F26"/>
                  </a:gs>
                </a:gsLst>
                <a:lin ang="2700000" scaled="0"/>
              </a:gradFill>
            </p:grpSpPr>
            <p:sp>
              <p:nvSpPr>
                <p:cNvPr id="31" name="Freeform 12">
                  <a:extLst>
                    <a:ext uri="{FF2B5EF4-FFF2-40B4-BE49-F238E27FC236}">
                      <a16:creationId xmlns:a16="http://schemas.microsoft.com/office/drawing/2014/main" id="{884F1891-EBF8-7363-831B-2EA5E52A58A9}"/>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32" name="Freeform 13">
                  <a:extLst>
                    <a:ext uri="{FF2B5EF4-FFF2-40B4-BE49-F238E27FC236}">
                      <a16:creationId xmlns:a16="http://schemas.microsoft.com/office/drawing/2014/main" id="{5350709C-AEC7-4ECE-096B-0E53EC054069}"/>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33" name="Freeform 14">
                  <a:extLst>
                    <a:ext uri="{FF2B5EF4-FFF2-40B4-BE49-F238E27FC236}">
                      <a16:creationId xmlns:a16="http://schemas.microsoft.com/office/drawing/2014/main" id="{3F9F6FCF-3F33-2B55-939F-22E97C4FFD3F}"/>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grpSp>
          <p:sp>
            <p:nvSpPr>
              <p:cNvPr id="30" name="Tekstvak 29">
                <a:extLst>
                  <a:ext uri="{FF2B5EF4-FFF2-40B4-BE49-F238E27FC236}">
                    <a16:creationId xmlns:a16="http://schemas.microsoft.com/office/drawing/2014/main" id="{F9B7DFCC-5245-8FFE-1F4D-6A6AB3AB7DE4}"/>
                  </a:ext>
                </a:extLst>
              </p:cNvPr>
              <p:cNvSpPr txBox="1"/>
              <p:nvPr userDrawn="1"/>
            </p:nvSpPr>
            <p:spPr>
              <a:xfrm>
                <a:off x="-1753862" y="6420664"/>
                <a:ext cx="759635" cy="38990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spTree>
    <p:extLst>
      <p:ext uri="{BB962C8B-B14F-4D97-AF65-F5344CB8AC3E}">
        <p14:creationId xmlns:p14="http://schemas.microsoft.com/office/powerpoint/2010/main" val="3874612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only #1">
    <p:spTree>
      <p:nvGrpSpPr>
        <p:cNvPr id="1" name=""/>
        <p:cNvGrpSpPr/>
        <p:nvPr/>
      </p:nvGrpSpPr>
      <p:grpSpPr>
        <a:xfrm>
          <a:off x="0" y="0"/>
          <a:ext cx="0" cy="0"/>
          <a:chOff x="0" y="0"/>
          <a:chExt cx="0" cy="0"/>
        </a:xfrm>
      </p:grpSpPr>
      <p:sp>
        <p:nvSpPr>
          <p:cNvPr id="7" name="Rechthoek: afgeronde hoeken 6">
            <a:extLst>
              <a:ext uri="{FF2B5EF4-FFF2-40B4-BE49-F238E27FC236}">
                <a16:creationId xmlns:a16="http://schemas.microsoft.com/office/drawing/2014/main" id="{EE82F239-2B35-4039-9A61-4FB8C953EA19}"/>
              </a:ext>
            </a:extLst>
          </p:cNvPr>
          <p:cNvSpPr/>
          <p:nvPr userDrawn="1"/>
        </p:nvSpPr>
        <p:spPr>
          <a:xfrm>
            <a:off x="0" y="-367937"/>
            <a:ext cx="1041952"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dirty="0">
                <a:solidFill>
                  <a:schemeClr val="accent1"/>
                </a:solidFill>
                <a:latin typeface="+mj-lt"/>
              </a:rPr>
              <a:t>Title only #1</a:t>
            </a:r>
          </a:p>
        </p:txBody>
      </p:sp>
      <p:sp>
        <p:nvSpPr>
          <p:cNvPr id="5" name="Tijdelijke aanduiding voor tekst 15">
            <a:extLst>
              <a:ext uri="{FF2B5EF4-FFF2-40B4-BE49-F238E27FC236}">
                <a16:creationId xmlns:a16="http://schemas.microsoft.com/office/drawing/2014/main" id="{1573DD9B-8FD8-C1EC-787F-42558CEE97FA}"/>
              </a:ext>
            </a:extLst>
          </p:cNvPr>
          <p:cNvSpPr>
            <a:spLocks noGrp="1"/>
          </p:cNvSpPr>
          <p:nvPr>
            <p:ph type="body" sz="quarter" idx="14"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dirty="0"/>
              <a:t> </a:t>
            </a:r>
          </a:p>
        </p:txBody>
      </p:sp>
      <p:sp>
        <p:nvSpPr>
          <p:cNvPr id="8" name="Tijdelijke aanduiding voor tekst 12">
            <a:extLst>
              <a:ext uri="{FF2B5EF4-FFF2-40B4-BE49-F238E27FC236}">
                <a16:creationId xmlns:a16="http://schemas.microsoft.com/office/drawing/2014/main" id="{FBA7C0EF-C85B-4505-8107-015B15633D93}"/>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dirty="0"/>
              <a:t> </a:t>
            </a:r>
          </a:p>
        </p:txBody>
      </p:sp>
      <p:sp>
        <p:nvSpPr>
          <p:cNvPr id="10" name="Tijdelijke aanduiding voor titel 1">
            <a:extLst>
              <a:ext uri="{FF2B5EF4-FFF2-40B4-BE49-F238E27FC236}">
                <a16:creationId xmlns:a16="http://schemas.microsoft.com/office/drawing/2014/main" id="{66DDD4FA-5C0A-526B-A5D0-BD4D9C52DA68}"/>
              </a:ext>
            </a:extLst>
          </p:cNvPr>
          <p:cNvSpPr>
            <a:spLocks noGrp="1"/>
          </p:cNvSpPr>
          <p:nvPr>
            <p:ph type="title" hasCustomPrompt="1"/>
          </p:nvPr>
        </p:nvSpPr>
        <p:spPr>
          <a:xfrm>
            <a:off x="865163" y="722313"/>
            <a:ext cx="10606838" cy="342211"/>
          </a:xfrm>
          <a:prstGeom prst="rect">
            <a:avLst/>
          </a:prstGeom>
        </p:spPr>
        <p:txBody>
          <a:bodyPr vert="horz" lIns="0" tIns="0" rIns="0" bIns="0" rtlCol="0" anchor="t">
            <a:noAutofit/>
          </a:bodyPr>
          <a:lstStyle/>
          <a:p>
            <a:r>
              <a:rPr lang="en-GB" noProof="0" dirty="0"/>
              <a:t>Place the title of the slide here</a:t>
            </a:r>
          </a:p>
        </p:txBody>
      </p:sp>
    </p:spTree>
    <p:extLst>
      <p:ext uri="{BB962C8B-B14F-4D97-AF65-F5344CB8AC3E}">
        <p14:creationId xmlns:p14="http://schemas.microsoft.com/office/powerpoint/2010/main" val="419726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losing slide">
  <p:cSld name="Closing slide">
    <p:spTree>
      <p:nvGrpSpPr>
        <p:cNvPr id="1" name="Shape 1853"/>
        <p:cNvGrpSpPr/>
        <p:nvPr/>
      </p:nvGrpSpPr>
      <p:grpSpPr>
        <a:xfrm>
          <a:off x="0" y="0"/>
          <a:ext cx="0" cy="0"/>
          <a:chOff x="0" y="0"/>
          <a:chExt cx="0" cy="0"/>
        </a:xfrm>
      </p:grpSpPr>
      <p:sp>
        <p:nvSpPr>
          <p:cNvPr id="1854" name="Google Shape;1854;p106"/>
          <p:cNvSpPr>
            <a:spLocks noGrp="1"/>
          </p:cNvSpPr>
          <p:nvPr>
            <p:ph type="pic" idx="2"/>
          </p:nvPr>
        </p:nvSpPr>
        <p:spPr>
          <a:xfrm>
            <a:off x="193040" y="208280"/>
            <a:ext cx="11805920" cy="6441440"/>
          </a:xfrm>
          <a:prstGeom prst="rect">
            <a:avLst/>
          </a:prstGeom>
          <a:solidFill>
            <a:srgbClr val="F2F2F2"/>
          </a:solidFill>
          <a:ln>
            <a:noFill/>
          </a:ln>
        </p:spPr>
      </p:sp>
      <p:sp>
        <p:nvSpPr>
          <p:cNvPr id="1855" name="Google Shape;1855;p106"/>
          <p:cNvSpPr txBox="1">
            <a:spLocks noGrp="1"/>
          </p:cNvSpPr>
          <p:nvPr>
            <p:ph type="title"/>
          </p:nvPr>
        </p:nvSpPr>
        <p:spPr>
          <a:xfrm>
            <a:off x="0" y="-342024"/>
            <a:ext cx="1247248" cy="2448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1600"/>
              <a:buFont typeface="Calibri"/>
              <a:buNone/>
              <a:defRPr sz="16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56" name="Google Shape;1856;p106"/>
          <p:cNvSpPr txBox="1">
            <a:spLocks noGrp="1"/>
          </p:cNvSpPr>
          <p:nvPr>
            <p:ph type="ftr" idx="11"/>
          </p:nvPr>
        </p:nvSpPr>
        <p:spPr>
          <a:xfrm>
            <a:off x="2266793" y="7267316"/>
            <a:ext cx="4114800" cy="15179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Ahmad Hesam - ODISSEI Conference 2024</a:t>
            </a:r>
            <a:endParaRPr/>
          </a:p>
        </p:txBody>
      </p:sp>
      <p:sp>
        <p:nvSpPr>
          <p:cNvPr id="1857" name="Google Shape;1857;p106"/>
          <p:cNvSpPr txBox="1">
            <a:spLocks noGrp="1"/>
          </p:cNvSpPr>
          <p:nvPr>
            <p:ph type="sldNum" idx="12"/>
          </p:nvPr>
        </p:nvSpPr>
        <p:spPr>
          <a:xfrm>
            <a:off x="11175566" y="7255814"/>
            <a:ext cx="284597" cy="151790"/>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1858" name="Google Shape;1858;p106"/>
          <p:cNvSpPr txBox="1">
            <a:spLocks noGrp="1"/>
          </p:cNvSpPr>
          <p:nvPr>
            <p:ph type="body" idx="1"/>
          </p:nvPr>
        </p:nvSpPr>
        <p:spPr>
          <a:xfrm>
            <a:off x="8070226" y="2675331"/>
            <a:ext cx="3402829" cy="3141400"/>
          </a:xfrm>
          <a:prstGeom prst="rect">
            <a:avLst/>
          </a:prstGeom>
          <a:solidFill>
            <a:schemeClr val="accent2"/>
          </a:solid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SzPts val="100"/>
              <a:buFont typeface="Calibri"/>
              <a:buNone/>
              <a:defRPr sz="100"/>
            </a:lvl1pPr>
            <a:lvl2pPr marL="914400" lvl="1" indent="-228600" algn="l">
              <a:lnSpc>
                <a:spcPct val="90000"/>
              </a:lnSpc>
              <a:spcBef>
                <a:spcPts val="600"/>
              </a:spcBef>
              <a:spcAft>
                <a:spcPts val="0"/>
              </a:spcAft>
              <a:buSzPts val="1800"/>
              <a:buNone/>
              <a:defRPr/>
            </a:lvl2pPr>
            <a:lvl3pPr marL="1371600" lvl="2" indent="-228600" algn="l">
              <a:lnSpc>
                <a:spcPct val="90000"/>
              </a:lnSpc>
              <a:spcBef>
                <a:spcPts val="600"/>
              </a:spcBef>
              <a:spcAft>
                <a:spcPts val="0"/>
              </a:spcAft>
              <a:buSzPts val="1800"/>
              <a:buNone/>
              <a:defRPr/>
            </a:lvl3pPr>
            <a:lvl4pPr marL="1828800" lvl="3" indent="-228600" algn="l">
              <a:lnSpc>
                <a:spcPct val="90000"/>
              </a:lnSpc>
              <a:spcBef>
                <a:spcPts val="600"/>
              </a:spcBef>
              <a:spcAft>
                <a:spcPts val="0"/>
              </a:spcAft>
              <a:buClr>
                <a:schemeClr val="accent1"/>
              </a:buClr>
              <a:buSzPts val="1800"/>
              <a:buNone/>
              <a:defRPr/>
            </a:lvl4pPr>
            <a:lvl5pPr marL="2286000" lvl="4" indent="-228600" algn="l">
              <a:lnSpc>
                <a:spcPct val="90000"/>
              </a:lnSpc>
              <a:spcBef>
                <a:spcPts val="600"/>
              </a:spcBef>
              <a:spcAft>
                <a:spcPts val="0"/>
              </a:spcAft>
              <a:buClr>
                <a:schemeClr val="accent3"/>
              </a:buClr>
              <a:buSzPts val="1800"/>
              <a:buNone/>
              <a:defRPr/>
            </a:lvl5pPr>
            <a:lvl6pPr marL="2743200" lvl="5" indent="-228600" algn="l">
              <a:lnSpc>
                <a:spcPct val="90000"/>
              </a:lnSpc>
              <a:spcBef>
                <a:spcPts val="600"/>
              </a:spcBef>
              <a:spcAft>
                <a:spcPts val="0"/>
              </a:spcAft>
              <a:buSzPts val="1800"/>
              <a:buNone/>
              <a:defRPr/>
            </a:lvl6pPr>
            <a:lvl7pPr marL="3200400" lvl="6" indent="-228600" algn="l">
              <a:lnSpc>
                <a:spcPct val="90000"/>
              </a:lnSpc>
              <a:spcBef>
                <a:spcPts val="600"/>
              </a:spcBef>
              <a:spcAft>
                <a:spcPts val="0"/>
              </a:spcAft>
              <a:buSzPts val="1800"/>
              <a:buNone/>
              <a:defRPr/>
            </a:lvl7pPr>
            <a:lvl8pPr marL="3657600" lvl="7" indent="-228600" algn="l">
              <a:lnSpc>
                <a:spcPct val="90000"/>
              </a:lnSpc>
              <a:spcBef>
                <a:spcPts val="600"/>
              </a:spcBef>
              <a:spcAft>
                <a:spcPts val="0"/>
              </a:spcAft>
              <a:buSzPts val="1800"/>
              <a:buNone/>
              <a:defRPr/>
            </a:lvl8pPr>
            <a:lvl9pPr marL="4114800" lvl="8" indent="-228600" algn="l">
              <a:lnSpc>
                <a:spcPct val="90000"/>
              </a:lnSpc>
              <a:spcBef>
                <a:spcPts val="600"/>
              </a:spcBef>
              <a:spcAft>
                <a:spcPts val="600"/>
              </a:spcAft>
              <a:buSzPts val="1800"/>
              <a:buNone/>
              <a:defRPr/>
            </a:lvl9pPr>
          </a:lstStyle>
          <a:p>
            <a:endParaRPr/>
          </a:p>
        </p:txBody>
      </p:sp>
      <p:sp>
        <p:nvSpPr>
          <p:cNvPr id="1859" name="Google Shape;1859;p106"/>
          <p:cNvSpPr txBox="1">
            <a:spLocks noGrp="1"/>
          </p:cNvSpPr>
          <p:nvPr>
            <p:ph type="body" idx="3"/>
          </p:nvPr>
        </p:nvSpPr>
        <p:spPr>
          <a:xfrm>
            <a:off x="720000" y="6060536"/>
            <a:ext cx="932400" cy="475200"/>
          </a:xfrm>
          <a:prstGeom prst="rect">
            <a:avLst/>
          </a:prstGeom>
          <a:blipFill rotWithShape="1">
            <a:blip r:embed="rId2">
              <a:alphaModFix/>
            </a:blip>
            <a:stretch>
              <a:fillRect/>
            </a:stretch>
          </a:blip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SzPts val="100"/>
              <a:buFont typeface="Calibri"/>
              <a:buNone/>
              <a:defRPr sz="100"/>
            </a:lvl1pPr>
            <a:lvl2pPr marL="914400" lvl="1" indent="-228600" algn="l">
              <a:lnSpc>
                <a:spcPct val="90000"/>
              </a:lnSpc>
              <a:spcBef>
                <a:spcPts val="600"/>
              </a:spcBef>
              <a:spcAft>
                <a:spcPts val="0"/>
              </a:spcAft>
              <a:buSzPts val="1800"/>
              <a:buNone/>
              <a:defRPr/>
            </a:lvl2pPr>
            <a:lvl3pPr marL="1371600" lvl="2" indent="-228600" algn="l">
              <a:lnSpc>
                <a:spcPct val="90000"/>
              </a:lnSpc>
              <a:spcBef>
                <a:spcPts val="600"/>
              </a:spcBef>
              <a:spcAft>
                <a:spcPts val="0"/>
              </a:spcAft>
              <a:buSzPts val="1800"/>
              <a:buNone/>
              <a:defRPr/>
            </a:lvl3pPr>
            <a:lvl4pPr marL="1828800" lvl="3" indent="-228600" algn="l">
              <a:lnSpc>
                <a:spcPct val="90000"/>
              </a:lnSpc>
              <a:spcBef>
                <a:spcPts val="600"/>
              </a:spcBef>
              <a:spcAft>
                <a:spcPts val="0"/>
              </a:spcAft>
              <a:buClr>
                <a:schemeClr val="accent1"/>
              </a:buClr>
              <a:buSzPts val="1800"/>
              <a:buNone/>
              <a:defRPr/>
            </a:lvl4pPr>
            <a:lvl5pPr marL="2286000" lvl="4" indent="-228600" algn="l">
              <a:lnSpc>
                <a:spcPct val="90000"/>
              </a:lnSpc>
              <a:spcBef>
                <a:spcPts val="600"/>
              </a:spcBef>
              <a:spcAft>
                <a:spcPts val="0"/>
              </a:spcAft>
              <a:buClr>
                <a:schemeClr val="accent3"/>
              </a:buClr>
              <a:buSzPts val="1800"/>
              <a:buNone/>
              <a:defRPr/>
            </a:lvl5pPr>
            <a:lvl6pPr marL="2743200" lvl="5" indent="-228600" algn="l">
              <a:lnSpc>
                <a:spcPct val="90000"/>
              </a:lnSpc>
              <a:spcBef>
                <a:spcPts val="600"/>
              </a:spcBef>
              <a:spcAft>
                <a:spcPts val="0"/>
              </a:spcAft>
              <a:buSzPts val="1800"/>
              <a:buNone/>
              <a:defRPr/>
            </a:lvl6pPr>
            <a:lvl7pPr marL="3200400" lvl="6" indent="-228600" algn="l">
              <a:lnSpc>
                <a:spcPct val="90000"/>
              </a:lnSpc>
              <a:spcBef>
                <a:spcPts val="600"/>
              </a:spcBef>
              <a:spcAft>
                <a:spcPts val="0"/>
              </a:spcAft>
              <a:buSzPts val="1800"/>
              <a:buNone/>
              <a:defRPr/>
            </a:lvl7pPr>
            <a:lvl8pPr marL="3657600" lvl="7" indent="-228600" algn="l">
              <a:lnSpc>
                <a:spcPct val="90000"/>
              </a:lnSpc>
              <a:spcBef>
                <a:spcPts val="600"/>
              </a:spcBef>
              <a:spcAft>
                <a:spcPts val="0"/>
              </a:spcAft>
              <a:buSzPts val="1800"/>
              <a:buNone/>
              <a:defRPr/>
            </a:lvl8pPr>
            <a:lvl9pPr marL="4114800" lvl="8" indent="-228600" algn="l">
              <a:lnSpc>
                <a:spcPct val="90000"/>
              </a:lnSpc>
              <a:spcBef>
                <a:spcPts val="600"/>
              </a:spcBef>
              <a:spcAft>
                <a:spcPts val="600"/>
              </a:spcAft>
              <a:buSzPts val="1800"/>
              <a:buNone/>
              <a:defRPr/>
            </a:lvl9pPr>
          </a:lstStyle>
          <a:p>
            <a:endParaRPr/>
          </a:p>
        </p:txBody>
      </p:sp>
      <p:grpSp>
        <p:nvGrpSpPr>
          <p:cNvPr id="1860" name="Google Shape;1860;p106"/>
          <p:cNvGrpSpPr/>
          <p:nvPr/>
        </p:nvGrpSpPr>
        <p:grpSpPr>
          <a:xfrm>
            <a:off x="12377595" y="0"/>
            <a:ext cx="3693114" cy="6236923"/>
            <a:chOff x="-3786165" y="0"/>
            <a:chExt cx="3693114" cy="6236923"/>
          </a:xfrm>
        </p:grpSpPr>
        <p:sp>
          <p:nvSpPr>
            <p:cNvPr id="1861" name="Google Shape;1861;p106"/>
            <p:cNvSpPr/>
            <p:nvPr/>
          </p:nvSpPr>
          <p:spPr>
            <a:xfrm>
              <a:off x="-3786165" y="0"/>
              <a:ext cx="3593091" cy="5570621"/>
            </a:xfrm>
            <a:prstGeom prst="rect">
              <a:avLst/>
            </a:prstGeom>
            <a:solidFill>
              <a:srgbClr val="FFFFFF"/>
            </a:solidFill>
            <a:ln w="9525" cap="flat" cmpd="sng">
              <a:solidFill>
                <a:srgbClr val="ECECEC"/>
              </a:solidFill>
              <a:prstDash val="solid"/>
              <a:miter lim="800000"/>
              <a:headEnd type="none" w="sm" len="sm"/>
              <a:tailEnd type="none" w="sm" len="sm"/>
            </a:ln>
          </p:spPr>
          <p:txBody>
            <a:bodyPr spcFirstLastPara="1" wrap="square" lIns="180000" tIns="144000" rIns="180000" bIns="144000" anchor="t" anchorCtr="0">
              <a:noAutofit/>
            </a:bodyPr>
            <a:lstStyle/>
            <a:p>
              <a:pPr marL="0" marR="0" lvl="0" indent="0" algn="l" rtl="0">
                <a:lnSpc>
                  <a:spcPct val="90000"/>
                </a:lnSpc>
                <a:spcBef>
                  <a:spcPts val="0"/>
                </a:spcBef>
                <a:spcAft>
                  <a:spcPts val="0"/>
                </a:spcAft>
                <a:buNone/>
              </a:pPr>
              <a:r>
                <a:rPr lang="en-GB" sz="1400" b="1" cap="none">
                  <a:solidFill>
                    <a:schemeClr val="dk2"/>
                  </a:solidFill>
                  <a:latin typeface="Calibri"/>
                  <a:ea typeface="Calibri"/>
                  <a:cs typeface="Calibri"/>
                  <a:sym typeface="Calibri"/>
                </a:rPr>
                <a:t>INSERT/EDIT AN IMAGE</a:t>
              </a:r>
              <a:endParaRPr/>
            </a:p>
          </p:txBody>
        </p:sp>
        <p:sp>
          <p:nvSpPr>
            <p:cNvPr id="1862" name="Google Shape;1862;p106"/>
            <p:cNvSpPr/>
            <p:nvPr/>
          </p:nvSpPr>
          <p:spPr>
            <a:xfrm>
              <a:off x="-3603587" y="465324"/>
              <a:ext cx="180000" cy="180000"/>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000"/>
                <a:buFont typeface="Calibri"/>
                <a:buNone/>
              </a:pPr>
              <a:r>
                <a:rPr lang="en-GB" sz="1000" b="1" i="0" u="none" strike="noStrike" cap="none">
                  <a:solidFill>
                    <a:srgbClr val="FFFFFF"/>
                  </a:solidFill>
                  <a:latin typeface="Calibri"/>
                  <a:ea typeface="Calibri"/>
                  <a:cs typeface="Calibri"/>
                  <a:sym typeface="Calibri"/>
                </a:rPr>
                <a:t>1</a:t>
              </a:r>
              <a:endParaRPr/>
            </a:p>
          </p:txBody>
        </p:sp>
        <p:sp>
          <p:nvSpPr>
            <p:cNvPr id="1863" name="Google Shape;1863;p106"/>
            <p:cNvSpPr/>
            <p:nvPr/>
          </p:nvSpPr>
          <p:spPr>
            <a:xfrm>
              <a:off x="-3319415" y="465324"/>
              <a:ext cx="2962706" cy="658026"/>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00000"/>
                </a:buClr>
                <a:buSzPts val="1200"/>
                <a:buFont typeface="Calibri"/>
                <a:buNone/>
              </a:pPr>
              <a:r>
                <a:rPr lang="en-GB" sz="1200" b="0" i="0" u="none" strike="noStrike" cap="none">
                  <a:solidFill>
                    <a:srgbClr val="000000"/>
                  </a:solidFill>
                  <a:latin typeface="Calibri"/>
                  <a:ea typeface="Calibri"/>
                  <a:cs typeface="Calibri"/>
                  <a:sym typeface="Calibri"/>
                </a:rPr>
                <a:t>If necessary, delete the existing image</a:t>
              </a:r>
              <a:br>
                <a:rPr lang="en-GB" sz="1200" b="0" i="0" u="none" strike="noStrike" cap="none">
                  <a:solidFill>
                    <a:srgbClr val="000000"/>
                  </a:solidFill>
                  <a:latin typeface="Calibri"/>
                  <a:ea typeface="Calibri"/>
                  <a:cs typeface="Calibri"/>
                  <a:sym typeface="Calibri"/>
                </a:rPr>
              </a:br>
              <a:r>
                <a:rPr lang="en-GB" sz="1200" b="0" i="0" u="none" strike="noStrike" cap="none">
                  <a:solidFill>
                    <a:srgbClr val="000000"/>
                  </a:solidFill>
                  <a:latin typeface="Calibri"/>
                  <a:ea typeface="Calibri"/>
                  <a:cs typeface="Calibri"/>
                  <a:sym typeface="Calibri"/>
                </a:rPr>
                <a:t>by using the </a:t>
              </a:r>
              <a:r>
                <a:rPr lang="en-GB" sz="1200" b="1" i="0" u="none" strike="noStrike" cap="none">
                  <a:solidFill>
                    <a:srgbClr val="000000"/>
                  </a:solidFill>
                  <a:latin typeface="Calibri"/>
                  <a:ea typeface="Calibri"/>
                  <a:cs typeface="Calibri"/>
                  <a:sym typeface="Calibri"/>
                </a:rPr>
                <a:t>‘Backspace key’</a:t>
              </a:r>
              <a:r>
                <a:rPr lang="en-GB" sz="1200" b="0" i="0" u="none" strike="noStrike" cap="none">
                  <a:solidFill>
                    <a:srgbClr val="000000"/>
                  </a:solidFill>
                  <a:latin typeface="Calibri"/>
                  <a:ea typeface="Calibri"/>
                  <a:cs typeface="Calibri"/>
                  <a:sym typeface="Calibri"/>
                </a:rPr>
                <a:t>. Select the placeholder, go to the tab </a:t>
              </a:r>
              <a:r>
                <a:rPr lang="en-GB" sz="1200" b="1" i="0" u="none" strike="noStrike" cap="none">
                  <a:solidFill>
                    <a:srgbClr val="000000"/>
                  </a:solidFill>
                  <a:latin typeface="Calibri"/>
                  <a:ea typeface="Calibri"/>
                  <a:cs typeface="Calibri"/>
                  <a:sym typeface="Calibri"/>
                </a:rPr>
                <a:t>‘Slidebuilder’</a:t>
              </a:r>
              <a:r>
                <a:rPr lang="en-GB" sz="1200" b="0" i="0" u="none" strike="noStrike" cap="none">
                  <a:solidFill>
                    <a:srgbClr val="000000"/>
                  </a:solidFill>
                  <a:latin typeface="Calibri"/>
                  <a:ea typeface="Calibri"/>
                  <a:cs typeface="Calibri"/>
                  <a:sym typeface="Calibri"/>
                </a:rPr>
                <a:t> and click on the button </a:t>
              </a:r>
              <a:r>
                <a:rPr lang="en-GB" sz="1200" b="1" i="0" u="none" strike="noStrike" cap="none">
                  <a:solidFill>
                    <a:srgbClr val="000000"/>
                  </a:solidFill>
                  <a:latin typeface="Calibri"/>
                  <a:ea typeface="Calibri"/>
                  <a:cs typeface="Calibri"/>
                  <a:sym typeface="Calibri"/>
                </a:rPr>
                <a:t>‘Images’</a:t>
              </a:r>
              <a:r>
                <a:rPr lang="en-GB" sz="1200" b="0" i="0" u="none" strike="noStrike" cap="none">
                  <a:solidFill>
                    <a:srgbClr val="000000"/>
                  </a:solidFill>
                  <a:latin typeface="Calibri"/>
                  <a:ea typeface="Calibri"/>
                  <a:cs typeface="Calibri"/>
                  <a:sym typeface="Calibri"/>
                </a:rPr>
                <a:t>.</a:t>
              </a:r>
              <a:endParaRPr sz="1200" b="0" i="0" u="none" strike="noStrike" cap="none">
                <a:solidFill>
                  <a:srgbClr val="000000"/>
                </a:solidFill>
                <a:latin typeface="Calibri"/>
                <a:ea typeface="Calibri"/>
                <a:cs typeface="Calibri"/>
                <a:sym typeface="Calibri"/>
              </a:endParaRPr>
            </a:p>
          </p:txBody>
        </p:sp>
        <p:sp>
          <p:nvSpPr>
            <p:cNvPr id="1864" name="Google Shape;1864;p106"/>
            <p:cNvSpPr/>
            <p:nvPr/>
          </p:nvSpPr>
          <p:spPr>
            <a:xfrm>
              <a:off x="-3603587" y="2638808"/>
              <a:ext cx="180000" cy="180000"/>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000"/>
                <a:buFont typeface="Calibri"/>
                <a:buNone/>
              </a:pPr>
              <a:r>
                <a:rPr lang="en-GB" sz="1000" b="1" i="0" u="none" strike="noStrike" cap="none">
                  <a:solidFill>
                    <a:srgbClr val="FFFFFF"/>
                  </a:solidFill>
                  <a:latin typeface="Calibri"/>
                  <a:ea typeface="Calibri"/>
                  <a:cs typeface="Calibri"/>
                  <a:sym typeface="Calibri"/>
                </a:rPr>
                <a:t>3</a:t>
              </a:r>
              <a:endParaRPr/>
            </a:p>
          </p:txBody>
        </p:sp>
        <p:sp>
          <p:nvSpPr>
            <p:cNvPr id="1865" name="Google Shape;1865;p106"/>
            <p:cNvSpPr/>
            <p:nvPr/>
          </p:nvSpPr>
          <p:spPr>
            <a:xfrm>
              <a:off x="-3319415" y="2638809"/>
              <a:ext cx="2944682" cy="327689"/>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00000"/>
                </a:buClr>
                <a:buSzPts val="1200"/>
                <a:buFont typeface="Calibri"/>
                <a:buNone/>
              </a:pPr>
              <a:r>
                <a:rPr lang="en-GB" sz="1200" b="0" i="0" u="none" strike="noStrike" cap="none">
                  <a:solidFill>
                    <a:srgbClr val="000000"/>
                  </a:solidFill>
                  <a:latin typeface="Calibri"/>
                  <a:ea typeface="Calibri"/>
                  <a:cs typeface="Calibri"/>
                  <a:sym typeface="Calibri"/>
                </a:rPr>
                <a:t>Click with the right mouse button on the image and choose </a:t>
              </a:r>
              <a:r>
                <a:rPr lang="en-GB" sz="1200" b="1" i="0" u="none" strike="noStrike" cap="none">
                  <a:solidFill>
                    <a:srgbClr val="000000"/>
                  </a:solidFill>
                  <a:latin typeface="Calibri"/>
                  <a:ea typeface="Calibri"/>
                  <a:cs typeface="Calibri"/>
                  <a:sym typeface="Calibri"/>
                </a:rPr>
                <a:t>‘Send to back’</a:t>
              </a:r>
              <a:r>
                <a:rPr lang="en-GB" sz="1200" b="0" i="0" u="none" strike="noStrike" cap="none">
                  <a:solidFill>
                    <a:srgbClr val="000000"/>
                  </a:solidFill>
                  <a:latin typeface="Calibri"/>
                  <a:ea typeface="Calibri"/>
                  <a:cs typeface="Calibri"/>
                  <a:sym typeface="Calibri"/>
                </a:rPr>
                <a:t>.</a:t>
              </a:r>
              <a:endParaRPr/>
            </a:p>
          </p:txBody>
        </p:sp>
        <p:sp>
          <p:nvSpPr>
            <p:cNvPr id="1866" name="Google Shape;1866;p106"/>
            <p:cNvSpPr/>
            <p:nvPr/>
          </p:nvSpPr>
          <p:spPr>
            <a:xfrm>
              <a:off x="-3603587" y="3817066"/>
              <a:ext cx="180000" cy="180000"/>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000"/>
                <a:buFont typeface="Calibri"/>
                <a:buNone/>
              </a:pPr>
              <a:r>
                <a:rPr lang="en-GB" sz="1000" b="1" i="0" u="none" strike="noStrike" cap="none">
                  <a:solidFill>
                    <a:srgbClr val="FFFFFF"/>
                  </a:solidFill>
                  <a:latin typeface="Calibri"/>
                  <a:ea typeface="Calibri"/>
                  <a:cs typeface="Calibri"/>
                  <a:sym typeface="Calibri"/>
                </a:rPr>
                <a:t>4</a:t>
              </a:r>
              <a:endParaRPr/>
            </a:p>
          </p:txBody>
        </p:sp>
        <p:sp>
          <p:nvSpPr>
            <p:cNvPr id="1867" name="Google Shape;1867;p106"/>
            <p:cNvSpPr/>
            <p:nvPr/>
          </p:nvSpPr>
          <p:spPr>
            <a:xfrm>
              <a:off x="-3319415" y="3817067"/>
              <a:ext cx="2944086" cy="979796"/>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00000"/>
                </a:buClr>
                <a:buSzPts val="1200"/>
                <a:buFont typeface="Calibri"/>
                <a:buNone/>
              </a:pPr>
              <a:r>
                <a:rPr lang="en-GB" sz="1200" b="0" i="0" u="none" strike="noStrike" cap="none">
                  <a:solidFill>
                    <a:srgbClr val="000000"/>
                  </a:solidFill>
                  <a:latin typeface="Calibri"/>
                  <a:ea typeface="Calibri"/>
                  <a:cs typeface="Calibri"/>
                  <a:sym typeface="Calibri"/>
                </a:rPr>
                <a:t>To scale or drag the image, go to the tab </a:t>
              </a:r>
              <a:r>
                <a:rPr lang="en-GB" sz="1200" b="1" i="0" u="none" strike="noStrike" cap="none">
                  <a:solidFill>
                    <a:srgbClr val="000000"/>
                  </a:solidFill>
                  <a:latin typeface="Calibri"/>
                  <a:ea typeface="Calibri"/>
                  <a:cs typeface="Calibri"/>
                  <a:sym typeface="Calibri"/>
                </a:rPr>
                <a:t>‘Picture Tools - Format’</a:t>
              </a:r>
              <a:r>
                <a:rPr lang="en-GB" sz="1200" b="0" i="0" u="none" strike="noStrike" cap="none">
                  <a:solidFill>
                    <a:srgbClr val="000000"/>
                  </a:solidFill>
                  <a:latin typeface="Calibri"/>
                  <a:ea typeface="Calibri"/>
                  <a:cs typeface="Calibri"/>
                  <a:sym typeface="Calibri"/>
                </a:rPr>
                <a:t> and click on</a:t>
              </a:r>
              <a:br>
                <a:rPr lang="en-GB" sz="1200" b="0" i="0" u="none" strike="noStrike" cap="none">
                  <a:solidFill>
                    <a:srgbClr val="000000"/>
                  </a:solidFill>
                  <a:latin typeface="Calibri"/>
                  <a:ea typeface="Calibri"/>
                  <a:cs typeface="Calibri"/>
                  <a:sym typeface="Calibri"/>
                </a:rPr>
              </a:br>
              <a:r>
                <a:rPr lang="en-GB" sz="1200" b="0" i="0" u="none" strike="noStrike" cap="none">
                  <a:solidFill>
                    <a:srgbClr val="000000"/>
                  </a:solidFill>
                  <a:latin typeface="Calibri"/>
                  <a:ea typeface="Calibri"/>
                  <a:cs typeface="Calibri"/>
                  <a:sym typeface="Calibri"/>
                </a:rPr>
                <a:t>the button </a:t>
              </a:r>
              <a:r>
                <a:rPr lang="en-GB" sz="1200" b="1" i="0" u="none" strike="noStrike" cap="none">
                  <a:solidFill>
                    <a:srgbClr val="000000"/>
                  </a:solidFill>
                  <a:latin typeface="Calibri"/>
                  <a:ea typeface="Calibri"/>
                  <a:cs typeface="Calibri"/>
                  <a:sym typeface="Calibri"/>
                </a:rPr>
                <a:t>‘Crop’</a:t>
              </a:r>
              <a:r>
                <a:rPr lang="en-GB" sz="1200" b="0" i="0" u="none" strike="noStrike" cap="none">
                  <a:solidFill>
                    <a:srgbClr val="000000"/>
                  </a:solidFill>
                  <a:latin typeface="Calibri"/>
                  <a:ea typeface="Calibri"/>
                  <a:cs typeface="Calibri"/>
                  <a:sym typeface="Calibri"/>
                </a:rPr>
                <a:t>. Scale the image itself with</a:t>
              </a:r>
              <a:br>
                <a:rPr lang="en-GB" sz="1200" b="0" i="0" u="none" strike="noStrike" cap="none">
                  <a:solidFill>
                    <a:srgbClr val="000000"/>
                  </a:solidFill>
                  <a:latin typeface="Calibri"/>
                  <a:ea typeface="Calibri"/>
                  <a:cs typeface="Calibri"/>
                  <a:sym typeface="Calibri"/>
                </a:rPr>
              </a:br>
              <a:r>
                <a:rPr lang="en-GB" sz="1200" b="0" i="0" u="none" strike="noStrike" cap="none">
                  <a:solidFill>
                    <a:srgbClr val="000000"/>
                  </a:solidFill>
                  <a:latin typeface="Calibri"/>
                  <a:ea typeface="Calibri"/>
                  <a:cs typeface="Calibri"/>
                  <a:sym typeface="Calibri"/>
                </a:rPr>
                <a:t>the spheres and scale the image frame with the brackets.</a:t>
              </a:r>
              <a:endParaRPr/>
            </a:p>
          </p:txBody>
        </p:sp>
        <p:grpSp>
          <p:nvGrpSpPr>
            <p:cNvPr id="1868" name="Google Shape;1868;p106"/>
            <p:cNvGrpSpPr/>
            <p:nvPr/>
          </p:nvGrpSpPr>
          <p:grpSpPr>
            <a:xfrm>
              <a:off x="-3314821" y="3054865"/>
              <a:ext cx="1558053" cy="563933"/>
              <a:chOff x="-3314821" y="2981448"/>
              <a:chExt cx="1558053" cy="563933"/>
            </a:xfrm>
          </p:grpSpPr>
          <p:sp>
            <p:nvSpPr>
              <p:cNvPr id="1869" name="Google Shape;1869;p106"/>
              <p:cNvSpPr/>
              <p:nvPr/>
            </p:nvSpPr>
            <p:spPr>
              <a:xfrm>
                <a:off x="-3314821" y="2981448"/>
                <a:ext cx="1558053" cy="504851"/>
              </a:xfrm>
              <a:prstGeom prst="rect">
                <a:avLst/>
              </a:prstGeom>
              <a:solidFill>
                <a:srgbClr val="FFFFFF"/>
              </a:solidFill>
              <a:ln w="12700" cap="flat" cmpd="sng">
                <a:solidFill>
                  <a:srgbClr val="D1D1D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870" name="Google Shape;1870;p106"/>
              <p:cNvSpPr/>
              <p:nvPr/>
            </p:nvSpPr>
            <p:spPr>
              <a:xfrm>
                <a:off x="-3304719" y="3235173"/>
                <a:ext cx="1540313" cy="246608"/>
              </a:xfrm>
              <a:prstGeom prst="rect">
                <a:avLst/>
              </a:prstGeom>
              <a:solidFill>
                <a:srgbClr val="FCE4DC"/>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871" name="Google Shape;1871;p106"/>
              <p:cNvSpPr txBox="1"/>
              <p:nvPr/>
            </p:nvSpPr>
            <p:spPr>
              <a:xfrm>
                <a:off x="-3069820" y="3038892"/>
                <a:ext cx="1089248" cy="137495"/>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None/>
                </a:pPr>
                <a:r>
                  <a:rPr lang="en-GB" sz="900" b="0">
                    <a:solidFill>
                      <a:srgbClr val="211F26"/>
                    </a:solidFill>
                    <a:latin typeface="Calibri"/>
                    <a:ea typeface="Calibri"/>
                    <a:cs typeface="Calibri"/>
                    <a:sym typeface="Calibri"/>
                  </a:rPr>
                  <a:t>Send to front</a:t>
                </a:r>
                <a:endParaRPr/>
              </a:p>
            </p:txBody>
          </p:sp>
          <p:sp>
            <p:nvSpPr>
              <p:cNvPr id="1872" name="Google Shape;1872;p106"/>
              <p:cNvSpPr txBox="1"/>
              <p:nvPr/>
            </p:nvSpPr>
            <p:spPr>
              <a:xfrm>
                <a:off x="-3069820" y="3295269"/>
                <a:ext cx="1098515" cy="126416"/>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None/>
                </a:pPr>
                <a:r>
                  <a:rPr lang="en-GB" sz="900" b="0">
                    <a:solidFill>
                      <a:srgbClr val="211F26"/>
                    </a:solidFill>
                    <a:latin typeface="Calibri"/>
                    <a:ea typeface="Calibri"/>
                    <a:cs typeface="Calibri"/>
                    <a:sym typeface="Calibri"/>
                  </a:rPr>
                  <a:t>Send to back</a:t>
                </a:r>
                <a:endParaRPr/>
              </a:p>
            </p:txBody>
          </p:sp>
          <p:sp>
            <p:nvSpPr>
              <p:cNvPr id="1873" name="Google Shape;1873;p106"/>
              <p:cNvSpPr/>
              <p:nvPr/>
            </p:nvSpPr>
            <p:spPr>
              <a:xfrm>
                <a:off x="-2051274" y="3365381"/>
                <a:ext cx="97562" cy="180000"/>
              </a:xfrm>
              <a:custGeom>
                <a:avLst/>
                <a:gdLst/>
                <a:ahLst/>
                <a:cxnLst/>
                <a:rect l="l" t="t" r="r" b="b"/>
                <a:pathLst>
                  <a:path w="880280" h="1624084" extrusionOk="0">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lt1"/>
              </a:solidFill>
              <a:ln w="12700" cap="flat" cmpd="sng">
                <a:solidFill>
                  <a:srgbClr val="000000"/>
                </a:solidFill>
                <a:prstDash val="solid"/>
                <a:miter lim="800000"/>
                <a:headEnd type="none" w="sm" len="sm"/>
                <a:tailEnd type="none" w="sm" len="sm"/>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600" cap="none">
                  <a:solidFill>
                    <a:schemeClr val="lt1"/>
                  </a:solidFill>
                  <a:latin typeface="Calibri"/>
                  <a:ea typeface="Calibri"/>
                  <a:cs typeface="Calibri"/>
                  <a:sym typeface="Calibri"/>
                </a:endParaRPr>
              </a:p>
            </p:txBody>
          </p:sp>
          <p:sp>
            <p:nvSpPr>
              <p:cNvPr id="1874" name="Google Shape;1874;p106"/>
              <p:cNvSpPr/>
              <p:nvPr/>
            </p:nvSpPr>
            <p:spPr>
              <a:xfrm rot="5400000">
                <a:off x="-1900674" y="3332904"/>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nvGrpSpPr>
              <p:cNvPr id="1875" name="Google Shape;1875;p106"/>
              <p:cNvGrpSpPr/>
              <p:nvPr/>
            </p:nvGrpSpPr>
            <p:grpSpPr>
              <a:xfrm>
                <a:off x="-3257052" y="3032066"/>
                <a:ext cx="182309" cy="163794"/>
                <a:chOff x="12832541" y="3162395"/>
                <a:chExt cx="219532" cy="197236"/>
              </a:xfrm>
            </p:grpSpPr>
            <p:sp>
              <p:nvSpPr>
                <p:cNvPr id="1876" name="Google Shape;1876;p106"/>
                <p:cNvSpPr/>
                <p:nvPr/>
              </p:nvSpPr>
              <p:spPr>
                <a:xfrm>
                  <a:off x="12832541" y="3162395"/>
                  <a:ext cx="81487" cy="81487"/>
                </a:xfrm>
                <a:prstGeom prst="rect">
                  <a:avLst/>
                </a:prstGeom>
                <a:solidFill>
                  <a:schemeClr val="lt1"/>
                </a:solidFill>
                <a:ln w="12700" cap="flat" cmpd="sng">
                  <a:solidFill>
                    <a:srgbClr val="84848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1877" name="Google Shape;1877;p106"/>
                <p:cNvSpPr/>
                <p:nvPr/>
              </p:nvSpPr>
              <p:spPr>
                <a:xfrm>
                  <a:off x="12970586" y="3278144"/>
                  <a:ext cx="81487" cy="81487"/>
                </a:xfrm>
                <a:prstGeom prst="rect">
                  <a:avLst/>
                </a:prstGeom>
                <a:solidFill>
                  <a:schemeClr val="lt1"/>
                </a:solidFill>
                <a:ln w="12700" cap="flat" cmpd="sng">
                  <a:solidFill>
                    <a:srgbClr val="84848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1878" name="Google Shape;1878;p106"/>
                <p:cNvSpPr/>
                <p:nvPr/>
              </p:nvSpPr>
              <p:spPr>
                <a:xfrm>
                  <a:off x="12873284" y="3191991"/>
                  <a:ext cx="138045" cy="138044"/>
                </a:xfrm>
                <a:prstGeom prst="rect">
                  <a:avLst/>
                </a:prstGeom>
                <a:solidFill>
                  <a:srgbClr val="EABE76"/>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grpSp>
          <p:grpSp>
            <p:nvGrpSpPr>
              <p:cNvPr id="1879" name="Google Shape;1879;p106"/>
              <p:cNvGrpSpPr/>
              <p:nvPr/>
            </p:nvGrpSpPr>
            <p:grpSpPr>
              <a:xfrm>
                <a:off x="-3257053" y="3276580"/>
                <a:ext cx="182309" cy="163794"/>
                <a:chOff x="12832541" y="3162395"/>
                <a:chExt cx="219532" cy="197236"/>
              </a:xfrm>
            </p:grpSpPr>
            <p:sp>
              <p:nvSpPr>
                <p:cNvPr id="1880" name="Google Shape;1880;p106"/>
                <p:cNvSpPr/>
                <p:nvPr/>
              </p:nvSpPr>
              <p:spPr>
                <a:xfrm>
                  <a:off x="12873284" y="3191991"/>
                  <a:ext cx="138045" cy="138044"/>
                </a:xfrm>
                <a:prstGeom prst="rect">
                  <a:avLst/>
                </a:prstGeom>
                <a:solidFill>
                  <a:srgbClr val="EABE76"/>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1881" name="Google Shape;1881;p106"/>
                <p:cNvSpPr/>
                <p:nvPr/>
              </p:nvSpPr>
              <p:spPr>
                <a:xfrm>
                  <a:off x="12832541" y="3162395"/>
                  <a:ext cx="81487" cy="81487"/>
                </a:xfrm>
                <a:prstGeom prst="rect">
                  <a:avLst/>
                </a:prstGeom>
                <a:solidFill>
                  <a:schemeClr val="lt1"/>
                </a:solidFill>
                <a:ln w="12700" cap="flat" cmpd="sng">
                  <a:solidFill>
                    <a:srgbClr val="84848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1882" name="Google Shape;1882;p106"/>
                <p:cNvSpPr/>
                <p:nvPr/>
              </p:nvSpPr>
              <p:spPr>
                <a:xfrm>
                  <a:off x="12970586" y="3278144"/>
                  <a:ext cx="81487" cy="81487"/>
                </a:xfrm>
                <a:prstGeom prst="rect">
                  <a:avLst/>
                </a:prstGeom>
                <a:solidFill>
                  <a:schemeClr val="lt1"/>
                </a:solidFill>
                <a:ln w="12700" cap="flat" cmpd="sng">
                  <a:solidFill>
                    <a:srgbClr val="84848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grpSp>
        </p:grpSp>
        <p:sp>
          <p:nvSpPr>
            <p:cNvPr id="1883" name="Google Shape;1883;p106"/>
            <p:cNvSpPr/>
            <p:nvPr/>
          </p:nvSpPr>
          <p:spPr>
            <a:xfrm>
              <a:off x="-3603587" y="1811184"/>
              <a:ext cx="180000" cy="180000"/>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000"/>
                <a:buFont typeface="Calibri"/>
                <a:buNone/>
              </a:pPr>
              <a:r>
                <a:rPr lang="en-GB" sz="1000" b="1" i="0" u="none" strike="noStrike" cap="none">
                  <a:solidFill>
                    <a:srgbClr val="FFFFFF"/>
                  </a:solidFill>
                  <a:latin typeface="Calibri"/>
                  <a:ea typeface="Calibri"/>
                  <a:cs typeface="Calibri"/>
                  <a:sym typeface="Calibri"/>
                </a:rPr>
                <a:t>2</a:t>
              </a:r>
              <a:endParaRPr/>
            </a:p>
          </p:txBody>
        </p:sp>
        <p:sp>
          <p:nvSpPr>
            <p:cNvPr id="1884" name="Google Shape;1884;p106"/>
            <p:cNvSpPr/>
            <p:nvPr/>
          </p:nvSpPr>
          <p:spPr>
            <a:xfrm>
              <a:off x="-3319415" y="1811185"/>
              <a:ext cx="2944682" cy="32633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00000"/>
                </a:buClr>
                <a:buSzPts val="1200"/>
                <a:buFont typeface="Calibri"/>
                <a:buNone/>
              </a:pPr>
              <a:r>
                <a:rPr lang="en-GB" sz="1200" b="0" i="0" u="none" strike="noStrike" cap="none">
                  <a:solidFill>
                    <a:srgbClr val="000000"/>
                  </a:solidFill>
                  <a:latin typeface="Calibri"/>
                  <a:ea typeface="Calibri"/>
                  <a:cs typeface="Calibri"/>
                  <a:sym typeface="Calibri"/>
                </a:rPr>
                <a:t>Select the preferred category and image</a:t>
              </a:r>
              <a:br>
                <a:rPr lang="en-GB" sz="1200" b="0" i="0" u="none" strike="noStrike" cap="none">
                  <a:solidFill>
                    <a:srgbClr val="000000"/>
                  </a:solidFill>
                  <a:latin typeface="Calibri"/>
                  <a:ea typeface="Calibri"/>
                  <a:cs typeface="Calibri"/>
                  <a:sym typeface="Calibri"/>
                </a:rPr>
              </a:br>
              <a:r>
                <a:rPr lang="en-GB" sz="1200" b="0" i="0" u="none" strike="noStrike" cap="none">
                  <a:solidFill>
                    <a:srgbClr val="000000"/>
                  </a:solidFill>
                  <a:latin typeface="Calibri"/>
                  <a:ea typeface="Calibri"/>
                  <a:cs typeface="Calibri"/>
                  <a:sym typeface="Calibri"/>
                </a:rPr>
                <a:t>and click on  </a:t>
              </a:r>
              <a:r>
                <a:rPr lang="en-GB" sz="1200" b="1" i="0" u="none" strike="noStrike" cap="none">
                  <a:solidFill>
                    <a:srgbClr val="000000"/>
                  </a:solidFill>
                  <a:latin typeface="Calibri"/>
                  <a:ea typeface="Calibri"/>
                  <a:cs typeface="Calibri"/>
                  <a:sym typeface="Calibri"/>
                </a:rPr>
                <a:t>‘Insert’</a:t>
              </a:r>
              <a:r>
                <a:rPr lang="en-GB" sz="1200" b="0" i="0" u="none" strike="noStrike" cap="none">
                  <a:solidFill>
                    <a:srgbClr val="000000"/>
                  </a:solidFill>
                  <a:latin typeface="Calibri"/>
                  <a:ea typeface="Calibri"/>
                  <a:cs typeface="Calibri"/>
                  <a:sym typeface="Calibri"/>
                </a:rPr>
                <a:t>.</a:t>
              </a:r>
              <a:endParaRPr/>
            </a:p>
          </p:txBody>
        </p:sp>
        <p:sp>
          <p:nvSpPr>
            <p:cNvPr id="1885" name="Google Shape;1885;p106"/>
            <p:cNvSpPr/>
            <p:nvPr/>
          </p:nvSpPr>
          <p:spPr>
            <a:xfrm>
              <a:off x="-3319415" y="2245760"/>
              <a:ext cx="825500" cy="209550"/>
            </a:xfrm>
            <a:prstGeom prst="rect">
              <a:avLst/>
            </a:prstGeom>
            <a:solidFill>
              <a:srgbClr val="1FF524"/>
            </a:solid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en-GB" sz="1000" b="1">
                  <a:solidFill>
                    <a:srgbClr val="211F26"/>
                  </a:solidFill>
                  <a:latin typeface="Calibri"/>
                  <a:ea typeface="Calibri"/>
                  <a:cs typeface="Calibri"/>
                  <a:sym typeface="Calibri"/>
                </a:rPr>
                <a:t>Insert</a:t>
              </a:r>
              <a:endParaRPr/>
            </a:p>
          </p:txBody>
        </p:sp>
        <p:grpSp>
          <p:nvGrpSpPr>
            <p:cNvPr id="1886" name="Google Shape;1886;p106"/>
            <p:cNvGrpSpPr/>
            <p:nvPr/>
          </p:nvGrpSpPr>
          <p:grpSpPr>
            <a:xfrm>
              <a:off x="-3426605" y="4716809"/>
              <a:ext cx="514284" cy="506545"/>
              <a:chOff x="12617641" y="3403239"/>
              <a:chExt cx="752963" cy="741634"/>
            </a:xfrm>
          </p:grpSpPr>
          <p:grpSp>
            <p:nvGrpSpPr>
              <p:cNvPr id="1887" name="Google Shape;1887;p106"/>
              <p:cNvGrpSpPr/>
              <p:nvPr/>
            </p:nvGrpSpPr>
            <p:grpSpPr>
              <a:xfrm>
                <a:off x="12771530" y="3403239"/>
                <a:ext cx="467176" cy="448491"/>
                <a:chOff x="12782157" y="3403239"/>
                <a:chExt cx="467176" cy="448491"/>
              </a:xfrm>
            </p:grpSpPr>
            <p:grpSp>
              <p:nvGrpSpPr>
                <p:cNvPr id="1888" name="Google Shape;1888;p106"/>
                <p:cNvGrpSpPr/>
                <p:nvPr/>
              </p:nvGrpSpPr>
              <p:grpSpPr>
                <a:xfrm>
                  <a:off x="12782157" y="3403239"/>
                  <a:ext cx="412976" cy="396132"/>
                  <a:chOff x="13554906" y="3320109"/>
                  <a:chExt cx="443917" cy="425811"/>
                </a:xfrm>
              </p:grpSpPr>
              <p:grpSp>
                <p:nvGrpSpPr>
                  <p:cNvPr id="1889" name="Google Shape;1889;p106"/>
                  <p:cNvGrpSpPr/>
                  <p:nvPr/>
                </p:nvGrpSpPr>
                <p:grpSpPr>
                  <a:xfrm>
                    <a:off x="13554906" y="3320109"/>
                    <a:ext cx="443917" cy="425811"/>
                    <a:chOff x="12909684" y="1276143"/>
                    <a:chExt cx="443917" cy="425811"/>
                  </a:xfrm>
                </p:grpSpPr>
                <p:sp>
                  <p:nvSpPr>
                    <p:cNvPr id="1890" name="Google Shape;1890;p106"/>
                    <p:cNvSpPr/>
                    <p:nvPr/>
                  </p:nvSpPr>
                  <p:spPr>
                    <a:xfrm>
                      <a:off x="12909689" y="1276143"/>
                      <a:ext cx="443912" cy="425811"/>
                    </a:xfrm>
                    <a:prstGeom prst="rect">
                      <a:avLst/>
                    </a:prstGeom>
                    <a:noFill/>
                    <a:ln w="12700" cap="flat" cmpd="sng">
                      <a:solidFill>
                        <a:srgbClr val="818181"/>
                      </a:solidFill>
                      <a:prstDash val="dash"/>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891" name="Google Shape;1891;p106"/>
                    <p:cNvSpPr/>
                    <p:nvPr/>
                  </p:nvSpPr>
                  <p:spPr>
                    <a:xfrm>
                      <a:off x="12909684" y="1276143"/>
                      <a:ext cx="261629" cy="257807"/>
                    </a:xfrm>
                    <a:prstGeom prst="rect">
                      <a:avLst/>
                    </a:prstGeom>
                    <a:solidFill>
                      <a:schemeClr val="lt1"/>
                    </a:solidFill>
                    <a:ln w="12700" cap="flat" cmpd="sng">
                      <a:solidFill>
                        <a:srgbClr val="81818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892" name="Google Shape;1892;p106"/>
                    <p:cNvSpPr/>
                    <p:nvPr/>
                  </p:nvSpPr>
                  <p:spPr>
                    <a:xfrm>
                      <a:off x="13069071" y="1308711"/>
                      <a:ext cx="72188" cy="72188"/>
                    </a:xfrm>
                    <a:prstGeom prst="ellipse">
                      <a:avLst/>
                    </a:prstGeom>
                    <a:solidFill>
                      <a:srgbClr val="ECC67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pic>
                <p:nvPicPr>
                  <p:cNvPr id="1893" name="Google Shape;1893;p106"/>
                  <p:cNvPicPr preferRelativeResize="0"/>
                  <p:nvPr/>
                </p:nvPicPr>
                <p:blipFill rotWithShape="1">
                  <a:blip r:embed="rId3">
                    <a:alphaModFix/>
                  </a:blip>
                  <a:srcRect/>
                  <a:stretch/>
                </p:blipFill>
                <p:spPr>
                  <a:xfrm>
                    <a:off x="13567296" y="3424991"/>
                    <a:ext cx="173367" cy="140220"/>
                  </a:xfrm>
                  <a:prstGeom prst="rect">
                    <a:avLst/>
                  </a:prstGeom>
                  <a:noFill/>
                  <a:ln>
                    <a:noFill/>
                  </a:ln>
                </p:spPr>
              </p:pic>
              <p:pic>
                <p:nvPicPr>
                  <p:cNvPr id="1894" name="Google Shape;1894;p106"/>
                  <p:cNvPicPr preferRelativeResize="0"/>
                  <p:nvPr/>
                </p:nvPicPr>
                <p:blipFill rotWithShape="1">
                  <a:blip r:embed="rId3">
                    <a:alphaModFix/>
                  </a:blip>
                  <a:srcRect/>
                  <a:stretch/>
                </p:blipFill>
                <p:spPr>
                  <a:xfrm flipH="1">
                    <a:off x="13635599" y="3449265"/>
                    <a:ext cx="173367" cy="111424"/>
                  </a:xfrm>
                  <a:prstGeom prst="rect">
                    <a:avLst/>
                  </a:prstGeom>
                  <a:noFill/>
                  <a:ln>
                    <a:noFill/>
                  </a:ln>
                </p:spPr>
              </p:pic>
            </p:grpSp>
            <p:grpSp>
              <p:nvGrpSpPr>
                <p:cNvPr id="1895" name="Google Shape;1895;p106"/>
                <p:cNvGrpSpPr/>
                <p:nvPr/>
              </p:nvGrpSpPr>
              <p:grpSpPr>
                <a:xfrm>
                  <a:off x="13103513" y="3705268"/>
                  <a:ext cx="145820" cy="146462"/>
                  <a:chOff x="13096169" y="3602278"/>
                  <a:chExt cx="145820" cy="146462"/>
                </a:xfrm>
              </p:grpSpPr>
              <p:sp>
                <p:nvSpPr>
                  <p:cNvPr id="1896" name="Google Shape;1896;p106"/>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897" name="Google Shape;1897;p106"/>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1898" name="Google Shape;1898;p106"/>
                <p:cNvGrpSpPr/>
                <p:nvPr/>
              </p:nvGrpSpPr>
              <p:grpSpPr>
                <a:xfrm rot="10800000">
                  <a:off x="13061402" y="3665637"/>
                  <a:ext cx="145820" cy="146462"/>
                  <a:chOff x="13096169" y="3602278"/>
                  <a:chExt cx="145820" cy="146462"/>
                </a:xfrm>
              </p:grpSpPr>
              <p:sp>
                <p:nvSpPr>
                  <p:cNvPr id="1899" name="Google Shape;1899;p106"/>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900" name="Google Shape;1900;p106"/>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sp>
            <p:nvSpPr>
              <p:cNvPr id="1901" name="Google Shape;1901;p106"/>
              <p:cNvSpPr/>
              <p:nvPr/>
            </p:nvSpPr>
            <p:spPr>
              <a:xfrm>
                <a:off x="12617641" y="3889890"/>
                <a:ext cx="752963" cy="16117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en-GB" sz="900" b="0">
                    <a:solidFill>
                      <a:srgbClr val="211F26"/>
                    </a:solidFill>
                    <a:latin typeface="Calibri"/>
                    <a:ea typeface="Calibri"/>
                    <a:cs typeface="Calibri"/>
                    <a:sym typeface="Calibri"/>
                  </a:rPr>
                  <a:t>Crop</a:t>
                </a:r>
                <a:endParaRPr/>
              </a:p>
            </p:txBody>
          </p:sp>
          <p:sp>
            <p:nvSpPr>
              <p:cNvPr id="1902" name="Google Shape;1902;p106"/>
              <p:cNvSpPr/>
              <p:nvPr/>
            </p:nvSpPr>
            <p:spPr>
              <a:xfrm rot="10800000">
                <a:off x="12950688" y="4093726"/>
                <a:ext cx="86866" cy="51147"/>
              </a:xfrm>
              <a:prstGeom prst="triangle">
                <a:avLst>
                  <a:gd name="adj" fmla="val 50000"/>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sp>
          <p:nvSpPr>
            <p:cNvPr id="1903" name="Google Shape;1903;p106"/>
            <p:cNvSpPr/>
            <p:nvPr/>
          </p:nvSpPr>
          <p:spPr>
            <a:xfrm>
              <a:off x="-3786165" y="5408923"/>
              <a:ext cx="3593637" cy="828000"/>
            </a:xfrm>
            <a:prstGeom prst="rect">
              <a:avLst/>
            </a:prstGeom>
            <a:solidFill>
              <a:srgbClr val="ECECEC"/>
            </a:solidFill>
            <a:ln w="9525" cap="flat" cmpd="sng">
              <a:solidFill>
                <a:srgbClr val="ECECEC"/>
              </a:solidFill>
              <a:prstDash val="solid"/>
              <a:miter lim="800000"/>
              <a:headEnd type="none" w="sm" len="sm"/>
              <a:tailEnd type="none" w="sm" len="sm"/>
            </a:ln>
          </p:spPr>
          <p:txBody>
            <a:bodyPr spcFirstLastPara="1" wrap="square" lIns="180000" tIns="144000" rIns="180000" bIns="144000" anchor="ctr" anchorCtr="0">
              <a:noAutofit/>
            </a:bodyPr>
            <a:lstStyle/>
            <a:p>
              <a:pPr marL="0" marR="0" lvl="0" indent="0" algn="l" rtl="0">
                <a:lnSpc>
                  <a:spcPct val="90000"/>
                </a:lnSpc>
                <a:spcBef>
                  <a:spcPts val="0"/>
                </a:spcBef>
                <a:spcAft>
                  <a:spcPts val="0"/>
                </a:spcAft>
                <a:buNone/>
              </a:pPr>
              <a:r>
                <a:rPr lang="en-GB" sz="1200" b="1" cap="none">
                  <a:solidFill>
                    <a:srgbClr val="211F26"/>
                  </a:solidFill>
                  <a:latin typeface="Calibri"/>
                  <a:ea typeface="Calibri"/>
                  <a:cs typeface="Calibri"/>
                  <a:sym typeface="Calibri"/>
                </a:rPr>
                <a:t>WANT TO KNOW MORE?</a:t>
              </a:r>
              <a:br>
                <a:rPr lang="en-GB" sz="1200" b="1" cap="none">
                  <a:solidFill>
                    <a:srgbClr val="211F26"/>
                  </a:solidFill>
                  <a:latin typeface="Calibri"/>
                  <a:ea typeface="Calibri"/>
                  <a:cs typeface="Calibri"/>
                  <a:sym typeface="Calibri"/>
                </a:rPr>
              </a:br>
              <a:r>
                <a:rPr lang="en-GB" sz="1200" cap="none">
                  <a:solidFill>
                    <a:srgbClr val="211F26"/>
                  </a:solidFill>
                  <a:latin typeface="Calibri"/>
                  <a:ea typeface="Calibri"/>
                  <a:cs typeface="Calibri"/>
                  <a:sym typeface="Calibri"/>
                </a:rPr>
                <a:t>Go to the tab</a:t>
              </a:r>
              <a:r>
                <a:rPr lang="en-GB" sz="1200" b="1" cap="none">
                  <a:solidFill>
                    <a:srgbClr val="211F26"/>
                  </a:solidFill>
                  <a:latin typeface="Calibri"/>
                  <a:ea typeface="Calibri"/>
                  <a:cs typeface="Calibri"/>
                  <a:sym typeface="Calibri"/>
                </a:rPr>
                <a:t> 'SLIDEBUILDER’ </a:t>
              </a:r>
              <a:r>
                <a:rPr lang="en-GB" sz="1200" cap="none">
                  <a:solidFill>
                    <a:srgbClr val="211F26"/>
                  </a:solidFill>
                  <a:latin typeface="Calibri"/>
                  <a:ea typeface="Calibri"/>
                  <a:cs typeface="Calibri"/>
                  <a:sym typeface="Calibri"/>
                </a:rPr>
                <a:t>and click</a:t>
              </a:r>
              <a:br>
                <a:rPr lang="en-GB" sz="1200" cap="none">
                  <a:solidFill>
                    <a:srgbClr val="211F26"/>
                  </a:solidFill>
                  <a:latin typeface="Calibri"/>
                  <a:ea typeface="Calibri"/>
                  <a:cs typeface="Calibri"/>
                  <a:sym typeface="Calibri"/>
                </a:rPr>
              </a:br>
              <a:r>
                <a:rPr lang="en-GB" sz="1200" cap="none">
                  <a:solidFill>
                    <a:srgbClr val="211F26"/>
                  </a:solidFill>
                  <a:latin typeface="Calibri"/>
                  <a:ea typeface="Calibri"/>
                  <a:cs typeface="Calibri"/>
                  <a:sym typeface="Calibri"/>
                </a:rPr>
                <a:t>on the button </a:t>
              </a:r>
              <a:r>
                <a:rPr lang="en-GB" sz="1200" b="1" cap="none">
                  <a:solidFill>
                    <a:srgbClr val="211F26"/>
                  </a:solidFill>
                  <a:latin typeface="Calibri"/>
                  <a:ea typeface="Calibri"/>
                  <a:cs typeface="Calibri"/>
                  <a:sym typeface="Calibri"/>
                </a:rPr>
                <a:t>‘INSPIRATION'</a:t>
              </a:r>
              <a:endParaRPr/>
            </a:p>
          </p:txBody>
        </p:sp>
        <p:grpSp>
          <p:nvGrpSpPr>
            <p:cNvPr id="1904" name="Google Shape;1904;p106"/>
            <p:cNvGrpSpPr/>
            <p:nvPr/>
          </p:nvGrpSpPr>
          <p:grpSpPr>
            <a:xfrm>
              <a:off x="-376736" y="5282697"/>
              <a:ext cx="283685" cy="283685"/>
              <a:chOff x="-510741" y="5913713"/>
              <a:chExt cx="267555" cy="267555"/>
            </a:xfrm>
          </p:grpSpPr>
          <p:sp>
            <p:nvSpPr>
              <p:cNvPr id="1905" name="Google Shape;1905;p106"/>
              <p:cNvSpPr/>
              <p:nvPr/>
            </p:nvSpPr>
            <p:spPr>
              <a:xfrm>
                <a:off x="-491853" y="5932072"/>
                <a:ext cx="230835" cy="230835"/>
              </a:xfrm>
              <a:prstGeom prst="ellipse">
                <a:avLst/>
              </a:prstGeom>
              <a:solidFill>
                <a:srgbClr val="211F26"/>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600" cap="none">
                  <a:solidFill>
                    <a:schemeClr val="lt1"/>
                  </a:solidFill>
                  <a:latin typeface="Calibri"/>
                  <a:ea typeface="Calibri"/>
                  <a:cs typeface="Calibri"/>
                  <a:sym typeface="Calibri"/>
                </a:endParaRPr>
              </a:p>
            </p:txBody>
          </p:sp>
          <p:sp>
            <p:nvSpPr>
              <p:cNvPr id="1906" name="Google Shape;1906;p106" descr="Informatie"/>
              <p:cNvSpPr/>
              <p:nvPr/>
            </p:nvSpPr>
            <p:spPr>
              <a:xfrm>
                <a:off x="-510741" y="5913713"/>
                <a:ext cx="267555" cy="267555"/>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grpSp>
        <p:grpSp>
          <p:nvGrpSpPr>
            <p:cNvPr id="1907" name="Google Shape;1907;p106"/>
            <p:cNvGrpSpPr/>
            <p:nvPr/>
          </p:nvGrpSpPr>
          <p:grpSpPr>
            <a:xfrm>
              <a:off x="-938434" y="5546300"/>
              <a:ext cx="627798" cy="576693"/>
              <a:chOff x="-938434" y="4570310"/>
              <a:chExt cx="627798" cy="576693"/>
            </a:xfrm>
          </p:grpSpPr>
          <p:grpSp>
            <p:nvGrpSpPr>
              <p:cNvPr id="1908" name="Google Shape;1908;p106"/>
              <p:cNvGrpSpPr/>
              <p:nvPr/>
            </p:nvGrpSpPr>
            <p:grpSpPr>
              <a:xfrm>
                <a:off x="-716116" y="4570310"/>
                <a:ext cx="169778" cy="242385"/>
                <a:chOff x="4768" y="2783"/>
                <a:chExt cx="788" cy="1125"/>
              </a:xfrm>
            </p:grpSpPr>
            <p:sp>
              <p:nvSpPr>
                <p:cNvPr id="1909" name="Google Shape;1909;p106"/>
                <p:cNvSpPr/>
                <p:nvPr/>
              </p:nvSpPr>
              <p:spPr>
                <a:xfrm>
                  <a:off x="5001" y="3186"/>
                  <a:ext cx="319" cy="288"/>
                </a:xfrm>
                <a:custGeom>
                  <a:avLst/>
                  <a:gdLst/>
                  <a:ahLst/>
                  <a:cxnLst/>
                  <a:rect l="l" t="t" r="r" b="b"/>
                  <a:pathLst>
                    <a:path w="319" h="288" extrusionOk="0">
                      <a:moveTo>
                        <a:pt x="220" y="288"/>
                      </a:moveTo>
                      <a:lnTo>
                        <a:pt x="107" y="288"/>
                      </a:lnTo>
                      <a:lnTo>
                        <a:pt x="0" y="0"/>
                      </a:lnTo>
                      <a:lnTo>
                        <a:pt x="319" y="0"/>
                      </a:lnTo>
                      <a:lnTo>
                        <a:pt x="220" y="288"/>
                      </a:lnTo>
                      <a:close/>
                    </a:path>
                  </a:pathLst>
                </a:custGeom>
                <a:solidFill>
                  <a:srgbClr val="1FF52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Calibri"/>
                    <a:buNone/>
                  </a:pPr>
                  <a:endParaRPr sz="300" b="0" i="0" u="none" strike="noStrike" cap="none">
                    <a:solidFill>
                      <a:srgbClr val="211F26"/>
                    </a:solidFill>
                    <a:latin typeface="Quattrocento Sans"/>
                    <a:ea typeface="Quattrocento Sans"/>
                    <a:cs typeface="Quattrocento Sans"/>
                    <a:sym typeface="Quattrocento Sans"/>
                  </a:endParaRPr>
                </a:p>
              </p:txBody>
            </p:sp>
            <p:sp>
              <p:nvSpPr>
                <p:cNvPr id="1910" name="Google Shape;1910;p106"/>
                <p:cNvSpPr/>
                <p:nvPr/>
              </p:nvSpPr>
              <p:spPr>
                <a:xfrm>
                  <a:off x="5022" y="3796"/>
                  <a:ext cx="282" cy="112"/>
                </a:xfrm>
                <a:custGeom>
                  <a:avLst/>
                  <a:gdLst/>
                  <a:ahLst/>
                  <a:cxnLst/>
                  <a:rect l="l" t="t" r="r" b="b"/>
                  <a:pathLst>
                    <a:path w="251" h="100" extrusionOk="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adFill>
                  <a:gsLst>
                    <a:gs pos="0">
                      <a:srgbClr val="9D9FA1"/>
                    </a:gs>
                    <a:gs pos="70000">
                      <a:srgbClr val="211F26"/>
                    </a:gs>
                    <a:gs pos="100000">
                      <a:srgbClr val="211F26"/>
                    </a:gs>
                  </a:gsLst>
                  <a:lin ang="2700000" scaled="0"/>
                </a:gra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Calibri"/>
                    <a:buNone/>
                  </a:pPr>
                  <a:endParaRPr sz="300" b="0" i="0" u="none" strike="noStrike" cap="none">
                    <a:solidFill>
                      <a:srgbClr val="211F26"/>
                    </a:solidFill>
                    <a:latin typeface="Quattrocento Sans"/>
                    <a:ea typeface="Quattrocento Sans"/>
                    <a:cs typeface="Quattrocento Sans"/>
                    <a:sym typeface="Quattrocento Sans"/>
                  </a:endParaRPr>
                </a:p>
              </p:txBody>
            </p:sp>
            <p:sp>
              <p:nvSpPr>
                <p:cNvPr id="1911" name="Google Shape;1911;p106"/>
                <p:cNvSpPr/>
                <p:nvPr/>
              </p:nvSpPr>
              <p:spPr>
                <a:xfrm>
                  <a:off x="4768" y="2783"/>
                  <a:ext cx="788" cy="966"/>
                </a:xfrm>
                <a:custGeom>
                  <a:avLst/>
                  <a:gdLst/>
                  <a:ahLst/>
                  <a:cxnLst/>
                  <a:rect l="l" t="t" r="r" b="b"/>
                  <a:pathLst>
                    <a:path w="702" h="860" extrusionOk="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adFill>
                  <a:gsLst>
                    <a:gs pos="0">
                      <a:srgbClr val="9D9FA1"/>
                    </a:gs>
                    <a:gs pos="70000">
                      <a:srgbClr val="211F26"/>
                    </a:gs>
                    <a:gs pos="100000">
                      <a:srgbClr val="211F26"/>
                    </a:gs>
                  </a:gsLst>
                  <a:lin ang="2700000" scaled="0"/>
                </a:gra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Calibri"/>
                    <a:buNone/>
                  </a:pPr>
                  <a:endParaRPr sz="300" b="0" i="0" u="none" strike="noStrike" cap="none">
                    <a:solidFill>
                      <a:srgbClr val="211F26"/>
                    </a:solidFill>
                    <a:latin typeface="Quattrocento Sans"/>
                    <a:ea typeface="Quattrocento Sans"/>
                    <a:cs typeface="Quattrocento Sans"/>
                    <a:sym typeface="Quattrocento Sans"/>
                  </a:endParaRPr>
                </a:p>
              </p:txBody>
            </p:sp>
          </p:grpSp>
          <p:sp>
            <p:nvSpPr>
              <p:cNvPr id="1912" name="Google Shape;1912;p106"/>
              <p:cNvSpPr txBox="1"/>
              <p:nvPr/>
            </p:nvSpPr>
            <p:spPr>
              <a:xfrm>
                <a:off x="-938434" y="4824764"/>
                <a:ext cx="627798" cy="32223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211F26"/>
                  </a:buClr>
                  <a:buSzPts val="1000"/>
                  <a:buFont typeface="Calibri"/>
                  <a:buNone/>
                </a:pPr>
                <a:r>
                  <a:rPr lang="en-GB" sz="1000" b="0" i="0" u="none" strike="noStrike" cap="none">
                    <a:solidFill>
                      <a:srgbClr val="211F26"/>
                    </a:solidFill>
                    <a:latin typeface="Calibri"/>
                    <a:ea typeface="Calibri"/>
                    <a:cs typeface="Calibri"/>
                    <a:sym typeface="Calibri"/>
                  </a:rPr>
                  <a:t>Inspiration</a:t>
                </a:r>
                <a:endParaRPr/>
              </a:p>
            </p:txBody>
          </p:sp>
        </p:grpSp>
        <p:grpSp>
          <p:nvGrpSpPr>
            <p:cNvPr id="1913" name="Google Shape;1913;p106"/>
            <p:cNvGrpSpPr/>
            <p:nvPr/>
          </p:nvGrpSpPr>
          <p:grpSpPr>
            <a:xfrm>
              <a:off x="-3365484" y="1226982"/>
              <a:ext cx="446937" cy="406485"/>
              <a:chOff x="-3563526" y="1409294"/>
              <a:chExt cx="354190" cy="322133"/>
            </a:xfrm>
          </p:grpSpPr>
          <p:grpSp>
            <p:nvGrpSpPr>
              <p:cNvPr id="1914" name="Google Shape;1914;p106"/>
              <p:cNvGrpSpPr/>
              <p:nvPr/>
            </p:nvGrpSpPr>
            <p:grpSpPr>
              <a:xfrm>
                <a:off x="-3499992" y="1409294"/>
                <a:ext cx="225195" cy="195499"/>
                <a:chOff x="8987389" y="1361199"/>
                <a:chExt cx="2200275" cy="1914525"/>
              </a:xfrm>
            </p:grpSpPr>
            <p:sp>
              <p:nvSpPr>
                <p:cNvPr id="1915" name="Google Shape;1915;p106"/>
                <p:cNvSpPr/>
                <p:nvPr/>
              </p:nvSpPr>
              <p:spPr>
                <a:xfrm>
                  <a:off x="9363620" y="1831738"/>
                  <a:ext cx="371477" cy="371472"/>
                </a:xfrm>
                <a:custGeom>
                  <a:avLst/>
                  <a:gdLst/>
                  <a:ahLst/>
                  <a:cxnLst/>
                  <a:rect l="l" t="t" r="r" b="b"/>
                  <a:pathLst>
                    <a:path w="371475" h="371475" extrusionOk="0">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200">
                    <a:solidFill>
                      <a:srgbClr val="211F26"/>
                    </a:solidFill>
                    <a:latin typeface="Quattrocento Sans"/>
                    <a:ea typeface="Quattrocento Sans"/>
                    <a:cs typeface="Quattrocento Sans"/>
                    <a:sym typeface="Quattrocento Sans"/>
                  </a:endParaRPr>
                </a:p>
              </p:txBody>
            </p:sp>
            <p:grpSp>
              <p:nvGrpSpPr>
                <p:cNvPr id="1916" name="Google Shape;1916;p106"/>
                <p:cNvGrpSpPr/>
                <p:nvPr/>
              </p:nvGrpSpPr>
              <p:grpSpPr>
                <a:xfrm>
                  <a:off x="8987389" y="1361199"/>
                  <a:ext cx="2200275" cy="1914525"/>
                  <a:chOff x="8987389" y="1361199"/>
                  <a:chExt cx="2200275" cy="1914525"/>
                </a:xfrm>
              </p:grpSpPr>
              <p:sp>
                <p:nvSpPr>
                  <p:cNvPr id="1917" name="Google Shape;1917;p106"/>
                  <p:cNvSpPr/>
                  <p:nvPr/>
                </p:nvSpPr>
                <p:spPr>
                  <a:xfrm>
                    <a:off x="8987389" y="1361199"/>
                    <a:ext cx="2200275" cy="1914525"/>
                  </a:xfrm>
                  <a:custGeom>
                    <a:avLst/>
                    <a:gdLst/>
                    <a:ahLst/>
                    <a:cxnLst/>
                    <a:rect l="l" t="t" r="r" b="b"/>
                    <a:pathLst>
                      <a:path w="2200275" h="1914525" extrusionOk="0">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adFill>
                    <a:gsLst>
                      <a:gs pos="0">
                        <a:srgbClr val="9D9FA1"/>
                      </a:gs>
                      <a:gs pos="70000">
                        <a:srgbClr val="211F26"/>
                      </a:gs>
                      <a:gs pos="100000">
                        <a:srgbClr val="211F26"/>
                      </a:gs>
                    </a:gsLst>
                    <a:lin ang="27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200">
                      <a:solidFill>
                        <a:srgbClr val="211F26"/>
                      </a:solidFill>
                      <a:latin typeface="Quattrocento Sans"/>
                      <a:ea typeface="Quattrocento Sans"/>
                      <a:cs typeface="Quattrocento Sans"/>
                      <a:sym typeface="Quattrocento Sans"/>
                    </a:endParaRPr>
                  </a:p>
                </p:txBody>
              </p:sp>
              <p:sp>
                <p:nvSpPr>
                  <p:cNvPr id="1918" name="Google Shape;1918;p106"/>
                  <p:cNvSpPr/>
                  <p:nvPr/>
                </p:nvSpPr>
                <p:spPr>
                  <a:xfrm>
                    <a:off x="9362668" y="1953652"/>
                    <a:ext cx="1438273" cy="885828"/>
                  </a:xfrm>
                  <a:custGeom>
                    <a:avLst/>
                    <a:gdLst/>
                    <a:ahLst/>
                    <a:cxnLst/>
                    <a:rect l="l" t="t" r="r" b="b"/>
                    <a:pathLst>
                      <a:path w="1438275" h="885825" extrusionOk="0">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adFill>
                    <a:gsLst>
                      <a:gs pos="0">
                        <a:srgbClr val="9D9FA1"/>
                      </a:gs>
                      <a:gs pos="70000">
                        <a:srgbClr val="211F26"/>
                      </a:gs>
                      <a:gs pos="100000">
                        <a:srgbClr val="211F26"/>
                      </a:gs>
                    </a:gsLst>
                    <a:lin ang="27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200">
                      <a:solidFill>
                        <a:srgbClr val="211F26"/>
                      </a:solidFill>
                      <a:latin typeface="Quattrocento Sans"/>
                      <a:ea typeface="Quattrocento Sans"/>
                      <a:cs typeface="Quattrocento Sans"/>
                      <a:sym typeface="Quattrocento Sans"/>
                    </a:endParaRPr>
                  </a:p>
                </p:txBody>
              </p:sp>
            </p:grpSp>
          </p:grpSp>
          <p:sp>
            <p:nvSpPr>
              <p:cNvPr id="1919" name="Google Shape;1919;p106"/>
              <p:cNvSpPr txBox="1"/>
              <p:nvPr/>
            </p:nvSpPr>
            <p:spPr>
              <a:xfrm>
                <a:off x="-3563526" y="1617700"/>
                <a:ext cx="354190" cy="113727"/>
              </a:xfrm>
              <a:prstGeom prst="rect">
                <a:avLst/>
              </a:prstGeom>
              <a:noFill/>
              <a:ln>
                <a:noFill/>
              </a:ln>
            </p:spPr>
            <p:txBody>
              <a:bodyPr spcFirstLastPara="1" wrap="square" lIns="0" tIns="18000" rIns="0" bIns="0" anchor="t" anchorCtr="0">
                <a:noAutofit/>
              </a:bodyPr>
              <a:lstStyle/>
              <a:p>
                <a:pPr marL="0" marR="0" lvl="0" indent="0" algn="ctr" rtl="0">
                  <a:lnSpc>
                    <a:spcPct val="90000"/>
                  </a:lnSpc>
                  <a:spcBef>
                    <a:spcPts val="0"/>
                  </a:spcBef>
                  <a:spcAft>
                    <a:spcPts val="0"/>
                  </a:spcAft>
                  <a:buClr>
                    <a:srgbClr val="211F26"/>
                  </a:buClr>
                  <a:buSzPts val="1000"/>
                  <a:buFont typeface="Calibri"/>
                  <a:buNone/>
                </a:pPr>
                <a:r>
                  <a:rPr lang="en-GB" sz="1000" b="0" i="0" u="none" strike="noStrike" cap="none">
                    <a:solidFill>
                      <a:srgbClr val="211F26"/>
                    </a:solidFill>
                    <a:latin typeface="Calibri"/>
                    <a:ea typeface="Calibri"/>
                    <a:cs typeface="Calibri"/>
                    <a:sym typeface="Calibri"/>
                  </a:rPr>
                  <a:t>Images</a:t>
                </a:r>
                <a:endParaRPr/>
              </a:p>
            </p:txBody>
          </p:sp>
        </p:grpSp>
      </p:grpSp>
    </p:spTree>
    <p:extLst>
      <p:ext uri="{BB962C8B-B14F-4D97-AF65-F5344CB8AC3E}">
        <p14:creationId xmlns:p14="http://schemas.microsoft.com/office/powerpoint/2010/main" val="3921910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E54407D-DBA4-414C-ACA5-30D7B87C652B}"/>
              </a:ext>
            </a:extLst>
          </p:cNvPr>
          <p:cNvGrpSpPr/>
          <p:nvPr/>
        </p:nvGrpSpPr>
        <p:grpSpPr>
          <a:xfrm>
            <a:off x="0" y="0"/>
            <a:ext cx="12192000" cy="6858000"/>
            <a:chOff x="0" y="0"/>
            <a:chExt cx="12192000" cy="6858000"/>
          </a:xfrm>
        </p:grpSpPr>
        <p:sp>
          <p:nvSpPr>
            <p:cNvPr id="7" name="Rectangle 6">
              <a:extLst>
                <a:ext uri="{FF2B5EF4-FFF2-40B4-BE49-F238E27FC236}">
                  <a16:creationId xmlns:a16="http://schemas.microsoft.com/office/drawing/2014/main" id="{6BD518BC-8E44-4DAA-A8B9-2CFBD91DCDCD}"/>
                </a:ext>
              </a:extLst>
            </p:cNvPr>
            <p:cNvSpPr/>
            <p:nvPr/>
          </p:nvSpPr>
          <p:spPr>
            <a:xfrm rot="10800000" flipH="1">
              <a:off x="0" y="2019649"/>
              <a:ext cx="4838350" cy="483835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967C3660-39CD-431D-8E64-37508FFEAC96}"/>
                </a:ext>
              </a:extLst>
            </p:cNvPr>
            <p:cNvGrpSpPr>
              <a:grpSpLocks noChangeAspect="1"/>
            </p:cNvGrpSpPr>
            <p:nvPr/>
          </p:nvGrpSpPr>
          <p:grpSpPr>
            <a:xfrm>
              <a:off x="5603875" y="0"/>
              <a:ext cx="6521820" cy="3260910"/>
              <a:chOff x="0" y="0"/>
              <a:chExt cx="2880000" cy="1440000"/>
            </a:xfrm>
          </p:grpSpPr>
          <p:sp>
            <p:nvSpPr>
              <p:cNvPr id="9" name="Rectangle 8">
                <a:extLst>
                  <a:ext uri="{FF2B5EF4-FFF2-40B4-BE49-F238E27FC236}">
                    <a16:creationId xmlns:a16="http://schemas.microsoft.com/office/drawing/2014/main" id="{C4CCE569-E461-438A-A235-B96A542AF82F}"/>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3F9DF1F-1F74-476C-AD41-22AC3F8A65A0}"/>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BE49ED5-9713-43D1-AE9E-3F9FE5574077}"/>
                </a:ext>
              </a:extLst>
            </p:cNvPr>
            <p:cNvSpPr>
              <a:spLocks noChangeAspect="1"/>
            </p:cNvSpPr>
            <p:nvPr/>
          </p:nvSpPr>
          <p:spPr>
            <a:xfrm rot="5400000">
              <a:off x="5334000" y="0"/>
              <a:ext cx="6858000" cy="6858000"/>
            </a:xfrm>
            <a:prstGeom prst="rect">
              <a:avLst/>
            </a:prstGeom>
            <a:gradFill flip="none" rotWithShape="1">
              <a:gsLst>
                <a:gs pos="0">
                  <a:schemeClr val="accent3">
                    <a:alpha val="60000"/>
                  </a:schemeClr>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21A2854-1482-4441-85EA-D7B9F3EF56D2}"/>
                </a:ext>
              </a:extLst>
            </p:cNvPr>
            <p:cNvSpPr>
              <a:spLocks noChangeAspect="1"/>
            </p:cNvSpPr>
            <p:nvPr/>
          </p:nvSpPr>
          <p:spPr>
            <a:xfrm>
              <a:off x="494887" y="2538000"/>
              <a:ext cx="4320000" cy="4320000"/>
            </a:xfrm>
            <a:prstGeom prst="ellipse">
              <a:avLst/>
            </a:prstGeom>
            <a:solidFill>
              <a:schemeClr val="accent2">
                <a:alpha val="20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FED36A6D-894D-44DA-851C-345A414F3F68}"/>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9D36F1DF-CD42-4695-A7D0-2F5B193057E9}"/>
              </a:ext>
            </a:extLst>
          </p:cNvPr>
          <p:cNvSpPr>
            <a:spLocks noGrp="1"/>
          </p:cNvSpPr>
          <p:nvPr>
            <p:ph type="title"/>
          </p:nvPr>
        </p:nvSpPr>
        <p:spPr>
          <a:xfrm>
            <a:off x="540000" y="540000"/>
            <a:ext cx="7345362" cy="5768725"/>
          </a:xfrm>
        </p:spPr>
        <p:txBody>
          <a:bodyPr anchor="t"/>
          <a:lstStyle>
            <a:lvl1pPr>
              <a:defRPr sz="8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A549160-0F86-4FCA-8718-6980E99C7938}"/>
              </a:ext>
            </a:extLst>
          </p:cNvPr>
          <p:cNvSpPr>
            <a:spLocks noGrp="1"/>
          </p:cNvSpPr>
          <p:nvPr>
            <p:ph type="body" idx="1"/>
          </p:nvPr>
        </p:nvSpPr>
        <p:spPr>
          <a:xfrm>
            <a:off x="8075612" y="540000"/>
            <a:ext cx="3565523" cy="5768725"/>
          </a:xfrm>
        </p:spPr>
        <p:txBody>
          <a:bodyPr anchor="t"/>
          <a:lstStyle>
            <a:lvl1pPr marL="0" indent="0">
              <a:buNone/>
              <a:defRPr sz="1800" cap="all" spc="3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B5C6CBB-DABA-4F2E-8574-46747E15EA1A}"/>
              </a:ext>
            </a:extLst>
          </p:cNvPr>
          <p:cNvSpPr>
            <a:spLocks noGrp="1"/>
          </p:cNvSpPr>
          <p:nvPr>
            <p:ph type="dt" sz="half" idx="10"/>
          </p:nvPr>
        </p:nvSpPr>
        <p:spPr/>
        <p:txBody>
          <a:bodyPr/>
          <a:lstStyle/>
          <a:p>
            <a:fld id="{7CF0BCE0-945C-4FDF-95A1-2149B1FF5B83}" type="datetimeFigureOut">
              <a:rPr lang="en-US" smtClean="0"/>
              <a:t>12/11/24</a:t>
            </a:fld>
            <a:endParaRPr lang="en-US" dirty="0"/>
          </a:p>
        </p:txBody>
      </p:sp>
      <p:sp>
        <p:nvSpPr>
          <p:cNvPr id="5" name="Footer Placeholder 4">
            <a:extLst>
              <a:ext uri="{FF2B5EF4-FFF2-40B4-BE49-F238E27FC236}">
                <a16:creationId xmlns:a16="http://schemas.microsoft.com/office/drawing/2014/main" id="{8FAF86BC-9ECC-439C-BF2E-F0B7EF193B5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C742552-C4C9-44EE-B7CB-5A652393BA20}"/>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4065665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5774299-531D-4CAC-881D-7EB68BC99FCC}"/>
              </a:ext>
            </a:extLst>
          </p:cNvPr>
          <p:cNvGrpSpPr/>
          <p:nvPr/>
        </p:nvGrpSpPr>
        <p:grpSpPr>
          <a:xfrm>
            <a:off x="0" y="-3"/>
            <a:ext cx="12192000" cy="6858003"/>
            <a:chOff x="0" y="-3"/>
            <a:chExt cx="12192000" cy="6858003"/>
          </a:xfrm>
        </p:grpSpPr>
        <p:sp useBgFill="1">
          <p:nvSpPr>
            <p:cNvPr id="9" name="Rectangle 8">
              <a:extLst>
                <a:ext uri="{FF2B5EF4-FFF2-40B4-BE49-F238E27FC236}">
                  <a16:creationId xmlns:a16="http://schemas.microsoft.com/office/drawing/2014/main" id="{A17676CF-DDCC-48C1-AC68-CDA0B9E47FD8}"/>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E052D363-F6F5-455B-A2F2-A12B30CEE528}"/>
                </a:ext>
              </a:extLst>
            </p:cNvPr>
            <p:cNvGrpSpPr>
              <a:grpSpLocks noChangeAspect="1"/>
            </p:cNvGrpSpPr>
            <p:nvPr/>
          </p:nvGrpSpPr>
          <p:grpSpPr>
            <a:xfrm>
              <a:off x="672000" y="-3"/>
              <a:ext cx="11520000" cy="5760000"/>
              <a:chOff x="5981700" y="-1"/>
              <a:chExt cx="6042660" cy="3021330"/>
            </a:xfrm>
          </p:grpSpPr>
          <p:sp>
            <p:nvSpPr>
              <p:cNvPr id="17" name="Rectangle 16">
                <a:extLst>
                  <a:ext uri="{FF2B5EF4-FFF2-40B4-BE49-F238E27FC236}">
                    <a16:creationId xmlns:a16="http://schemas.microsoft.com/office/drawing/2014/main" id="{D0C396B8-00CA-4AE9-A0A5-B4E2B2A2AC07}"/>
                  </a:ext>
                </a:extLst>
              </p:cNvPr>
              <p:cNvSpPr/>
              <p:nvPr/>
            </p:nvSpPr>
            <p:spPr>
              <a:xfrm>
                <a:off x="900303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6660166-3107-4058-A259-59B0527306BD}"/>
                  </a:ext>
                </a:extLst>
              </p:cNvPr>
              <p:cNvSpPr/>
              <p:nvPr/>
            </p:nvSpPr>
            <p:spPr>
              <a:xfrm flipH="1">
                <a:off x="598170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42BE934E-3063-4D0F-AFDE-68D58D336CBE}"/>
                </a:ext>
              </a:extLst>
            </p:cNvPr>
            <p:cNvSpPr>
              <a:spLocks noChangeAspect="1"/>
            </p:cNvSpPr>
            <p:nvPr/>
          </p:nvSpPr>
          <p:spPr>
            <a:xfrm rot="5400000">
              <a:off x="5334000" y="0"/>
              <a:ext cx="6858000" cy="6858000"/>
            </a:xfrm>
            <a:prstGeom prst="rect">
              <a:avLst/>
            </a:prstGeom>
            <a:gradFill flip="none" rotWithShape="1">
              <a:gsLst>
                <a:gs pos="0">
                  <a:schemeClr val="accent3">
                    <a:alpha val="60000"/>
                  </a:schemeClr>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39660FA-744A-4CB3-9BED-C59793E3BF32}"/>
                </a:ext>
              </a:extLst>
            </p:cNvPr>
            <p:cNvSpPr>
              <a:spLocks noChangeAspect="1"/>
            </p:cNvSpPr>
            <p:nvPr/>
          </p:nvSpPr>
          <p:spPr>
            <a:xfrm>
              <a:off x="0" y="2538000"/>
              <a:ext cx="4320000" cy="4320000"/>
            </a:xfrm>
            <a:prstGeom prst="ellipse">
              <a:avLst/>
            </a:prstGeom>
            <a:solidFill>
              <a:schemeClr val="accent3">
                <a:alpha val="4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AE313EEC-733B-4019-8A0B-3FA768B8DB7A}"/>
                </a:ext>
              </a:extLst>
            </p:cNvPr>
            <p:cNvGrpSpPr/>
            <p:nvPr/>
          </p:nvGrpSpPr>
          <p:grpSpPr>
            <a:xfrm rot="10800000">
              <a:off x="1" y="2948940"/>
              <a:ext cx="7818118" cy="3909059"/>
              <a:chOff x="0" y="0"/>
              <a:chExt cx="2880000" cy="1440000"/>
            </a:xfrm>
          </p:grpSpPr>
          <p:sp>
            <p:nvSpPr>
              <p:cNvPr id="15" name="Rectangle 14">
                <a:extLst>
                  <a:ext uri="{FF2B5EF4-FFF2-40B4-BE49-F238E27FC236}">
                    <a16:creationId xmlns:a16="http://schemas.microsoft.com/office/drawing/2014/main" id="{421FE91F-780C-4ABD-ADE8-0EFDB7196A10}"/>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09EA389-EE78-4475-A390-5EDED23C2D68}"/>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5E492A94-8867-4C62-9D40-4023C41E0AF8}"/>
                </a:ext>
              </a:extLst>
            </p:cNvPr>
            <p:cNvSpPr>
              <a:spLocks noChangeAspect="1"/>
            </p:cNvSpPr>
            <p:nvPr/>
          </p:nvSpPr>
          <p:spPr>
            <a:xfrm rot="10800000" flipH="1">
              <a:off x="0" y="521786"/>
              <a:ext cx="6336213" cy="6336213"/>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a:extLst>
              <a:ext uri="{FF2B5EF4-FFF2-40B4-BE49-F238E27FC236}">
                <a16:creationId xmlns:a16="http://schemas.microsoft.com/office/drawing/2014/main" id="{A3DAD7C5-BA12-4557-8BC4-72C69B0D59DD}"/>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854412EC-56C0-4009-B2E3-D63F9EECB9D4}"/>
              </a:ext>
            </a:extLst>
          </p:cNvPr>
          <p:cNvSpPr>
            <a:spLocks noGrp="1"/>
          </p:cNvSpPr>
          <p:nvPr>
            <p:ph type="title"/>
          </p:nvPr>
        </p:nvSpPr>
        <p:spPr>
          <a:xfrm>
            <a:off x="540000" y="539999"/>
            <a:ext cx="11090275" cy="1209600"/>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B70C84F-F3B7-4BF4-A328-BCF5ADD32944}"/>
              </a:ext>
            </a:extLst>
          </p:cNvPr>
          <p:cNvSpPr>
            <a:spLocks noGrp="1"/>
          </p:cNvSpPr>
          <p:nvPr>
            <p:ph sz="half" idx="1"/>
          </p:nvPr>
        </p:nvSpPr>
        <p:spPr>
          <a:xfrm>
            <a:off x="540000" y="1929600"/>
            <a:ext cx="5437186" cy="438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F919CD5-DBB4-4749-980D-B5B40ECB67B9}"/>
              </a:ext>
            </a:extLst>
          </p:cNvPr>
          <p:cNvSpPr>
            <a:spLocks noGrp="1"/>
          </p:cNvSpPr>
          <p:nvPr>
            <p:ph sz="half" idx="2"/>
          </p:nvPr>
        </p:nvSpPr>
        <p:spPr>
          <a:xfrm>
            <a:off x="6203950" y="1929600"/>
            <a:ext cx="5437186" cy="438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BCFC378-6572-43DF-8344-59DE8122CD12}"/>
              </a:ext>
            </a:extLst>
          </p:cNvPr>
          <p:cNvSpPr>
            <a:spLocks noGrp="1"/>
          </p:cNvSpPr>
          <p:nvPr>
            <p:ph type="dt" sz="half" idx="10"/>
          </p:nvPr>
        </p:nvSpPr>
        <p:spPr/>
        <p:txBody>
          <a:bodyPr/>
          <a:lstStyle/>
          <a:p>
            <a:fld id="{7CF0BCE0-945C-4FDF-95A1-2149B1FF5B83}" type="datetimeFigureOut">
              <a:rPr lang="en-US" smtClean="0"/>
              <a:t>12/11/24</a:t>
            </a:fld>
            <a:endParaRPr lang="en-US"/>
          </a:p>
        </p:txBody>
      </p:sp>
      <p:sp>
        <p:nvSpPr>
          <p:cNvPr id="6" name="Footer Placeholder 5">
            <a:extLst>
              <a:ext uri="{FF2B5EF4-FFF2-40B4-BE49-F238E27FC236}">
                <a16:creationId xmlns:a16="http://schemas.microsoft.com/office/drawing/2014/main" id="{36967A14-246A-4DDF-865C-68F6E16906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674B6D-E110-478C-94B9-2F8199E586DC}"/>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2811337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130F7E5-A40E-4C9C-8E4F-3935B9182C4A}"/>
              </a:ext>
            </a:extLst>
          </p:cNvPr>
          <p:cNvGrpSpPr/>
          <p:nvPr/>
        </p:nvGrpSpPr>
        <p:grpSpPr>
          <a:xfrm>
            <a:off x="0" y="-2"/>
            <a:ext cx="12191999" cy="6858001"/>
            <a:chOff x="0" y="-2"/>
            <a:chExt cx="12191999" cy="6858001"/>
          </a:xfrm>
        </p:grpSpPr>
        <p:sp>
          <p:nvSpPr>
            <p:cNvPr id="12" name="Rectangle 11">
              <a:extLst>
                <a:ext uri="{FF2B5EF4-FFF2-40B4-BE49-F238E27FC236}">
                  <a16:creationId xmlns:a16="http://schemas.microsoft.com/office/drawing/2014/main" id="{AE67B504-02A7-4203-87D0-07D333D71917}"/>
                </a:ext>
              </a:extLst>
            </p:cNvPr>
            <p:cNvSpPr/>
            <p:nvPr/>
          </p:nvSpPr>
          <p:spPr>
            <a:xfrm>
              <a:off x="7995665" y="2562224"/>
              <a:ext cx="4196334" cy="4295775"/>
            </a:xfrm>
            <a:prstGeom prst="rect">
              <a:avLst/>
            </a:prstGeom>
            <a:gradFill flip="none" rotWithShape="1">
              <a:gsLst>
                <a:gs pos="0">
                  <a:schemeClr val="accent3">
                    <a:alpha val="40000"/>
                  </a:schemeClr>
                </a:gs>
                <a:gs pos="34000">
                  <a:schemeClr val="accent3">
                    <a:alpha val="20000"/>
                  </a:schemeClr>
                </a:gs>
                <a:gs pos="65000">
                  <a:schemeClr val="accent3">
                    <a:alpha val="0"/>
                  </a:schemeClr>
                </a:gs>
              </a:gsLst>
              <a:path path="circle">
                <a:fillToRect l="100000" t="100000"/>
              </a:path>
              <a:tileRect r="-100000" b="-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DA1158F3-E1C3-400D-8505-628DB94365CE}"/>
                </a:ext>
              </a:extLst>
            </p:cNvPr>
            <p:cNvGrpSpPr/>
            <p:nvPr/>
          </p:nvGrpSpPr>
          <p:grpSpPr>
            <a:xfrm rot="16200000">
              <a:off x="2295528" y="-2295528"/>
              <a:ext cx="6858000" cy="11449051"/>
              <a:chOff x="0" y="2333625"/>
              <a:chExt cx="9515474" cy="3766109"/>
            </a:xfrm>
          </p:grpSpPr>
          <p:sp>
            <p:nvSpPr>
              <p:cNvPr id="23" name="Rectangle 22">
                <a:extLst>
                  <a:ext uri="{FF2B5EF4-FFF2-40B4-BE49-F238E27FC236}">
                    <a16:creationId xmlns:a16="http://schemas.microsoft.com/office/drawing/2014/main" id="{0AEADDCE-3295-4F24-8700-C93B5457C2B7}"/>
                  </a:ext>
                </a:extLst>
              </p:cNvPr>
              <p:cNvSpPr/>
              <p:nvPr/>
            </p:nvSpPr>
            <p:spPr>
              <a:xfrm>
                <a:off x="4757737" y="2333625"/>
                <a:ext cx="4757737"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F95C76A-5429-458C-BC9D-E1053EF7B84F}"/>
                  </a:ext>
                </a:extLst>
              </p:cNvPr>
              <p:cNvSpPr/>
              <p:nvPr/>
            </p:nvSpPr>
            <p:spPr>
              <a:xfrm flipH="1">
                <a:off x="0" y="2333625"/>
                <a:ext cx="4757737"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3D0E8A42-259A-43FA-B284-B459D7364097}"/>
                </a:ext>
              </a:extLst>
            </p:cNvPr>
            <p:cNvGrpSpPr>
              <a:grpSpLocks noChangeAspect="1"/>
            </p:cNvGrpSpPr>
            <p:nvPr/>
          </p:nvGrpSpPr>
          <p:grpSpPr>
            <a:xfrm rot="5400000">
              <a:off x="3583369" y="-3583369"/>
              <a:ext cx="4713262" cy="11880000"/>
              <a:chOff x="1" y="0"/>
              <a:chExt cx="8305797" cy="6858000"/>
            </a:xfrm>
          </p:grpSpPr>
          <p:sp>
            <p:nvSpPr>
              <p:cNvPr id="21" name="Rectangle 20">
                <a:extLst>
                  <a:ext uri="{FF2B5EF4-FFF2-40B4-BE49-F238E27FC236}">
                    <a16:creationId xmlns:a16="http://schemas.microsoft.com/office/drawing/2014/main" id="{7900B4F1-619C-4C0E-B749-1843F22C946A}"/>
                  </a:ext>
                </a:extLst>
              </p:cNvPr>
              <p:cNvSpPr/>
              <p:nvPr/>
            </p:nvSpPr>
            <p:spPr>
              <a:xfrm>
                <a:off x="931" y="3429000"/>
                <a:ext cx="8304867" cy="3429000"/>
              </a:xfrm>
              <a:prstGeom prst="rect">
                <a:avLst/>
              </a:prstGeom>
              <a:gradFill flip="none" rotWithShape="1">
                <a:gsLst>
                  <a:gs pos="0">
                    <a:schemeClr val="accent3">
                      <a:alpha val="6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6E6F70BB-DCCC-4CF0-B5BB-95A965A99947}"/>
                  </a:ext>
                </a:extLst>
              </p:cNvPr>
              <p:cNvSpPr/>
              <p:nvPr/>
            </p:nvSpPr>
            <p:spPr>
              <a:xfrm flipV="1">
                <a:off x="1" y="0"/>
                <a:ext cx="8304867" cy="3429000"/>
              </a:xfrm>
              <a:prstGeom prst="rect">
                <a:avLst/>
              </a:prstGeom>
              <a:gradFill flip="none" rotWithShape="1">
                <a:gsLst>
                  <a:gs pos="0">
                    <a:schemeClr val="accent3">
                      <a:alpha val="6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 name="Group 14">
              <a:extLst>
                <a:ext uri="{FF2B5EF4-FFF2-40B4-BE49-F238E27FC236}">
                  <a16:creationId xmlns:a16="http://schemas.microsoft.com/office/drawing/2014/main" id="{83E6C50C-C1DA-44E1-B254-3B7228879DCD}"/>
                </a:ext>
              </a:extLst>
            </p:cNvPr>
            <p:cNvGrpSpPr/>
            <p:nvPr/>
          </p:nvGrpSpPr>
          <p:grpSpPr>
            <a:xfrm>
              <a:off x="2676525" y="0"/>
              <a:ext cx="9515473" cy="3766109"/>
              <a:chOff x="2333625" y="2433367"/>
              <a:chExt cx="9897159" cy="3766109"/>
            </a:xfrm>
          </p:grpSpPr>
          <p:sp>
            <p:nvSpPr>
              <p:cNvPr id="19" name="Rectangle 18">
                <a:extLst>
                  <a:ext uri="{FF2B5EF4-FFF2-40B4-BE49-F238E27FC236}">
                    <a16:creationId xmlns:a16="http://schemas.microsoft.com/office/drawing/2014/main" id="{DFC6EEED-A40A-4D1C-BE6B-11DD62770607}"/>
                  </a:ext>
                </a:extLst>
              </p:cNvPr>
              <p:cNvSpPr/>
              <p:nvPr/>
            </p:nvSpPr>
            <p:spPr>
              <a:xfrm>
                <a:off x="7282205" y="2433367"/>
                <a:ext cx="4948579" cy="3766109"/>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27FF3FB-FDFC-4659-A7D6-ABED74010E82}"/>
                  </a:ext>
                </a:extLst>
              </p:cNvPr>
              <p:cNvSpPr/>
              <p:nvPr/>
            </p:nvSpPr>
            <p:spPr>
              <a:xfrm flipH="1">
                <a:off x="2333625" y="2433367"/>
                <a:ext cx="4948579" cy="3766109"/>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51548ED5-6668-4672-88DC-40E92508ACA2}"/>
                </a:ext>
              </a:extLst>
            </p:cNvPr>
            <p:cNvGrpSpPr/>
            <p:nvPr/>
          </p:nvGrpSpPr>
          <p:grpSpPr>
            <a:xfrm>
              <a:off x="0" y="0"/>
              <a:ext cx="9515473" cy="3766109"/>
              <a:chOff x="0" y="2333625"/>
              <a:chExt cx="9515473" cy="3766109"/>
            </a:xfrm>
          </p:grpSpPr>
          <p:sp>
            <p:nvSpPr>
              <p:cNvPr id="17" name="Rectangle 16">
                <a:extLst>
                  <a:ext uri="{FF2B5EF4-FFF2-40B4-BE49-F238E27FC236}">
                    <a16:creationId xmlns:a16="http://schemas.microsoft.com/office/drawing/2014/main" id="{975AE1B2-E73F-4E6E-AAFB-FB1C02684D32}"/>
                  </a:ext>
                </a:extLst>
              </p:cNvPr>
              <p:cNvSpPr/>
              <p:nvPr/>
            </p:nvSpPr>
            <p:spPr>
              <a:xfrm>
                <a:off x="4757737" y="2333625"/>
                <a:ext cx="4757736"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750F2D6-C0E1-4AFE-AB87-083292737609}"/>
                  </a:ext>
                </a:extLst>
              </p:cNvPr>
              <p:cNvSpPr/>
              <p:nvPr/>
            </p:nvSpPr>
            <p:spPr>
              <a:xfrm flipH="1">
                <a:off x="0" y="2333625"/>
                <a:ext cx="4757736"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Rectangle 24">
            <a:extLst>
              <a:ext uri="{FF2B5EF4-FFF2-40B4-BE49-F238E27FC236}">
                <a16:creationId xmlns:a16="http://schemas.microsoft.com/office/drawing/2014/main" id="{4ECC0D66-F2BE-4BF4-87F6-CE618B5C8916}"/>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9A0BCA11-08C2-4C9A-B0A3-31C9051CDF9E}"/>
              </a:ext>
            </a:extLst>
          </p:cNvPr>
          <p:cNvSpPr>
            <a:spLocks noGrp="1"/>
          </p:cNvSpPr>
          <p:nvPr>
            <p:ph type="title"/>
          </p:nvPr>
        </p:nvSpPr>
        <p:spPr>
          <a:xfrm>
            <a:off x="540000" y="539999"/>
            <a:ext cx="11090273" cy="1210396"/>
          </a:xfrm>
        </p:spPr>
        <p:txBody>
          <a:bodyPr>
            <a:normAutofit/>
          </a:bodyPr>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662CEB0-C969-40EA-A5E2-8D875E28A6B6}"/>
              </a:ext>
            </a:extLst>
          </p:cNvPr>
          <p:cNvSpPr>
            <a:spLocks noGrp="1"/>
          </p:cNvSpPr>
          <p:nvPr>
            <p:ph type="body" idx="1"/>
          </p:nvPr>
        </p:nvSpPr>
        <p:spPr>
          <a:xfrm>
            <a:off x="540000" y="1929783"/>
            <a:ext cx="5448052" cy="792161"/>
          </a:xfrm>
        </p:spPr>
        <p:txBody>
          <a:bodyPr anchor="b"/>
          <a:lstStyle>
            <a:lvl1pPr marL="0" indent="0">
              <a:buNone/>
              <a:defRPr sz="1600" b="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40F41A6-112E-4305-A0BA-6E119A77AC10}"/>
              </a:ext>
            </a:extLst>
          </p:cNvPr>
          <p:cNvSpPr>
            <a:spLocks noGrp="1"/>
          </p:cNvSpPr>
          <p:nvPr>
            <p:ph sz="half" idx="2"/>
          </p:nvPr>
        </p:nvSpPr>
        <p:spPr>
          <a:xfrm>
            <a:off x="540000" y="2937844"/>
            <a:ext cx="5437186" cy="33765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AC672C5-31B9-443B-8DEE-5523646891F7}"/>
              </a:ext>
            </a:extLst>
          </p:cNvPr>
          <p:cNvSpPr>
            <a:spLocks noGrp="1"/>
          </p:cNvSpPr>
          <p:nvPr>
            <p:ph type="body" sz="quarter" idx="3"/>
          </p:nvPr>
        </p:nvSpPr>
        <p:spPr>
          <a:xfrm>
            <a:off x="6203949" y="1929782"/>
            <a:ext cx="5437187" cy="792000"/>
          </a:xfrm>
        </p:spPr>
        <p:txBody>
          <a:bodyPr anchor="b"/>
          <a:lstStyle>
            <a:lvl1pPr marL="0" indent="0">
              <a:buNone/>
              <a:defRPr sz="1600" b="0" i="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4D18B9D-8B21-4249-A3AD-8FBE48F0F55B}"/>
              </a:ext>
            </a:extLst>
          </p:cNvPr>
          <p:cNvSpPr>
            <a:spLocks noGrp="1"/>
          </p:cNvSpPr>
          <p:nvPr>
            <p:ph sz="quarter" idx="4"/>
          </p:nvPr>
        </p:nvSpPr>
        <p:spPr>
          <a:xfrm>
            <a:off x="6203950" y="2937844"/>
            <a:ext cx="5437186" cy="33765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05B60881-13B2-4064-84FB-6D071F36C433}"/>
              </a:ext>
            </a:extLst>
          </p:cNvPr>
          <p:cNvSpPr>
            <a:spLocks noGrp="1"/>
          </p:cNvSpPr>
          <p:nvPr>
            <p:ph type="dt" sz="half" idx="10"/>
          </p:nvPr>
        </p:nvSpPr>
        <p:spPr/>
        <p:txBody>
          <a:bodyPr/>
          <a:lstStyle/>
          <a:p>
            <a:fld id="{7CF0BCE0-945C-4FDF-95A1-2149B1FF5B83}" type="datetimeFigureOut">
              <a:rPr lang="en-US" smtClean="0"/>
              <a:t>12/11/24</a:t>
            </a:fld>
            <a:endParaRPr lang="en-US"/>
          </a:p>
        </p:txBody>
      </p:sp>
      <p:sp>
        <p:nvSpPr>
          <p:cNvPr id="8" name="Footer Placeholder 7">
            <a:extLst>
              <a:ext uri="{FF2B5EF4-FFF2-40B4-BE49-F238E27FC236}">
                <a16:creationId xmlns:a16="http://schemas.microsoft.com/office/drawing/2014/main" id="{249FCE5D-D5EF-485D-97FA-2614FF96429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F204FC-4F66-417C-8E4B-74772ED05701}"/>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4163361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9521FD20-B9D4-4FD1-9AAD-F4157555AD62}"/>
              </a:ext>
            </a:extLst>
          </p:cNvPr>
          <p:cNvGrpSpPr/>
          <p:nvPr/>
        </p:nvGrpSpPr>
        <p:grpSpPr>
          <a:xfrm rot="10800000">
            <a:off x="1392000" y="0"/>
            <a:ext cx="10800000" cy="6858000"/>
            <a:chOff x="0" y="0"/>
            <a:chExt cx="10800000" cy="6858000"/>
          </a:xfrm>
        </p:grpSpPr>
        <p:sp>
          <p:nvSpPr>
            <p:cNvPr id="15" name="Rectangle 14">
              <a:extLst>
                <a:ext uri="{FF2B5EF4-FFF2-40B4-BE49-F238E27FC236}">
                  <a16:creationId xmlns:a16="http://schemas.microsoft.com/office/drawing/2014/main" id="{27477A35-8424-45D6-A66E-8ACFA6C405B5}"/>
                </a:ext>
              </a:extLst>
            </p:cNvPr>
            <p:cNvSpPr/>
            <p:nvPr/>
          </p:nvSpPr>
          <p:spPr>
            <a:xfrm>
              <a:off x="540000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6" name="Rectangle 15">
              <a:extLst>
                <a:ext uri="{FF2B5EF4-FFF2-40B4-BE49-F238E27FC236}">
                  <a16:creationId xmlns:a16="http://schemas.microsoft.com/office/drawing/2014/main" id="{8BFBA1CE-E9AC-40C0-A7F9-E5671F5FEF9C}"/>
                </a:ext>
              </a:extLst>
            </p:cNvPr>
            <p:cNvSpPr/>
            <p:nvPr/>
          </p:nvSpPr>
          <p:spPr>
            <a:xfrm flipH="1">
              <a:off x="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1" name="Group 10">
            <a:extLst>
              <a:ext uri="{FF2B5EF4-FFF2-40B4-BE49-F238E27FC236}">
                <a16:creationId xmlns:a16="http://schemas.microsoft.com/office/drawing/2014/main" id="{D0C2729A-59F8-46A4-9AAA-7665E5966E2D}"/>
              </a:ext>
            </a:extLst>
          </p:cNvPr>
          <p:cNvGrpSpPr>
            <a:grpSpLocks noChangeAspect="1"/>
          </p:cNvGrpSpPr>
          <p:nvPr/>
        </p:nvGrpSpPr>
        <p:grpSpPr>
          <a:xfrm rot="16200000" flipH="1">
            <a:off x="-1714500" y="1714500"/>
            <a:ext cx="6858000" cy="3429000"/>
            <a:chOff x="0" y="0"/>
            <a:chExt cx="2880000" cy="1440000"/>
          </a:xfrm>
        </p:grpSpPr>
        <p:sp>
          <p:nvSpPr>
            <p:cNvPr id="13" name="Rectangle 12">
              <a:extLst>
                <a:ext uri="{FF2B5EF4-FFF2-40B4-BE49-F238E27FC236}">
                  <a16:creationId xmlns:a16="http://schemas.microsoft.com/office/drawing/2014/main" id="{83EBBB96-590D-4704-87AD-A00AE2424DE8}"/>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 name="Rectangle 13">
              <a:extLst>
                <a:ext uri="{FF2B5EF4-FFF2-40B4-BE49-F238E27FC236}">
                  <a16:creationId xmlns:a16="http://schemas.microsoft.com/office/drawing/2014/main" id="{889BAB7D-5298-40B9-910B-136D0C6A9934}"/>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2" name="Rectangle 11">
            <a:extLst>
              <a:ext uri="{FF2B5EF4-FFF2-40B4-BE49-F238E27FC236}">
                <a16:creationId xmlns:a16="http://schemas.microsoft.com/office/drawing/2014/main" id="{F323EA00-E168-4864-883B-358A7CDF9153}"/>
              </a:ext>
            </a:extLst>
          </p:cNvPr>
          <p:cNvSpPr>
            <a:spLocks noChangeAspect="1"/>
          </p:cNvSpPr>
          <p:nvPr/>
        </p:nvSpPr>
        <p:spPr>
          <a:xfrm rot="10800000">
            <a:off x="5602287" y="268286"/>
            <a:ext cx="6589713" cy="6589713"/>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8" name="Rectangle 17">
            <a:extLst>
              <a:ext uri="{FF2B5EF4-FFF2-40B4-BE49-F238E27FC236}">
                <a16:creationId xmlns:a16="http://schemas.microsoft.com/office/drawing/2014/main" id="{CA4F2DFA-2F27-43FB-B08C-0787FA44B0D1}"/>
              </a:ext>
            </a:extLst>
          </p:cNvPr>
          <p:cNvSpPr>
            <a:spLocks noChangeAspect="1"/>
          </p:cNvSpPr>
          <p:nvPr/>
        </p:nvSpPr>
        <p:spPr>
          <a:xfrm>
            <a:off x="0" y="0"/>
            <a:ext cx="6589713" cy="6589713"/>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9" name="Rectangle 18">
            <a:extLst>
              <a:ext uri="{FF2B5EF4-FFF2-40B4-BE49-F238E27FC236}">
                <a16:creationId xmlns:a16="http://schemas.microsoft.com/office/drawing/2014/main" id="{7D750354-CD8D-4A3B-A7AC-04622BCB0499}"/>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7F3ED3C6-DA43-4D1C-9056-407A4FB1C6AB}"/>
              </a:ext>
            </a:extLst>
          </p:cNvPr>
          <p:cNvSpPr>
            <a:spLocks noGrp="1"/>
          </p:cNvSpPr>
          <p:nvPr>
            <p:ph type="title"/>
          </p:nvPr>
        </p:nvSpPr>
        <p:spPr>
          <a:xfrm>
            <a:off x="550863" y="549276"/>
            <a:ext cx="11090275" cy="5759450"/>
          </a:xfrm>
        </p:spPr>
        <p:txBody>
          <a:bodyPr/>
          <a:lstStyle>
            <a:lvl1pPr>
              <a:defRPr sz="88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720CEB41-E921-45ED-951A-861E31E01336}"/>
              </a:ext>
            </a:extLst>
          </p:cNvPr>
          <p:cNvSpPr>
            <a:spLocks noGrp="1"/>
          </p:cNvSpPr>
          <p:nvPr>
            <p:ph type="dt" sz="half" idx="10"/>
          </p:nvPr>
        </p:nvSpPr>
        <p:spPr/>
        <p:txBody>
          <a:bodyPr/>
          <a:lstStyle/>
          <a:p>
            <a:fld id="{7CF0BCE0-945C-4FDF-95A1-2149B1FF5B83}" type="datetimeFigureOut">
              <a:rPr lang="en-US" smtClean="0"/>
              <a:t>12/11/24</a:t>
            </a:fld>
            <a:endParaRPr lang="en-US"/>
          </a:p>
        </p:txBody>
      </p:sp>
      <p:sp>
        <p:nvSpPr>
          <p:cNvPr id="4" name="Footer Placeholder 3">
            <a:extLst>
              <a:ext uri="{FF2B5EF4-FFF2-40B4-BE49-F238E27FC236}">
                <a16:creationId xmlns:a16="http://schemas.microsoft.com/office/drawing/2014/main" id="{8F6B422D-769C-4E63-8763-ABBB885007E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D38FB6F-2D68-40C0-B628-142011F34A01}"/>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692976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ED88E92-14F3-4B58-9E48-1D79E139A89E}"/>
              </a:ext>
            </a:extLst>
          </p:cNvPr>
          <p:cNvGrpSpPr/>
          <p:nvPr/>
        </p:nvGrpSpPr>
        <p:grpSpPr>
          <a:xfrm>
            <a:off x="0" y="0"/>
            <a:ext cx="12191999" cy="6861600"/>
            <a:chOff x="1" y="0"/>
            <a:chExt cx="12191999" cy="6861600"/>
          </a:xfrm>
        </p:grpSpPr>
        <p:sp>
          <p:nvSpPr>
            <p:cNvPr id="6" name="Rectangle 5">
              <a:extLst>
                <a:ext uri="{FF2B5EF4-FFF2-40B4-BE49-F238E27FC236}">
                  <a16:creationId xmlns:a16="http://schemas.microsoft.com/office/drawing/2014/main" id="{A6466AE7-32B6-4334-AF41-B9387E6726C5}"/>
                </a:ext>
              </a:extLst>
            </p:cNvPr>
            <p:cNvSpPr>
              <a:spLocks noChangeAspect="1"/>
            </p:cNvSpPr>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7" name="Oval 6">
              <a:extLst>
                <a:ext uri="{FF2B5EF4-FFF2-40B4-BE49-F238E27FC236}">
                  <a16:creationId xmlns:a16="http://schemas.microsoft.com/office/drawing/2014/main" id="{659C09F8-90CD-443F-9AA1-D08C56A605BB}"/>
                </a:ext>
              </a:extLst>
            </p:cNvPr>
            <p:cNvSpPr>
              <a:spLocks noChangeAspect="1"/>
            </p:cNvSpPr>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 name="Oval 7">
              <a:extLst>
                <a:ext uri="{FF2B5EF4-FFF2-40B4-BE49-F238E27FC236}">
                  <a16:creationId xmlns:a16="http://schemas.microsoft.com/office/drawing/2014/main" id="{DC7304AB-BE7D-45AC-A876-4A24543AE5B3}"/>
                </a:ext>
              </a:extLst>
            </p:cNvPr>
            <p:cNvSpPr>
              <a:spLocks noChangeAspect="1"/>
            </p:cNvSpPr>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9" name="Group 8">
              <a:extLst>
                <a:ext uri="{FF2B5EF4-FFF2-40B4-BE49-F238E27FC236}">
                  <a16:creationId xmlns:a16="http://schemas.microsoft.com/office/drawing/2014/main" id="{8E11922B-DDB3-46D7-B1BD-C1CCDB3C42E3}"/>
                </a:ext>
              </a:extLst>
            </p:cNvPr>
            <p:cNvGrpSpPr>
              <a:grpSpLocks noChangeAspect="1"/>
            </p:cNvGrpSpPr>
            <p:nvPr/>
          </p:nvGrpSpPr>
          <p:grpSpPr>
            <a:xfrm>
              <a:off x="690092" y="0"/>
              <a:ext cx="10800000" cy="6858000"/>
              <a:chOff x="2328000" y="0"/>
              <a:chExt cx="2880000" cy="1440000"/>
            </a:xfrm>
          </p:grpSpPr>
          <p:sp>
            <p:nvSpPr>
              <p:cNvPr id="14" name="Rectangle 13">
                <a:extLst>
                  <a:ext uri="{FF2B5EF4-FFF2-40B4-BE49-F238E27FC236}">
                    <a16:creationId xmlns:a16="http://schemas.microsoft.com/office/drawing/2014/main" id="{C580F8F6-E662-4BCD-AC9C-7E5DDBD5A773}"/>
                  </a:ext>
                </a:extLst>
              </p:cNvPr>
              <p:cNvSpPr/>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5" name="Rectangle 14">
                <a:extLst>
                  <a:ext uri="{FF2B5EF4-FFF2-40B4-BE49-F238E27FC236}">
                    <a16:creationId xmlns:a16="http://schemas.microsoft.com/office/drawing/2014/main" id="{9A333FE5-ADB0-48EE-A1A6-9AA36DA343A2}"/>
                  </a:ext>
                </a:extLst>
              </p:cNvPr>
              <p:cNvSpPr/>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0" name="Group 9">
              <a:extLst>
                <a:ext uri="{FF2B5EF4-FFF2-40B4-BE49-F238E27FC236}">
                  <a16:creationId xmlns:a16="http://schemas.microsoft.com/office/drawing/2014/main" id="{0B09CD4F-6DF4-48AA-BD35-23E3F2A643F7}"/>
                </a:ext>
              </a:extLst>
            </p:cNvPr>
            <p:cNvGrpSpPr>
              <a:grpSpLocks noChangeAspect="1"/>
            </p:cNvGrpSpPr>
            <p:nvPr/>
          </p:nvGrpSpPr>
          <p:grpSpPr>
            <a:xfrm rot="5400000">
              <a:off x="7048499" y="1714500"/>
              <a:ext cx="6858000" cy="3429000"/>
              <a:chOff x="0" y="0"/>
              <a:chExt cx="2880000" cy="1440000"/>
            </a:xfrm>
          </p:grpSpPr>
          <p:sp>
            <p:nvSpPr>
              <p:cNvPr id="12" name="Rectangle 11">
                <a:extLst>
                  <a:ext uri="{FF2B5EF4-FFF2-40B4-BE49-F238E27FC236}">
                    <a16:creationId xmlns:a16="http://schemas.microsoft.com/office/drawing/2014/main" id="{02223219-ACCC-42F2-A1B4-E3C8C8AB12A4}"/>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3" name="Rectangle 12">
                <a:extLst>
                  <a:ext uri="{FF2B5EF4-FFF2-40B4-BE49-F238E27FC236}">
                    <a16:creationId xmlns:a16="http://schemas.microsoft.com/office/drawing/2014/main" id="{1510B0E9-9BA0-4357-9E04-554C19BAAC89}"/>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1" name="Rectangle 10">
              <a:extLst>
                <a:ext uri="{FF2B5EF4-FFF2-40B4-BE49-F238E27FC236}">
                  <a16:creationId xmlns:a16="http://schemas.microsoft.com/office/drawing/2014/main" id="{DF06DA80-525A-4C9E-A441-50630AA772A4}"/>
                </a:ext>
              </a:extLst>
            </p:cNvPr>
            <p:cNvSpPr>
              <a:spLocks noChangeAspect="1"/>
            </p:cNvSpPr>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6" name="Rectangle 15">
            <a:extLst>
              <a:ext uri="{FF2B5EF4-FFF2-40B4-BE49-F238E27FC236}">
                <a16:creationId xmlns:a16="http://schemas.microsoft.com/office/drawing/2014/main" id="{E841E027-8E53-4FEB-8605-2124D85731CA}"/>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Date Placeholder 1">
            <a:extLst>
              <a:ext uri="{FF2B5EF4-FFF2-40B4-BE49-F238E27FC236}">
                <a16:creationId xmlns:a16="http://schemas.microsoft.com/office/drawing/2014/main" id="{7DD871A2-AE80-4408-AA95-DC60D132E9E3}"/>
              </a:ext>
            </a:extLst>
          </p:cNvPr>
          <p:cNvSpPr>
            <a:spLocks noGrp="1"/>
          </p:cNvSpPr>
          <p:nvPr>
            <p:ph type="dt" sz="half" idx="10"/>
          </p:nvPr>
        </p:nvSpPr>
        <p:spPr/>
        <p:txBody>
          <a:bodyPr/>
          <a:lstStyle/>
          <a:p>
            <a:fld id="{7CF0BCE0-945C-4FDF-95A1-2149B1FF5B83}" type="datetimeFigureOut">
              <a:rPr lang="en-US" smtClean="0"/>
              <a:t>12/11/24</a:t>
            </a:fld>
            <a:endParaRPr lang="en-US"/>
          </a:p>
        </p:txBody>
      </p:sp>
      <p:sp>
        <p:nvSpPr>
          <p:cNvPr id="3" name="Footer Placeholder 2">
            <a:extLst>
              <a:ext uri="{FF2B5EF4-FFF2-40B4-BE49-F238E27FC236}">
                <a16:creationId xmlns:a16="http://schemas.microsoft.com/office/drawing/2014/main" id="{DDD122A1-7B97-4979-B319-1CE0A4A4978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6209A76-7DCD-477A-A6BA-EEA63FF94082}"/>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2920389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D5C0F5C-A529-490C-8941-78F10C6A00D3}"/>
              </a:ext>
            </a:extLst>
          </p:cNvPr>
          <p:cNvGrpSpPr/>
          <p:nvPr/>
        </p:nvGrpSpPr>
        <p:grpSpPr>
          <a:xfrm flipH="1">
            <a:off x="0" y="0"/>
            <a:ext cx="12191999" cy="6858001"/>
            <a:chOff x="0" y="-2"/>
            <a:chExt cx="12191999" cy="6858001"/>
          </a:xfrm>
        </p:grpSpPr>
        <p:sp>
          <p:nvSpPr>
            <p:cNvPr id="9" name="Rectangle 8">
              <a:extLst>
                <a:ext uri="{FF2B5EF4-FFF2-40B4-BE49-F238E27FC236}">
                  <a16:creationId xmlns:a16="http://schemas.microsoft.com/office/drawing/2014/main" id="{14A8D739-B942-4545-9459-A6CAF0444D1F}"/>
                </a:ext>
              </a:extLst>
            </p:cNvPr>
            <p:cNvSpPr/>
            <p:nvPr/>
          </p:nvSpPr>
          <p:spPr>
            <a:xfrm>
              <a:off x="7995665" y="2562224"/>
              <a:ext cx="4196334" cy="4295775"/>
            </a:xfrm>
            <a:prstGeom prst="rect">
              <a:avLst/>
            </a:prstGeom>
            <a:gradFill flip="none" rotWithShape="1">
              <a:gsLst>
                <a:gs pos="0">
                  <a:schemeClr val="accent3">
                    <a:alpha val="40000"/>
                  </a:schemeClr>
                </a:gs>
                <a:gs pos="34000">
                  <a:schemeClr val="accent3">
                    <a:alpha val="20000"/>
                  </a:schemeClr>
                </a:gs>
                <a:gs pos="65000">
                  <a:schemeClr val="accent3">
                    <a:alpha val="0"/>
                  </a:schemeClr>
                </a:gs>
              </a:gsLst>
              <a:path path="circle">
                <a:fillToRect l="100000" t="100000"/>
              </a:path>
              <a:tileRect r="-100000" b="-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B38CCA-110B-4404-9363-BFFA76C096D2}"/>
                </a:ext>
              </a:extLst>
            </p:cNvPr>
            <p:cNvGrpSpPr/>
            <p:nvPr/>
          </p:nvGrpSpPr>
          <p:grpSpPr>
            <a:xfrm rot="16200000">
              <a:off x="2295528" y="-2295528"/>
              <a:ext cx="6858000" cy="11449051"/>
              <a:chOff x="0" y="2333625"/>
              <a:chExt cx="9515474" cy="3766109"/>
            </a:xfrm>
          </p:grpSpPr>
          <p:sp>
            <p:nvSpPr>
              <p:cNvPr id="20" name="Rectangle 19">
                <a:extLst>
                  <a:ext uri="{FF2B5EF4-FFF2-40B4-BE49-F238E27FC236}">
                    <a16:creationId xmlns:a16="http://schemas.microsoft.com/office/drawing/2014/main" id="{B223FE99-C58F-4A56-8F8E-2942FF74E4BD}"/>
                  </a:ext>
                </a:extLst>
              </p:cNvPr>
              <p:cNvSpPr/>
              <p:nvPr/>
            </p:nvSpPr>
            <p:spPr>
              <a:xfrm>
                <a:off x="4757737" y="2333625"/>
                <a:ext cx="4757737"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BBD4511-8AB6-4BD3-8410-7FB3EC8D42B2}"/>
                  </a:ext>
                </a:extLst>
              </p:cNvPr>
              <p:cNvSpPr/>
              <p:nvPr/>
            </p:nvSpPr>
            <p:spPr>
              <a:xfrm flipH="1">
                <a:off x="0" y="2333625"/>
                <a:ext cx="4757737"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a:extLst>
                <a:ext uri="{FF2B5EF4-FFF2-40B4-BE49-F238E27FC236}">
                  <a16:creationId xmlns:a16="http://schemas.microsoft.com/office/drawing/2014/main" id="{6A8CA067-2248-4BD3-B56E-2C014AEB2273}"/>
                </a:ext>
              </a:extLst>
            </p:cNvPr>
            <p:cNvGrpSpPr>
              <a:grpSpLocks noChangeAspect="1"/>
            </p:cNvGrpSpPr>
            <p:nvPr/>
          </p:nvGrpSpPr>
          <p:grpSpPr>
            <a:xfrm rot="5400000">
              <a:off x="3583369" y="-3583369"/>
              <a:ext cx="4713262" cy="11880000"/>
              <a:chOff x="1" y="0"/>
              <a:chExt cx="8305797" cy="6858000"/>
            </a:xfrm>
          </p:grpSpPr>
          <p:sp>
            <p:nvSpPr>
              <p:cNvPr id="18" name="Rectangle 17">
                <a:extLst>
                  <a:ext uri="{FF2B5EF4-FFF2-40B4-BE49-F238E27FC236}">
                    <a16:creationId xmlns:a16="http://schemas.microsoft.com/office/drawing/2014/main" id="{8C017B9B-2727-4255-8F80-9D4C2A5AE297}"/>
                  </a:ext>
                </a:extLst>
              </p:cNvPr>
              <p:cNvSpPr/>
              <p:nvPr/>
            </p:nvSpPr>
            <p:spPr>
              <a:xfrm>
                <a:off x="931" y="3429000"/>
                <a:ext cx="8304867" cy="3429000"/>
              </a:xfrm>
              <a:prstGeom prst="rect">
                <a:avLst/>
              </a:prstGeom>
              <a:gradFill flip="none" rotWithShape="1">
                <a:gsLst>
                  <a:gs pos="0">
                    <a:schemeClr val="accent3">
                      <a:alpha val="6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693C5F16-BC47-4707-B6B7-DC5262ACDC51}"/>
                  </a:ext>
                </a:extLst>
              </p:cNvPr>
              <p:cNvSpPr/>
              <p:nvPr/>
            </p:nvSpPr>
            <p:spPr>
              <a:xfrm flipV="1">
                <a:off x="1" y="0"/>
                <a:ext cx="8304867" cy="3429000"/>
              </a:xfrm>
              <a:prstGeom prst="rect">
                <a:avLst/>
              </a:prstGeom>
              <a:gradFill flip="none" rotWithShape="1">
                <a:gsLst>
                  <a:gs pos="0">
                    <a:schemeClr val="accent3">
                      <a:alpha val="6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 name="Group 11">
              <a:extLst>
                <a:ext uri="{FF2B5EF4-FFF2-40B4-BE49-F238E27FC236}">
                  <a16:creationId xmlns:a16="http://schemas.microsoft.com/office/drawing/2014/main" id="{2E88FE13-0734-4BB3-B4D1-7C53A194DA84}"/>
                </a:ext>
              </a:extLst>
            </p:cNvPr>
            <p:cNvGrpSpPr/>
            <p:nvPr/>
          </p:nvGrpSpPr>
          <p:grpSpPr>
            <a:xfrm>
              <a:off x="2676525" y="0"/>
              <a:ext cx="9515473" cy="3766109"/>
              <a:chOff x="2333625" y="2433367"/>
              <a:chExt cx="9897159" cy="3766109"/>
            </a:xfrm>
          </p:grpSpPr>
          <p:sp>
            <p:nvSpPr>
              <p:cNvPr id="16" name="Rectangle 15">
                <a:extLst>
                  <a:ext uri="{FF2B5EF4-FFF2-40B4-BE49-F238E27FC236}">
                    <a16:creationId xmlns:a16="http://schemas.microsoft.com/office/drawing/2014/main" id="{5C9B7EF7-1EDF-4AC7-8E40-C2801783AC85}"/>
                  </a:ext>
                </a:extLst>
              </p:cNvPr>
              <p:cNvSpPr/>
              <p:nvPr/>
            </p:nvSpPr>
            <p:spPr>
              <a:xfrm>
                <a:off x="7282205" y="2433367"/>
                <a:ext cx="4948579" cy="3766109"/>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CA0A0-9A3F-498E-983D-B3285EF5AD9A}"/>
                  </a:ext>
                </a:extLst>
              </p:cNvPr>
              <p:cNvSpPr/>
              <p:nvPr/>
            </p:nvSpPr>
            <p:spPr>
              <a:xfrm flipH="1">
                <a:off x="2333625" y="2433367"/>
                <a:ext cx="4948579" cy="3766109"/>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a:extLst>
                <a:ext uri="{FF2B5EF4-FFF2-40B4-BE49-F238E27FC236}">
                  <a16:creationId xmlns:a16="http://schemas.microsoft.com/office/drawing/2014/main" id="{A5171814-E4F0-44B5-BC3F-588512210991}"/>
                </a:ext>
              </a:extLst>
            </p:cNvPr>
            <p:cNvGrpSpPr/>
            <p:nvPr/>
          </p:nvGrpSpPr>
          <p:grpSpPr>
            <a:xfrm>
              <a:off x="0" y="0"/>
              <a:ext cx="9515473" cy="3766109"/>
              <a:chOff x="0" y="2333625"/>
              <a:chExt cx="9515473" cy="3766109"/>
            </a:xfrm>
          </p:grpSpPr>
          <p:sp>
            <p:nvSpPr>
              <p:cNvPr id="14" name="Rectangle 13">
                <a:extLst>
                  <a:ext uri="{FF2B5EF4-FFF2-40B4-BE49-F238E27FC236}">
                    <a16:creationId xmlns:a16="http://schemas.microsoft.com/office/drawing/2014/main" id="{8E666ACD-EB1C-4732-971B-C3B26061DB82}"/>
                  </a:ext>
                </a:extLst>
              </p:cNvPr>
              <p:cNvSpPr/>
              <p:nvPr/>
            </p:nvSpPr>
            <p:spPr>
              <a:xfrm>
                <a:off x="4757737" y="2333625"/>
                <a:ext cx="4757736"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A4E213B-7F96-44C1-90B3-B72E9387BF73}"/>
                  </a:ext>
                </a:extLst>
              </p:cNvPr>
              <p:cNvSpPr/>
              <p:nvPr/>
            </p:nvSpPr>
            <p:spPr>
              <a:xfrm flipH="1">
                <a:off x="0" y="2333625"/>
                <a:ext cx="4757736"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2" name="Rectangle 21">
            <a:extLst>
              <a:ext uri="{FF2B5EF4-FFF2-40B4-BE49-F238E27FC236}">
                <a16:creationId xmlns:a16="http://schemas.microsoft.com/office/drawing/2014/main" id="{BFE392AA-35E5-40E5-9309-284A0C541061}"/>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71A8188C-9713-46E1-AA5C-C84FE515F3A2}"/>
              </a:ext>
            </a:extLst>
          </p:cNvPr>
          <p:cNvSpPr>
            <a:spLocks noGrp="1"/>
          </p:cNvSpPr>
          <p:nvPr>
            <p:ph type="title"/>
          </p:nvPr>
        </p:nvSpPr>
        <p:spPr>
          <a:xfrm>
            <a:off x="539999" y="540000"/>
            <a:ext cx="4511425" cy="2771774"/>
          </a:xfrm>
        </p:spPr>
        <p:txBody>
          <a:bodyPr anchor="t"/>
          <a:lstStyle>
            <a:lvl1pPr>
              <a:defRPr sz="6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9E192CC-893A-4A84-A7E9-F389D83F0B16}"/>
              </a:ext>
            </a:extLst>
          </p:cNvPr>
          <p:cNvSpPr>
            <a:spLocks noGrp="1"/>
          </p:cNvSpPr>
          <p:nvPr>
            <p:ph idx="1"/>
          </p:nvPr>
        </p:nvSpPr>
        <p:spPr>
          <a:xfrm>
            <a:off x="5232400" y="540000"/>
            <a:ext cx="6408736" cy="5759450"/>
          </a:xfrm>
        </p:spPr>
        <p:txBody>
          <a:bodyPr/>
          <a:lstStyle>
            <a:lvl1pPr>
              <a:defRPr sz="3200"/>
            </a:lvl1pPr>
            <a:lvl2pPr>
              <a:defRPr sz="24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86CC7765-7D44-43DD-A1DF-419D3E1C625F}"/>
              </a:ext>
            </a:extLst>
          </p:cNvPr>
          <p:cNvSpPr>
            <a:spLocks noGrp="1"/>
          </p:cNvSpPr>
          <p:nvPr>
            <p:ph type="body" sz="half" idx="2"/>
          </p:nvPr>
        </p:nvSpPr>
        <p:spPr>
          <a:xfrm>
            <a:off x="540000" y="3536950"/>
            <a:ext cx="4511426" cy="2771775"/>
          </a:xfrm>
        </p:spPr>
        <p:txBody>
          <a:bodyPr/>
          <a:lstStyle>
            <a:lvl1pPr marL="0" indent="0">
              <a:buNone/>
              <a:defRPr sz="1600" cap="all" spc="3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D36875-AFB0-4905-8C9E-A72B4F59775E}"/>
              </a:ext>
            </a:extLst>
          </p:cNvPr>
          <p:cNvSpPr>
            <a:spLocks noGrp="1"/>
          </p:cNvSpPr>
          <p:nvPr>
            <p:ph type="dt" sz="half" idx="10"/>
          </p:nvPr>
        </p:nvSpPr>
        <p:spPr/>
        <p:txBody>
          <a:bodyPr/>
          <a:lstStyle/>
          <a:p>
            <a:fld id="{7CF0BCE0-945C-4FDF-95A1-2149B1FF5B83}" type="datetimeFigureOut">
              <a:rPr lang="en-US" smtClean="0"/>
              <a:t>12/11/24</a:t>
            </a:fld>
            <a:endParaRPr lang="en-US"/>
          </a:p>
        </p:txBody>
      </p:sp>
      <p:sp>
        <p:nvSpPr>
          <p:cNvPr id="6" name="Footer Placeholder 5">
            <a:extLst>
              <a:ext uri="{FF2B5EF4-FFF2-40B4-BE49-F238E27FC236}">
                <a16:creationId xmlns:a16="http://schemas.microsoft.com/office/drawing/2014/main" id="{25437ABF-7E70-4E45-A67B-C503BF182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8016CA-2983-47BF-BA09-2130A40C8763}"/>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725362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97E00A2-2906-4C97-9D1F-C789D3ADD373}"/>
              </a:ext>
            </a:extLst>
          </p:cNvPr>
          <p:cNvGrpSpPr/>
          <p:nvPr/>
        </p:nvGrpSpPr>
        <p:grpSpPr>
          <a:xfrm rot="10800000">
            <a:off x="1392000" y="0"/>
            <a:ext cx="10800000" cy="6858000"/>
            <a:chOff x="0" y="0"/>
            <a:chExt cx="10800000" cy="6858000"/>
          </a:xfrm>
        </p:grpSpPr>
        <p:sp>
          <p:nvSpPr>
            <p:cNvPr id="9" name="Rectangle 8">
              <a:extLst>
                <a:ext uri="{FF2B5EF4-FFF2-40B4-BE49-F238E27FC236}">
                  <a16:creationId xmlns:a16="http://schemas.microsoft.com/office/drawing/2014/main" id="{59CE8EF9-87D6-47FD-B7D3-2D48D8E48AC3}"/>
                </a:ext>
              </a:extLst>
            </p:cNvPr>
            <p:cNvSpPr/>
            <p:nvPr/>
          </p:nvSpPr>
          <p:spPr>
            <a:xfrm>
              <a:off x="540000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0" name="Rectangle 9">
              <a:extLst>
                <a:ext uri="{FF2B5EF4-FFF2-40B4-BE49-F238E27FC236}">
                  <a16:creationId xmlns:a16="http://schemas.microsoft.com/office/drawing/2014/main" id="{6784998E-9D37-4D0D-889A-C67531E5295C}"/>
                </a:ext>
              </a:extLst>
            </p:cNvPr>
            <p:cNvSpPr/>
            <p:nvPr/>
          </p:nvSpPr>
          <p:spPr>
            <a:xfrm flipH="1">
              <a:off x="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1" name="Group 10">
            <a:extLst>
              <a:ext uri="{FF2B5EF4-FFF2-40B4-BE49-F238E27FC236}">
                <a16:creationId xmlns:a16="http://schemas.microsoft.com/office/drawing/2014/main" id="{8B575B0B-C502-438E-967C-64D268031426}"/>
              </a:ext>
            </a:extLst>
          </p:cNvPr>
          <p:cNvGrpSpPr>
            <a:grpSpLocks noChangeAspect="1"/>
          </p:cNvGrpSpPr>
          <p:nvPr/>
        </p:nvGrpSpPr>
        <p:grpSpPr>
          <a:xfrm rot="16200000" flipH="1">
            <a:off x="-1714500" y="1714500"/>
            <a:ext cx="6858000" cy="3429000"/>
            <a:chOff x="0" y="0"/>
            <a:chExt cx="2880000" cy="1440000"/>
          </a:xfrm>
        </p:grpSpPr>
        <p:sp>
          <p:nvSpPr>
            <p:cNvPr id="12" name="Rectangle 11">
              <a:extLst>
                <a:ext uri="{FF2B5EF4-FFF2-40B4-BE49-F238E27FC236}">
                  <a16:creationId xmlns:a16="http://schemas.microsoft.com/office/drawing/2014/main" id="{4FC29931-00EB-4F74-BE4C-172A4C282A26}"/>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3" name="Rectangle 12">
              <a:extLst>
                <a:ext uri="{FF2B5EF4-FFF2-40B4-BE49-F238E27FC236}">
                  <a16:creationId xmlns:a16="http://schemas.microsoft.com/office/drawing/2014/main" id="{989B4C87-FDD3-406D-BE06-3ABF69905E03}"/>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4" name="Rectangle 13">
            <a:extLst>
              <a:ext uri="{FF2B5EF4-FFF2-40B4-BE49-F238E27FC236}">
                <a16:creationId xmlns:a16="http://schemas.microsoft.com/office/drawing/2014/main" id="{FD817A89-A0E1-4190-90AE-0571E6CE8FC6}"/>
              </a:ext>
            </a:extLst>
          </p:cNvPr>
          <p:cNvSpPr>
            <a:spLocks noChangeAspect="1"/>
          </p:cNvSpPr>
          <p:nvPr/>
        </p:nvSpPr>
        <p:spPr>
          <a:xfrm rot="10800000">
            <a:off x="5602287" y="268286"/>
            <a:ext cx="6589713" cy="6589713"/>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5" name="Rectangle 14">
            <a:extLst>
              <a:ext uri="{FF2B5EF4-FFF2-40B4-BE49-F238E27FC236}">
                <a16:creationId xmlns:a16="http://schemas.microsoft.com/office/drawing/2014/main" id="{4FD20388-C666-4992-920D-5F034214950C}"/>
              </a:ext>
            </a:extLst>
          </p:cNvPr>
          <p:cNvSpPr>
            <a:spLocks noChangeAspect="1"/>
          </p:cNvSpPr>
          <p:nvPr/>
        </p:nvSpPr>
        <p:spPr>
          <a:xfrm>
            <a:off x="0" y="0"/>
            <a:ext cx="6589713" cy="6589713"/>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6" name="Rectangle 15">
            <a:extLst>
              <a:ext uri="{FF2B5EF4-FFF2-40B4-BE49-F238E27FC236}">
                <a16:creationId xmlns:a16="http://schemas.microsoft.com/office/drawing/2014/main" id="{FCAB0CC3-A07E-43B8-9B34-0A67C1806DE1}"/>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F91800A6-9706-4B81-B957-C950A5F77490}"/>
              </a:ext>
            </a:extLst>
          </p:cNvPr>
          <p:cNvSpPr>
            <a:spLocks noGrp="1"/>
          </p:cNvSpPr>
          <p:nvPr>
            <p:ph type="title"/>
          </p:nvPr>
        </p:nvSpPr>
        <p:spPr>
          <a:xfrm>
            <a:off x="539999" y="540000"/>
            <a:ext cx="4511425" cy="2771774"/>
          </a:xfrm>
        </p:spPr>
        <p:txBody>
          <a:bodyPr anchor="t"/>
          <a:lstStyle>
            <a:lvl1pPr>
              <a:defRPr sz="60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CA17652B-AA0D-4574-AF1D-7F7442D84B0B}"/>
              </a:ext>
            </a:extLst>
          </p:cNvPr>
          <p:cNvSpPr>
            <a:spLocks noGrp="1"/>
          </p:cNvSpPr>
          <p:nvPr>
            <p:ph type="pic" idx="1"/>
          </p:nvPr>
        </p:nvSpPr>
        <p:spPr>
          <a:xfrm>
            <a:off x="5232400" y="549275"/>
            <a:ext cx="6408736" cy="57594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ECA19547-D24B-4BD1-8C26-318450B171B3}"/>
              </a:ext>
            </a:extLst>
          </p:cNvPr>
          <p:cNvSpPr>
            <a:spLocks noGrp="1"/>
          </p:cNvSpPr>
          <p:nvPr>
            <p:ph type="body" sz="half" idx="2"/>
          </p:nvPr>
        </p:nvSpPr>
        <p:spPr>
          <a:xfrm>
            <a:off x="539999" y="3536950"/>
            <a:ext cx="4511425" cy="2771774"/>
          </a:xfrm>
        </p:spPr>
        <p:txBody>
          <a:bodyPr/>
          <a:lstStyle>
            <a:lvl1pPr marL="0" indent="0">
              <a:buNone/>
              <a:defRPr sz="1600" cap="all" spc="3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3A22E6-7E01-4547-8555-B2C197543921}"/>
              </a:ext>
            </a:extLst>
          </p:cNvPr>
          <p:cNvSpPr>
            <a:spLocks noGrp="1"/>
          </p:cNvSpPr>
          <p:nvPr>
            <p:ph type="dt" sz="half" idx="10"/>
          </p:nvPr>
        </p:nvSpPr>
        <p:spPr/>
        <p:txBody>
          <a:bodyPr/>
          <a:lstStyle/>
          <a:p>
            <a:fld id="{7CF0BCE0-945C-4FDF-95A1-2149B1FF5B83}" type="datetimeFigureOut">
              <a:rPr lang="en-US" smtClean="0"/>
              <a:t>12/11/24</a:t>
            </a:fld>
            <a:endParaRPr lang="en-US"/>
          </a:p>
        </p:txBody>
      </p:sp>
      <p:sp>
        <p:nvSpPr>
          <p:cNvPr id="6" name="Footer Placeholder 5">
            <a:extLst>
              <a:ext uri="{FF2B5EF4-FFF2-40B4-BE49-F238E27FC236}">
                <a16:creationId xmlns:a16="http://schemas.microsoft.com/office/drawing/2014/main" id="{A90F6BEC-98F3-43FE-BA9B-B046D8917F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2FAF54-57F0-46F9-A1BA-B554E14017DF}"/>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670437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749C77-AA3A-4DA0-9E20-32FCD2B8BD5F}"/>
              </a:ext>
            </a:extLst>
          </p:cNvPr>
          <p:cNvSpPr>
            <a:spLocks noGrp="1"/>
          </p:cNvSpPr>
          <p:nvPr>
            <p:ph type="title"/>
          </p:nvPr>
        </p:nvSpPr>
        <p:spPr>
          <a:xfrm>
            <a:off x="540000" y="540000"/>
            <a:ext cx="11101135" cy="18095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8DC81A-9B5E-4A92-AA7B-3D750F95F434}"/>
              </a:ext>
            </a:extLst>
          </p:cNvPr>
          <p:cNvSpPr>
            <a:spLocks noGrp="1"/>
          </p:cNvSpPr>
          <p:nvPr>
            <p:ph type="body" idx="1"/>
          </p:nvPr>
        </p:nvSpPr>
        <p:spPr>
          <a:xfrm>
            <a:off x="540000" y="2528887"/>
            <a:ext cx="11101136" cy="37798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604B8083-48FB-4D6A-B77A-262FE3E23D6C}"/>
              </a:ext>
            </a:extLst>
          </p:cNvPr>
          <p:cNvSpPr>
            <a:spLocks noGrp="1"/>
          </p:cNvSpPr>
          <p:nvPr>
            <p:ph type="ftr" sz="quarter" idx="3"/>
          </p:nvPr>
        </p:nvSpPr>
        <p:spPr>
          <a:xfrm>
            <a:off x="540000" y="6314400"/>
            <a:ext cx="7350795" cy="365125"/>
          </a:xfrm>
          <a:prstGeom prst="rect">
            <a:avLst/>
          </a:prstGeom>
        </p:spPr>
        <p:txBody>
          <a:bodyPr vert="horz" lIns="91440" tIns="45720" rIns="91440" bIns="45720" rtlCol="0" anchor="ctr"/>
          <a:lstStyle>
            <a:lvl1pPr algn="l">
              <a:defRPr sz="1000" spc="100" baseline="0">
                <a:solidFill>
                  <a:schemeClr val="tx1"/>
                </a:solidFill>
              </a:defRPr>
            </a:lvl1pPr>
          </a:lstStyle>
          <a:p>
            <a:endParaRPr lang="en-US" sz="1000" dirty="0"/>
          </a:p>
        </p:txBody>
      </p:sp>
      <p:sp>
        <p:nvSpPr>
          <p:cNvPr id="4" name="Date Placeholder 3">
            <a:extLst>
              <a:ext uri="{FF2B5EF4-FFF2-40B4-BE49-F238E27FC236}">
                <a16:creationId xmlns:a16="http://schemas.microsoft.com/office/drawing/2014/main" id="{41EDA5BD-F7C8-4883-81D1-EF1F6F00EF72}"/>
              </a:ext>
            </a:extLst>
          </p:cNvPr>
          <p:cNvSpPr>
            <a:spLocks noGrp="1"/>
          </p:cNvSpPr>
          <p:nvPr>
            <p:ph type="dt" sz="half" idx="2"/>
          </p:nvPr>
        </p:nvSpPr>
        <p:spPr>
          <a:xfrm>
            <a:off x="8075613" y="6314400"/>
            <a:ext cx="2623468" cy="365125"/>
          </a:xfrm>
          <a:prstGeom prst="rect">
            <a:avLst/>
          </a:prstGeom>
        </p:spPr>
        <p:txBody>
          <a:bodyPr vert="horz" lIns="91440" tIns="45720" rIns="91440" bIns="45720" rtlCol="0" anchor="ctr"/>
          <a:lstStyle>
            <a:lvl1pPr algn="r">
              <a:defRPr sz="1000" cap="none" spc="100" baseline="0">
                <a:solidFill>
                  <a:schemeClr val="tx1"/>
                </a:solidFill>
              </a:defRPr>
            </a:lvl1pPr>
          </a:lstStyle>
          <a:p>
            <a:pPr algn="r"/>
            <a:fld id="{7CF0BCE0-945C-4FDF-95A1-2149B1FF5B83}" type="datetimeFigureOut">
              <a:rPr lang="en-US" smtClean="0"/>
              <a:pPr algn="r"/>
              <a:t>12/11/24</a:t>
            </a:fld>
            <a:endParaRPr lang="en-US" dirty="0"/>
          </a:p>
        </p:txBody>
      </p:sp>
      <p:sp>
        <p:nvSpPr>
          <p:cNvPr id="6" name="Slide Number Placeholder 5">
            <a:extLst>
              <a:ext uri="{FF2B5EF4-FFF2-40B4-BE49-F238E27FC236}">
                <a16:creationId xmlns:a16="http://schemas.microsoft.com/office/drawing/2014/main" id="{AB48FEDB-2614-400B-9C19-0F4D448D98AB}"/>
              </a:ext>
            </a:extLst>
          </p:cNvPr>
          <p:cNvSpPr>
            <a:spLocks noGrp="1"/>
          </p:cNvSpPr>
          <p:nvPr>
            <p:ph type="sldNum" sz="quarter" idx="4"/>
          </p:nvPr>
        </p:nvSpPr>
        <p:spPr>
          <a:xfrm>
            <a:off x="10883899" y="6314400"/>
            <a:ext cx="757237" cy="365125"/>
          </a:xfrm>
          <a:prstGeom prst="rect">
            <a:avLst/>
          </a:prstGeom>
        </p:spPr>
        <p:txBody>
          <a:bodyPr vert="horz" lIns="91440" tIns="45720" rIns="91440" bIns="45720" rtlCol="0" anchor="ctr"/>
          <a:lstStyle>
            <a:lvl1pPr algn="r">
              <a:defRPr sz="1000" spc="100" baseline="0">
                <a:solidFill>
                  <a:schemeClr val="tx1"/>
                </a:solidFill>
              </a:defRPr>
            </a:lvl1pPr>
          </a:lstStyle>
          <a:p>
            <a:fld id="{4CD77608-3819-479B-BB98-C216BA724EFE}" type="slidenum">
              <a:rPr lang="en-US" smtClean="0"/>
              <a:pPr/>
              <a:t>‹#›</a:t>
            </a:fld>
            <a:endParaRPr lang="en-US" sz="1000" dirty="0"/>
          </a:p>
        </p:txBody>
      </p:sp>
    </p:spTree>
    <p:extLst>
      <p:ext uri="{BB962C8B-B14F-4D97-AF65-F5344CB8AC3E}">
        <p14:creationId xmlns:p14="http://schemas.microsoft.com/office/powerpoint/2010/main" val="1422167067"/>
      </p:ext>
    </p:extLst>
  </p:cSld>
  <p:clrMap bg1="dk1" tx1="lt1" bg2="dk2" tx2="lt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914400" rtl="0" eaLnBrk="1" latinLnBrk="0" hangingPunct="1">
        <a:lnSpc>
          <a:spcPct val="90000"/>
        </a:lnSpc>
        <a:spcBef>
          <a:spcPct val="0"/>
        </a:spcBef>
        <a:buNone/>
        <a:defRPr sz="6000" kern="1200">
          <a:solidFill>
            <a:schemeClr val="tx1"/>
          </a:solidFill>
          <a:latin typeface="+mj-lt"/>
          <a:ea typeface="+mj-ea"/>
          <a:cs typeface="+mj-cs"/>
        </a:defRPr>
      </a:lvl1pPr>
    </p:titleStyle>
    <p:bodyStyle>
      <a:lvl1pPr marL="270000" indent="-270000" algn="l" defTabSz="914400" rtl="0" eaLnBrk="1" latinLnBrk="0" hangingPunct="1">
        <a:lnSpc>
          <a:spcPct val="125000"/>
        </a:lnSpc>
        <a:spcBef>
          <a:spcPts val="1000"/>
        </a:spcBef>
        <a:buFont typeface="Arial" panose="020B0604020202020204" pitchFamily="34" charset="0"/>
        <a:buChar char="•"/>
        <a:defRPr sz="1800" kern="1200" spc="50" baseline="0">
          <a:solidFill>
            <a:schemeClr val="tx1"/>
          </a:solidFill>
          <a:latin typeface="+mn-lt"/>
          <a:ea typeface="+mn-ea"/>
          <a:cs typeface="+mn-cs"/>
        </a:defRPr>
      </a:lvl1pPr>
      <a:lvl2pPr marL="720000" indent="-270000" algn="l" defTabSz="914400" rtl="0" eaLnBrk="1" latinLnBrk="0" hangingPunct="1">
        <a:lnSpc>
          <a:spcPct val="125000"/>
        </a:lnSpc>
        <a:spcBef>
          <a:spcPts val="500"/>
        </a:spcBef>
        <a:buFont typeface="Arial" panose="020B0604020202020204" pitchFamily="34" charset="0"/>
        <a:buChar char="•"/>
        <a:defRPr sz="1800" kern="1200" spc="50" baseline="0">
          <a:solidFill>
            <a:schemeClr val="tx1"/>
          </a:solidFill>
          <a:latin typeface="+mn-lt"/>
          <a:ea typeface="+mn-ea"/>
          <a:cs typeface="+mn-cs"/>
        </a:defRPr>
      </a:lvl2pPr>
      <a:lvl3pPr marL="1080000" indent="-270000" algn="l" defTabSz="914400" rtl="0" eaLnBrk="1" latinLnBrk="0" hangingPunct="1">
        <a:lnSpc>
          <a:spcPct val="125000"/>
        </a:lnSpc>
        <a:spcBef>
          <a:spcPts val="500"/>
        </a:spcBef>
        <a:buFont typeface="Arial" panose="020B0604020202020204" pitchFamily="34" charset="0"/>
        <a:buChar char="•"/>
        <a:defRPr sz="1800" kern="1200" spc="50" baseline="0">
          <a:solidFill>
            <a:schemeClr val="tx1"/>
          </a:solidFill>
          <a:latin typeface="+mn-lt"/>
          <a:ea typeface="+mn-ea"/>
          <a:cs typeface="+mn-cs"/>
        </a:defRPr>
      </a:lvl3pPr>
      <a:lvl4pPr marL="1440000" indent="-270000" algn="l" defTabSz="914400" rtl="0" eaLnBrk="1" latinLnBrk="0" hangingPunct="1">
        <a:lnSpc>
          <a:spcPct val="125000"/>
        </a:lnSpc>
        <a:spcBef>
          <a:spcPts val="500"/>
        </a:spcBef>
        <a:buFont typeface="Arial" panose="020B0604020202020204" pitchFamily="34" charset="0"/>
        <a:buChar char="•"/>
        <a:defRPr sz="1800" kern="1200" spc="50" baseline="0">
          <a:solidFill>
            <a:schemeClr val="tx1"/>
          </a:solidFill>
          <a:latin typeface="+mn-lt"/>
          <a:ea typeface="+mn-ea"/>
          <a:cs typeface="+mn-cs"/>
        </a:defRPr>
      </a:lvl4pPr>
      <a:lvl5pPr marL="1800000" indent="-270000" algn="l" defTabSz="914400" rtl="0" eaLnBrk="1" latinLnBrk="0" hangingPunct="1">
        <a:lnSpc>
          <a:spcPct val="125000"/>
        </a:lnSpc>
        <a:spcBef>
          <a:spcPts val="500"/>
        </a:spcBef>
        <a:buFont typeface="Arial" panose="020B0604020202020204" pitchFamily="34" charset="0"/>
        <a:buChar char="•"/>
        <a:defRPr sz="1800" kern="1200" spc="5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0B1892-9CDE-328A-446C-E00BF67DE05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NL" dirty="0"/>
          </a:p>
        </p:txBody>
      </p:sp>
      <p:sp>
        <p:nvSpPr>
          <p:cNvPr id="3" name="Text Placeholder 2">
            <a:extLst>
              <a:ext uri="{FF2B5EF4-FFF2-40B4-BE49-F238E27FC236}">
                <a16:creationId xmlns:a16="http://schemas.microsoft.com/office/drawing/2014/main" id="{2C6985F7-4687-7DF1-C3CB-56DF9BEE9F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NL" dirty="0"/>
          </a:p>
        </p:txBody>
      </p:sp>
      <p:sp>
        <p:nvSpPr>
          <p:cNvPr id="4" name="Date Placeholder 3">
            <a:extLst>
              <a:ext uri="{FF2B5EF4-FFF2-40B4-BE49-F238E27FC236}">
                <a16:creationId xmlns:a16="http://schemas.microsoft.com/office/drawing/2014/main" id="{6D92BB6B-D754-8B19-BE23-A0E47C893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Garamond" panose="02020404030301010803" pitchFamily="18" charset="0"/>
              </a:defRPr>
            </a:lvl1pPr>
          </a:lstStyle>
          <a:p>
            <a:fld id="{20F5D6DC-E344-BF45-8AAF-95B6E8D8DFC4}" type="datetimeFigureOut">
              <a:rPr lang="en-NL" smtClean="0"/>
              <a:pPr/>
              <a:t>12/11/24</a:t>
            </a:fld>
            <a:endParaRPr lang="en-NL" dirty="0"/>
          </a:p>
        </p:txBody>
      </p:sp>
      <p:sp>
        <p:nvSpPr>
          <p:cNvPr id="5" name="Footer Placeholder 4">
            <a:extLst>
              <a:ext uri="{FF2B5EF4-FFF2-40B4-BE49-F238E27FC236}">
                <a16:creationId xmlns:a16="http://schemas.microsoft.com/office/drawing/2014/main" id="{642F8B43-AC68-7B9F-6535-C40544A1DC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Garamond" panose="02020404030301010803" pitchFamily="18" charset="0"/>
              </a:defRPr>
            </a:lvl1pPr>
          </a:lstStyle>
          <a:p>
            <a:endParaRPr lang="en-NL" dirty="0"/>
          </a:p>
        </p:txBody>
      </p:sp>
      <p:sp>
        <p:nvSpPr>
          <p:cNvPr id="6" name="Slide Number Placeholder 5">
            <a:extLst>
              <a:ext uri="{FF2B5EF4-FFF2-40B4-BE49-F238E27FC236}">
                <a16:creationId xmlns:a16="http://schemas.microsoft.com/office/drawing/2014/main" id="{F6E8617A-B74B-5A7B-1ABE-907EE6D4D0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Garamond" panose="02020404030301010803" pitchFamily="18" charset="0"/>
              </a:defRPr>
            </a:lvl1pPr>
          </a:lstStyle>
          <a:p>
            <a:fld id="{2882A377-DDB0-BE40-AE1E-A299F6FD2AED}" type="slidenum">
              <a:rPr lang="en-NL" smtClean="0"/>
              <a:pPr/>
              <a:t>‹#›</a:t>
            </a:fld>
            <a:endParaRPr lang="en-NL" dirty="0"/>
          </a:p>
        </p:txBody>
      </p:sp>
    </p:spTree>
    <p:extLst>
      <p:ext uri="{BB962C8B-B14F-4D97-AF65-F5344CB8AC3E}">
        <p14:creationId xmlns:p14="http://schemas.microsoft.com/office/powerpoint/2010/main" val="701917493"/>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Lst>
  <p:txStyles>
    <p:titleStyle>
      <a:lvl1pPr algn="l" defTabSz="914400" rtl="0" eaLnBrk="1" latinLnBrk="0" hangingPunct="1">
        <a:lnSpc>
          <a:spcPct val="90000"/>
        </a:lnSpc>
        <a:spcBef>
          <a:spcPct val="0"/>
        </a:spcBef>
        <a:buNone/>
        <a:defRPr sz="4400" b="0" i="0" kern="1200">
          <a:solidFill>
            <a:schemeClr val="tx1"/>
          </a:solidFill>
          <a:latin typeface="Garamond" panose="02020404030301010803"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Garamond" panose="02020404030301010803" pitchFamily="18"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Garamond" panose="02020404030301010803" pitchFamily="18"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Garamond" panose="02020404030301010803" pitchFamily="18"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Garamond" panose="02020404030301010803" pitchFamily="18"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Garamond" panose="020204040303010108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8" Type="http://schemas.openxmlformats.org/officeDocument/2006/relationships/image" Target="../media/image39.jpeg"/><Relationship Id="rId13" Type="http://schemas.openxmlformats.org/officeDocument/2006/relationships/image" Target="../media/image44.png"/><Relationship Id="rId18" Type="http://schemas.openxmlformats.org/officeDocument/2006/relationships/image" Target="../media/image49.png"/><Relationship Id="rId3" Type="http://schemas.openxmlformats.org/officeDocument/2006/relationships/image" Target="../media/image35.png"/><Relationship Id="rId7" Type="http://schemas.openxmlformats.org/officeDocument/2006/relationships/image" Target="../media/image38.png"/><Relationship Id="rId12" Type="http://schemas.openxmlformats.org/officeDocument/2006/relationships/image" Target="../media/image43.png"/><Relationship Id="rId17" Type="http://schemas.openxmlformats.org/officeDocument/2006/relationships/image" Target="../media/image48.jpeg"/><Relationship Id="rId2" Type="http://schemas.openxmlformats.org/officeDocument/2006/relationships/notesSlide" Target="../notesSlides/notesSlide15.xml"/><Relationship Id="rId16" Type="http://schemas.openxmlformats.org/officeDocument/2006/relationships/image" Target="../media/image47.png"/><Relationship Id="rId1" Type="http://schemas.openxmlformats.org/officeDocument/2006/relationships/slideLayout" Target="../slideLayouts/slideLayout18.xml"/><Relationship Id="rId6" Type="http://schemas.openxmlformats.org/officeDocument/2006/relationships/image" Target="../media/image26.png"/><Relationship Id="rId11" Type="http://schemas.openxmlformats.org/officeDocument/2006/relationships/image" Target="../media/image42.png"/><Relationship Id="rId5" Type="http://schemas.openxmlformats.org/officeDocument/2006/relationships/image" Target="../media/image37.png"/><Relationship Id="rId15" Type="http://schemas.openxmlformats.org/officeDocument/2006/relationships/image" Target="../media/image46.png"/><Relationship Id="rId10" Type="http://schemas.openxmlformats.org/officeDocument/2006/relationships/image" Target="../media/image41.png"/><Relationship Id="rId4" Type="http://schemas.openxmlformats.org/officeDocument/2006/relationships/image" Target="../media/image36.png"/><Relationship Id="rId9" Type="http://schemas.openxmlformats.org/officeDocument/2006/relationships/image" Target="../media/image40.jpeg"/><Relationship Id="rId1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50.jpeg"/><Relationship Id="rId7"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0.xml"/><Relationship Id="rId1" Type="http://schemas.openxmlformats.org/officeDocument/2006/relationships/slideLayout" Target="../slideLayouts/slideLayout25.xml"/><Relationship Id="rId6" Type="http://schemas.openxmlformats.org/officeDocument/2006/relationships/image" Target="../media/image35.png"/><Relationship Id="rId5" Type="http://schemas.openxmlformats.org/officeDocument/2006/relationships/image" Target="../media/image58.jpe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4.pn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hyperlink" Target="https://biodynamo.org/" TargetMode="Externa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hyperlink" Target="https://elifesciences.org/articles/80819"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C51935E-4A08-4AE4-8E13-F40CD3C4F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6E2935B3-43F9-4F49-AEEE-A09015DDFF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0"/>
            <a:ext cx="12191999" cy="6861600"/>
            <a:chOff x="1" y="0"/>
            <a:chExt cx="12191999" cy="6861600"/>
          </a:xfrm>
        </p:grpSpPr>
        <p:sp>
          <p:nvSpPr>
            <p:cNvPr id="12" name="Rectangle 11">
              <a:extLst>
                <a:ext uri="{FF2B5EF4-FFF2-40B4-BE49-F238E27FC236}">
                  <a16:creationId xmlns:a16="http://schemas.microsoft.com/office/drawing/2014/main" id="{823C3E9F-031F-4D06-B2D1-FBDE7797AECC}"/>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AD6B24CB-2D97-4762-B34A-9FE40CECA824}"/>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72E85C82-5A92-4169-B806-F7A311C1C60E}"/>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7" name="Group 36">
              <a:extLst>
                <a:ext uri="{FF2B5EF4-FFF2-40B4-BE49-F238E27FC236}">
                  <a16:creationId xmlns:a16="http://schemas.microsoft.com/office/drawing/2014/main" id="{536DD679-1C6F-4F84-9CA0-27B1ABCFD7D1}"/>
                </a:ext>
                <a:ext uri="{C183D7F6-B498-43B3-948B-1728B52AA6E4}">
                  <adec:decorative xmlns:adec="http://schemas.microsoft.com/office/drawing/2017/decorative" val="1"/>
                </a:ext>
              </a:extLst>
            </p:cNvPr>
            <p:cNvGrpSpPr>
              <a:grpSpLocks noChangeAspect="1"/>
            </p:cNvGrpSpPr>
            <p:nvPr>
              <p:extLst>
                <p:ext uri="{386F3935-93C4-4BCD-93E2-E3B085C9AB24}">
                  <p16:designElem xmlns:p16="http://schemas.microsoft.com/office/powerpoint/2015/main" val="1"/>
                </p:ext>
              </p:extLst>
            </p:nvPr>
          </p:nvGrpSpPr>
          <p:grpSpPr>
            <a:xfrm>
              <a:off x="690092" y="0"/>
              <a:ext cx="10800000" cy="6858000"/>
              <a:chOff x="2328000" y="0"/>
              <a:chExt cx="2880000" cy="1440000"/>
            </a:xfrm>
          </p:grpSpPr>
          <p:sp>
            <p:nvSpPr>
              <p:cNvPr id="20" name="Rectangle 19">
                <a:extLst>
                  <a:ext uri="{FF2B5EF4-FFF2-40B4-BE49-F238E27FC236}">
                    <a16:creationId xmlns:a16="http://schemas.microsoft.com/office/drawing/2014/main" id="{90EBB60D-86C6-45E0-AB7B-8C952FEBDD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06710FE-8C5F-4C9D-AF9E-1A7CDAE4C6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38556C1B-E283-4483-ACD0-2808A242AC15}"/>
                </a:ext>
                <a:ext uri="{C183D7F6-B498-43B3-948B-1728B52AA6E4}">
                  <adec:decorative xmlns:adec="http://schemas.microsoft.com/office/drawing/2017/decorative" val="1"/>
                </a:ext>
              </a:extLst>
            </p:cNvPr>
            <p:cNvGrpSpPr>
              <a:grpSpLocks noChangeAspect="1"/>
            </p:cNvGrpSpPr>
            <p:nvPr>
              <p:extLst>
                <p:ext uri="{386F3935-93C4-4BCD-93E2-E3B085C9AB24}">
                  <p16:designElem xmlns:p16="http://schemas.microsoft.com/office/powerpoint/2015/main" val="1"/>
                </p:ext>
              </p:extLst>
            </p:nvPr>
          </p:nvGrpSpPr>
          <p:grpSpPr>
            <a:xfrm rot="5400000">
              <a:off x="7048499" y="1714500"/>
              <a:ext cx="6858000" cy="3429000"/>
              <a:chOff x="0" y="0"/>
              <a:chExt cx="2880000" cy="1440000"/>
            </a:xfrm>
          </p:grpSpPr>
          <p:sp>
            <p:nvSpPr>
              <p:cNvPr id="18" name="Rectangle 17">
                <a:extLst>
                  <a:ext uri="{FF2B5EF4-FFF2-40B4-BE49-F238E27FC236}">
                    <a16:creationId xmlns:a16="http://schemas.microsoft.com/office/drawing/2014/main" id="{6575218D-6500-488D-AB87-B8B426C1CC5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859891A-F84B-4F49-B829-12D780F427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2A4DD948-16D9-47F3-880E-69BF40A2CFB1}"/>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Rectangle 22">
            <a:extLst>
              <a:ext uri="{FF2B5EF4-FFF2-40B4-BE49-F238E27FC236}">
                <a16:creationId xmlns:a16="http://schemas.microsoft.com/office/drawing/2014/main" id="{8CED433A-4441-4EF2-A360-2D5C19C7F3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0" cy="6858000"/>
          </a:xfrm>
          <a:prstGeom prst="rect">
            <a:avLst/>
          </a:prstGeom>
          <a:gradFill flip="none" rotWithShape="1">
            <a:gsLst>
              <a:gs pos="0">
                <a:schemeClr val="bg2">
                  <a:alpha val="60000"/>
                </a:schemeClr>
              </a:gs>
              <a:gs pos="37000">
                <a:schemeClr val="bg2">
                  <a:alpha val="60000"/>
                </a:schemeClr>
              </a:gs>
              <a:gs pos="79000">
                <a:schemeClr val="bg2">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2" name="Title 1">
            <a:extLst>
              <a:ext uri="{FF2B5EF4-FFF2-40B4-BE49-F238E27FC236}">
                <a16:creationId xmlns:a16="http://schemas.microsoft.com/office/drawing/2014/main" id="{45532447-2DF0-7323-62A8-5DA758018866}"/>
              </a:ext>
            </a:extLst>
          </p:cNvPr>
          <p:cNvSpPr>
            <a:spLocks noGrp="1"/>
          </p:cNvSpPr>
          <p:nvPr>
            <p:ph type="ctrTitle"/>
          </p:nvPr>
        </p:nvSpPr>
        <p:spPr>
          <a:xfrm>
            <a:off x="6697046" y="407749"/>
            <a:ext cx="4860972" cy="4259814"/>
          </a:xfrm>
        </p:spPr>
        <p:txBody>
          <a:bodyPr>
            <a:normAutofit/>
          </a:bodyPr>
          <a:lstStyle/>
          <a:p>
            <a:r>
              <a:rPr lang="en-US" sz="4800" dirty="0"/>
              <a:t>High-Performance Computing with Sensitive Data (at SURF)</a:t>
            </a:r>
          </a:p>
        </p:txBody>
      </p:sp>
      <p:sp>
        <p:nvSpPr>
          <p:cNvPr id="3" name="Subtitle 2">
            <a:extLst>
              <a:ext uri="{FF2B5EF4-FFF2-40B4-BE49-F238E27FC236}">
                <a16:creationId xmlns:a16="http://schemas.microsoft.com/office/drawing/2014/main" id="{95698863-1370-2BB4-0A31-B97CADBA525C}"/>
              </a:ext>
            </a:extLst>
          </p:cNvPr>
          <p:cNvSpPr>
            <a:spLocks noGrp="1"/>
          </p:cNvSpPr>
          <p:nvPr>
            <p:ph type="subTitle" idx="1"/>
          </p:nvPr>
        </p:nvSpPr>
        <p:spPr>
          <a:xfrm>
            <a:off x="6697046" y="5011403"/>
            <a:ext cx="4500561" cy="1320249"/>
          </a:xfrm>
        </p:spPr>
        <p:txBody>
          <a:bodyPr>
            <a:normAutofit/>
          </a:bodyPr>
          <a:lstStyle/>
          <a:p>
            <a:pPr>
              <a:lnSpc>
                <a:spcPct val="115000"/>
              </a:lnSpc>
            </a:pPr>
            <a:r>
              <a:rPr lang="en-US" sz="1500" dirty="0"/>
              <a:t>Ahmad Hesam</a:t>
            </a:r>
            <a:br>
              <a:rPr lang="en-US" sz="1500" dirty="0"/>
            </a:br>
            <a:r>
              <a:rPr lang="en-US" sz="1500" dirty="0"/>
              <a:t>Advanced Computing User Day 2024</a:t>
            </a:r>
          </a:p>
          <a:p>
            <a:pPr>
              <a:lnSpc>
                <a:spcPct val="115000"/>
              </a:lnSpc>
            </a:pPr>
            <a:r>
              <a:rPr lang="en-US" sz="1500" dirty="0"/>
              <a:t>12 December 2024</a:t>
            </a:r>
          </a:p>
        </p:txBody>
      </p:sp>
      <p:grpSp>
        <p:nvGrpSpPr>
          <p:cNvPr id="25" name="Group 24">
            <a:extLst>
              <a:ext uri="{FF2B5EF4-FFF2-40B4-BE49-F238E27FC236}">
                <a16:creationId xmlns:a16="http://schemas.microsoft.com/office/drawing/2014/main" id="{614A0AA1-C9DD-452F-AF3C-8231C0CD832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1" y="3600"/>
            <a:ext cx="6854400" cy="6854400"/>
            <a:chOff x="0" y="3600"/>
            <a:chExt cx="6854400" cy="6854400"/>
          </a:xfrm>
        </p:grpSpPr>
        <p:sp>
          <p:nvSpPr>
            <p:cNvPr id="26" name="Oval 25">
              <a:extLst>
                <a:ext uri="{FF2B5EF4-FFF2-40B4-BE49-F238E27FC236}">
                  <a16:creationId xmlns:a16="http://schemas.microsoft.com/office/drawing/2014/main" id="{081A3F73-01DC-494A-B9CC-582418F95AB1}"/>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0800000">
              <a:off x="1" y="3600"/>
              <a:ext cx="5760000" cy="5760000"/>
            </a:xfrm>
            <a:prstGeom prst="ellipse">
              <a:avLst/>
            </a:prstGeom>
            <a:solidFill>
              <a:schemeClr val="accent1">
                <a:alpha val="80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C4A7316-203B-47F8-B448-E54B106DB1E5}"/>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0800000">
              <a:off x="1" y="1992024"/>
              <a:ext cx="4320000" cy="4320000"/>
            </a:xfrm>
            <a:prstGeom prst="ellipse">
              <a:avLst/>
            </a:prstGeom>
            <a:solidFill>
              <a:schemeClr val="accent3"/>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2DFB6685-5F8D-4A29-9735-BF4667A59C0E}"/>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0800000">
              <a:off x="0" y="3600"/>
              <a:ext cx="6854400" cy="6854400"/>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 name="Picture 3" descr="A close-up of a network&#10;&#10;Description automatically generated">
            <a:extLst>
              <a:ext uri="{FF2B5EF4-FFF2-40B4-BE49-F238E27FC236}">
                <a16:creationId xmlns:a16="http://schemas.microsoft.com/office/drawing/2014/main" id="{E3B165C5-FCF2-6132-6AA4-AB437CF6C9DA}"/>
              </a:ext>
            </a:extLst>
          </p:cNvPr>
          <p:cNvPicPr>
            <a:picLocks noChangeAspect="1"/>
          </p:cNvPicPr>
          <p:nvPr/>
        </p:nvPicPr>
        <p:blipFill>
          <a:blip r:embed="rId3"/>
          <a:srcRect l="37750" r="-1" b="-1"/>
          <a:stretch/>
        </p:blipFill>
        <p:spPr>
          <a:xfrm>
            <a:off x="20" y="-1"/>
            <a:ext cx="685798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642062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0E447-0C57-D592-8F67-DCD04D80EBA2}"/>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6F90C0A6-CA90-43BA-465D-F5012E8F44D8}"/>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002060"/>
                </a:solidFill>
              </a:rPr>
              <a:t>Effect of microdata at a 1:1 resolution ABM</a:t>
            </a:r>
            <a:endParaRPr lang="en-NL" dirty="0">
              <a:solidFill>
                <a:srgbClr val="002060"/>
              </a:solidFill>
            </a:endParaRPr>
          </a:p>
        </p:txBody>
      </p:sp>
      <p:pic>
        <p:nvPicPr>
          <p:cNvPr id="4" name="Picture 3">
            <a:extLst>
              <a:ext uri="{FF2B5EF4-FFF2-40B4-BE49-F238E27FC236}">
                <a16:creationId xmlns:a16="http://schemas.microsoft.com/office/drawing/2014/main" id="{9A044921-843F-13FB-137F-8FF48D20327E}"/>
              </a:ext>
            </a:extLst>
          </p:cNvPr>
          <p:cNvPicPr>
            <a:picLocks noChangeAspect="1"/>
          </p:cNvPicPr>
          <p:nvPr/>
        </p:nvPicPr>
        <p:blipFill>
          <a:blip r:embed="rId3"/>
          <a:stretch>
            <a:fillRect/>
          </a:stretch>
        </p:blipFill>
        <p:spPr>
          <a:xfrm>
            <a:off x="2270918" y="1193802"/>
            <a:ext cx="7650164" cy="5664198"/>
          </a:xfrm>
          <a:prstGeom prst="rect">
            <a:avLst/>
          </a:prstGeom>
        </p:spPr>
      </p:pic>
    </p:spTree>
    <p:extLst>
      <p:ext uri="{BB962C8B-B14F-4D97-AF65-F5344CB8AC3E}">
        <p14:creationId xmlns:p14="http://schemas.microsoft.com/office/powerpoint/2010/main" val="1299056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A1674-ECC9-FB38-7FD9-623BB69A791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8FF7FEB1-EC72-A2CE-5418-79C74E8A0EA8}"/>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002060"/>
                </a:solidFill>
              </a:rPr>
              <a:t>Other HPC use case with sensitive data</a:t>
            </a:r>
            <a:endParaRPr lang="en-NL" dirty="0">
              <a:solidFill>
                <a:srgbClr val="002060"/>
              </a:solidFill>
            </a:endParaRPr>
          </a:p>
        </p:txBody>
      </p:sp>
      <p:pic>
        <p:nvPicPr>
          <p:cNvPr id="2" name="Picture 1">
            <a:extLst>
              <a:ext uri="{FF2B5EF4-FFF2-40B4-BE49-F238E27FC236}">
                <a16:creationId xmlns:a16="http://schemas.microsoft.com/office/drawing/2014/main" id="{16552246-5FE1-7CAE-94A6-52C875A6722A}"/>
              </a:ext>
            </a:extLst>
          </p:cNvPr>
          <p:cNvPicPr>
            <a:picLocks noChangeAspect="1"/>
          </p:cNvPicPr>
          <p:nvPr/>
        </p:nvPicPr>
        <p:blipFill>
          <a:blip r:embed="rId3"/>
          <a:stretch>
            <a:fillRect/>
          </a:stretch>
        </p:blipFill>
        <p:spPr>
          <a:xfrm>
            <a:off x="7933602" y="2223135"/>
            <a:ext cx="3420198" cy="2065337"/>
          </a:xfrm>
          <a:prstGeom prst="rect">
            <a:avLst/>
          </a:prstGeom>
        </p:spPr>
      </p:pic>
      <p:sp>
        <p:nvSpPr>
          <p:cNvPr id="5" name="TextBox 4">
            <a:extLst>
              <a:ext uri="{FF2B5EF4-FFF2-40B4-BE49-F238E27FC236}">
                <a16:creationId xmlns:a16="http://schemas.microsoft.com/office/drawing/2014/main" id="{B659975F-6DE9-1BF2-9B9B-386D616977B3}"/>
              </a:ext>
            </a:extLst>
          </p:cNvPr>
          <p:cNvSpPr txBox="1"/>
          <p:nvPr/>
        </p:nvSpPr>
        <p:spPr>
          <a:xfrm>
            <a:off x="838200" y="1951672"/>
            <a:ext cx="5514975" cy="1477328"/>
          </a:xfrm>
          <a:prstGeom prst="rect">
            <a:avLst/>
          </a:prstGeom>
          <a:noFill/>
        </p:spPr>
        <p:txBody>
          <a:bodyPr wrap="square" rtlCol="0">
            <a:spAutoFit/>
          </a:bodyPr>
          <a:lstStyle/>
          <a:p>
            <a:r>
              <a:rPr lang="en-US" b="1" i="0" u="none" strike="noStrike" dirty="0">
                <a:solidFill>
                  <a:srgbClr val="000000"/>
                </a:solidFill>
                <a:effectLst/>
                <a:latin typeface="Montserrat" panose="020F0502020204030204" pitchFamily="34" charset="0"/>
              </a:rPr>
              <a:t>Predicting Fertility data challenge (</a:t>
            </a:r>
            <a:r>
              <a:rPr lang="en-US" b="1" i="0" u="none" strike="noStrike" dirty="0" err="1">
                <a:solidFill>
                  <a:srgbClr val="000000"/>
                </a:solidFill>
                <a:effectLst/>
                <a:latin typeface="Montserrat" panose="020F0502020204030204" pitchFamily="34" charset="0"/>
              </a:rPr>
              <a:t>PreFer</a:t>
            </a:r>
            <a:r>
              <a:rPr lang="en-US" b="1" i="0" u="none" strike="noStrike" dirty="0">
                <a:solidFill>
                  <a:srgbClr val="000000"/>
                </a:solidFill>
                <a:effectLst/>
                <a:latin typeface="Montserrat" panose="020F0502020204030204" pitchFamily="34" charset="0"/>
              </a:rPr>
              <a:t>)</a:t>
            </a:r>
            <a:r>
              <a:rPr lang="en-US" b="0" i="0" u="none" strike="noStrike" dirty="0">
                <a:solidFill>
                  <a:srgbClr val="000000"/>
                </a:solidFill>
                <a:effectLst/>
                <a:latin typeface="Montserrat" panose="020F0502020204030204" pitchFamily="34" charset="0"/>
              </a:rPr>
              <a:t>. The aim of the challenge is to measure current predictability of fertility outcomes in the Netherlands to advance our understanding of fertility</a:t>
            </a:r>
            <a:endParaRPr lang="en-US" dirty="0"/>
          </a:p>
        </p:txBody>
      </p:sp>
      <p:sp>
        <p:nvSpPr>
          <p:cNvPr id="6" name="TextBox 5">
            <a:extLst>
              <a:ext uri="{FF2B5EF4-FFF2-40B4-BE49-F238E27FC236}">
                <a16:creationId xmlns:a16="http://schemas.microsoft.com/office/drawing/2014/main" id="{7573A702-160A-AA0F-8266-A294D0BF8E41}"/>
              </a:ext>
            </a:extLst>
          </p:cNvPr>
          <p:cNvSpPr txBox="1"/>
          <p:nvPr/>
        </p:nvSpPr>
        <p:spPr>
          <a:xfrm>
            <a:off x="885826" y="3845559"/>
            <a:ext cx="5210174" cy="646331"/>
          </a:xfrm>
          <a:prstGeom prst="rect">
            <a:avLst/>
          </a:prstGeom>
          <a:noFill/>
        </p:spPr>
        <p:txBody>
          <a:bodyPr wrap="square" rtlCol="0">
            <a:spAutoFit/>
          </a:bodyPr>
          <a:lstStyle/>
          <a:p>
            <a:r>
              <a:rPr lang="en-US" b="1" i="0" u="none" strike="noStrike" dirty="0">
                <a:solidFill>
                  <a:srgbClr val="000000"/>
                </a:solidFill>
                <a:effectLst/>
                <a:latin typeface="Montserrat" panose="020F0502020204030204" pitchFamily="34" charset="0"/>
              </a:rPr>
              <a:t>Data</a:t>
            </a:r>
          </a:p>
          <a:p>
            <a:r>
              <a:rPr lang="en-US" dirty="0">
                <a:solidFill>
                  <a:srgbClr val="000000"/>
                </a:solidFill>
                <a:latin typeface="Montserrat" panose="020F0502020204030204" pitchFamily="34" charset="0"/>
              </a:rPr>
              <a:t>LISS panel data, CBS Population register</a:t>
            </a:r>
            <a:endParaRPr lang="en-US" dirty="0"/>
          </a:p>
        </p:txBody>
      </p:sp>
      <p:sp>
        <p:nvSpPr>
          <p:cNvPr id="7" name="TextBox 6">
            <a:extLst>
              <a:ext uri="{FF2B5EF4-FFF2-40B4-BE49-F238E27FC236}">
                <a16:creationId xmlns:a16="http://schemas.microsoft.com/office/drawing/2014/main" id="{6960C3C4-7FE5-15BA-E51E-F45BB508EEE5}"/>
              </a:ext>
            </a:extLst>
          </p:cNvPr>
          <p:cNvSpPr txBox="1"/>
          <p:nvPr/>
        </p:nvSpPr>
        <p:spPr>
          <a:xfrm>
            <a:off x="885826" y="4874259"/>
            <a:ext cx="5210174" cy="646331"/>
          </a:xfrm>
          <a:prstGeom prst="rect">
            <a:avLst/>
          </a:prstGeom>
          <a:noFill/>
        </p:spPr>
        <p:txBody>
          <a:bodyPr wrap="square" rtlCol="0">
            <a:spAutoFit/>
          </a:bodyPr>
          <a:lstStyle/>
          <a:p>
            <a:r>
              <a:rPr lang="en-US" b="1" i="0" u="none" strike="noStrike" dirty="0">
                <a:solidFill>
                  <a:srgbClr val="000000"/>
                </a:solidFill>
                <a:effectLst/>
                <a:latin typeface="Montserrat" panose="020F0502020204030204" pitchFamily="34" charset="0"/>
              </a:rPr>
              <a:t>Analysis</a:t>
            </a:r>
          </a:p>
          <a:p>
            <a:r>
              <a:rPr lang="en-US" dirty="0">
                <a:solidFill>
                  <a:srgbClr val="000000"/>
                </a:solidFill>
                <a:latin typeface="Montserrat" panose="020F0502020204030204" pitchFamily="34" charset="0"/>
              </a:rPr>
              <a:t>Machine learning, LLMs</a:t>
            </a:r>
            <a:endParaRPr lang="en-US" dirty="0"/>
          </a:p>
        </p:txBody>
      </p:sp>
      <p:pic>
        <p:nvPicPr>
          <p:cNvPr id="8" name="Picture 14" descr="ODISSEI - DANS">
            <a:extLst>
              <a:ext uri="{FF2B5EF4-FFF2-40B4-BE49-F238E27FC236}">
                <a16:creationId xmlns:a16="http://schemas.microsoft.com/office/drawing/2014/main" id="{B4FC5517-F93A-E652-96EF-34BDC889CB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9393" y="5520589"/>
            <a:ext cx="2002991" cy="972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32082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72A28-B9A3-278D-3382-6831F33C5D9F}"/>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C11225B2-A6FB-4BCB-A671-2571EF0A5004}"/>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002060"/>
                </a:solidFill>
              </a:rPr>
              <a:t>Other HPC use case with sensitive data</a:t>
            </a:r>
            <a:endParaRPr lang="en-NL" dirty="0">
              <a:solidFill>
                <a:srgbClr val="002060"/>
              </a:solidFill>
            </a:endParaRPr>
          </a:p>
        </p:txBody>
      </p:sp>
      <p:sp>
        <p:nvSpPr>
          <p:cNvPr id="5" name="TextBox 4">
            <a:extLst>
              <a:ext uri="{FF2B5EF4-FFF2-40B4-BE49-F238E27FC236}">
                <a16:creationId xmlns:a16="http://schemas.microsoft.com/office/drawing/2014/main" id="{055442B8-A284-AE32-A134-2DC255EB0179}"/>
              </a:ext>
            </a:extLst>
          </p:cNvPr>
          <p:cNvSpPr txBox="1"/>
          <p:nvPr/>
        </p:nvSpPr>
        <p:spPr>
          <a:xfrm>
            <a:off x="885826" y="1951671"/>
            <a:ext cx="5514975" cy="1477328"/>
          </a:xfrm>
          <a:prstGeom prst="rect">
            <a:avLst/>
          </a:prstGeom>
          <a:noFill/>
        </p:spPr>
        <p:txBody>
          <a:bodyPr wrap="square" rtlCol="0">
            <a:spAutoFit/>
          </a:bodyPr>
          <a:lstStyle/>
          <a:p>
            <a:r>
              <a:rPr lang="en-US" b="1" dirty="0">
                <a:solidFill>
                  <a:srgbClr val="0E0E0E"/>
                </a:solidFill>
                <a:effectLst/>
                <a:latin typeface="Montserrat" pitchFamily="2" charset="77"/>
              </a:rPr>
              <a:t>POPNET</a:t>
            </a:r>
            <a:br>
              <a:rPr lang="en-US" b="1" dirty="0">
                <a:solidFill>
                  <a:srgbClr val="0E0E0E"/>
                </a:solidFill>
                <a:latin typeface="Montserrat" pitchFamily="2" charset="77"/>
              </a:rPr>
            </a:br>
            <a:r>
              <a:rPr lang="en-US" dirty="0">
                <a:solidFill>
                  <a:srgbClr val="0E0E0E"/>
                </a:solidFill>
                <a:latin typeface="Montserrat" pitchFamily="2" charset="77"/>
              </a:rPr>
              <a:t>A</a:t>
            </a:r>
            <a:r>
              <a:rPr lang="en-US" dirty="0">
                <a:solidFill>
                  <a:srgbClr val="0E0E0E"/>
                </a:solidFill>
                <a:effectLst/>
                <a:latin typeface="Montserrat" pitchFamily="2" charset="77"/>
              </a:rPr>
              <a:t> research project that uses large-scale population data to study how social networks form, evolve, and influence societal structures and behaviors</a:t>
            </a:r>
          </a:p>
        </p:txBody>
      </p:sp>
      <p:sp>
        <p:nvSpPr>
          <p:cNvPr id="6" name="TextBox 5">
            <a:extLst>
              <a:ext uri="{FF2B5EF4-FFF2-40B4-BE49-F238E27FC236}">
                <a16:creationId xmlns:a16="http://schemas.microsoft.com/office/drawing/2014/main" id="{427BED29-0D39-A0FC-BE46-7887851D3C8C}"/>
              </a:ext>
            </a:extLst>
          </p:cNvPr>
          <p:cNvSpPr txBox="1"/>
          <p:nvPr/>
        </p:nvSpPr>
        <p:spPr>
          <a:xfrm>
            <a:off x="885826" y="3845559"/>
            <a:ext cx="5210174" cy="646331"/>
          </a:xfrm>
          <a:prstGeom prst="rect">
            <a:avLst/>
          </a:prstGeom>
          <a:noFill/>
        </p:spPr>
        <p:txBody>
          <a:bodyPr wrap="square" rtlCol="0">
            <a:spAutoFit/>
          </a:bodyPr>
          <a:lstStyle/>
          <a:p>
            <a:r>
              <a:rPr lang="en-US" b="1" i="0" u="none" strike="noStrike" dirty="0">
                <a:solidFill>
                  <a:srgbClr val="000000"/>
                </a:solidFill>
                <a:effectLst/>
                <a:latin typeface="Montserrat" panose="020F0502020204030204" pitchFamily="34" charset="0"/>
              </a:rPr>
              <a:t>Data</a:t>
            </a:r>
          </a:p>
          <a:p>
            <a:r>
              <a:rPr lang="en-US" dirty="0">
                <a:solidFill>
                  <a:srgbClr val="000000"/>
                </a:solidFill>
                <a:latin typeface="Montserrat" panose="020F0502020204030204" pitchFamily="34" charset="0"/>
              </a:rPr>
              <a:t>CBS Population register</a:t>
            </a:r>
            <a:endParaRPr lang="en-US" dirty="0"/>
          </a:p>
        </p:txBody>
      </p:sp>
      <p:sp>
        <p:nvSpPr>
          <p:cNvPr id="7" name="TextBox 6">
            <a:extLst>
              <a:ext uri="{FF2B5EF4-FFF2-40B4-BE49-F238E27FC236}">
                <a16:creationId xmlns:a16="http://schemas.microsoft.com/office/drawing/2014/main" id="{18A50BFA-52D3-19A6-D1D6-627062CEC516}"/>
              </a:ext>
            </a:extLst>
          </p:cNvPr>
          <p:cNvSpPr txBox="1"/>
          <p:nvPr/>
        </p:nvSpPr>
        <p:spPr>
          <a:xfrm>
            <a:off x="885826" y="4874259"/>
            <a:ext cx="5210174" cy="646331"/>
          </a:xfrm>
          <a:prstGeom prst="rect">
            <a:avLst/>
          </a:prstGeom>
          <a:noFill/>
        </p:spPr>
        <p:txBody>
          <a:bodyPr wrap="square" rtlCol="0">
            <a:spAutoFit/>
          </a:bodyPr>
          <a:lstStyle/>
          <a:p>
            <a:r>
              <a:rPr lang="en-US" b="1" i="0" u="none" strike="noStrike" dirty="0">
                <a:solidFill>
                  <a:srgbClr val="000000"/>
                </a:solidFill>
                <a:effectLst/>
                <a:latin typeface="Montserrat" panose="020F0502020204030204" pitchFamily="34" charset="0"/>
              </a:rPr>
              <a:t>Analysis</a:t>
            </a:r>
          </a:p>
          <a:p>
            <a:r>
              <a:rPr lang="en-US" dirty="0">
                <a:solidFill>
                  <a:srgbClr val="000000"/>
                </a:solidFill>
                <a:latin typeface="Montserrat" panose="020F0502020204030204" pitchFamily="34" charset="0"/>
              </a:rPr>
              <a:t>Network</a:t>
            </a:r>
            <a:endParaRPr lang="en-US" dirty="0"/>
          </a:p>
        </p:txBody>
      </p:sp>
      <p:pic>
        <p:nvPicPr>
          <p:cNvPr id="4" name="Picture 3">
            <a:extLst>
              <a:ext uri="{FF2B5EF4-FFF2-40B4-BE49-F238E27FC236}">
                <a16:creationId xmlns:a16="http://schemas.microsoft.com/office/drawing/2014/main" id="{DC6411BB-0FE7-E665-2E29-A1D6EDC6CFAF}"/>
              </a:ext>
            </a:extLst>
          </p:cNvPr>
          <p:cNvPicPr>
            <a:picLocks noChangeAspect="1"/>
          </p:cNvPicPr>
          <p:nvPr/>
        </p:nvPicPr>
        <p:blipFill>
          <a:blip r:embed="rId3"/>
          <a:stretch>
            <a:fillRect/>
          </a:stretch>
        </p:blipFill>
        <p:spPr>
          <a:xfrm>
            <a:off x="7686672" y="2455293"/>
            <a:ext cx="4062209" cy="1325563"/>
          </a:xfrm>
          <a:prstGeom prst="rect">
            <a:avLst/>
          </a:prstGeom>
        </p:spPr>
      </p:pic>
      <p:pic>
        <p:nvPicPr>
          <p:cNvPr id="8" name="Picture 7">
            <a:extLst>
              <a:ext uri="{FF2B5EF4-FFF2-40B4-BE49-F238E27FC236}">
                <a16:creationId xmlns:a16="http://schemas.microsoft.com/office/drawing/2014/main" id="{D37E5C7C-5DF6-DBC9-78AD-DC247D392BEA}"/>
              </a:ext>
            </a:extLst>
          </p:cNvPr>
          <p:cNvPicPr>
            <a:picLocks noChangeAspect="1"/>
          </p:cNvPicPr>
          <p:nvPr/>
        </p:nvPicPr>
        <p:blipFill>
          <a:blip r:embed="rId4"/>
          <a:stretch>
            <a:fillRect/>
          </a:stretch>
        </p:blipFill>
        <p:spPr>
          <a:xfrm>
            <a:off x="9890125" y="4602613"/>
            <a:ext cx="2197100" cy="2099811"/>
          </a:xfrm>
          <a:prstGeom prst="rect">
            <a:avLst/>
          </a:prstGeom>
        </p:spPr>
      </p:pic>
    </p:spTree>
    <p:extLst>
      <p:ext uri="{BB962C8B-B14F-4D97-AF65-F5344CB8AC3E}">
        <p14:creationId xmlns:p14="http://schemas.microsoft.com/office/powerpoint/2010/main" val="8873711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F6D20C-1762-EA6D-07CB-8316325EF1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DBE014-A1CB-9268-D751-E764BE2C7D61}"/>
              </a:ext>
            </a:extLst>
          </p:cNvPr>
          <p:cNvSpPr>
            <a:spLocks noGrp="1"/>
          </p:cNvSpPr>
          <p:nvPr>
            <p:ph type="title"/>
          </p:nvPr>
        </p:nvSpPr>
        <p:spPr/>
        <p:txBody>
          <a:bodyPr/>
          <a:lstStyle/>
          <a:p>
            <a:r>
              <a:rPr lang="en-US" dirty="0">
                <a:solidFill>
                  <a:srgbClr val="002060"/>
                </a:solidFill>
              </a:rPr>
              <a:t>CBS Microdata</a:t>
            </a:r>
            <a:endParaRPr lang="en-NL" b="1" dirty="0"/>
          </a:p>
        </p:txBody>
      </p:sp>
      <p:pic>
        <p:nvPicPr>
          <p:cNvPr id="4098" name="Picture 2">
            <a:extLst>
              <a:ext uri="{FF2B5EF4-FFF2-40B4-BE49-F238E27FC236}">
                <a16:creationId xmlns:a16="http://schemas.microsoft.com/office/drawing/2014/main" id="{ADCC85B1-3F4B-BA10-C2A0-A9DE562267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64872" y="365125"/>
            <a:ext cx="2212661" cy="989647"/>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a:extLst>
              <a:ext uri="{FF2B5EF4-FFF2-40B4-BE49-F238E27FC236}">
                <a16:creationId xmlns:a16="http://schemas.microsoft.com/office/drawing/2014/main" id="{90D24BDD-4221-9D96-B3FA-64274DC793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128" y="1686215"/>
            <a:ext cx="2900505" cy="511795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E3A15E69-58CD-7AF2-863D-A8C3F372027E}"/>
              </a:ext>
            </a:extLst>
          </p:cNvPr>
          <p:cNvSpPr txBox="1"/>
          <p:nvPr/>
        </p:nvSpPr>
        <p:spPr>
          <a:xfrm>
            <a:off x="838200" y="1686215"/>
            <a:ext cx="6100762" cy="4524315"/>
          </a:xfrm>
          <a:prstGeom prst="rect">
            <a:avLst/>
          </a:prstGeom>
          <a:noFill/>
        </p:spPr>
        <p:txBody>
          <a:bodyPr wrap="square">
            <a:spAutoFit/>
          </a:bodyPr>
          <a:lstStyle/>
          <a:p>
            <a:pPr marL="342900" indent="-342900" algn="l" rtl="0" fontAlgn="base">
              <a:spcBef>
                <a:spcPts val="1000"/>
              </a:spcBef>
              <a:buFont typeface="Arial" panose="020B0604020202020204" pitchFamily="34" charset="0"/>
              <a:buChar char="•"/>
            </a:pPr>
            <a:r>
              <a:rPr lang="en-US" sz="2400" b="0" i="0" u="none" strike="noStrike" dirty="0">
                <a:solidFill>
                  <a:srgbClr val="28241D"/>
                </a:solidFill>
                <a:effectLst/>
                <a:latin typeface="Calibri" panose="020F0502020204030204" pitchFamily="34" charset="0"/>
              </a:rPr>
              <a:t>Linkable data at the level of:</a:t>
            </a:r>
          </a:p>
          <a:p>
            <a:pPr marL="800100" lvl="1" indent="-342900" algn="l" rtl="0" fontAlgn="base">
              <a:buFont typeface="Arial" panose="020B0604020202020204" pitchFamily="34" charset="0"/>
              <a:buChar char="•"/>
            </a:pPr>
            <a:r>
              <a:rPr lang="en-US" sz="2400" b="0" i="0" u="none" strike="noStrike" dirty="0">
                <a:solidFill>
                  <a:srgbClr val="28241D"/>
                </a:solidFill>
                <a:effectLst/>
                <a:latin typeface="Calibri" panose="020F0502020204030204" pitchFamily="34" charset="0"/>
              </a:rPr>
              <a:t>Individuals</a:t>
            </a:r>
          </a:p>
          <a:p>
            <a:pPr marL="800100" lvl="1" indent="-342900" algn="l" rtl="0" fontAlgn="base">
              <a:buFont typeface="Arial" panose="020B0604020202020204" pitchFamily="34" charset="0"/>
              <a:buChar char="•"/>
            </a:pPr>
            <a:r>
              <a:rPr lang="en-US" sz="2400" b="0" i="0" u="none" strike="noStrike" dirty="0">
                <a:solidFill>
                  <a:srgbClr val="28241D"/>
                </a:solidFill>
                <a:effectLst/>
                <a:latin typeface="Calibri" panose="020F0502020204030204" pitchFamily="34" charset="0"/>
              </a:rPr>
              <a:t>Companies</a:t>
            </a:r>
          </a:p>
          <a:p>
            <a:pPr marL="800100" lvl="1" indent="-342900" algn="l" rtl="0" fontAlgn="base">
              <a:buFont typeface="Arial" panose="020B0604020202020204" pitchFamily="34" charset="0"/>
              <a:buChar char="•"/>
            </a:pPr>
            <a:r>
              <a:rPr lang="en-US" sz="2400" b="0" i="0" u="none" strike="noStrike" dirty="0">
                <a:solidFill>
                  <a:srgbClr val="28241D"/>
                </a:solidFill>
                <a:effectLst/>
                <a:latin typeface="Calibri" panose="020F0502020204030204" pitchFamily="34" charset="0"/>
              </a:rPr>
              <a:t>Addresses</a:t>
            </a:r>
          </a:p>
          <a:p>
            <a:pPr marL="342900" indent="-342900" algn="l" rtl="0" fontAlgn="base">
              <a:buFont typeface="Arial" panose="020B0604020202020204" pitchFamily="34" charset="0"/>
              <a:buChar char="•"/>
            </a:pPr>
            <a:r>
              <a:rPr lang="en-US" sz="2400" b="0" i="0" u="none" strike="noStrike" dirty="0">
                <a:solidFill>
                  <a:srgbClr val="28241D"/>
                </a:solidFill>
                <a:effectLst/>
                <a:latin typeface="Calibri" panose="020F0502020204030204" pitchFamily="34" charset="0"/>
              </a:rPr>
              <a:t>Only available for research within the EU:</a:t>
            </a:r>
          </a:p>
          <a:p>
            <a:pPr marL="800100" lvl="1" indent="-342900" algn="l" rtl="0" fontAlgn="base">
              <a:buFont typeface="Arial" panose="020B0604020202020204" pitchFamily="34" charset="0"/>
              <a:buChar char="•"/>
            </a:pPr>
            <a:r>
              <a:rPr lang="en-US" sz="2400" b="0" i="0" u="none" strike="noStrike" dirty="0">
                <a:solidFill>
                  <a:srgbClr val="28241D"/>
                </a:solidFill>
                <a:effectLst/>
                <a:latin typeface="Calibri" panose="020F0502020204030204" pitchFamily="34" charset="0"/>
              </a:rPr>
              <a:t>Universities</a:t>
            </a:r>
          </a:p>
          <a:p>
            <a:pPr marL="800100" lvl="1" indent="-342900" algn="l" rtl="0" fontAlgn="base">
              <a:buFont typeface="Arial" panose="020B0604020202020204" pitchFamily="34" charset="0"/>
              <a:buChar char="•"/>
            </a:pPr>
            <a:r>
              <a:rPr lang="en-US" sz="2400" b="0" i="0" u="none" strike="noStrike" dirty="0">
                <a:solidFill>
                  <a:srgbClr val="28241D"/>
                </a:solidFill>
                <a:effectLst/>
                <a:latin typeface="Calibri" panose="020F0502020204030204" pitchFamily="34" charset="0"/>
              </a:rPr>
              <a:t>Scientific </a:t>
            </a:r>
            <a:r>
              <a:rPr lang="en-US" sz="2400" b="0" i="0" u="none" strike="noStrike" dirty="0" err="1">
                <a:solidFill>
                  <a:srgbClr val="28241D"/>
                </a:solidFill>
                <a:effectLst/>
                <a:latin typeface="Calibri" panose="020F0502020204030204" pitchFamily="34" charset="0"/>
              </a:rPr>
              <a:t>organisations</a:t>
            </a:r>
            <a:endParaRPr lang="en-US" sz="2400" b="0" i="0" u="none" strike="noStrike" dirty="0">
              <a:solidFill>
                <a:srgbClr val="28241D"/>
              </a:solidFill>
              <a:effectLst/>
              <a:latin typeface="Calibri" panose="020F0502020204030204" pitchFamily="34" charset="0"/>
            </a:endParaRPr>
          </a:p>
          <a:p>
            <a:pPr marL="800100" lvl="1" indent="-342900" algn="l" rtl="0" fontAlgn="base">
              <a:buFont typeface="Arial" panose="020B0604020202020204" pitchFamily="34" charset="0"/>
              <a:buChar char="•"/>
            </a:pPr>
            <a:r>
              <a:rPr lang="en-US" sz="2400" b="0" i="0" u="none" strike="noStrike" dirty="0">
                <a:solidFill>
                  <a:srgbClr val="28241D"/>
                </a:solidFill>
                <a:effectLst/>
                <a:latin typeface="Calibri" panose="020F0502020204030204" pitchFamily="34" charset="0"/>
              </a:rPr>
              <a:t>Planning agencies</a:t>
            </a:r>
          </a:p>
          <a:p>
            <a:pPr marL="800100" lvl="1" indent="-342900" algn="l" rtl="0" fontAlgn="base">
              <a:buFont typeface="Arial" panose="020B0604020202020204" pitchFamily="34" charset="0"/>
              <a:buChar char="•"/>
            </a:pPr>
            <a:r>
              <a:rPr lang="en-US" sz="2400" b="0" i="0" u="none" strike="noStrike" dirty="0">
                <a:solidFill>
                  <a:srgbClr val="28241D"/>
                </a:solidFill>
                <a:effectLst/>
                <a:latin typeface="Calibri" panose="020F0502020204030204" pitchFamily="34" charset="0"/>
              </a:rPr>
              <a:t>Statistical </a:t>
            </a:r>
            <a:r>
              <a:rPr lang="en-US" sz="2400" b="0" i="0" u="none" strike="noStrike" dirty="0" err="1">
                <a:solidFill>
                  <a:srgbClr val="28241D"/>
                </a:solidFill>
                <a:effectLst/>
                <a:latin typeface="Calibri" panose="020F0502020204030204" pitchFamily="34" charset="0"/>
              </a:rPr>
              <a:t>organisations</a:t>
            </a:r>
            <a:endParaRPr lang="en-US" sz="2400" b="0" i="0" u="none" strike="noStrike" dirty="0">
              <a:solidFill>
                <a:srgbClr val="28241D"/>
              </a:solidFill>
              <a:effectLst/>
              <a:latin typeface="Calibri" panose="020F0502020204030204" pitchFamily="34" charset="0"/>
            </a:endParaRPr>
          </a:p>
          <a:p>
            <a:pPr marL="342900" indent="-342900" algn="l" rtl="0" fontAlgn="base">
              <a:buFont typeface="Arial" panose="020B0604020202020204" pitchFamily="34" charset="0"/>
              <a:buChar char="•"/>
            </a:pPr>
            <a:r>
              <a:rPr lang="en-US" sz="2400" b="0" i="0" u="none" strike="noStrike" dirty="0">
                <a:solidFill>
                  <a:srgbClr val="28241D"/>
                </a:solidFill>
                <a:effectLst/>
                <a:latin typeface="Calibri" panose="020F0502020204030204" pitchFamily="34" charset="0"/>
              </a:rPr>
              <a:t>Safeguarding privacy</a:t>
            </a:r>
          </a:p>
          <a:p>
            <a:pPr marL="342900" indent="-342900" algn="l" rtl="0" fontAlgn="base">
              <a:buFont typeface="Arial" panose="020B0604020202020204" pitchFamily="34" charset="0"/>
              <a:buChar char="•"/>
            </a:pPr>
            <a:r>
              <a:rPr lang="en-US" sz="2400" b="0" i="0" u="none" strike="noStrike" dirty="0">
                <a:solidFill>
                  <a:srgbClr val="28241D"/>
                </a:solidFill>
                <a:effectLst/>
                <a:latin typeface="Calibri" panose="020F0502020204030204" pitchFamily="34" charset="0"/>
              </a:rPr>
              <a:t>Preventing disclosure of persons and companies</a:t>
            </a:r>
          </a:p>
        </p:txBody>
      </p:sp>
    </p:spTree>
    <p:extLst>
      <p:ext uri="{BB962C8B-B14F-4D97-AF65-F5344CB8AC3E}">
        <p14:creationId xmlns:p14="http://schemas.microsoft.com/office/powerpoint/2010/main" val="2067055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ECEBF-1973-B9BA-E3BE-34E6C3409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6C1A0A-F287-34AE-72AC-F38A722A913E}"/>
              </a:ext>
            </a:extLst>
          </p:cNvPr>
          <p:cNvSpPr>
            <a:spLocks noGrp="1"/>
          </p:cNvSpPr>
          <p:nvPr>
            <p:ph type="title"/>
          </p:nvPr>
        </p:nvSpPr>
        <p:spPr/>
        <p:txBody>
          <a:bodyPr/>
          <a:lstStyle/>
          <a:p>
            <a:r>
              <a:rPr lang="en-US" dirty="0">
                <a:solidFill>
                  <a:srgbClr val="002060"/>
                </a:solidFill>
              </a:rPr>
              <a:t>ODISSEI</a:t>
            </a:r>
            <a:endParaRPr lang="en-NL" b="1" dirty="0"/>
          </a:p>
        </p:txBody>
      </p:sp>
      <p:pic>
        <p:nvPicPr>
          <p:cNvPr id="3" name="Picture 2">
            <a:extLst>
              <a:ext uri="{FF2B5EF4-FFF2-40B4-BE49-F238E27FC236}">
                <a16:creationId xmlns:a16="http://schemas.microsoft.com/office/drawing/2014/main" id="{25041B34-8128-A8F9-6203-79DB7D21444E}"/>
              </a:ext>
            </a:extLst>
          </p:cNvPr>
          <p:cNvPicPr>
            <a:picLocks noChangeAspect="1"/>
          </p:cNvPicPr>
          <p:nvPr/>
        </p:nvPicPr>
        <p:blipFill>
          <a:blip r:embed="rId3"/>
          <a:stretch>
            <a:fillRect/>
          </a:stretch>
        </p:blipFill>
        <p:spPr>
          <a:xfrm>
            <a:off x="33429" y="1219200"/>
            <a:ext cx="12125142" cy="5761324"/>
          </a:xfrm>
          <a:prstGeom prst="rect">
            <a:avLst/>
          </a:prstGeom>
        </p:spPr>
      </p:pic>
    </p:spTree>
    <p:extLst>
      <p:ext uri="{BB962C8B-B14F-4D97-AF65-F5344CB8AC3E}">
        <p14:creationId xmlns:p14="http://schemas.microsoft.com/office/powerpoint/2010/main" val="39429440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571C2-943B-BD79-A74E-105668B472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85FA3D-D4C7-AA90-7B1B-5A03E08340A8}"/>
              </a:ext>
            </a:extLst>
          </p:cNvPr>
          <p:cNvSpPr txBox="1">
            <a:spLocks noGrp="1"/>
          </p:cNvSpPr>
          <p:nvPr>
            <p:ph type="title" idx="4294967295"/>
          </p:nvPr>
        </p:nvSpPr>
        <p:spPr>
          <a:xfrm>
            <a:off x="849642" y="631729"/>
            <a:ext cx="10971684" cy="705642"/>
          </a:xfrm>
        </p:spPr>
        <p:txBody>
          <a:bodyPr>
            <a:spAutoFit/>
          </a:bodyPr>
          <a:lstStyle/>
          <a:p>
            <a:pPr lvl="0"/>
            <a:r>
              <a:rPr lang="en-US" dirty="0"/>
              <a:t>ODISSEI Secure Supercomputer (OSSC)</a:t>
            </a:r>
          </a:p>
        </p:txBody>
      </p:sp>
      <p:pic>
        <p:nvPicPr>
          <p:cNvPr id="3074" name="Picture 2">
            <a:extLst>
              <a:ext uri="{FF2B5EF4-FFF2-40B4-BE49-F238E27FC236}">
                <a16:creationId xmlns:a16="http://schemas.microsoft.com/office/drawing/2014/main" id="{30CA5544-0C19-3C0D-B9BB-5FA40EC3068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1473"/>
          <a:stretch/>
        </p:blipFill>
        <p:spPr bwMode="auto">
          <a:xfrm>
            <a:off x="0" y="1788458"/>
            <a:ext cx="12192000" cy="3767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091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BBE9B-C9E0-7465-F3DE-8794BFF04AEC}"/>
            </a:ext>
          </a:extLst>
        </p:cNvPr>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091BB6AF-4F23-EC3F-8C85-6ABE8AAB0E57}"/>
              </a:ext>
            </a:extLst>
          </p:cNvPr>
          <p:cNvSpPr>
            <a:spLocks noGrp="1"/>
          </p:cNvSpPr>
          <p:nvPr>
            <p:ph type="body" sz="quarter" idx="18"/>
          </p:nvPr>
        </p:nvSpPr>
        <p:spPr>
          <a:xfrm>
            <a:off x="708207" y="381221"/>
            <a:ext cx="36000" cy="396000"/>
          </a:xfrm>
        </p:spPr>
        <p:txBody>
          <a:bodyPr/>
          <a:lstStyle/>
          <a:p>
            <a:r>
              <a:rPr lang="en-GB" dirty="0"/>
              <a:t> </a:t>
            </a:r>
          </a:p>
        </p:txBody>
      </p:sp>
      <p:sp>
        <p:nvSpPr>
          <p:cNvPr id="6" name="Titel 5">
            <a:extLst>
              <a:ext uri="{FF2B5EF4-FFF2-40B4-BE49-F238E27FC236}">
                <a16:creationId xmlns:a16="http://schemas.microsoft.com/office/drawing/2014/main" id="{38844289-918B-FACD-95B5-F52A9DD6348D}"/>
              </a:ext>
            </a:extLst>
          </p:cNvPr>
          <p:cNvSpPr>
            <a:spLocks noGrp="1"/>
          </p:cNvSpPr>
          <p:nvPr>
            <p:ph type="title"/>
          </p:nvPr>
        </p:nvSpPr>
        <p:spPr>
          <a:xfrm>
            <a:off x="865163" y="395739"/>
            <a:ext cx="10606838" cy="621314"/>
          </a:xfrm>
        </p:spPr>
        <p:txBody>
          <a:bodyPr/>
          <a:lstStyle/>
          <a:p>
            <a:r>
              <a:rPr lang="en-GB" dirty="0"/>
              <a:t>ODISSEI Secure Supercomputer</a:t>
            </a:r>
          </a:p>
        </p:txBody>
      </p:sp>
      <p:sp>
        <p:nvSpPr>
          <p:cNvPr id="7" name="TextBox 6">
            <a:extLst>
              <a:ext uri="{FF2B5EF4-FFF2-40B4-BE49-F238E27FC236}">
                <a16:creationId xmlns:a16="http://schemas.microsoft.com/office/drawing/2014/main" id="{2EB61AD7-A864-D744-E421-B5B17DA283C8}"/>
              </a:ext>
            </a:extLst>
          </p:cNvPr>
          <p:cNvSpPr txBox="1"/>
          <p:nvPr/>
        </p:nvSpPr>
        <p:spPr>
          <a:xfrm>
            <a:off x="708207" y="1547444"/>
            <a:ext cx="9483969" cy="3833446"/>
          </a:xfrm>
          <a:prstGeom prst="rect">
            <a:avLst/>
          </a:prstGeom>
          <a:noFill/>
        </p:spPr>
        <p:txBody>
          <a:bodyPr wrap="square" lIns="0" tIns="0" rIns="0" bIns="0" rtlCol="0">
            <a:noAutofit/>
          </a:bodyPr>
          <a:lstStyle/>
          <a:p>
            <a:pPr marL="285750" indent="-285750" algn="l">
              <a:lnSpc>
                <a:spcPct val="90000"/>
              </a:lnSpc>
              <a:spcBef>
                <a:spcPts val="600"/>
              </a:spcBef>
              <a:spcAft>
                <a:spcPts val="600"/>
              </a:spcAft>
              <a:buFont typeface="Arial" panose="020B0604020202020204" pitchFamily="34" charset="0"/>
              <a:buChar char="•"/>
            </a:pPr>
            <a:r>
              <a:rPr lang="en-US" sz="3200" dirty="0"/>
              <a:t>A virtual cluster per project</a:t>
            </a:r>
          </a:p>
          <a:p>
            <a:pPr marL="742950" lvl="1" indent="-285750">
              <a:lnSpc>
                <a:spcPct val="90000"/>
              </a:lnSpc>
              <a:spcBef>
                <a:spcPts val="600"/>
              </a:spcBef>
              <a:spcAft>
                <a:spcPts val="600"/>
              </a:spcAft>
              <a:buFont typeface="Arial" panose="020B0604020202020204" pitchFamily="34" charset="0"/>
              <a:buChar char="•"/>
            </a:pPr>
            <a:r>
              <a:rPr lang="en-US" sz="3200" dirty="0" err="1"/>
              <a:t>work_env</a:t>
            </a:r>
            <a:r>
              <a:rPr lang="en-US" sz="3200" dirty="0"/>
              <a:t>: door node / login node running 24/7</a:t>
            </a:r>
          </a:p>
          <a:p>
            <a:pPr marL="742950" lvl="1" indent="-285750">
              <a:lnSpc>
                <a:spcPct val="90000"/>
              </a:lnSpc>
              <a:spcBef>
                <a:spcPts val="600"/>
              </a:spcBef>
              <a:spcAft>
                <a:spcPts val="600"/>
              </a:spcAft>
              <a:buFont typeface="Arial" panose="020B0604020202020204" pitchFamily="34" charset="0"/>
              <a:buChar char="•"/>
            </a:pPr>
            <a:r>
              <a:rPr lang="en-US" sz="3200" dirty="0" err="1"/>
              <a:t>comp_env</a:t>
            </a:r>
            <a:r>
              <a:rPr lang="en-US" sz="3200" dirty="0"/>
              <a:t>: on request, variable size, flavors</a:t>
            </a:r>
          </a:p>
          <a:p>
            <a:pPr marL="285750" indent="-285750">
              <a:lnSpc>
                <a:spcPct val="90000"/>
              </a:lnSpc>
              <a:spcBef>
                <a:spcPts val="600"/>
              </a:spcBef>
              <a:spcAft>
                <a:spcPts val="600"/>
              </a:spcAft>
              <a:buFont typeface="Arial" panose="020B0604020202020204" pitchFamily="34" charset="0"/>
              <a:buChar char="•"/>
            </a:pPr>
            <a:r>
              <a:rPr lang="en-US" sz="3200" dirty="0"/>
              <a:t>Made possible via Private Cloud on a Compute Cluster (PCOCC)</a:t>
            </a:r>
          </a:p>
          <a:p>
            <a:pPr marL="742950" lvl="1" indent="-285750">
              <a:lnSpc>
                <a:spcPct val="90000"/>
              </a:lnSpc>
              <a:spcBef>
                <a:spcPts val="600"/>
              </a:spcBef>
              <a:spcAft>
                <a:spcPts val="600"/>
              </a:spcAft>
              <a:buFont typeface="Arial" panose="020B0604020202020204" pitchFamily="34" charset="0"/>
              <a:buChar char="•"/>
            </a:pPr>
            <a:r>
              <a:rPr lang="en-US" sz="3200" dirty="0"/>
              <a:t>Virtual cluster on top of </a:t>
            </a:r>
            <a:r>
              <a:rPr lang="en-US" sz="3200" dirty="0" err="1"/>
              <a:t>Snellius</a:t>
            </a:r>
            <a:endParaRPr lang="en-US" sz="3200" dirty="0"/>
          </a:p>
          <a:p>
            <a:pPr marL="285750" indent="-285750" algn="l">
              <a:lnSpc>
                <a:spcPct val="90000"/>
              </a:lnSpc>
              <a:spcBef>
                <a:spcPts val="600"/>
              </a:spcBef>
              <a:spcAft>
                <a:spcPts val="600"/>
              </a:spcAft>
              <a:buFont typeface="Arial" panose="020B0604020202020204" pitchFamily="34" charset="0"/>
              <a:buChar char="•"/>
            </a:pPr>
            <a:endParaRPr lang="en-US" sz="3200" dirty="0" err="1"/>
          </a:p>
        </p:txBody>
      </p:sp>
      <p:pic>
        <p:nvPicPr>
          <p:cNvPr id="8" name="Google Shape;332;p44">
            <a:extLst>
              <a:ext uri="{FF2B5EF4-FFF2-40B4-BE49-F238E27FC236}">
                <a16:creationId xmlns:a16="http://schemas.microsoft.com/office/drawing/2014/main" id="{09BA5660-2487-DE90-7DF2-4BB09E7187BC}"/>
              </a:ext>
            </a:extLst>
          </p:cNvPr>
          <p:cNvPicPr preferRelativeResize="0"/>
          <p:nvPr/>
        </p:nvPicPr>
        <p:blipFill>
          <a:blip r:embed="rId3">
            <a:alphaModFix/>
          </a:blip>
          <a:stretch>
            <a:fillRect/>
          </a:stretch>
        </p:blipFill>
        <p:spPr>
          <a:xfrm>
            <a:off x="9223592" y="3902074"/>
            <a:ext cx="2427219" cy="2560187"/>
          </a:xfrm>
          <a:prstGeom prst="rect">
            <a:avLst/>
          </a:prstGeom>
          <a:noFill/>
          <a:ln>
            <a:noFill/>
          </a:ln>
        </p:spPr>
      </p:pic>
    </p:spTree>
    <p:extLst>
      <p:ext uri="{BB962C8B-B14F-4D97-AF65-F5344CB8AC3E}">
        <p14:creationId xmlns:p14="http://schemas.microsoft.com/office/powerpoint/2010/main" val="3991854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0C259-9D7E-1FF8-CB19-F10245B6B4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6A6B90-D205-69A8-A93D-7942C58B0C7B}"/>
              </a:ext>
            </a:extLst>
          </p:cNvPr>
          <p:cNvSpPr txBox="1">
            <a:spLocks noGrp="1"/>
          </p:cNvSpPr>
          <p:nvPr>
            <p:ph type="title" idx="4294967295"/>
          </p:nvPr>
        </p:nvSpPr>
        <p:spPr>
          <a:xfrm>
            <a:off x="849642" y="631729"/>
            <a:ext cx="10971684" cy="705642"/>
          </a:xfrm>
        </p:spPr>
        <p:txBody>
          <a:bodyPr>
            <a:spAutoFit/>
          </a:bodyPr>
          <a:lstStyle/>
          <a:p>
            <a:pPr lvl="0"/>
            <a:r>
              <a:rPr lang="en-US" dirty="0"/>
              <a:t>OSSC workflow</a:t>
            </a:r>
          </a:p>
        </p:txBody>
      </p:sp>
      <p:pic>
        <p:nvPicPr>
          <p:cNvPr id="4" name="Picture 3">
            <a:extLst>
              <a:ext uri="{FF2B5EF4-FFF2-40B4-BE49-F238E27FC236}">
                <a16:creationId xmlns:a16="http://schemas.microsoft.com/office/drawing/2014/main" id="{ADBF54FB-73F2-4DD7-3DDC-D7902034D6D7}"/>
              </a:ext>
            </a:extLst>
          </p:cNvPr>
          <p:cNvPicPr>
            <a:picLocks noChangeAspect="1"/>
          </p:cNvPicPr>
          <p:nvPr/>
        </p:nvPicPr>
        <p:blipFill>
          <a:blip r:embed="rId3"/>
          <a:stretch>
            <a:fillRect/>
          </a:stretch>
        </p:blipFill>
        <p:spPr>
          <a:xfrm>
            <a:off x="1381124" y="1692276"/>
            <a:ext cx="7062042" cy="4872037"/>
          </a:xfrm>
          <a:prstGeom prst="rect">
            <a:avLst/>
          </a:prstGeom>
        </p:spPr>
      </p:pic>
      <p:sp>
        <p:nvSpPr>
          <p:cNvPr id="3" name="Right Brace 2">
            <a:extLst>
              <a:ext uri="{FF2B5EF4-FFF2-40B4-BE49-F238E27FC236}">
                <a16:creationId xmlns:a16="http://schemas.microsoft.com/office/drawing/2014/main" id="{62F7EE8F-B951-3F1A-B0F0-E86B21FCF49D}"/>
              </a:ext>
            </a:extLst>
          </p:cNvPr>
          <p:cNvSpPr/>
          <p:nvPr/>
        </p:nvSpPr>
        <p:spPr>
          <a:xfrm>
            <a:off x="8543925" y="1514475"/>
            <a:ext cx="800100" cy="4557713"/>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40495783-6226-943C-5AC1-F7EE9BA7AD9A}"/>
              </a:ext>
            </a:extLst>
          </p:cNvPr>
          <p:cNvSpPr txBox="1"/>
          <p:nvPr/>
        </p:nvSpPr>
        <p:spPr>
          <a:xfrm>
            <a:off x="9621031" y="3608665"/>
            <a:ext cx="2379690" cy="369332"/>
          </a:xfrm>
          <a:prstGeom prst="rect">
            <a:avLst/>
          </a:prstGeom>
          <a:noFill/>
        </p:spPr>
        <p:txBody>
          <a:bodyPr wrap="none" rtlCol="0">
            <a:spAutoFit/>
          </a:bodyPr>
          <a:lstStyle/>
          <a:p>
            <a:r>
              <a:rPr lang="en-US" dirty="0"/>
              <a:t>Can we generalize this?</a:t>
            </a:r>
          </a:p>
        </p:txBody>
      </p:sp>
    </p:spTree>
    <p:extLst>
      <p:ext uri="{BB962C8B-B14F-4D97-AF65-F5344CB8AC3E}">
        <p14:creationId xmlns:p14="http://schemas.microsoft.com/office/powerpoint/2010/main" val="896555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D8D7A-FB5C-5DD3-3D69-D9AE4AF4A4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C185F1-975B-D147-A5A1-D77307DB62D3}"/>
              </a:ext>
            </a:extLst>
          </p:cNvPr>
          <p:cNvSpPr txBox="1">
            <a:spLocks noGrp="1"/>
          </p:cNvSpPr>
          <p:nvPr>
            <p:ph type="title" idx="4294967295"/>
          </p:nvPr>
        </p:nvSpPr>
        <p:spPr>
          <a:xfrm>
            <a:off x="849642" y="631729"/>
            <a:ext cx="10971684" cy="705642"/>
          </a:xfrm>
        </p:spPr>
        <p:txBody>
          <a:bodyPr>
            <a:spAutoFit/>
          </a:bodyPr>
          <a:lstStyle/>
          <a:p>
            <a:pPr lvl="0"/>
            <a:r>
              <a:rPr lang="en-US" dirty="0"/>
              <a:t>Who else is dealing with these challenges?</a:t>
            </a:r>
          </a:p>
        </p:txBody>
      </p:sp>
      <p:pic>
        <p:nvPicPr>
          <p:cNvPr id="5" name="Picture 2" descr="Statistics Netherlands | CBS">
            <a:extLst>
              <a:ext uri="{FF2B5EF4-FFF2-40B4-BE49-F238E27FC236}">
                <a16:creationId xmlns:a16="http://schemas.microsoft.com/office/drawing/2014/main" id="{DCAD0DE9-EF8A-3BDF-9EC6-8AD6FF1C0F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744" y="3157721"/>
            <a:ext cx="1232647" cy="123264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0DA3606-5442-158C-6445-4FD2D2FC4BAA}"/>
              </a:ext>
            </a:extLst>
          </p:cNvPr>
          <p:cNvPicPr>
            <a:picLocks noChangeAspect="1"/>
          </p:cNvPicPr>
          <p:nvPr/>
        </p:nvPicPr>
        <p:blipFill>
          <a:blip r:embed="rId4"/>
          <a:stretch>
            <a:fillRect/>
          </a:stretch>
        </p:blipFill>
        <p:spPr>
          <a:xfrm>
            <a:off x="4118658" y="2910376"/>
            <a:ext cx="3505200" cy="1282700"/>
          </a:xfrm>
          <a:prstGeom prst="rect">
            <a:avLst/>
          </a:prstGeom>
        </p:spPr>
      </p:pic>
      <p:pic>
        <p:nvPicPr>
          <p:cNvPr id="7" name="Picture 10" descr="Health-RI | Health-RI">
            <a:extLst>
              <a:ext uri="{FF2B5EF4-FFF2-40B4-BE49-F238E27FC236}">
                <a16:creationId xmlns:a16="http://schemas.microsoft.com/office/drawing/2014/main" id="{79CB8B5C-8697-5001-D45D-94332802571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322" y="3601169"/>
            <a:ext cx="3177802" cy="317780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ODISSEI - DANS">
            <a:extLst>
              <a:ext uri="{FF2B5EF4-FFF2-40B4-BE49-F238E27FC236}">
                <a16:creationId xmlns:a16="http://schemas.microsoft.com/office/drawing/2014/main" id="{E11C9E99-682B-2DE2-D258-864F1295837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55683" y="4034718"/>
            <a:ext cx="3177802" cy="15425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8">
            <a:extLst>
              <a:ext uri="{FF2B5EF4-FFF2-40B4-BE49-F238E27FC236}">
                <a16:creationId xmlns:a16="http://schemas.microsoft.com/office/drawing/2014/main" id="{1BA7E10F-6014-3739-B0AA-2236C8E2A93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30014" y="2037433"/>
            <a:ext cx="2937313" cy="84906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0" descr="Corporate logo rood RGB | Corporate logo rood ...">
            <a:extLst>
              <a:ext uri="{FF2B5EF4-FFF2-40B4-BE49-F238E27FC236}">
                <a16:creationId xmlns:a16="http://schemas.microsoft.com/office/drawing/2014/main" id="{6BDA5516-C98C-EAE2-3AB4-579250C02B5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35520" y="3657717"/>
            <a:ext cx="3305736" cy="77521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2" descr="Logo | NWO">
            <a:extLst>
              <a:ext uri="{FF2B5EF4-FFF2-40B4-BE49-F238E27FC236}">
                <a16:creationId xmlns:a16="http://schemas.microsoft.com/office/drawing/2014/main" id="{D6B6786B-A906-F13E-C836-2D38B2A0F32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89508" y="4745799"/>
            <a:ext cx="2157879" cy="136606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4" descr="Digital Infrastructure | KNAW Humanities Cluster">
            <a:extLst>
              <a:ext uri="{FF2B5EF4-FFF2-40B4-BE49-F238E27FC236}">
                <a16:creationId xmlns:a16="http://schemas.microsoft.com/office/drawing/2014/main" id="{C4409D44-F7D6-B98F-2414-AFEF5024CF9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84211" y="3199751"/>
            <a:ext cx="1670879" cy="132556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6" descr="Partners | Digital Infrastructure | KNAW Humanities Cluster">
            <a:extLst>
              <a:ext uri="{FF2B5EF4-FFF2-40B4-BE49-F238E27FC236}">
                <a16:creationId xmlns:a16="http://schemas.microsoft.com/office/drawing/2014/main" id="{150B2B79-F24D-7620-1582-0710434C76DE}"/>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11016" y="5224298"/>
            <a:ext cx="2496349" cy="158858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8" descr="Centerdata - ECP | Platform voor de InformatieSamenleving">
            <a:extLst>
              <a:ext uri="{FF2B5EF4-FFF2-40B4-BE49-F238E27FC236}">
                <a16:creationId xmlns:a16="http://schemas.microsoft.com/office/drawing/2014/main" id="{A36F3894-4C48-C42B-84BE-EAD959504CD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1828" y="5473536"/>
            <a:ext cx="3036794" cy="122459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0" descr="DANS | Expertisecentrum &amp; repository voor onderzoeksdata">
            <a:extLst>
              <a:ext uri="{FF2B5EF4-FFF2-40B4-BE49-F238E27FC236}">
                <a16:creationId xmlns:a16="http://schemas.microsoft.com/office/drawing/2014/main" id="{5AC24A44-C758-3ACC-A85B-8A0005B6F2D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229806" y="2119497"/>
            <a:ext cx="2571753" cy="9847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2" descr="SURF - Dutch Techcentre for Life Sciences">
            <a:extLst>
              <a:ext uri="{FF2B5EF4-FFF2-40B4-BE49-F238E27FC236}">
                <a16:creationId xmlns:a16="http://schemas.microsoft.com/office/drawing/2014/main" id="{C043386D-D30C-775E-E2A2-DC29F6FE470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4369" y="1768938"/>
            <a:ext cx="2677612" cy="11310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4" descr="Media kit: Logo | Beeld &amp; Geluid Newsroom">
            <a:extLst>
              <a:ext uri="{FF2B5EF4-FFF2-40B4-BE49-F238E27FC236}">
                <a16:creationId xmlns:a16="http://schemas.microsoft.com/office/drawing/2014/main" id="{1B244DBA-8BEF-F163-B361-413221A40F63}"/>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847387" y="5404857"/>
            <a:ext cx="1012825" cy="99510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6" descr="LUMC logo (1) - BridgingSpaces.nl">
            <a:extLst>
              <a:ext uri="{FF2B5EF4-FFF2-40B4-BE49-F238E27FC236}">
                <a16:creationId xmlns:a16="http://schemas.microsoft.com/office/drawing/2014/main" id="{86A640C4-5D48-A9D1-A078-63FE5ED2D6D3}"/>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951958" y="5823353"/>
            <a:ext cx="2805580" cy="95455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Netherlands Cohorts Consortium (NCC) | De Maastricht studie">
            <a:extLst>
              <a:ext uri="{FF2B5EF4-FFF2-40B4-BE49-F238E27FC236}">
                <a16:creationId xmlns:a16="http://schemas.microsoft.com/office/drawing/2014/main" id="{D8AD0B2F-CA6C-C554-C511-82861275660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549694" y="1610574"/>
            <a:ext cx="2236763" cy="1163233"/>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CLARIAH Media Suite - About">
            <a:extLst>
              <a:ext uri="{FF2B5EF4-FFF2-40B4-BE49-F238E27FC236}">
                <a16:creationId xmlns:a16="http://schemas.microsoft.com/office/drawing/2014/main" id="{83E35B6F-4B35-A283-D4C0-11B5B57FFA3C}"/>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427420" y="4574099"/>
            <a:ext cx="2508278" cy="615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43408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C2CFA-3358-6C57-B9F2-C64D8BD334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77B993-5E07-24FB-5E8D-C16DF1E746C0}"/>
              </a:ext>
            </a:extLst>
          </p:cNvPr>
          <p:cNvSpPr txBox="1">
            <a:spLocks noGrp="1"/>
          </p:cNvSpPr>
          <p:nvPr>
            <p:ph type="title" idx="4294967295"/>
          </p:nvPr>
        </p:nvSpPr>
        <p:spPr>
          <a:xfrm>
            <a:off x="849642" y="631729"/>
            <a:ext cx="10971684" cy="705642"/>
          </a:xfrm>
        </p:spPr>
        <p:txBody>
          <a:bodyPr>
            <a:spAutoFit/>
          </a:bodyPr>
          <a:lstStyle/>
          <a:p>
            <a:pPr lvl="0"/>
            <a:r>
              <a:rPr lang="en-US" dirty="0"/>
              <a:t>European initiatives</a:t>
            </a:r>
          </a:p>
        </p:txBody>
      </p:sp>
      <p:pic>
        <p:nvPicPr>
          <p:cNvPr id="8194" name="Picture 2" descr="EOSC-ENTRUST - EOSC Association">
            <a:extLst>
              <a:ext uri="{FF2B5EF4-FFF2-40B4-BE49-F238E27FC236}">
                <a16:creationId xmlns:a16="http://schemas.microsoft.com/office/drawing/2014/main" id="{CCDC50C7-E955-58FD-6855-636173D3AC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021" y="1660665"/>
            <a:ext cx="5986463" cy="15504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Hub – EHDS">
            <a:extLst>
              <a:ext uri="{FF2B5EF4-FFF2-40B4-BE49-F238E27FC236}">
                <a16:creationId xmlns:a16="http://schemas.microsoft.com/office/drawing/2014/main" id="{EF912E85-D858-E409-105E-A26E6D43BE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2150" y="992886"/>
            <a:ext cx="4500563" cy="3000375"/>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EUDAT | EUDAT">
            <a:extLst>
              <a:ext uri="{FF2B5EF4-FFF2-40B4-BE49-F238E27FC236}">
                <a16:creationId xmlns:a16="http://schemas.microsoft.com/office/drawing/2014/main" id="{64FA17BE-7AA3-6017-D93F-B6F1F56165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2888" y="4401384"/>
            <a:ext cx="2919074" cy="2186488"/>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Branding - GÉANT Resources">
            <a:extLst>
              <a:ext uri="{FF2B5EF4-FFF2-40B4-BE49-F238E27FC236}">
                <a16:creationId xmlns:a16="http://schemas.microsoft.com/office/drawing/2014/main" id="{DCB7BD4C-0FC9-B1AA-2358-F68E8C563F3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85850" y="4719428"/>
            <a:ext cx="2616300" cy="1550400"/>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RDA Endorsement and Logo Usage Guidelines">
            <a:extLst>
              <a:ext uri="{FF2B5EF4-FFF2-40B4-BE49-F238E27FC236}">
                <a16:creationId xmlns:a16="http://schemas.microsoft.com/office/drawing/2014/main" id="{63F69EA7-A8E7-ACDD-3BC0-FA30C55E2AE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7337" y="4533099"/>
            <a:ext cx="2945129" cy="1923059"/>
          </a:xfrm>
          <a:prstGeom prst="rect">
            <a:avLst/>
          </a:prstGeom>
          <a:noFill/>
          <a:extLst>
            <a:ext uri="{909E8E84-426E-40DD-AFC4-6F175D3DCCD1}">
              <a14:hiddenFill xmlns:a14="http://schemas.microsoft.com/office/drawing/2010/main">
                <a:solidFill>
                  <a:srgbClr val="FFFFFF"/>
                </a:solidFill>
              </a14:hiddenFill>
            </a:ext>
          </a:extLst>
        </p:spPr>
      </p:pic>
      <p:sp>
        <p:nvSpPr>
          <p:cNvPr id="3" name="Folded Corner 2">
            <a:extLst>
              <a:ext uri="{FF2B5EF4-FFF2-40B4-BE49-F238E27FC236}">
                <a16:creationId xmlns:a16="http://schemas.microsoft.com/office/drawing/2014/main" id="{DA4F2D5C-807D-473C-BDCB-B9C466B0408B}"/>
              </a:ext>
            </a:extLst>
          </p:cNvPr>
          <p:cNvSpPr/>
          <p:nvPr/>
        </p:nvSpPr>
        <p:spPr>
          <a:xfrm>
            <a:off x="1663471" y="3572901"/>
            <a:ext cx="2500312" cy="728662"/>
          </a:xfrm>
          <a:prstGeom prst="foldedCorne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GDPR</a:t>
            </a:r>
          </a:p>
        </p:txBody>
      </p:sp>
      <p:sp>
        <p:nvSpPr>
          <p:cNvPr id="4" name="Folded Corner 3">
            <a:extLst>
              <a:ext uri="{FF2B5EF4-FFF2-40B4-BE49-F238E27FC236}">
                <a16:creationId xmlns:a16="http://schemas.microsoft.com/office/drawing/2014/main" id="{3B4E2853-4C0A-4BA9-8CC3-490F28C9EFBF}"/>
              </a:ext>
            </a:extLst>
          </p:cNvPr>
          <p:cNvSpPr/>
          <p:nvPr/>
        </p:nvSpPr>
        <p:spPr>
          <a:xfrm>
            <a:off x="4656702" y="3572901"/>
            <a:ext cx="2500312" cy="728662"/>
          </a:xfrm>
          <a:prstGeom prst="foldedCorne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 Governance Act</a:t>
            </a:r>
          </a:p>
        </p:txBody>
      </p:sp>
      <p:sp>
        <p:nvSpPr>
          <p:cNvPr id="8" name="Folded Corner 7">
            <a:extLst>
              <a:ext uri="{FF2B5EF4-FFF2-40B4-BE49-F238E27FC236}">
                <a16:creationId xmlns:a16="http://schemas.microsoft.com/office/drawing/2014/main" id="{7333B044-2503-BAF5-7660-B7AC2BF1738D}"/>
              </a:ext>
            </a:extLst>
          </p:cNvPr>
          <p:cNvSpPr/>
          <p:nvPr/>
        </p:nvSpPr>
        <p:spPr>
          <a:xfrm>
            <a:off x="7649934" y="3572901"/>
            <a:ext cx="2500312" cy="728662"/>
          </a:xfrm>
          <a:prstGeom prst="foldedCorne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European Data Act</a:t>
            </a:r>
          </a:p>
        </p:txBody>
      </p:sp>
    </p:spTree>
    <p:extLst>
      <p:ext uri="{BB962C8B-B14F-4D97-AF65-F5344CB8AC3E}">
        <p14:creationId xmlns:p14="http://schemas.microsoft.com/office/powerpoint/2010/main" val="5393848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2ECBD-3FCC-3169-7EAC-EAB35EB8F73A}"/>
              </a:ext>
            </a:extLst>
          </p:cNvPr>
          <p:cNvSpPr>
            <a:spLocks noGrp="1"/>
          </p:cNvSpPr>
          <p:nvPr>
            <p:ph type="title"/>
          </p:nvPr>
        </p:nvSpPr>
        <p:spPr/>
        <p:txBody>
          <a:bodyPr/>
          <a:lstStyle/>
          <a:p>
            <a:r>
              <a:rPr lang="en-US" b="1" dirty="0">
                <a:solidFill>
                  <a:srgbClr val="002060"/>
                </a:solidFill>
              </a:rPr>
              <a:t>About me</a:t>
            </a:r>
            <a:endParaRPr lang="en-NL" b="1" dirty="0">
              <a:solidFill>
                <a:srgbClr val="002060"/>
              </a:solidFill>
            </a:endParaRPr>
          </a:p>
        </p:txBody>
      </p:sp>
      <p:pic>
        <p:nvPicPr>
          <p:cNvPr id="6" name="Picture 5">
            <a:extLst>
              <a:ext uri="{FF2B5EF4-FFF2-40B4-BE49-F238E27FC236}">
                <a16:creationId xmlns:a16="http://schemas.microsoft.com/office/drawing/2014/main" id="{5FE2AF1F-6EAA-4952-427E-B1099B27640D}"/>
              </a:ext>
            </a:extLst>
          </p:cNvPr>
          <p:cNvPicPr>
            <a:picLocks noChangeAspect="1"/>
          </p:cNvPicPr>
          <p:nvPr/>
        </p:nvPicPr>
        <p:blipFill>
          <a:blip r:embed="rId3">
            <a:clrChange>
              <a:clrFrom>
                <a:srgbClr val="F55E61"/>
              </a:clrFrom>
              <a:clrTo>
                <a:srgbClr val="F55E61">
                  <a:alpha val="0"/>
                </a:srgbClr>
              </a:clrTo>
            </a:clrChange>
          </a:blip>
          <a:stretch>
            <a:fillRect/>
          </a:stretch>
        </p:blipFill>
        <p:spPr>
          <a:xfrm>
            <a:off x="9083040" y="336550"/>
            <a:ext cx="2374952" cy="2000250"/>
          </a:xfrm>
          <a:prstGeom prst="rect">
            <a:avLst/>
          </a:prstGeom>
        </p:spPr>
      </p:pic>
      <p:pic>
        <p:nvPicPr>
          <p:cNvPr id="2050" name="Picture 2">
            <a:extLst>
              <a:ext uri="{FF2B5EF4-FFF2-40B4-BE49-F238E27FC236}">
                <a16:creationId xmlns:a16="http://schemas.microsoft.com/office/drawing/2014/main" id="{64BED588-D069-54B3-1A62-12FF9B6CE5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4160" y="3195320"/>
            <a:ext cx="246888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urfSara | FAIRsFAIR">
            <a:extLst>
              <a:ext uri="{FF2B5EF4-FFF2-40B4-BE49-F238E27FC236}">
                <a16:creationId xmlns:a16="http://schemas.microsoft.com/office/drawing/2014/main" id="{84316B8F-5A0D-A83E-C797-C78742F134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53500" y="2872740"/>
            <a:ext cx="3238500" cy="2159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U-Delft-logo-680x380 – IP | Vakblad voor informatieprofessionals">
            <a:extLst>
              <a:ext uri="{FF2B5EF4-FFF2-40B4-BE49-F238E27FC236}">
                <a16:creationId xmlns:a16="http://schemas.microsoft.com/office/drawing/2014/main" id="{C4291406-74F7-D30A-F1D4-9313F7F762F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533" y="3195320"/>
            <a:ext cx="2708977" cy="151384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ERN - Wikipedia">
            <a:extLst>
              <a:ext uri="{FF2B5EF4-FFF2-40B4-BE49-F238E27FC236}">
                <a16:creationId xmlns:a16="http://schemas.microsoft.com/office/drawing/2014/main" id="{5406798F-51E6-4C0E-F6B1-19469674A9B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60520" y="2967990"/>
            <a:ext cx="1826260" cy="182626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92A1505-D0AC-4388-27C0-D80A72C6A6D0}"/>
              </a:ext>
            </a:extLst>
          </p:cNvPr>
          <p:cNvSpPr txBox="1"/>
          <p:nvPr/>
        </p:nvSpPr>
        <p:spPr>
          <a:xfrm>
            <a:off x="838200" y="5048567"/>
            <a:ext cx="2581861" cy="646331"/>
          </a:xfrm>
          <a:prstGeom prst="rect">
            <a:avLst/>
          </a:prstGeom>
          <a:noFill/>
        </p:spPr>
        <p:txBody>
          <a:bodyPr wrap="none" rtlCol="0">
            <a:spAutoFit/>
          </a:bodyPr>
          <a:lstStyle/>
          <a:p>
            <a:pPr marL="285750" indent="-285750">
              <a:buFont typeface="Arial" panose="020B0604020202020204" pitchFamily="34" charset="0"/>
              <a:buChar char="•"/>
            </a:pPr>
            <a:r>
              <a:rPr lang="en-US" dirty="0"/>
              <a:t>Applied Physics</a:t>
            </a:r>
          </a:p>
          <a:p>
            <a:pPr marL="285750" indent="-285750">
              <a:buFont typeface="Arial" panose="020B0604020202020204" pitchFamily="34" charset="0"/>
              <a:buChar char="•"/>
            </a:pPr>
            <a:r>
              <a:rPr lang="en-US" dirty="0"/>
              <a:t>Computer Engineering</a:t>
            </a:r>
          </a:p>
        </p:txBody>
      </p:sp>
      <p:sp>
        <p:nvSpPr>
          <p:cNvPr id="8" name="TextBox 7">
            <a:extLst>
              <a:ext uri="{FF2B5EF4-FFF2-40B4-BE49-F238E27FC236}">
                <a16:creationId xmlns:a16="http://schemas.microsoft.com/office/drawing/2014/main" id="{8C4FA944-7652-1254-C1F6-A1B8E86618BA}"/>
              </a:ext>
            </a:extLst>
          </p:cNvPr>
          <p:cNvSpPr txBox="1"/>
          <p:nvPr/>
        </p:nvSpPr>
        <p:spPr>
          <a:xfrm>
            <a:off x="3971938" y="5187066"/>
            <a:ext cx="2203424" cy="369332"/>
          </a:xfrm>
          <a:prstGeom prst="rect">
            <a:avLst/>
          </a:prstGeom>
          <a:noFill/>
        </p:spPr>
        <p:txBody>
          <a:bodyPr wrap="none" rtlCol="0">
            <a:spAutoFit/>
          </a:bodyPr>
          <a:lstStyle/>
          <a:p>
            <a:pPr marL="285750" indent="-285750">
              <a:buFont typeface="Arial" panose="020B0604020202020204" pitchFamily="34" charset="0"/>
              <a:buChar char="•"/>
            </a:pPr>
            <a:r>
              <a:rPr lang="en-US" dirty="0"/>
              <a:t>Research Engineer</a:t>
            </a:r>
          </a:p>
        </p:txBody>
      </p:sp>
      <p:sp>
        <p:nvSpPr>
          <p:cNvPr id="9" name="TextBox 8">
            <a:extLst>
              <a:ext uri="{FF2B5EF4-FFF2-40B4-BE49-F238E27FC236}">
                <a16:creationId xmlns:a16="http://schemas.microsoft.com/office/drawing/2014/main" id="{93CF8457-E21F-5622-4ECF-75F6FBF810F3}"/>
              </a:ext>
            </a:extLst>
          </p:cNvPr>
          <p:cNvSpPr txBox="1"/>
          <p:nvPr/>
        </p:nvSpPr>
        <p:spPr>
          <a:xfrm>
            <a:off x="7119073" y="5116332"/>
            <a:ext cx="1459054" cy="369332"/>
          </a:xfrm>
          <a:prstGeom prst="rect">
            <a:avLst/>
          </a:prstGeom>
          <a:noFill/>
        </p:spPr>
        <p:txBody>
          <a:bodyPr wrap="none" rtlCol="0">
            <a:spAutoFit/>
          </a:bodyPr>
          <a:lstStyle/>
          <a:p>
            <a:r>
              <a:rPr lang="en-US" dirty="0"/>
              <a:t>Data Scientist</a:t>
            </a:r>
          </a:p>
        </p:txBody>
      </p:sp>
      <p:sp>
        <p:nvSpPr>
          <p:cNvPr id="10" name="TextBox 9">
            <a:extLst>
              <a:ext uri="{FF2B5EF4-FFF2-40B4-BE49-F238E27FC236}">
                <a16:creationId xmlns:a16="http://schemas.microsoft.com/office/drawing/2014/main" id="{E18D6895-03E2-853E-03EB-99516A7F2D2A}"/>
              </a:ext>
            </a:extLst>
          </p:cNvPr>
          <p:cNvSpPr txBox="1"/>
          <p:nvPr/>
        </p:nvSpPr>
        <p:spPr>
          <a:xfrm>
            <a:off x="9874374" y="5048566"/>
            <a:ext cx="2033442" cy="646331"/>
          </a:xfrm>
          <a:prstGeom prst="rect">
            <a:avLst/>
          </a:prstGeom>
          <a:noFill/>
        </p:spPr>
        <p:txBody>
          <a:bodyPr wrap="none" rtlCol="0">
            <a:spAutoFit/>
          </a:bodyPr>
          <a:lstStyle/>
          <a:p>
            <a:r>
              <a:rPr lang="en-US" dirty="0"/>
              <a:t>Solution architect / </a:t>
            </a:r>
          </a:p>
          <a:p>
            <a:r>
              <a:rPr lang="en-US" dirty="0"/>
              <a:t>Project lead</a:t>
            </a:r>
          </a:p>
        </p:txBody>
      </p:sp>
    </p:spTree>
    <p:extLst>
      <p:ext uri="{BB962C8B-B14F-4D97-AF65-F5344CB8AC3E}">
        <p14:creationId xmlns:p14="http://schemas.microsoft.com/office/powerpoint/2010/main" val="474232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972D3-076E-3589-51B4-1F0F39566D3F}"/>
              </a:ext>
            </a:extLst>
          </p:cNvPr>
          <p:cNvSpPr>
            <a:spLocks noGrp="1"/>
          </p:cNvSpPr>
          <p:nvPr>
            <p:ph type="title"/>
          </p:nvPr>
        </p:nvSpPr>
        <p:spPr/>
        <p:txBody>
          <a:bodyPr/>
          <a:lstStyle/>
          <a:p>
            <a:r>
              <a:rPr lang="en-US" dirty="0"/>
              <a:t>SANE</a:t>
            </a:r>
          </a:p>
        </p:txBody>
      </p:sp>
      <p:sp>
        <p:nvSpPr>
          <p:cNvPr id="5" name="Google Shape;12334;g2b58b7270c3_5_4014">
            <a:extLst>
              <a:ext uri="{FF2B5EF4-FFF2-40B4-BE49-F238E27FC236}">
                <a16:creationId xmlns:a16="http://schemas.microsoft.com/office/drawing/2014/main" id="{7E21984F-AC7B-1E89-61F9-B2B8E8AD535E}"/>
              </a:ext>
            </a:extLst>
          </p:cNvPr>
          <p:cNvSpPr txBox="1"/>
          <p:nvPr/>
        </p:nvSpPr>
        <p:spPr>
          <a:xfrm>
            <a:off x="838200" y="1690688"/>
            <a:ext cx="5901300" cy="4401164"/>
          </a:xfrm>
          <a:prstGeom prst="rect">
            <a:avLst/>
          </a:prstGeom>
          <a:noFill/>
          <a:ln>
            <a:noFill/>
          </a:ln>
        </p:spPr>
        <p:txBody>
          <a:bodyPr spcFirstLastPara="1" wrap="square" lIns="91425" tIns="45700" rIns="91425" bIns="45700" anchor="t" anchorCtr="0">
            <a:spAutoFit/>
          </a:bodyPr>
          <a:lstStyle/>
          <a:p>
            <a:pPr marL="457200" marR="0" lvl="0" indent="-342900" algn="l" rtl="0">
              <a:spcBef>
                <a:spcPts val="0"/>
              </a:spcBef>
              <a:spcAft>
                <a:spcPts val="0"/>
              </a:spcAft>
              <a:buClr>
                <a:srgbClr val="000000"/>
              </a:buClr>
              <a:buSzPts val="1800"/>
              <a:buFont typeface="Calibri"/>
              <a:buChar char="●"/>
            </a:pPr>
            <a:r>
              <a:rPr lang="en-US" sz="2800" dirty="0">
                <a:latin typeface="Calibri"/>
                <a:ea typeface="Calibri"/>
                <a:cs typeface="Calibri"/>
                <a:sym typeface="Calibri"/>
              </a:rPr>
              <a:t>Stands for “</a:t>
            </a:r>
            <a:r>
              <a:rPr lang="en-US" sz="2800" b="1" dirty="0">
                <a:latin typeface="Calibri"/>
                <a:ea typeface="Calibri"/>
                <a:cs typeface="Calibri"/>
                <a:sym typeface="Calibri"/>
              </a:rPr>
              <a:t>S</a:t>
            </a:r>
            <a:r>
              <a:rPr lang="en-US" sz="2800" dirty="0">
                <a:latin typeface="Calibri"/>
                <a:ea typeface="Calibri"/>
                <a:cs typeface="Calibri"/>
                <a:sym typeface="Calibri"/>
              </a:rPr>
              <a:t>ecure </a:t>
            </a:r>
            <a:r>
              <a:rPr lang="en-US" sz="2800" b="1" dirty="0" err="1">
                <a:latin typeface="Calibri"/>
                <a:ea typeface="Calibri"/>
                <a:cs typeface="Calibri"/>
                <a:sym typeface="Calibri"/>
              </a:rPr>
              <a:t>AN</a:t>
            </a:r>
            <a:r>
              <a:rPr lang="en-US" sz="2800" dirty="0" err="1">
                <a:latin typeface="Calibri"/>
                <a:ea typeface="Calibri"/>
                <a:cs typeface="Calibri"/>
                <a:sym typeface="Calibri"/>
              </a:rPr>
              <a:t>alysis</a:t>
            </a:r>
            <a:r>
              <a:rPr lang="en-US" sz="2800" dirty="0">
                <a:latin typeface="Calibri"/>
                <a:ea typeface="Calibri"/>
                <a:cs typeface="Calibri"/>
                <a:sym typeface="Calibri"/>
              </a:rPr>
              <a:t> </a:t>
            </a:r>
            <a:r>
              <a:rPr lang="en-US" sz="2800" b="1" dirty="0">
                <a:latin typeface="Calibri"/>
                <a:ea typeface="Calibri"/>
                <a:cs typeface="Calibri"/>
                <a:sym typeface="Calibri"/>
              </a:rPr>
              <a:t>E</a:t>
            </a:r>
            <a:r>
              <a:rPr lang="en-US" sz="2800" dirty="0">
                <a:latin typeface="Calibri"/>
                <a:ea typeface="Calibri"/>
                <a:cs typeface="Calibri"/>
                <a:sym typeface="Calibri"/>
              </a:rPr>
              <a:t>nvironment”</a:t>
            </a:r>
          </a:p>
          <a:p>
            <a:pPr marL="457200" marR="0" lvl="0" indent="-342900" algn="l" rtl="0">
              <a:spcBef>
                <a:spcPts val="0"/>
              </a:spcBef>
              <a:spcAft>
                <a:spcPts val="0"/>
              </a:spcAft>
              <a:buClr>
                <a:srgbClr val="000000"/>
              </a:buClr>
              <a:buSzPts val="1800"/>
              <a:buFont typeface="Calibri"/>
              <a:buChar char="●"/>
            </a:pPr>
            <a:r>
              <a:rPr lang="en-US" sz="2800" dirty="0">
                <a:latin typeface="Calibri"/>
                <a:ea typeface="Calibri"/>
                <a:cs typeface="Calibri"/>
                <a:sym typeface="Calibri"/>
              </a:rPr>
              <a:t>Built for researchers, t</a:t>
            </a:r>
            <a:r>
              <a:rPr lang="en-US" sz="2800" b="0" i="0" dirty="0">
                <a:solidFill>
                  <a:srgbClr val="000000"/>
                </a:solidFill>
                <a:latin typeface="Calibri"/>
                <a:ea typeface="Calibri"/>
                <a:cs typeface="Calibri"/>
                <a:sym typeface="Calibri"/>
              </a:rPr>
              <a:t>rusted by data providers</a:t>
            </a:r>
            <a:endParaRPr sz="2800" b="0" i="0" dirty="0">
              <a:solidFill>
                <a:srgbClr val="000000"/>
              </a:solidFill>
              <a:latin typeface="Calibri"/>
              <a:ea typeface="Calibri"/>
              <a:cs typeface="Calibri"/>
              <a:sym typeface="Calibri"/>
            </a:endParaRPr>
          </a:p>
          <a:p>
            <a:pPr marL="457200" marR="0" lvl="0" indent="-342900" algn="l" rtl="0">
              <a:spcBef>
                <a:spcPts val="0"/>
              </a:spcBef>
              <a:spcAft>
                <a:spcPts val="0"/>
              </a:spcAft>
              <a:buClr>
                <a:srgbClr val="000000"/>
              </a:buClr>
              <a:buSzPts val="1800"/>
              <a:buFont typeface="Calibri"/>
              <a:buChar char="●"/>
            </a:pPr>
            <a:r>
              <a:rPr lang="en-GB" sz="2800" dirty="0">
                <a:latin typeface="Calibri"/>
                <a:ea typeface="Calibri"/>
                <a:cs typeface="Calibri"/>
                <a:sym typeface="Calibri"/>
              </a:rPr>
              <a:t>Combines security, compliance and ease of use</a:t>
            </a:r>
            <a:endParaRPr lang="en-GB" sz="2800" b="0" i="0" dirty="0">
              <a:solidFill>
                <a:srgbClr val="000000"/>
              </a:solidFill>
              <a:latin typeface="Calibri"/>
              <a:ea typeface="Calibri"/>
              <a:cs typeface="Calibri"/>
              <a:sym typeface="Calibri"/>
            </a:endParaRPr>
          </a:p>
          <a:p>
            <a:pPr marL="457200" indent="-342900">
              <a:buClr>
                <a:srgbClr val="000000"/>
              </a:buClr>
              <a:buSzPts val="1800"/>
              <a:buFont typeface="Calibri"/>
              <a:buChar char="●"/>
            </a:pPr>
            <a:r>
              <a:rPr lang="en-US" sz="2800" dirty="0">
                <a:solidFill>
                  <a:schemeClr val="dk1"/>
                </a:solidFill>
                <a:latin typeface="Calibri"/>
                <a:ea typeface="Calibri"/>
                <a:cs typeface="Calibri"/>
                <a:sym typeface="Calibri"/>
              </a:rPr>
              <a:t>Support for R, Python, </a:t>
            </a:r>
            <a:r>
              <a:rPr lang="en-US" sz="2800" dirty="0" err="1">
                <a:solidFill>
                  <a:schemeClr val="dk1"/>
                </a:solidFill>
                <a:latin typeface="Calibri"/>
                <a:ea typeface="Calibri"/>
                <a:cs typeface="Calibri"/>
                <a:sym typeface="Calibri"/>
              </a:rPr>
              <a:t>Jupyter</a:t>
            </a:r>
            <a:r>
              <a:rPr lang="en-US" sz="2800" dirty="0">
                <a:solidFill>
                  <a:schemeClr val="dk1"/>
                </a:solidFill>
                <a:latin typeface="Calibri"/>
                <a:ea typeface="Calibri"/>
                <a:cs typeface="Calibri"/>
                <a:sym typeface="Calibri"/>
              </a:rPr>
              <a:t>, Docker</a:t>
            </a:r>
            <a:endParaRPr sz="2800" b="0" i="0" dirty="0">
              <a:solidFill>
                <a:srgbClr val="000000"/>
              </a:solidFill>
              <a:latin typeface="Calibri"/>
              <a:ea typeface="Calibri"/>
              <a:cs typeface="Calibri"/>
              <a:sym typeface="Calibri"/>
            </a:endParaRPr>
          </a:p>
          <a:p>
            <a:pPr marL="457200" marR="0" lvl="0" indent="-342900" algn="l" rtl="0">
              <a:spcBef>
                <a:spcPts val="0"/>
              </a:spcBef>
              <a:spcAft>
                <a:spcPts val="0"/>
              </a:spcAft>
              <a:buSzPts val="1800"/>
              <a:buFont typeface="Calibri"/>
              <a:buChar char="●"/>
            </a:pPr>
            <a:r>
              <a:rPr lang="en-GB" sz="2800" dirty="0">
                <a:latin typeface="Calibri"/>
                <a:ea typeface="Calibri"/>
                <a:cs typeface="Calibri"/>
                <a:sym typeface="Calibri"/>
              </a:rPr>
              <a:t>Runs on ISO-27001 certified</a:t>
            </a:r>
            <a:br>
              <a:rPr lang="en-GB" sz="2800" dirty="0">
                <a:latin typeface="Calibri"/>
                <a:ea typeface="Calibri"/>
                <a:cs typeface="Calibri"/>
                <a:sym typeface="Calibri"/>
              </a:rPr>
            </a:br>
            <a:r>
              <a:rPr lang="en-GB" sz="2800" dirty="0">
                <a:latin typeface="Calibri"/>
                <a:ea typeface="Calibri"/>
                <a:cs typeface="Calibri"/>
                <a:sym typeface="Calibri"/>
              </a:rPr>
              <a:t>SURF Research Cloud</a:t>
            </a:r>
            <a:endParaRPr sz="2800" dirty="0">
              <a:latin typeface="Calibri"/>
              <a:ea typeface="Calibri"/>
              <a:cs typeface="Calibri"/>
              <a:sym typeface="Calibri"/>
            </a:endParaRPr>
          </a:p>
        </p:txBody>
      </p:sp>
      <p:pic>
        <p:nvPicPr>
          <p:cNvPr id="3" name="Google Shape;12314;g2b502c8f313_0_338">
            <a:extLst>
              <a:ext uri="{FF2B5EF4-FFF2-40B4-BE49-F238E27FC236}">
                <a16:creationId xmlns:a16="http://schemas.microsoft.com/office/drawing/2014/main" id="{CDB6E571-6C8D-976F-1C80-3D960663BFDF}"/>
              </a:ext>
            </a:extLst>
          </p:cNvPr>
          <p:cNvPicPr preferRelativeResize="0"/>
          <p:nvPr/>
        </p:nvPicPr>
        <p:blipFill rotWithShape="1">
          <a:blip r:embed="rId3">
            <a:alphaModFix/>
          </a:blip>
          <a:srcRect t="18930" b="8705"/>
          <a:stretch/>
        </p:blipFill>
        <p:spPr>
          <a:xfrm>
            <a:off x="6739500" y="2245600"/>
            <a:ext cx="5534332" cy="3003500"/>
          </a:xfrm>
          <a:prstGeom prst="roundRect">
            <a:avLst>
              <a:gd name="adj" fmla="val 3219"/>
            </a:avLst>
          </a:prstGeom>
          <a:noFill/>
          <a:ln>
            <a:noFill/>
          </a:ln>
        </p:spPr>
      </p:pic>
    </p:spTree>
    <p:extLst>
      <p:ext uri="{BB962C8B-B14F-4D97-AF65-F5344CB8AC3E}">
        <p14:creationId xmlns:p14="http://schemas.microsoft.com/office/powerpoint/2010/main" val="15636249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jdelijke aanduiding voor tekst 10">
            <a:extLst>
              <a:ext uri="{FF2B5EF4-FFF2-40B4-BE49-F238E27FC236}">
                <a16:creationId xmlns:a16="http://schemas.microsoft.com/office/drawing/2014/main" id="{305EBCB1-0B04-4F1A-419D-1180F4BD93AB}"/>
              </a:ext>
            </a:extLst>
          </p:cNvPr>
          <p:cNvSpPr>
            <a:spLocks noGrp="1"/>
          </p:cNvSpPr>
          <p:nvPr>
            <p:ph type="body" sz="quarter" idx="14"/>
          </p:nvPr>
        </p:nvSpPr>
        <p:spPr/>
        <p:txBody>
          <a:bodyPr/>
          <a:lstStyle/>
          <a:p>
            <a:r>
              <a:rPr lang="en-GB" dirty="0"/>
              <a:t> </a:t>
            </a:r>
          </a:p>
        </p:txBody>
      </p:sp>
      <p:sp>
        <p:nvSpPr>
          <p:cNvPr id="6" name="Tijdelijke aanduiding voor tekst 5">
            <a:extLst>
              <a:ext uri="{FF2B5EF4-FFF2-40B4-BE49-F238E27FC236}">
                <a16:creationId xmlns:a16="http://schemas.microsoft.com/office/drawing/2014/main" id="{92960470-BFB7-E867-C3E8-A6B1EFB4FF41}"/>
              </a:ext>
            </a:extLst>
          </p:cNvPr>
          <p:cNvSpPr>
            <a:spLocks noGrp="1"/>
          </p:cNvSpPr>
          <p:nvPr>
            <p:ph type="body" sz="quarter" idx="18"/>
          </p:nvPr>
        </p:nvSpPr>
        <p:spPr/>
        <p:txBody>
          <a:bodyPr/>
          <a:lstStyle/>
          <a:p>
            <a:r>
              <a:rPr lang="en-GB" dirty="0"/>
              <a:t> </a:t>
            </a:r>
          </a:p>
        </p:txBody>
      </p:sp>
      <p:sp>
        <p:nvSpPr>
          <p:cNvPr id="5" name="Titel 4">
            <a:extLst>
              <a:ext uri="{FF2B5EF4-FFF2-40B4-BE49-F238E27FC236}">
                <a16:creationId xmlns:a16="http://schemas.microsoft.com/office/drawing/2014/main" id="{BB733F60-A981-ABD5-8F80-9D33B66EA5CA}"/>
              </a:ext>
            </a:extLst>
          </p:cNvPr>
          <p:cNvSpPr>
            <a:spLocks noGrp="1"/>
          </p:cNvSpPr>
          <p:nvPr>
            <p:ph type="title"/>
          </p:nvPr>
        </p:nvSpPr>
        <p:spPr>
          <a:xfrm>
            <a:off x="876955" y="536689"/>
            <a:ext cx="10606838" cy="567106"/>
          </a:xfrm>
        </p:spPr>
        <p:txBody>
          <a:bodyPr/>
          <a:lstStyle/>
          <a:p>
            <a:r>
              <a:rPr lang="en-GB" dirty="0"/>
              <a:t>SANE Workflow</a:t>
            </a:r>
          </a:p>
        </p:txBody>
      </p:sp>
      <p:pic>
        <p:nvPicPr>
          <p:cNvPr id="2" name="Content Placeholder 4" descr="A picture containing text, screenshot, font, diagram&#10;&#10;Description automatically generated">
            <a:extLst>
              <a:ext uri="{FF2B5EF4-FFF2-40B4-BE49-F238E27FC236}">
                <a16:creationId xmlns:a16="http://schemas.microsoft.com/office/drawing/2014/main" id="{27ADB956-3390-EB6A-0E60-8B359B302F8C}"/>
              </a:ext>
            </a:extLst>
          </p:cNvPr>
          <p:cNvPicPr>
            <a:picLocks noChangeAspect="1"/>
          </p:cNvPicPr>
          <p:nvPr/>
        </p:nvPicPr>
        <p:blipFill>
          <a:blip r:embed="rId3"/>
          <a:stretch>
            <a:fillRect/>
          </a:stretch>
        </p:blipFill>
        <p:spPr>
          <a:xfrm>
            <a:off x="79415" y="1146624"/>
            <a:ext cx="12033169" cy="4831811"/>
          </a:xfrm>
          <a:prstGeom prst="rect">
            <a:avLst/>
          </a:prstGeom>
        </p:spPr>
      </p:pic>
    </p:spTree>
    <p:extLst>
      <p:ext uri="{BB962C8B-B14F-4D97-AF65-F5344CB8AC3E}">
        <p14:creationId xmlns:p14="http://schemas.microsoft.com/office/powerpoint/2010/main" val="350774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4E519-C8B9-44E3-40F7-2A9FD059B6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ABE631-8253-4E4B-4134-4DAF2E86B311}"/>
              </a:ext>
            </a:extLst>
          </p:cNvPr>
          <p:cNvSpPr txBox="1">
            <a:spLocks noGrp="1"/>
          </p:cNvSpPr>
          <p:nvPr>
            <p:ph type="title" idx="4294967295"/>
          </p:nvPr>
        </p:nvSpPr>
        <p:spPr>
          <a:xfrm>
            <a:off x="849642" y="631729"/>
            <a:ext cx="10971684" cy="705642"/>
          </a:xfrm>
        </p:spPr>
        <p:txBody>
          <a:bodyPr>
            <a:spAutoFit/>
          </a:bodyPr>
          <a:lstStyle/>
          <a:p>
            <a:pPr lvl="0"/>
            <a:r>
              <a:rPr lang="en-US" dirty="0"/>
              <a:t>Open discussion</a:t>
            </a:r>
          </a:p>
        </p:txBody>
      </p:sp>
      <p:sp>
        <p:nvSpPr>
          <p:cNvPr id="3" name="TextBox 2">
            <a:extLst>
              <a:ext uri="{FF2B5EF4-FFF2-40B4-BE49-F238E27FC236}">
                <a16:creationId xmlns:a16="http://schemas.microsoft.com/office/drawing/2014/main" id="{8D1E7EB9-D87C-1A05-2983-7C78E752623C}"/>
              </a:ext>
            </a:extLst>
          </p:cNvPr>
          <p:cNvSpPr txBox="1"/>
          <p:nvPr/>
        </p:nvSpPr>
        <p:spPr>
          <a:xfrm>
            <a:off x="955485" y="1931314"/>
            <a:ext cx="10281029" cy="5509200"/>
          </a:xfrm>
          <a:prstGeom prst="rect">
            <a:avLst/>
          </a:prstGeom>
          <a:noFill/>
        </p:spPr>
        <p:txBody>
          <a:bodyPr wrap="square" rtlCol="0">
            <a:spAutoFit/>
          </a:bodyPr>
          <a:lstStyle/>
          <a:p>
            <a:r>
              <a:rPr lang="en-US" sz="3200" dirty="0"/>
              <a:t>Questions? Comments?</a:t>
            </a:r>
            <a:br>
              <a:rPr lang="en-US" sz="3200" dirty="0"/>
            </a:br>
            <a:br>
              <a:rPr lang="en-US" sz="3200" dirty="0"/>
            </a:br>
            <a:br>
              <a:rPr lang="en-US" sz="3200" dirty="0"/>
            </a:br>
            <a:r>
              <a:rPr lang="en-US" sz="3200" dirty="0"/>
              <a:t>A few questions to start off with:</a:t>
            </a:r>
          </a:p>
          <a:p>
            <a:pPr marL="285750" indent="-285750">
              <a:buFont typeface="Arial" panose="020B0604020202020204" pitchFamily="34" charset="0"/>
              <a:buChar char="•"/>
            </a:pPr>
            <a:r>
              <a:rPr lang="en-US" sz="3200" dirty="0"/>
              <a:t>Who is working with sensitive data?</a:t>
            </a:r>
          </a:p>
          <a:p>
            <a:pPr marL="742950" lvl="1" indent="-285750">
              <a:buFont typeface="Arial" panose="020B0604020202020204" pitchFamily="34" charset="0"/>
              <a:buChar char="•"/>
            </a:pPr>
            <a:r>
              <a:rPr lang="en-US" sz="3200" dirty="0"/>
              <a:t>What kind of data?</a:t>
            </a:r>
          </a:p>
          <a:p>
            <a:pPr marL="742950" lvl="1" indent="-285750">
              <a:buFont typeface="Arial" panose="020B0604020202020204" pitchFamily="34" charset="0"/>
              <a:buChar char="•"/>
            </a:pPr>
            <a:r>
              <a:rPr lang="en-US" sz="3200" dirty="0"/>
              <a:t>What are the working conditions?</a:t>
            </a:r>
          </a:p>
          <a:p>
            <a:pPr marL="285750" indent="-285750">
              <a:buFont typeface="Arial" panose="020B0604020202020204" pitchFamily="34" charset="0"/>
              <a:buChar char="•"/>
            </a:pPr>
            <a:r>
              <a:rPr lang="en-US" sz="3200" dirty="0"/>
              <a:t>What are the main challenges you are facing?</a:t>
            </a:r>
          </a:p>
          <a:p>
            <a:pPr marL="285750" indent="-285750">
              <a:buFont typeface="Arial" panose="020B0604020202020204" pitchFamily="34" charset="0"/>
              <a:buChar char="•"/>
            </a:pPr>
            <a:endParaRPr lang="en-US" sz="3200" dirty="0"/>
          </a:p>
          <a:p>
            <a:endParaRPr lang="en-US" sz="3200" dirty="0"/>
          </a:p>
          <a:p>
            <a:pPr marL="285750" indent="-285750">
              <a:buFont typeface="Arial" panose="020B0604020202020204" pitchFamily="34" charset="0"/>
              <a:buChar char="•"/>
            </a:pPr>
            <a:endParaRPr lang="en-US" sz="3200" dirty="0"/>
          </a:p>
        </p:txBody>
      </p:sp>
      <p:sp>
        <p:nvSpPr>
          <p:cNvPr id="8" name="Oval Callout 7">
            <a:extLst>
              <a:ext uri="{FF2B5EF4-FFF2-40B4-BE49-F238E27FC236}">
                <a16:creationId xmlns:a16="http://schemas.microsoft.com/office/drawing/2014/main" id="{45D6D2C4-BDB0-E77C-848E-27BA07F4DF16}"/>
              </a:ext>
            </a:extLst>
          </p:cNvPr>
          <p:cNvSpPr/>
          <p:nvPr/>
        </p:nvSpPr>
        <p:spPr>
          <a:xfrm>
            <a:off x="8043864" y="517428"/>
            <a:ext cx="3920338" cy="1413781"/>
          </a:xfrm>
          <a:prstGeom prst="wedgeEllipse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t>“Hey, why aren’t you just doing X instead Y?”</a:t>
            </a:r>
          </a:p>
        </p:txBody>
      </p:sp>
      <p:sp>
        <p:nvSpPr>
          <p:cNvPr id="9" name="Oval Callout 8">
            <a:extLst>
              <a:ext uri="{FF2B5EF4-FFF2-40B4-BE49-F238E27FC236}">
                <a16:creationId xmlns:a16="http://schemas.microsoft.com/office/drawing/2014/main" id="{0DE63037-CB13-D8D6-6774-0B5B44D47020}"/>
              </a:ext>
            </a:extLst>
          </p:cNvPr>
          <p:cNvSpPr/>
          <p:nvPr/>
        </p:nvSpPr>
        <p:spPr>
          <a:xfrm flipH="1">
            <a:off x="6505884" y="1742508"/>
            <a:ext cx="2675909" cy="1272154"/>
          </a:xfrm>
          <a:prstGeom prst="wedgeEllipseCallou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t>“Are you familiar with…”</a:t>
            </a:r>
          </a:p>
        </p:txBody>
      </p:sp>
    </p:spTree>
    <p:extLst>
      <p:ext uri="{BB962C8B-B14F-4D97-AF65-F5344CB8AC3E}">
        <p14:creationId xmlns:p14="http://schemas.microsoft.com/office/powerpoint/2010/main" val="782243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921"/>
        <p:cNvGrpSpPr/>
        <p:nvPr/>
      </p:nvGrpSpPr>
      <p:grpSpPr>
        <a:xfrm>
          <a:off x="0" y="0"/>
          <a:ext cx="0" cy="0"/>
          <a:chOff x="0" y="0"/>
          <a:chExt cx="0" cy="0"/>
        </a:xfrm>
      </p:grpSpPr>
      <p:pic>
        <p:nvPicPr>
          <p:cNvPr id="12922" name="Google Shape;12922;p27"/>
          <p:cNvPicPr preferRelativeResize="0"/>
          <p:nvPr/>
        </p:nvPicPr>
        <p:blipFill>
          <a:blip r:embed="rId3">
            <a:alphaModFix/>
          </a:blip>
          <a:stretch>
            <a:fillRect/>
          </a:stretch>
        </p:blipFill>
        <p:spPr>
          <a:xfrm>
            <a:off x="193050" y="216000"/>
            <a:ext cx="11792400" cy="6441600"/>
          </a:xfrm>
          <a:prstGeom prst="roundRect">
            <a:avLst>
              <a:gd name="adj" fmla="val 918"/>
            </a:avLst>
          </a:prstGeom>
          <a:noFill/>
          <a:ln>
            <a:noFill/>
          </a:ln>
        </p:spPr>
      </p:pic>
      <p:sp>
        <p:nvSpPr>
          <p:cNvPr id="12924" name="Google Shape;12924;p27"/>
          <p:cNvSpPr txBox="1">
            <a:spLocks noGrp="1"/>
          </p:cNvSpPr>
          <p:nvPr>
            <p:ph type="body" idx="1"/>
          </p:nvPr>
        </p:nvSpPr>
        <p:spPr>
          <a:xfrm>
            <a:off x="767751" y="2343581"/>
            <a:ext cx="3402900" cy="2142694"/>
          </a:xfrm>
          <a:prstGeom prst="rect">
            <a:avLst/>
          </a:prstGeom>
          <a:solidFill>
            <a:schemeClr val="lt1"/>
          </a:solid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00"/>
              <a:buFont typeface="Calibri"/>
              <a:buNone/>
            </a:pPr>
            <a:r>
              <a:rPr lang="en-GB"/>
              <a:t> </a:t>
            </a:r>
            <a:endParaRPr/>
          </a:p>
        </p:txBody>
      </p:sp>
      <p:sp>
        <p:nvSpPr>
          <p:cNvPr id="12925" name="Google Shape;12925;p27"/>
          <p:cNvSpPr/>
          <p:nvPr/>
        </p:nvSpPr>
        <p:spPr>
          <a:xfrm>
            <a:off x="1060638" y="3850393"/>
            <a:ext cx="173003" cy="127549"/>
          </a:xfrm>
          <a:custGeom>
            <a:avLst/>
            <a:gdLst/>
            <a:ahLst/>
            <a:cxnLst/>
            <a:rect l="l" t="t" r="r" b="b"/>
            <a:pathLst>
              <a:path w="131063" h="96628" extrusionOk="0">
                <a:moveTo>
                  <a:pt x="0" y="27232"/>
                </a:moveTo>
                <a:lnTo>
                  <a:pt x="0" y="77303"/>
                </a:lnTo>
                <a:cubicBezTo>
                  <a:pt x="0" y="88020"/>
                  <a:pt x="8609" y="96628"/>
                  <a:pt x="19326" y="96628"/>
                </a:cubicBezTo>
                <a:lnTo>
                  <a:pt x="111737" y="96628"/>
                </a:lnTo>
                <a:cubicBezTo>
                  <a:pt x="122454" y="96628"/>
                  <a:pt x="131063" y="88020"/>
                  <a:pt x="131063" y="77303"/>
                </a:cubicBezTo>
                <a:lnTo>
                  <a:pt x="131063" y="27232"/>
                </a:lnTo>
                <a:lnTo>
                  <a:pt x="69397" y="64829"/>
                </a:lnTo>
                <a:cubicBezTo>
                  <a:pt x="68167" y="65532"/>
                  <a:pt x="66761" y="65883"/>
                  <a:pt x="65532" y="65883"/>
                </a:cubicBezTo>
                <a:cubicBezTo>
                  <a:pt x="64302" y="65883"/>
                  <a:pt x="62896" y="65532"/>
                  <a:pt x="61666" y="64829"/>
                </a:cubicBezTo>
                <a:lnTo>
                  <a:pt x="0" y="27232"/>
                </a:lnTo>
                <a:close/>
                <a:moveTo>
                  <a:pt x="19326" y="0"/>
                </a:moveTo>
                <a:cubicBezTo>
                  <a:pt x="10190" y="0"/>
                  <a:pt x="2460" y="6501"/>
                  <a:pt x="527" y="15109"/>
                </a:cubicBezTo>
                <a:lnTo>
                  <a:pt x="65532" y="54815"/>
                </a:lnTo>
                <a:lnTo>
                  <a:pt x="130536" y="15109"/>
                </a:lnTo>
                <a:cubicBezTo>
                  <a:pt x="128603" y="6501"/>
                  <a:pt x="120873" y="0"/>
                  <a:pt x="111737" y="0"/>
                </a:cubicBezTo>
                <a:lnTo>
                  <a:pt x="19326" y="0"/>
                </a:lnTo>
                <a:close/>
              </a:path>
            </a:pathLst>
          </a:custGeom>
          <a:solidFill>
            <a:schemeClr val="accent3"/>
          </a:solid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E7303A"/>
              </a:buClr>
              <a:buSzPts val="100"/>
              <a:buFont typeface="Calibri"/>
              <a:buNone/>
            </a:pPr>
            <a:r>
              <a:rPr lang="en-GB" sz="100" b="0" i="0" u="none" strike="noStrike" cap="none">
                <a:solidFill>
                  <a:srgbClr val="050606"/>
                </a:solidFill>
                <a:latin typeface="Calibri"/>
                <a:ea typeface="Calibri"/>
                <a:cs typeface="Calibri"/>
                <a:sym typeface="Calibri"/>
              </a:rPr>
              <a:t> </a:t>
            </a:r>
            <a:endParaRPr/>
          </a:p>
        </p:txBody>
      </p:sp>
      <p:sp>
        <p:nvSpPr>
          <p:cNvPr id="12926" name="Google Shape;12926;p27"/>
          <p:cNvSpPr txBox="1"/>
          <p:nvPr/>
        </p:nvSpPr>
        <p:spPr>
          <a:xfrm>
            <a:off x="1084376" y="2692645"/>
            <a:ext cx="2978700" cy="9873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70809"/>
              </a:buClr>
              <a:buSzPts val="3200"/>
              <a:buFont typeface="Calibri"/>
              <a:buNone/>
            </a:pPr>
            <a:r>
              <a:rPr lang="en-GB" sz="3200" b="1" i="0" u="none" strike="noStrike" cap="none">
                <a:solidFill>
                  <a:srgbClr val="070809"/>
                </a:solidFill>
                <a:latin typeface="Calibri"/>
                <a:ea typeface="Calibri"/>
                <a:cs typeface="Calibri"/>
                <a:sym typeface="Calibri"/>
              </a:rPr>
              <a:t>Thank you for </a:t>
            </a:r>
            <a:br>
              <a:rPr lang="en-GB" sz="3200" b="1" i="0" u="none" strike="noStrike" cap="none">
                <a:solidFill>
                  <a:srgbClr val="070809"/>
                </a:solidFill>
                <a:latin typeface="Calibri"/>
                <a:ea typeface="Calibri"/>
                <a:cs typeface="Calibri"/>
                <a:sym typeface="Calibri"/>
              </a:rPr>
            </a:br>
            <a:r>
              <a:rPr lang="en-GB" sz="3200" b="1" i="0" u="none" strike="noStrike" cap="none">
                <a:solidFill>
                  <a:srgbClr val="070809"/>
                </a:solidFill>
                <a:latin typeface="Calibri"/>
                <a:ea typeface="Calibri"/>
                <a:cs typeface="Calibri"/>
                <a:sym typeface="Calibri"/>
              </a:rPr>
              <a:t>your attention!</a:t>
            </a:r>
            <a:endParaRPr/>
          </a:p>
        </p:txBody>
      </p:sp>
      <p:sp>
        <p:nvSpPr>
          <p:cNvPr id="12931" name="Google Shape;12931;p27"/>
          <p:cNvSpPr txBox="1"/>
          <p:nvPr/>
        </p:nvSpPr>
        <p:spPr>
          <a:xfrm>
            <a:off x="1412352" y="3779522"/>
            <a:ext cx="2465400" cy="27690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E7303A"/>
              </a:buClr>
              <a:buSzPts val="1100"/>
              <a:buFont typeface="Calibri"/>
              <a:buNone/>
            </a:pPr>
            <a:r>
              <a:rPr lang="en-GB" sz="1600" b="0" i="0" u="none" strike="noStrike" cap="none" dirty="0" err="1">
                <a:solidFill>
                  <a:srgbClr val="000000"/>
                </a:solidFill>
                <a:latin typeface="Calibri"/>
                <a:ea typeface="Calibri"/>
                <a:cs typeface="Calibri"/>
                <a:sym typeface="Calibri"/>
              </a:rPr>
              <a:t>ahmad.hesam@surf.nl</a:t>
            </a:r>
            <a:endParaRPr sz="1600" dirty="0"/>
          </a:p>
        </p:txBody>
      </p:sp>
      <p:sp>
        <p:nvSpPr>
          <p:cNvPr id="12933" name="Google Shape;12933;p27"/>
          <p:cNvSpPr txBox="1">
            <a:spLocks noGrp="1"/>
          </p:cNvSpPr>
          <p:nvPr>
            <p:ph type="body" idx="1"/>
          </p:nvPr>
        </p:nvSpPr>
        <p:spPr>
          <a:xfrm>
            <a:off x="610452" y="7149712"/>
            <a:ext cx="801900" cy="395700"/>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00"/>
              <a:buFont typeface="Calibri"/>
              <a:buNone/>
            </a:pPr>
            <a:r>
              <a:rPr lang="en-GB"/>
              <a:t> </a:t>
            </a:r>
            <a:endParaRPr/>
          </a:p>
        </p:txBody>
      </p:sp>
      <p:sp>
        <p:nvSpPr>
          <p:cNvPr id="11" name="Google Shape;12932;p27">
            <a:extLst>
              <a:ext uri="{FF2B5EF4-FFF2-40B4-BE49-F238E27FC236}">
                <a16:creationId xmlns:a16="http://schemas.microsoft.com/office/drawing/2014/main" id="{9B29EDA9-6C5F-46A8-E559-4B9105AA9441}"/>
              </a:ext>
            </a:extLst>
          </p:cNvPr>
          <p:cNvSpPr/>
          <p:nvPr/>
        </p:nvSpPr>
        <p:spPr>
          <a:xfrm>
            <a:off x="767751" y="5836639"/>
            <a:ext cx="1537677" cy="580500"/>
          </a:xfrm>
          <a:prstGeom prst="flowChartAlternateProcess">
            <a:avLst/>
          </a:prstGeom>
          <a:solidFill>
            <a:srgbClr val="F2F2F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highlight>
                <a:prstClr val="white"/>
              </a:highlight>
              <a:uLnTx/>
              <a:uFillTx/>
              <a:latin typeface="Calibri"/>
              <a:ea typeface="Calibri"/>
              <a:cs typeface="Calibri"/>
              <a:sym typeface="Calibri"/>
            </a:endParaRPr>
          </a:p>
        </p:txBody>
      </p:sp>
      <p:pic>
        <p:nvPicPr>
          <p:cNvPr id="12" name="Picture 2" descr="Tu Delft Logo - TU Delft University Logo - CleanPNG / KissPNG">
            <a:extLst>
              <a:ext uri="{FF2B5EF4-FFF2-40B4-BE49-F238E27FC236}">
                <a16:creationId xmlns:a16="http://schemas.microsoft.com/office/drawing/2014/main" id="{0BE55761-91C2-574B-0EF4-3C0F15DB48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4869" y="5948845"/>
            <a:ext cx="789878" cy="33350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Centraal Bureau voor de Statistiek | CBS">
            <a:extLst>
              <a:ext uri="{FF2B5EF4-FFF2-40B4-BE49-F238E27FC236}">
                <a16:creationId xmlns:a16="http://schemas.microsoft.com/office/drawing/2014/main" id="{443D543E-1972-3721-9480-A9DAEE126B4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5658" y="5948845"/>
            <a:ext cx="373006" cy="373006"/>
          </a:xfrm>
          <a:prstGeom prst="rect">
            <a:avLst/>
          </a:prstGeom>
          <a:noFill/>
          <a:extLst>
            <a:ext uri="{909E8E84-426E-40DD-AFC4-6F175D3DCCD1}">
              <a14:hiddenFill xmlns:a14="http://schemas.microsoft.com/office/drawing/2010/main">
                <a:solidFill>
                  <a:srgbClr val="FFFFFF"/>
                </a:solidFill>
              </a14:hiddenFill>
            </a:ext>
          </a:extLst>
        </p:spPr>
      </p:pic>
      <p:sp>
        <p:nvSpPr>
          <p:cNvPr id="14" name="Footer Placeholder 13">
            <a:extLst>
              <a:ext uri="{FF2B5EF4-FFF2-40B4-BE49-F238E27FC236}">
                <a16:creationId xmlns:a16="http://schemas.microsoft.com/office/drawing/2014/main" id="{85AFADA2-DF88-54E2-C453-88221AEB24B0}"/>
              </a:ext>
            </a:extLst>
          </p:cNvPr>
          <p:cNvSpPr>
            <a:spLocks noGrp="1"/>
          </p:cNvSpPr>
          <p:nvPr>
            <p:ph type="ftr" idx="11"/>
          </p:nvPr>
        </p:nvSpPr>
        <p:spPr/>
        <p:txBody>
          <a:bodyPr/>
          <a:lstStyle/>
          <a:p>
            <a:r>
              <a:rPr lang="en-US"/>
              <a:t>Ahmad Hesam - ODISSEI Conference 2024</a:t>
            </a:r>
          </a:p>
        </p:txBody>
      </p:sp>
      <p:sp>
        <p:nvSpPr>
          <p:cNvPr id="15" name="Slide Number Placeholder 14">
            <a:extLst>
              <a:ext uri="{FF2B5EF4-FFF2-40B4-BE49-F238E27FC236}">
                <a16:creationId xmlns:a16="http://schemas.microsoft.com/office/drawing/2014/main" id="{18529985-C09E-53A7-0892-2D29B92DB65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23</a:t>
            </a:fld>
            <a:endParaRPr lang="en-GB"/>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3749AEBE-279A-D5D1-9BFC-3D61B08A4202}"/>
              </a:ext>
            </a:extLst>
          </p:cNvPr>
          <p:cNvSpPr>
            <a:spLocks noGrp="1"/>
          </p:cNvSpPr>
          <p:nvPr>
            <p:ph type="body" sz="quarter" idx="14"/>
          </p:nvPr>
        </p:nvSpPr>
        <p:spPr/>
        <p:txBody>
          <a:bodyPr/>
          <a:lstStyle/>
          <a:p>
            <a:r>
              <a:rPr lang="en-GB" dirty="0"/>
              <a:t> </a:t>
            </a:r>
          </a:p>
        </p:txBody>
      </p:sp>
      <p:sp>
        <p:nvSpPr>
          <p:cNvPr id="10" name="Tijdelijke aanduiding voor tekst 9">
            <a:extLst>
              <a:ext uri="{FF2B5EF4-FFF2-40B4-BE49-F238E27FC236}">
                <a16:creationId xmlns:a16="http://schemas.microsoft.com/office/drawing/2014/main" id="{5D951F07-9E77-8ACE-13D1-FDD49A4A4425}"/>
              </a:ext>
            </a:extLst>
          </p:cNvPr>
          <p:cNvSpPr>
            <a:spLocks noGrp="1"/>
          </p:cNvSpPr>
          <p:nvPr>
            <p:ph type="body" sz="quarter" idx="18"/>
          </p:nvPr>
        </p:nvSpPr>
        <p:spPr>
          <a:xfrm>
            <a:off x="708207" y="381221"/>
            <a:ext cx="36000" cy="396000"/>
          </a:xfrm>
        </p:spPr>
        <p:txBody>
          <a:bodyPr/>
          <a:lstStyle/>
          <a:p>
            <a:r>
              <a:rPr lang="en-GB" dirty="0"/>
              <a:t> </a:t>
            </a:r>
          </a:p>
        </p:txBody>
      </p:sp>
      <p:sp>
        <p:nvSpPr>
          <p:cNvPr id="6" name="Titel 5">
            <a:extLst>
              <a:ext uri="{FF2B5EF4-FFF2-40B4-BE49-F238E27FC236}">
                <a16:creationId xmlns:a16="http://schemas.microsoft.com/office/drawing/2014/main" id="{D833F40C-1D05-5B59-A7B3-C3FF50D0E8AF}"/>
              </a:ext>
            </a:extLst>
          </p:cNvPr>
          <p:cNvSpPr>
            <a:spLocks noGrp="1"/>
          </p:cNvSpPr>
          <p:nvPr>
            <p:ph type="title"/>
          </p:nvPr>
        </p:nvSpPr>
        <p:spPr>
          <a:xfrm>
            <a:off x="865163" y="395739"/>
            <a:ext cx="10606838" cy="621314"/>
          </a:xfrm>
        </p:spPr>
        <p:txBody>
          <a:bodyPr/>
          <a:lstStyle/>
          <a:p>
            <a:r>
              <a:rPr lang="en-GB" dirty="0"/>
              <a:t>Data Access Broker – the ‘glue’ service</a:t>
            </a:r>
          </a:p>
        </p:txBody>
      </p:sp>
      <p:pic>
        <p:nvPicPr>
          <p:cNvPr id="2" name="Picture 1">
            <a:extLst>
              <a:ext uri="{FF2B5EF4-FFF2-40B4-BE49-F238E27FC236}">
                <a16:creationId xmlns:a16="http://schemas.microsoft.com/office/drawing/2014/main" id="{CF7A1DEE-64A4-CFF2-CC88-90908D2F8EFB}"/>
              </a:ext>
            </a:extLst>
          </p:cNvPr>
          <p:cNvPicPr>
            <a:picLocks noChangeAspect="1"/>
          </p:cNvPicPr>
          <p:nvPr/>
        </p:nvPicPr>
        <p:blipFill>
          <a:blip r:embed="rId3"/>
          <a:stretch>
            <a:fillRect/>
          </a:stretch>
        </p:blipFill>
        <p:spPr>
          <a:xfrm>
            <a:off x="-7" y="1368668"/>
            <a:ext cx="12192007" cy="5489332"/>
          </a:xfrm>
          <a:prstGeom prst="rect">
            <a:avLst/>
          </a:prstGeom>
        </p:spPr>
      </p:pic>
      <p:sp>
        <p:nvSpPr>
          <p:cNvPr id="3" name="TextBox 2">
            <a:extLst>
              <a:ext uri="{FF2B5EF4-FFF2-40B4-BE49-F238E27FC236}">
                <a16:creationId xmlns:a16="http://schemas.microsoft.com/office/drawing/2014/main" id="{35674858-D090-8EB2-7A68-5F943FA3107F}"/>
              </a:ext>
            </a:extLst>
          </p:cNvPr>
          <p:cNvSpPr txBox="1"/>
          <p:nvPr/>
        </p:nvSpPr>
        <p:spPr>
          <a:xfrm>
            <a:off x="-3247292" y="5580185"/>
            <a:ext cx="0" cy="0"/>
          </a:xfrm>
          <a:prstGeom prst="rect">
            <a:avLst/>
          </a:prstGeom>
          <a:noFill/>
        </p:spPr>
        <p:txBody>
          <a:bodyPr wrap="none" lIns="0" tIns="0" rIns="0" bIns="0" rtlCol="0">
            <a:noAutofit/>
          </a:bodyPr>
          <a:lstStyle/>
          <a:p>
            <a:pPr algn="l">
              <a:lnSpc>
                <a:spcPct val="90000"/>
              </a:lnSpc>
              <a:spcBef>
                <a:spcPts val="600"/>
              </a:spcBef>
              <a:spcAft>
                <a:spcPts val="600"/>
              </a:spcAft>
            </a:pPr>
            <a:endParaRPr lang="en-US" sz="1600" dirty="0" err="1"/>
          </a:p>
        </p:txBody>
      </p:sp>
    </p:spTree>
    <p:extLst>
      <p:ext uri="{BB962C8B-B14F-4D97-AF65-F5344CB8AC3E}">
        <p14:creationId xmlns:p14="http://schemas.microsoft.com/office/powerpoint/2010/main" val="300213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E48962-6ECB-739D-27A2-D254E9587974}"/>
            </a:ext>
          </a:extLst>
        </p:cNvPr>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27E4A842-2EB1-8DAA-E4D3-F21A1ABB9CD4}"/>
              </a:ext>
            </a:extLst>
          </p:cNvPr>
          <p:cNvSpPr>
            <a:spLocks noGrp="1"/>
          </p:cNvSpPr>
          <p:nvPr>
            <p:ph type="body" sz="quarter" idx="14"/>
          </p:nvPr>
        </p:nvSpPr>
        <p:spPr/>
        <p:txBody>
          <a:bodyPr/>
          <a:lstStyle/>
          <a:p>
            <a:r>
              <a:rPr lang="en-GB" dirty="0"/>
              <a:t> </a:t>
            </a:r>
          </a:p>
        </p:txBody>
      </p:sp>
      <p:sp>
        <p:nvSpPr>
          <p:cNvPr id="10" name="Tijdelijke aanduiding voor tekst 9">
            <a:extLst>
              <a:ext uri="{FF2B5EF4-FFF2-40B4-BE49-F238E27FC236}">
                <a16:creationId xmlns:a16="http://schemas.microsoft.com/office/drawing/2014/main" id="{5CE957EB-A85D-D603-C334-B717ED08BDDB}"/>
              </a:ext>
            </a:extLst>
          </p:cNvPr>
          <p:cNvSpPr>
            <a:spLocks noGrp="1"/>
          </p:cNvSpPr>
          <p:nvPr>
            <p:ph type="body" sz="quarter" idx="18"/>
          </p:nvPr>
        </p:nvSpPr>
        <p:spPr>
          <a:xfrm>
            <a:off x="708207" y="381221"/>
            <a:ext cx="36000" cy="396000"/>
          </a:xfrm>
        </p:spPr>
        <p:txBody>
          <a:bodyPr/>
          <a:lstStyle/>
          <a:p>
            <a:r>
              <a:rPr lang="en-GB" dirty="0"/>
              <a:t> </a:t>
            </a:r>
          </a:p>
        </p:txBody>
      </p:sp>
      <p:sp>
        <p:nvSpPr>
          <p:cNvPr id="6" name="Titel 5">
            <a:extLst>
              <a:ext uri="{FF2B5EF4-FFF2-40B4-BE49-F238E27FC236}">
                <a16:creationId xmlns:a16="http://schemas.microsoft.com/office/drawing/2014/main" id="{0881592F-A488-83F9-94F4-47C93D76BDF9}"/>
              </a:ext>
            </a:extLst>
          </p:cNvPr>
          <p:cNvSpPr>
            <a:spLocks noGrp="1"/>
          </p:cNvSpPr>
          <p:nvPr>
            <p:ph type="title"/>
          </p:nvPr>
        </p:nvSpPr>
        <p:spPr>
          <a:xfrm>
            <a:off x="865163" y="395739"/>
            <a:ext cx="10606838" cy="621314"/>
          </a:xfrm>
        </p:spPr>
        <p:txBody>
          <a:bodyPr/>
          <a:lstStyle/>
          <a:p>
            <a:r>
              <a:rPr lang="en-GB" dirty="0"/>
              <a:t>Data Access Broker – the ‘glue’ service</a:t>
            </a:r>
          </a:p>
        </p:txBody>
      </p:sp>
      <p:sp>
        <p:nvSpPr>
          <p:cNvPr id="3" name="TextBox 2">
            <a:extLst>
              <a:ext uri="{FF2B5EF4-FFF2-40B4-BE49-F238E27FC236}">
                <a16:creationId xmlns:a16="http://schemas.microsoft.com/office/drawing/2014/main" id="{759AB978-99DC-69B7-2E7D-5BCC2F90C57E}"/>
              </a:ext>
            </a:extLst>
          </p:cNvPr>
          <p:cNvSpPr txBox="1"/>
          <p:nvPr/>
        </p:nvSpPr>
        <p:spPr>
          <a:xfrm>
            <a:off x="-3247292" y="5580185"/>
            <a:ext cx="0" cy="0"/>
          </a:xfrm>
          <a:prstGeom prst="rect">
            <a:avLst/>
          </a:prstGeom>
          <a:noFill/>
        </p:spPr>
        <p:txBody>
          <a:bodyPr wrap="none" lIns="0" tIns="0" rIns="0" bIns="0" rtlCol="0">
            <a:noAutofit/>
          </a:bodyPr>
          <a:lstStyle/>
          <a:p>
            <a:pPr algn="l">
              <a:lnSpc>
                <a:spcPct val="90000"/>
              </a:lnSpc>
              <a:spcBef>
                <a:spcPts val="600"/>
              </a:spcBef>
              <a:spcAft>
                <a:spcPts val="600"/>
              </a:spcAft>
            </a:pPr>
            <a:endParaRPr lang="en-US" sz="1600" dirty="0" err="1"/>
          </a:p>
        </p:txBody>
      </p:sp>
      <p:pic>
        <p:nvPicPr>
          <p:cNvPr id="4" name="Picture 3">
            <a:extLst>
              <a:ext uri="{FF2B5EF4-FFF2-40B4-BE49-F238E27FC236}">
                <a16:creationId xmlns:a16="http://schemas.microsoft.com/office/drawing/2014/main" id="{87FCA5AC-A229-F569-B875-8C0DD107B5C6}"/>
              </a:ext>
            </a:extLst>
          </p:cNvPr>
          <p:cNvPicPr>
            <a:picLocks noChangeAspect="1"/>
          </p:cNvPicPr>
          <p:nvPr/>
        </p:nvPicPr>
        <p:blipFill>
          <a:blip r:embed="rId3"/>
          <a:srcRect t="19382"/>
          <a:stretch/>
        </p:blipFill>
        <p:spPr>
          <a:xfrm>
            <a:off x="1975337" y="1017053"/>
            <a:ext cx="8654561" cy="5532322"/>
          </a:xfrm>
          <a:prstGeom prst="rect">
            <a:avLst/>
          </a:prstGeom>
        </p:spPr>
      </p:pic>
      <p:cxnSp>
        <p:nvCxnSpPr>
          <p:cNvPr id="8" name="Straight Arrow Connector 7">
            <a:extLst>
              <a:ext uri="{FF2B5EF4-FFF2-40B4-BE49-F238E27FC236}">
                <a16:creationId xmlns:a16="http://schemas.microsoft.com/office/drawing/2014/main" id="{08DA0E6A-F4FB-3DF3-9CCF-B85E817542AE}"/>
              </a:ext>
            </a:extLst>
          </p:cNvPr>
          <p:cNvCxnSpPr>
            <a:cxnSpLocks/>
          </p:cNvCxnSpPr>
          <p:nvPr/>
        </p:nvCxnSpPr>
        <p:spPr>
          <a:xfrm flipV="1">
            <a:off x="6816434" y="5298065"/>
            <a:ext cx="1267691" cy="155863"/>
          </a:xfrm>
          <a:prstGeom prst="straightConnector1">
            <a:avLst/>
          </a:prstGeom>
          <a:ln w="28575" cap="rnd">
            <a:solidFill>
              <a:schemeClr val="accent1"/>
            </a:solidFill>
            <a:round/>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3AED482-DAE3-A878-28C2-D98E94C12552}"/>
              </a:ext>
            </a:extLst>
          </p:cNvPr>
          <p:cNvSpPr txBox="1"/>
          <p:nvPr/>
        </p:nvSpPr>
        <p:spPr>
          <a:xfrm>
            <a:off x="8407062" y="4660779"/>
            <a:ext cx="2545773" cy="1277170"/>
          </a:xfrm>
          <a:prstGeom prst="rect">
            <a:avLst/>
          </a:prstGeom>
          <a:noFill/>
        </p:spPr>
        <p:txBody>
          <a:bodyPr wrap="square" lIns="0" tIns="0" rIns="0" bIns="0" rtlCol="0">
            <a:noAutofit/>
          </a:bodyPr>
          <a:lstStyle/>
          <a:p>
            <a:pPr algn="l">
              <a:lnSpc>
                <a:spcPct val="90000"/>
              </a:lnSpc>
              <a:spcBef>
                <a:spcPts val="600"/>
              </a:spcBef>
              <a:spcAft>
                <a:spcPts val="600"/>
              </a:spcAft>
            </a:pPr>
            <a:r>
              <a:rPr lang="en-US" sz="1600" dirty="0"/>
              <a:t>ODRL encoded access conditions</a:t>
            </a:r>
          </a:p>
          <a:p>
            <a:pPr marL="285750" indent="-285750" algn="l">
              <a:lnSpc>
                <a:spcPct val="90000"/>
              </a:lnSpc>
              <a:spcBef>
                <a:spcPts val="600"/>
              </a:spcBef>
              <a:spcAft>
                <a:spcPts val="600"/>
              </a:spcAft>
              <a:buFont typeface="Arial" panose="020B0604020202020204" pitchFamily="34" charset="0"/>
              <a:buChar char="•"/>
            </a:pPr>
            <a:r>
              <a:rPr lang="en-US" sz="1600" dirty="0"/>
              <a:t>Machine actionable</a:t>
            </a:r>
          </a:p>
          <a:p>
            <a:pPr marL="285750" indent="-285750" algn="l">
              <a:lnSpc>
                <a:spcPct val="90000"/>
              </a:lnSpc>
              <a:spcBef>
                <a:spcPts val="600"/>
              </a:spcBef>
              <a:spcAft>
                <a:spcPts val="600"/>
              </a:spcAft>
              <a:buFont typeface="Arial" panose="020B0604020202020204" pitchFamily="34" charset="0"/>
              <a:buChar char="•"/>
            </a:pPr>
            <a:r>
              <a:rPr lang="en-US" sz="1600" dirty="0"/>
              <a:t>Cross-domain applicable</a:t>
            </a:r>
          </a:p>
        </p:txBody>
      </p:sp>
    </p:spTree>
    <p:extLst>
      <p:ext uri="{BB962C8B-B14F-4D97-AF65-F5344CB8AC3E}">
        <p14:creationId xmlns:p14="http://schemas.microsoft.com/office/powerpoint/2010/main" val="3913356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2FEB13-DAAE-C6E6-1EA6-5A93AE8F03B3}"/>
            </a:ext>
          </a:extLst>
        </p:cNvPr>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AAE28BD7-DCA0-28F7-06CE-5913284CDE32}"/>
              </a:ext>
            </a:extLst>
          </p:cNvPr>
          <p:cNvSpPr>
            <a:spLocks noGrp="1"/>
          </p:cNvSpPr>
          <p:nvPr>
            <p:ph type="body" sz="quarter" idx="18"/>
          </p:nvPr>
        </p:nvSpPr>
        <p:spPr>
          <a:xfrm>
            <a:off x="708207" y="381221"/>
            <a:ext cx="36000" cy="396000"/>
          </a:xfrm>
        </p:spPr>
        <p:txBody>
          <a:bodyPr/>
          <a:lstStyle/>
          <a:p>
            <a:r>
              <a:rPr lang="en-GB" dirty="0"/>
              <a:t> </a:t>
            </a:r>
          </a:p>
        </p:txBody>
      </p:sp>
      <p:sp>
        <p:nvSpPr>
          <p:cNvPr id="6" name="Titel 5">
            <a:extLst>
              <a:ext uri="{FF2B5EF4-FFF2-40B4-BE49-F238E27FC236}">
                <a16:creationId xmlns:a16="http://schemas.microsoft.com/office/drawing/2014/main" id="{CFFD86FC-B921-B8FB-CD5D-0F17F5EBCB3D}"/>
              </a:ext>
            </a:extLst>
          </p:cNvPr>
          <p:cNvSpPr>
            <a:spLocks noGrp="1"/>
          </p:cNvSpPr>
          <p:nvPr>
            <p:ph type="title"/>
          </p:nvPr>
        </p:nvSpPr>
        <p:spPr>
          <a:xfrm>
            <a:off x="865163" y="395739"/>
            <a:ext cx="10606838" cy="621314"/>
          </a:xfrm>
        </p:spPr>
        <p:txBody>
          <a:bodyPr/>
          <a:lstStyle/>
          <a:p>
            <a:r>
              <a:rPr lang="en-GB" dirty="0"/>
              <a:t>ODRL (Open Digital Rights Language)</a:t>
            </a:r>
          </a:p>
        </p:txBody>
      </p:sp>
      <p:sp>
        <p:nvSpPr>
          <p:cNvPr id="3" name="TextBox 2">
            <a:extLst>
              <a:ext uri="{FF2B5EF4-FFF2-40B4-BE49-F238E27FC236}">
                <a16:creationId xmlns:a16="http://schemas.microsoft.com/office/drawing/2014/main" id="{6AF86F4E-E8F3-8424-2C17-9A4CA9C8D169}"/>
              </a:ext>
            </a:extLst>
          </p:cNvPr>
          <p:cNvSpPr txBox="1"/>
          <p:nvPr/>
        </p:nvSpPr>
        <p:spPr>
          <a:xfrm>
            <a:off x="-3247292" y="5580185"/>
            <a:ext cx="0" cy="0"/>
          </a:xfrm>
          <a:prstGeom prst="rect">
            <a:avLst/>
          </a:prstGeom>
          <a:noFill/>
        </p:spPr>
        <p:txBody>
          <a:bodyPr wrap="none" lIns="0" tIns="0" rIns="0" bIns="0" rtlCol="0">
            <a:noAutofit/>
          </a:bodyPr>
          <a:lstStyle/>
          <a:p>
            <a:pPr algn="l">
              <a:lnSpc>
                <a:spcPct val="90000"/>
              </a:lnSpc>
              <a:spcBef>
                <a:spcPts val="600"/>
              </a:spcBef>
              <a:spcAft>
                <a:spcPts val="600"/>
              </a:spcAft>
            </a:pPr>
            <a:endParaRPr lang="en-US" sz="1600" dirty="0" err="1"/>
          </a:p>
        </p:txBody>
      </p:sp>
      <p:sp>
        <p:nvSpPr>
          <p:cNvPr id="2" name="TextBox 1">
            <a:extLst>
              <a:ext uri="{FF2B5EF4-FFF2-40B4-BE49-F238E27FC236}">
                <a16:creationId xmlns:a16="http://schemas.microsoft.com/office/drawing/2014/main" id="{E8A8515D-2C70-6385-14C5-F3A56F064178}"/>
              </a:ext>
            </a:extLst>
          </p:cNvPr>
          <p:cNvSpPr txBox="1"/>
          <p:nvPr/>
        </p:nvSpPr>
        <p:spPr>
          <a:xfrm>
            <a:off x="744207" y="1383318"/>
            <a:ext cx="10606838" cy="4914818"/>
          </a:xfrm>
          <a:prstGeom prst="rect">
            <a:avLst/>
          </a:prstGeom>
          <a:noFill/>
        </p:spPr>
        <p:txBody>
          <a:bodyPr wrap="square" lIns="0" tIns="0" rIns="0" bIns="0" rtlCol="0">
            <a:noAutofit/>
          </a:bodyPr>
          <a:lstStyle/>
          <a:p>
            <a:pPr marL="285750" indent="-285750" algn="l">
              <a:lnSpc>
                <a:spcPct val="90000"/>
              </a:lnSpc>
              <a:spcBef>
                <a:spcPts val="600"/>
              </a:spcBef>
              <a:spcAft>
                <a:spcPts val="600"/>
              </a:spcAft>
              <a:buFont typeface="Arial" panose="020B0604020202020204" pitchFamily="34" charset="0"/>
              <a:buChar char="•"/>
            </a:pPr>
            <a:r>
              <a:rPr lang="en-US" sz="2800" dirty="0"/>
              <a:t>Express policies on data in a machine-actionable way</a:t>
            </a:r>
          </a:p>
          <a:p>
            <a:pPr marL="285750" indent="-285750" algn="l">
              <a:lnSpc>
                <a:spcPct val="90000"/>
              </a:lnSpc>
              <a:spcBef>
                <a:spcPts val="600"/>
              </a:spcBef>
              <a:spcAft>
                <a:spcPts val="600"/>
              </a:spcAft>
              <a:buFont typeface="Arial" panose="020B0604020202020204" pitchFamily="34" charset="0"/>
              <a:buChar char="•"/>
            </a:pPr>
            <a:r>
              <a:rPr lang="en-US" sz="2800" dirty="0"/>
              <a:t>Recent workshop with various Dutch data providers 25</a:t>
            </a:r>
            <a:r>
              <a:rPr lang="en-US" sz="2800" baseline="30000" dirty="0"/>
              <a:t>th</a:t>
            </a:r>
            <a:r>
              <a:rPr lang="en-US" sz="2800" dirty="0"/>
              <a:t> Nov</a:t>
            </a:r>
          </a:p>
          <a:p>
            <a:pPr marL="285750" indent="-285750" algn="l">
              <a:lnSpc>
                <a:spcPct val="90000"/>
              </a:lnSpc>
              <a:spcBef>
                <a:spcPts val="600"/>
              </a:spcBef>
              <a:spcAft>
                <a:spcPts val="600"/>
              </a:spcAft>
              <a:buFont typeface="Arial" panose="020B0604020202020204" pitchFamily="34" charset="0"/>
              <a:buChar char="•"/>
            </a:pPr>
            <a:r>
              <a:rPr lang="en-US" sz="2800" dirty="0"/>
              <a:t>Keynote: Darren Bell (UK Data Services)</a:t>
            </a:r>
          </a:p>
          <a:p>
            <a:pPr marL="285750" indent="-285750" algn="l">
              <a:lnSpc>
                <a:spcPct val="90000"/>
              </a:lnSpc>
              <a:spcBef>
                <a:spcPts val="600"/>
              </a:spcBef>
              <a:spcAft>
                <a:spcPts val="600"/>
              </a:spcAft>
              <a:buFont typeface="Arial" panose="020B0604020202020204" pitchFamily="34" charset="0"/>
              <a:buChar char="•"/>
            </a:pPr>
            <a:r>
              <a:rPr lang="en-US" sz="2800" dirty="0"/>
              <a:t>Key takeaways:</a:t>
            </a:r>
          </a:p>
          <a:p>
            <a:pPr marL="742950" lvl="1" indent="-285750">
              <a:lnSpc>
                <a:spcPct val="90000"/>
              </a:lnSpc>
              <a:spcBef>
                <a:spcPts val="600"/>
              </a:spcBef>
              <a:spcAft>
                <a:spcPts val="600"/>
              </a:spcAft>
              <a:buFont typeface="Arial" panose="020B0604020202020204" pitchFamily="34" charset="0"/>
              <a:buChar char="•"/>
            </a:pPr>
            <a:r>
              <a:rPr lang="en-US" sz="2800" dirty="0"/>
              <a:t>Data providers want transparency, consistency and automation</a:t>
            </a:r>
          </a:p>
          <a:p>
            <a:pPr marL="742950" lvl="1" indent="-285750">
              <a:lnSpc>
                <a:spcPct val="90000"/>
              </a:lnSpc>
              <a:spcBef>
                <a:spcPts val="600"/>
              </a:spcBef>
              <a:spcAft>
                <a:spcPts val="600"/>
              </a:spcAft>
              <a:buFont typeface="Arial" panose="020B0604020202020204" pitchFamily="34" charset="0"/>
              <a:buChar char="•"/>
            </a:pPr>
            <a:r>
              <a:rPr lang="en-US" sz="2800" dirty="0"/>
              <a:t>Willingness to find a balance between restrictedness and easy-of-use of data</a:t>
            </a:r>
          </a:p>
          <a:p>
            <a:pPr marL="742950" lvl="1" indent="-285750">
              <a:lnSpc>
                <a:spcPct val="90000"/>
              </a:lnSpc>
              <a:spcBef>
                <a:spcPts val="600"/>
              </a:spcBef>
              <a:spcAft>
                <a:spcPts val="600"/>
              </a:spcAft>
              <a:buFont typeface="Arial" panose="020B0604020202020204" pitchFamily="34" charset="0"/>
              <a:buChar char="•"/>
            </a:pPr>
            <a:r>
              <a:rPr lang="en-US" sz="2800" dirty="0"/>
              <a:t>Eagerness to converge to a standard way of expressing conditions</a:t>
            </a:r>
          </a:p>
          <a:p>
            <a:pPr marL="742950" lvl="1" indent="-285750">
              <a:lnSpc>
                <a:spcPct val="90000"/>
              </a:lnSpc>
              <a:spcBef>
                <a:spcPts val="600"/>
              </a:spcBef>
              <a:spcAft>
                <a:spcPts val="600"/>
              </a:spcAft>
              <a:buFont typeface="Arial" panose="020B0604020202020204" pitchFamily="34" charset="0"/>
              <a:buChar char="•"/>
            </a:pPr>
            <a:r>
              <a:rPr lang="en-US" sz="2800" dirty="0"/>
              <a:t>Next steps: define a set of basic ODRL profiles to capture common policies</a:t>
            </a:r>
          </a:p>
        </p:txBody>
      </p:sp>
    </p:spTree>
    <p:extLst>
      <p:ext uri="{BB962C8B-B14F-4D97-AF65-F5344CB8AC3E}">
        <p14:creationId xmlns:p14="http://schemas.microsoft.com/office/powerpoint/2010/main" val="344898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762FC-198B-8E62-3BAD-63D8563C4C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EE9154-F0CE-C0DD-2EC5-5C8DDFD3BF0E}"/>
              </a:ext>
            </a:extLst>
          </p:cNvPr>
          <p:cNvSpPr>
            <a:spLocks noGrp="1"/>
          </p:cNvSpPr>
          <p:nvPr>
            <p:ph type="title"/>
          </p:nvPr>
        </p:nvSpPr>
        <p:spPr/>
        <p:txBody>
          <a:bodyPr/>
          <a:lstStyle/>
          <a:p>
            <a:r>
              <a:rPr lang="en-US" b="1" dirty="0">
                <a:solidFill>
                  <a:srgbClr val="002060"/>
                </a:solidFill>
              </a:rPr>
              <a:t>CERN</a:t>
            </a:r>
            <a:endParaRPr lang="en-NL" b="1" dirty="0">
              <a:solidFill>
                <a:srgbClr val="002060"/>
              </a:solidFill>
            </a:endParaRPr>
          </a:p>
        </p:txBody>
      </p:sp>
      <p:sp>
        <p:nvSpPr>
          <p:cNvPr id="3" name="Content Placeholder 2">
            <a:extLst>
              <a:ext uri="{FF2B5EF4-FFF2-40B4-BE49-F238E27FC236}">
                <a16:creationId xmlns:a16="http://schemas.microsoft.com/office/drawing/2014/main" id="{DF5741E9-E020-8776-340D-8519F2818074}"/>
              </a:ext>
            </a:extLst>
          </p:cNvPr>
          <p:cNvSpPr>
            <a:spLocks noGrp="1"/>
          </p:cNvSpPr>
          <p:nvPr>
            <p:ph idx="1"/>
          </p:nvPr>
        </p:nvSpPr>
        <p:spPr>
          <a:xfrm>
            <a:off x="838200" y="1825625"/>
            <a:ext cx="10515600" cy="711071"/>
          </a:xfrm>
        </p:spPr>
        <p:txBody>
          <a:bodyPr/>
          <a:lstStyle/>
          <a:p>
            <a:r>
              <a:rPr lang="en-NL" dirty="0">
                <a:solidFill>
                  <a:srgbClr val="002060"/>
                </a:solidFill>
              </a:rPr>
              <a:t>CERN: world’s largest physics experiment – Large Hadron Collider</a:t>
            </a:r>
          </a:p>
          <a:p>
            <a:endParaRPr lang="en-NL" dirty="0">
              <a:solidFill>
                <a:srgbClr val="002060"/>
              </a:solidFill>
            </a:endParaRPr>
          </a:p>
        </p:txBody>
      </p:sp>
      <p:pic>
        <p:nvPicPr>
          <p:cNvPr id="1026" name="Picture 2" descr="Simulation of a detection of Hidden Valley Z' decay into jets in the CMS  experiment - CERN Document Server">
            <a:extLst>
              <a:ext uri="{FF2B5EF4-FFF2-40B4-BE49-F238E27FC236}">
                <a16:creationId xmlns:a16="http://schemas.microsoft.com/office/drawing/2014/main" id="{59A1C426-6821-38BD-A5AF-B0AFCCB449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1450" y="2662174"/>
            <a:ext cx="3742861" cy="257020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he Large Hadron Collider | CERN">
            <a:extLst>
              <a:ext uri="{FF2B5EF4-FFF2-40B4-BE49-F238E27FC236}">
                <a16:creationId xmlns:a16="http://schemas.microsoft.com/office/drawing/2014/main" id="{EC41C30B-1E99-795F-2639-D3FF0E5A87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6145" y="4346680"/>
            <a:ext cx="3688491" cy="2458994"/>
          </a:xfrm>
          <a:prstGeom prst="rect">
            <a:avLst/>
          </a:prstGeom>
          <a:noFill/>
          <a:extLst>
            <a:ext uri="{909E8E84-426E-40DD-AFC4-6F175D3DCCD1}">
              <a14:hiddenFill xmlns:a14="http://schemas.microsoft.com/office/drawing/2010/main">
                <a:solidFill>
                  <a:srgbClr val="FFFFFF"/>
                </a:solidFill>
              </a14:hiddenFill>
            </a:ext>
          </a:extLst>
        </p:spPr>
      </p:pic>
      <p:sp>
        <p:nvSpPr>
          <p:cNvPr id="4" name="Bent-Up Arrow 3">
            <a:extLst>
              <a:ext uri="{FF2B5EF4-FFF2-40B4-BE49-F238E27FC236}">
                <a16:creationId xmlns:a16="http://schemas.microsoft.com/office/drawing/2014/main" id="{73EB71FE-76BE-A562-2869-7FC47DA46308}"/>
              </a:ext>
            </a:extLst>
          </p:cNvPr>
          <p:cNvSpPr/>
          <p:nvPr/>
        </p:nvSpPr>
        <p:spPr>
          <a:xfrm rot="5400000">
            <a:off x="8204812" y="5237776"/>
            <a:ext cx="755629" cy="1122745"/>
          </a:xfrm>
          <a:prstGeom prst="ben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C69F89C-6EAE-D9E1-5A1D-58BCE1AEE629}"/>
              </a:ext>
            </a:extLst>
          </p:cNvPr>
          <p:cNvSpPr txBox="1"/>
          <p:nvPr/>
        </p:nvSpPr>
        <p:spPr>
          <a:xfrm>
            <a:off x="9182580" y="5665568"/>
            <a:ext cx="2912963" cy="923330"/>
          </a:xfrm>
          <a:prstGeom prst="rect">
            <a:avLst/>
          </a:prstGeom>
          <a:noFill/>
        </p:spPr>
        <p:txBody>
          <a:bodyPr wrap="square" rtlCol="0">
            <a:spAutoFit/>
          </a:bodyPr>
          <a:lstStyle/>
          <a:p>
            <a:r>
              <a:rPr lang="en-US" dirty="0"/>
              <a:t>Apply computing techniques</a:t>
            </a:r>
          </a:p>
          <a:p>
            <a:r>
              <a:rPr lang="en-US" dirty="0"/>
              <a:t>to other domains</a:t>
            </a:r>
            <a:br>
              <a:rPr lang="en-US" dirty="0"/>
            </a:br>
            <a:r>
              <a:rPr lang="en-US" dirty="0"/>
              <a:t>(agent-based modeling</a:t>
            </a:r>
          </a:p>
        </p:txBody>
      </p:sp>
      <p:pic>
        <p:nvPicPr>
          <p:cNvPr id="1028" name="Picture 4" descr="Could The Large Hadron Collider Make An Earth-Killing Black Hole?">
            <a:extLst>
              <a:ext uri="{FF2B5EF4-FFF2-40B4-BE49-F238E27FC236}">
                <a16:creationId xmlns:a16="http://schemas.microsoft.com/office/drawing/2014/main" id="{539D55B9-F6DC-C4CC-8DED-A2F0EE8BC1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588" y="2536696"/>
            <a:ext cx="5338119" cy="1862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9853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5DF3D-9133-BF72-F524-1A6976BFCD0F}"/>
              </a:ext>
            </a:extLst>
          </p:cNvPr>
          <p:cNvSpPr>
            <a:spLocks noGrp="1"/>
          </p:cNvSpPr>
          <p:nvPr>
            <p:ph type="title"/>
          </p:nvPr>
        </p:nvSpPr>
        <p:spPr/>
        <p:txBody>
          <a:bodyPr/>
          <a:lstStyle/>
          <a:p>
            <a:r>
              <a:rPr lang="en-NL" b="1" dirty="0">
                <a:solidFill>
                  <a:srgbClr val="002060"/>
                </a:solidFill>
              </a:rPr>
              <a:t>What is agent-based modeling?</a:t>
            </a:r>
          </a:p>
        </p:txBody>
      </p:sp>
      <p:pic>
        <p:nvPicPr>
          <p:cNvPr id="6" name="A flock of birds pattern in the sky">
            <a:hlinkClick r:id="" action="ppaction://media"/>
            <a:extLst>
              <a:ext uri="{FF2B5EF4-FFF2-40B4-BE49-F238E27FC236}">
                <a16:creationId xmlns:a16="http://schemas.microsoft.com/office/drawing/2014/main" id="{A0F0D13B-7AB6-CC7F-55D5-B89851B0D17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02834" y="1476375"/>
            <a:ext cx="9186332" cy="5167312"/>
          </a:xfrm>
          <a:prstGeom prst="rect">
            <a:avLst/>
          </a:prstGeom>
        </p:spPr>
      </p:pic>
      <p:sp>
        <p:nvSpPr>
          <p:cNvPr id="7" name="Rounded Rectangle 6">
            <a:extLst>
              <a:ext uri="{FF2B5EF4-FFF2-40B4-BE49-F238E27FC236}">
                <a16:creationId xmlns:a16="http://schemas.microsoft.com/office/drawing/2014/main" id="{2DEC2C36-BA02-450D-C5A5-FA286989D7B3}"/>
              </a:ext>
            </a:extLst>
          </p:cNvPr>
          <p:cNvSpPr/>
          <p:nvPr/>
        </p:nvSpPr>
        <p:spPr>
          <a:xfrm>
            <a:off x="7775533" y="3653282"/>
            <a:ext cx="4242901" cy="2839593"/>
          </a:xfrm>
          <a:prstGeom prst="roundRect">
            <a:avLst/>
          </a:prstGeom>
          <a:solidFill>
            <a:srgbClr val="4472C4">
              <a:alpha val="6588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NL" sz="2800" b="1" dirty="0">
                <a:latin typeface="Garamond" panose="02020404030301010803" pitchFamily="18" charset="0"/>
              </a:rPr>
              <a:t>Craig Reynolds (1987)</a:t>
            </a:r>
          </a:p>
          <a:p>
            <a:pPr marL="285750" indent="-285750">
              <a:buFont typeface="Arial" panose="020B0604020202020204" pitchFamily="34" charset="0"/>
              <a:buChar char="•"/>
            </a:pPr>
            <a:r>
              <a:rPr lang="en-NL" sz="2800" b="1" dirty="0">
                <a:latin typeface="Garamond" panose="02020404030301010803" pitchFamily="18" charset="0"/>
              </a:rPr>
              <a:t>Collision avoidance</a:t>
            </a:r>
          </a:p>
          <a:p>
            <a:pPr marL="285750" indent="-285750">
              <a:buFont typeface="Arial" panose="020B0604020202020204" pitchFamily="34" charset="0"/>
              <a:buChar char="•"/>
            </a:pPr>
            <a:r>
              <a:rPr lang="en-NL" sz="2800" b="1" dirty="0">
                <a:latin typeface="Garamond" panose="02020404030301010803" pitchFamily="18" charset="0"/>
              </a:rPr>
              <a:t>Velocity matching</a:t>
            </a:r>
          </a:p>
          <a:p>
            <a:pPr marL="285750" indent="-285750">
              <a:buFont typeface="Arial" panose="020B0604020202020204" pitchFamily="34" charset="0"/>
              <a:buChar char="•"/>
            </a:pPr>
            <a:r>
              <a:rPr lang="en-NL" sz="2800" b="1" dirty="0">
                <a:latin typeface="Garamond" panose="02020404030301010803" pitchFamily="18" charset="0"/>
              </a:rPr>
              <a:t>F</a:t>
            </a:r>
            <a:r>
              <a:rPr lang="en-GB" sz="2800" b="1" dirty="0">
                <a:latin typeface="Garamond" panose="02020404030301010803" pitchFamily="18" charset="0"/>
              </a:rPr>
              <a:t>l</a:t>
            </a:r>
            <a:r>
              <a:rPr lang="en-NL" sz="2800" b="1" dirty="0">
                <a:latin typeface="Garamond" panose="02020404030301010803" pitchFamily="18" charset="0"/>
              </a:rPr>
              <a:t>ock centering</a:t>
            </a:r>
          </a:p>
        </p:txBody>
      </p:sp>
      <p:sp>
        <p:nvSpPr>
          <p:cNvPr id="3" name="Footer Placeholder 2">
            <a:extLst>
              <a:ext uri="{FF2B5EF4-FFF2-40B4-BE49-F238E27FC236}">
                <a16:creationId xmlns:a16="http://schemas.microsoft.com/office/drawing/2014/main" id="{727B7F3A-5D7F-12B1-3B7E-B25091628E78}"/>
              </a:ext>
            </a:extLst>
          </p:cNvPr>
          <p:cNvSpPr>
            <a:spLocks noGrp="1"/>
          </p:cNvSpPr>
          <p:nvPr>
            <p:ph type="ftr" sz="quarter" idx="11"/>
          </p:nvPr>
        </p:nvSpPr>
        <p:spPr/>
        <p:txBody>
          <a:bodyPr/>
          <a:lstStyle/>
          <a:p>
            <a:r>
              <a:rPr lang="en-US"/>
              <a:t>Ahmad Hesam - ODISSEI Conference 2024</a:t>
            </a:r>
          </a:p>
        </p:txBody>
      </p:sp>
      <p:sp>
        <p:nvSpPr>
          <p:cNvPr id="4" name="Slide Number Placeholder 3">
            <a:extLst>
              <a:ext uri="{FF2B5EF4-FFF2-40B4-BE49-F238E27FC236}">
                <a16:creationId xmlns:a16="http://schemas.microsoft.com/office/drawing/2014/main" id="{8A990F19-5E33-E724-5006-DA8338B925BD}"/>
              </a:ext>
            </a:extLst>
          </p:cNvPr>
          <p:cNvSpPr>
            <a:spLocks noGrp="1"/>
          </p:cNvSpPr>
          <p:nvPr>
            <p:ph type="sldNum" sz="quarter" idx="12"/>
          </p:nvPr>
        </p:nvSpPr>
        <p:spPr/>
        <p:txBody>
          <a:bodyPr/>
          <a:lstStyle/>
          <a:p>
            <a:fld id="{06297200-F767-B249-9D85-DC74516F78BF}" type="slidenum">
              <a:rPr lang="en-US" smtClean="0"/>
              <a:t>4</a:t>
            </a:fld>
            <a:endParaRPr lang="en-US"/>
          </a:p>
        </p:txBody>
      </p:sp>
    </p:spTree>
    <p:extLst>
      <p:ext uri="{BB962C8B-B14F-4D97-AF65-F5344CB8AC3E}">
        <p14:creationId xmlns:p14="http://schemas.microsoft.com/office/powerpoint/2010/main" val="545527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443"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6"/>
                </p:tgtEl>
              </p:cMediaNode>
            </p:video>
            <p:seq concurrent="1" nextAc="seek">
              <p:cTn id="12" restart="whenNotActive" fill="hold" evtFilter="cancelBubble" nodeType="interactiveSeq">
                <p:stCondLst>
                  <p:cond evt="onClick" delay="0">
                    <p:tgtEl>
                      <p:spTgt spid="6"/>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6"/>
                                        </p:tgtEl>
                                      </p:cBhvr>
                                    </p:cmd>
                                  </p:childTnLst>
                                </p:cTn>
                              </p:par>
                            </p:childTnLst>
                          </p:cTn>
                        </p:par>
                      </p:childTnLst>
                    </p:cTn>
                  </p:par>
                </p:childTnLst>
              </p:cTn>
              <p:nextCondLst>
                <p:cond evt="onClick" delay="0">
                  <p:tgtEl>
                    <p:spTgt spid="6"/>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1564A-345E-2025-AC8F-8806ADE25ABE}"/>
              </a:ext>
            </a:extLst>
          </p:cNvPr>
          <p:cNvSpPr>
            <a:spLocks noGrp="1"/>
          </p:cNvSpPr>
          <p:nvPr>
            <p:ph type="title"/>
          </p:nvPr>
        </p:nvSpPr>
        <p:spPr/>
        <p:txBody>
          <a:bodyPr/>
          <a:lstStyle/>
          <a:p>
            <a:r>
              <a:rPr lang="en-NL" b="1" dirty="0">
                <a:solidFill>
                  <a:srgbClr val="002060"/>
                </a:solidFill>
              </a:rPr>
              <a:t>BioDynaMo: neuroscience </a:t>
            </a:r>
            <a:r>
              <a:rPr lang="en-NL" b="1">
                <a:solidFill>
                  <a:srgbClr val="002060"/>
                </a:solidFill>
              </a:rPr>
              <a:t>use case</a:t>
            </a:r>
            <a:br>
              <a:rPr lang="en-US" b="1" dirty="0">
                <a:solidFill>
                  <a:srgbClr val="002060"/>
                </a:solidFill>
              </a:rPr>
            </a:br>
            <a:r>
              <a:rPr lang="en-US" b="1" dirty="0">
                <a:solidFill>
                  <a:srgbClr val="002060"/>
                </a:solidFill>
              </a:rPr>
              <a:t>1B agents</a:t>
            </a:r>
            <a:endParaRPr lang="en-NL" b="1" dirty="0">
              <a:solidFill>
                <a:srgbClr val="002060"/>
              </a:solidFill>
            </a:endParaRPr>
          </a:p>
        </p:txBody>
      </p:sp>
      <p:pic>
        <p:nvPicPr>
          <p:cNvPr id="1026" name="Picture 2" descr="BioDynaMo (@BioDynaMo_org) / Twitter">
            <a:extLst>
              <a:ext uri="{FF2B5EF4-FFF2-40B4-BE49-F238E27FC236}">
                <a16:creationId xmlns:a16="http://schemas.microsoft.com/office/drawing/2014/main" id="{618C385C-FD69-6F8D-EEFE-6093B15B60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56800" y="194007"/>
            <a:ext cx="1296360" cy="1296360"/>
          </a:xfrm>
          <a:prstGeom prst="rect">
            <a:avLst/>
          </a:prstGeom>
          <a:noFill/>
          <a:extLst>
            <a:ext uri="{909E8E84-426E-40DD-AFC4-6F175D3DCCD1}">
              <a14:hiddenFill xmlns:a14="http://schemas.microsoft.com/office/drawing/2010/main">
                <a:solidFill>
                  <a:srgbClr val="FFFFFF"/>
                </a:solidFill>
              </a14:hiddenFill>
            </a:ext>
          </a:extLst>
        </p:spPr>
      </p:pic>
      <p:pic>
        <p:nvPicPr>
          <p:cNvPr id="4" name="neuroscience (online-video-cutter.com)">
            <a:hlinkClick r:id="" action="ppaction://media"/>
            <a:extLst>
              <a:ext uri="{FF2B5EF4-FFF2-40B4-BE49-F238E27FC236}">
                <a16:creationId xmlns:a16="http://schemas.microsoft.com/office/drawing/2014/main" id="{ADD32D8E-CD86-FCEE-4F76-F70AFFF97FD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16074" y="1861806"/>
            <a:ext cx="9959852" cy="4326311"/>
          </a:xfrm>
          <a:prstGeom prst="rect">
            <a:avLst/>
          </a:prstGeom>
        </p:spPr>
      </p:pic>
    </p:spTree>
    <p:extLst>
      <p:ext uri="{BB962C8B-B14F-4D97-AF65-F5344CB8AC3E}">
        <p14:creationId xmlns:p14="http://schemas.microsoft.com/office/powerpoint/2010/main" val="991332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1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1564A-345E-2025-AC8F-8806ADE25ABE}"/>
              </a:ext>
            </a:extLst>
          </p:cNvPr>
          <p:cNvSpPr>
            <a:spLocks noGrp="1"/>
          </p:cNvSpPr>
          <p:nvPr>
            <p:ph type="title"/>
          </p:nvPr>
        </p:nvSpPr>
        <p:spPr/>
        <p:txBody>
          <a:bodyPr/>
          <a:lstStyle/>
          <a:p>
            <a:r>
              <a:rPr lang="en-NL" dirty="0">
                <a:solidFill>
                  <a:srgbClr val="002060"/>
                </a:solidFill>
              </a:rPr>
              <a:t>BioDynaMo</a:t>
            </a:r>
          </a:p>
        </p:txBody>
      </p:sp>
      <p:sp>
        <p:nvSpPr>
          <p:cNvPr id="6" name="TextBox 5">
            <a:extLst>
              <a:ext uri="{FF2B5EF4-FFF2-40B4-BE49-F238E27FC236}">
                <a16:creationId xmlns:a16="http://schemas.microsoft.com/office/drawing/2014/main" id="{2CBCF6FE-5954-B87B-63A4-153732BFF298}"/>
              </a:ext>
            </a:extLst>
          </p:cNvPr>
          <p:cNvSpPr txBox="1"/>
          <p:nvPr/>
        </p:nvSpPr>
        <p:spPr>
          <a:xfrm>
            <a:off x="335280" y="1689174"/>
            <a:ext cx="11521440" cy="2190343"/>
          </a:xfrm>
          <a:prstGeom prst="rect">
            <a:avLst/>
          </a:prstGeom>
          <a:noFill/>
        </p:spPr>
        <p:txBody>
          <a:bodyPr wrap="square">
            <a:spAutoFit/>
          </a:bodyPr>
          <a:lstStyle/>
          <a:p>
            <a:pPr marL="228600" indent="0" algn="ctr">
              <a:lnSpc>
                <a:spcPct val="100000"/>
              </a:lnSpc>
              <a:spcBef>
                <a:spcPts val="1001"/>
              </a:spcBef>
              <a:buNone/>
              <a:tabLst>
                <a:tab pos="0" algn="l"/>
              </a:tabLst>
            </a:pPr>
            <a:r>
              <a:rPr lang="en-US" sz="3200" b="0" strike="noStrike" spc="-1" dirty="0">
                <a:solidFill>
                  <a:srgbClr val="002060"/>
                </a:solidFill>
                <a:latin typeface="Garamond"/>
                <a:ea typeface="Noto Sans CJK SC Regular"/>
              </a:rPr>
              <a:t>BioDynaMo is a </a:t>
            </a:r>
            <a:r>
              <a:rPr lang="en-US" sz="3200" b="1" strike="noStrike" spc="-1" dirty="0">
                <a:solidFill>
                  <a:srgbClr val="002060"/>
                </a:solidFill>
                <a:latin typeface="Garamond"/>
                <a:ea typeface="Noto Sans CJK SC Regular"/>
              </a:rPr>
              <a:t>modular and high-performance agent-based</a:t>
            </a:r>
            <a:r>
              <a:rPr lang="en-US" sz="3200" b="0" strike="noStrike" spc="-1" dirty="0">
                <a:solidFill>
                  <a:srgbClr val="002060"/>
                </a:solidFill>
                <a:latin typeface="Garamond"/>
                <a:ea typeface="Noto Sans CJK SC Regular"/>
              </a:rPr>
              <a:t> simulation platform written in C++</a:t>
            </a:r>
            <a:endParaRPr lang="en-US" b="0" strike="noStrike" spc="-1" dirty="0">
              <a:solidFill>
                <a:srgbClr val="002060"/>
              </a:solidFill>
              <a:latin typeface="Arial"/>
            </a:endParaRPr>
          </a:p>
          <a:p>
            <a:pPr indent="0" algn="ctr">
              <a:lnSpc>
                <a:spcPct val="100000"/>
              </a:lnSpc>
              <a:spcBef>
                <a:spcPts val="1001"/>
              </a:spcBef>
              <a:buNone/>
              <a:tabLst>
                <a:tab pos="0" algn="l"/>
              </a:tabLst>
            </a:pPr>
            <a:br>
              <a:rPr lang="en-US" sz="3200" spc="-1" dirty="0">
                <a:solidFill>
                  <a:srgbClr val="002060"/>
                </a:solidFill>
                <a:latin typeface="Garamond"/>
                <a:ea typeface="Noto Sans CJK SC Regular"/>
              </a:rPr>
            </a:br>
            <a:r>
              <a:rPr lang="en-US" sz="3200" b="0" u="sng" strike="noStrike" spc="-1" dirty="0">
                <a:solidFill>
                  <a:srgbClr val="002060"/>
                </a:solidFill>
                <a:uFillTx/>
                <a:latin typeface="Garamond"/>
                <a:ea typeface="Noto Sans CJK SC Regular"/>
                <a:hlinkClick r:id="rId2">
                  <a:extLst>
                    <a:ext uri="{A12FA001-AC4F-418D-AE19-62706E023703}">
                      <ahyp:hlinkClr xmlns:ahyp="http://schemas.microsoft.com/office/drawing/2018/hyperlinkcolor" val="tx"/>
                    </a:ext>
                  </a:extLst>
                </a:hlinkClick>
              </a:rPr>
              <a:t>https://biodynamo.org</a:t>
            </a:r>
            <a:r>
              <a:rPr lang="en-US" sz="3200" b="0" strike="noStrike" spc="-1" dirty="0">
                <a:solidFill>
                  <a:srgbClr val="002060"/>
                </a:solidFill>
                <a:latin typeface="Garamond"/>
                <a:ea typeface="Noto Sans CJK SC Regular"/>
              </a:rPr>
              <a:t> </a:t>
            </a:r>
            <a:endParaRPr lang="en-US" sz="3200" b="0" strike="noStrike" spc="-1" dirty="0">
              <a:solidFill>
                <a:srgbClr val="002060"/>
              </a:solidFill>
              <a:latin typeface="Garamond"/>
            </a:endParaRPr>
          </a:p>
        </p:txBody>
      </p:sp>
      <p:pic>
        <p:nvPicPr>
          <p:cNvPr id="7" name="Picture 6">
            <a:extLst>
              <a:ext uri="{FF2B5EF4-FFF2-40B4-BE49-F238E27FC236}">
                <a16:creationId xmlns:a16="http://schemas.microsoft.com/office/drawing/2014/main" id="{B1F65CB1-8FB0-FAA9-349C-89B89CF58F18}"/>
              </a:ext>
            </a:extLst>
          </p:cNvPr>
          <p:cNvPicPr/>
          <p:nvPr/>
        </p:nvPicPr>
        <p:blipFill>
          <a:blip r:embed="rId3"/>
          <a:srcRect t="14481" b="10448"/>
          <a:stretch/>
        </p:blipFill>
        <p:spPr>
          <a:xfrm>
            <a:off x="2780363" y="4575213"/>
            <a:ext cx="7527600" cy="765000"/>
          </a:xfrm>
          <a:prstGeom prst="rect">
            <a:avLst/>
          </a:prstGeom>
          <a:ln w="0">
            <a:noFill/>
          </a:ln>
        </p:spPr>
      </p:pic>
      <p:sp>
        <p:nvSpPr>
          <p:cNvPr id="8" name="Rectangle 7">
            <a:extLst>
              <a:ext uri="{FF2B5EF4-FFF2-40B4-BE49-F238E27FC236}">
                <a16:creationId xmlns:a16="http://schemas.microsoft.com/office/drawing/2014/main" id="{C22B3229-FFBA-8759-0E98-0AB8D3FD7430}"/>
              </a:ext>
            </a:extLst>
          </p:cNvPr>
          <p:cNvSpPr/>
          <p:nvPr/>
        </p:nvSpPr>
        <p:spPr>
          <a:xfrm>
            <a:off x="1692443" y="4259493"/>
            <a:ext cx="4857480" cy="545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US" sz="1800" b="0" strike="noStrike" spc="-1" dirty="0">
                <a:solidFill>
                  <a:srgbClr val="002060"/>
                </a:solidFill>
                <a:latin typeface="Garamond"/>
                <a:ea typeface="DejaVu Sans"/>
              </a:rPr>
              <a:t>Developed by the BioDynaMo collaboration:</a:t>
            </a:r>
            <a:endParaRPr lang="en-US" sz="1800" b="0" strike="noStrike" spc="-1" dirty="0">
              <a:solidFill>
                <a:srgbClr val="002060"/>
              </a:solidFill>
              <a:latin typeface="Arial"/>
            </a:endParaRPr>
          </a:p>
        </p:txBody>
      </p:sp>
      <p:sp>
        <p:nvSpPr>
          <p:cNvPr id="9" name="Rectangle 8">
            <a:extLst>
              <a:ext uri="{FF2B5EF4-FFF2-40B4-BE49-F238E27FC236}">
                <a16:creationId xmlns:a16="http://schemas.microsoft.com/office/drawing/2014/main" id="{BB1F6677-BD5E-6A84-319B-C0C8EF15835D}"/>
              </a:ext>
            </a:extLst>
          </p:cNvPr>
          <p:cNvSpPr/>
          <p:nvPr/>
        </p:nvSpPr>
        <p:spPr>
          <a:xfrm>
            <a:off x="1728443" y="5852133"/>
            <a:ext cx="4857480" cy="545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US" sz="1800" b="0" strike="noStrike" spc="-1">
                <a:solidFill>
                  <a:srgbClr val="002060"/>
                </a:solidFill>
                <a:latin typeface="Garamond"/>
                <a:ea typeface="DejaVu Sans"/>
              </a:rPr>
              <a:t>and other universities:</a:t>
            </a:r>
            <a:endParaRPr lang="en-US" sz="1800" b="0" strike="noStrike" spc="-1">
              <a:solidFill>
                <a:srgbClr val="002060"/>
              </a:solidFill>
              <a:latin typeface="Arial"/>
            </a:endParaRPr>
          </a:p>
        </p:txBody>
      </p:sp>
      <p:grpSp>
        <p:nvGrpSpPr>
          <p:cNvPr id="10" name="Group 9">
            <a:extLst>
              <a:ext uri="{FF2B5EF4-FFF2-40B4-BE49-F238E27FC236}">
                <a16:creationId xmlns:a16="http://schemas.microsoft.com/office/drawing/2014/main" id="{FA496B71-811F-AA72-26DD-5606DD52BC1D}"/>
              </a:ext>
            </a:extLst>
          </p:cNvPr>
          <p:cNvGrpSpPr/>
          <p:nvPr/>
        </p:nvGrpSpPr>
        <p:grpSpPr>
          <a:xfrm>
            <a:off x="3473363" y="6161733"/>
            <a:ext cx="6141240" cy="549000"/>
            <a:chOff x="1968120" y="6421680"/>
            <a:chExt cx="6141240" cy="549000"/>
          </a:xfrm>
        </p:grpSpPr>
        <p:pic>
          <p:nvPicPr>
            <p:cNvPr id="11" name="Picture 10">
              <a:extLst>
                <a:ext uri="{FF2B5EF4-FFF2-40B4-BE49-F238E27FC236}">
                  <a16:creationId xmlns:a16="http://schemas.microsoft.com/office/drawing/2014/main" id="{8283B6B9-C839-6123-77D2-E95D0DF9D7E5}"/>
                </a:ext>
              </a:extLst>
            </p:cNvPr>
            <p:cNvPicPr/>
            <p:nvPr/>
          </p:nvPicPr>
          <p:blipFill>
            <a:blip r:embed="rId4"/>
            <a:stretch/>
          </p:blipFill>
          <p:spPr>
            <a:xfrm>
              <a:off x="1968120" y="6486840"/>
              <a:ext cx="1296360" cy="419040"/>
            </a:xfrm>
            <a:prstGeom prst="rect">
              <a:avLst/>
            </a:prstGeom>
            <a:ln w="0">
              <a:noFill/>
            </a:ln>
          </p:spPr>
        </p:pic>
        <p:pic>
          <p:nvPicPr>
            <p:cNvPr id="12" name="Picture 11">
              <a:extLst>
                <a:ext uri="{FF2B5EF4-FFF2-40B4-BE49-F238E27FC236}">
                  <a16:creationId xmlns:a16="http://schemas.microsoft.com/office/drawing/2014/main" id="{C4F63166-2A0B-89DD-D336-65D60DD7B9B5}"/>
                </a:ext>
              </a:extLst>
            </p:cNvPr>
            <p:cNvPicPr/>
            <p:nvPr/>
          </p:nvPicPr>
          <p:blipFill>
            <a:blip r:embed="rId5"/>
            <a:srcRect t="9218" b="27251"/>
            <a:stretch/>
          </p:blipFill>
          <p:spPr>
            <a:xfrm>
              <a:off x="3825720" y="6421680"/>
              <a:ext cx="1844640" cy="549000"/>
            </a:xfrm>
            <a:prstGeom prst="rect">
              <a:avLst/>
            </a:prstGeom>
            <a:ln w="0">
              <a:noFill/>
            </a:ln>
          </p:spPr>
        </p:pic>
        <p:pic>
          <p:nvPicPr>
            <p:cNvPr id="13" name="Picture 12">
              <a:extLst>
                <a:ext uri="{FF2B5EF4-FFF2-40B4-BE49-F238E27FC236}">
                  <a16:creationId xmlns:a16="http://schemas.microsoft.com/office/drawing/2014/main" id="{305A2705-E1C0-1B79-82D8-C35ED2191E48}"/>
                </a:ext>
              </a:extLst>
            </p:cNvPr>
            <p:cNvPicPr/>
            <p:nvPr/>
          </p:nvPicPr>
          <p:blipFill>
            <a:blip r:embed="rId6"/>
            <a:srcRect r="43136"/>
            <a:stretch/>
          </p:blipFill>
          <p:spPr>
            <a:xfrm>
              <a:off x="6231240" y="6449400"/>
              <a:ext cx="1878120" cy="493920"/>
            </a:xfrm>
            <a:prstGeom prst="rect">
              <a:avLst/>
            </a:prstGeom>
            <a:ln w="0">
              <a:noFill/>
            </a:ln>
          </p:spPr>
        </p:pic>
      </p:grpSp>
      <p:grpSp>
        <p:nvGrpSpPr>
          <p:cNvPr id="14" name="Group 13">
            <a:extLst>
              <a:ext uri="{FF2B5EF4-FFF2-40B4-BE49-F238E27FC236}">
                <a16:creationId xmlns:a16="http://schemas.microsoft.com/office/drawing/2014/main" id="{63D6B350-FE93-BA05-02AE-E7341EEE7D8C}"/>
              </a:ext>
            </a:extLst>
          </p:cNvPr>
          <p:cNvGrpSpPr/>
          <p:nvPr/>
        </p:nvGrpSpPr>
        <p:grpSpPr>
          <a:xfrm>
            <a:off x="3249443" y="5284773"/>
            <a:ext cx="6589080" cy="531720"/>
            <a:chOff x="1744200" y="5544720"/>
            <a:chExt cx="6589080" cy="531720"/>
          </a:xfrm>
        </p:grpSpPr>
        <p:pic>
          <p:nvPicPr>
            <p:cNvPr id="15" name="Picture 14">
              <a:extLst>
                <a:ext uri="{FF2B5EF4-FFF2-40B4-BE49-F238E27FC236}">
                  <a16:creationId xmlns:a16="http://schemas.microsoft.com/office/drawing/2014/main" id="{4242E040-45AC-782B-AA28-B7250C951639}"/>
                </a:ext>
              </a:extLst>
            </p:cNvPr>
            <p:cNvPicPr/>
            <p:nvPr/>
          </p:nvPicPr>
          <p:blipFill>
            <a:blip r:embed="rId7"/>
            <a:srcRect t="20007" r="64187" b="28467"/>
            <a:stretch/>
          </p:blipFill>
          <p:spPr>
            <a:xfrm>
              <a:off x="1744200" y="5544720"/>
              <a:ext cx="2997000" cy="531720"/>
            </a:xfrm>
            <a:prstGeom prst="rect">
              <a:avLst/>
            </a:prstGeom>
            <a:ln w="0">
              <a:noFill/>
            </a:ln>
          </p:spPr>
        </p:pic>
        <p:pic>
          <p:nvPicPr>
            <p:cNvPr id="16" name="Picture 15">
              <a:extLst>
                <a:ext uri="{FF2B5EF4-FFF2-40B4-BE49-F238E27FC236}">
                  <a16:creationId xmlns:a16="http://schemas.microsoft.com/office/drawing/2014/main" id="{4020573C-6D0A-48FF-449A-9FCBB7836D4F}"/>
                </a:ext>
              </a:extLst>
            </p:cNvPr>
            <p:cNvPicPr/>
            <p:nvPr/>
          </p:nvPicPr>
          <p:blipFill>
            <a:blip r:embed="rId7"/>
            <a:srcRect l="62819" t="20007" b="28467"/>
            <a:stretch/>
          </p:blipFill>
          <p:spPr>
            <a:xfrm>
              <a:off x="5221440" y="5544720"/>
              <a:ext cx="3111840" cy="531720"/>
            </a:xfrm>
            <a:prstGeom prst="rect">
              <a:avLst/>
            </a:prstGeom>
            <a:ln w="0">
              <a:noFill/>
            </a:ln>
          </p:spPr>
        </p:pic>
      </p:grpSp>
      <p:pic>
        <p:nvPicPr>
          <p:cNvPr id="1026" name="Picture 2" descr="BioDynaMo (@BioDynaMo_org) / Twitter">
            <a:extLst>
              <a:ext uri="{FF2B5EF4-FFF2-40B4-BE49-F238E27FC236}">
                <a16:creationId xmlns:a16="http://schemas.microsoft.com/office/drawing/2014/main" id="{618C385C-FD69-6F8D-EEFE-6093B15B60A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56800" y="194007"/>
            <a:ext cx="1296360" cy="1296360"/>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a:extLst>
              <a:ext uri="{FF2B5EF4-FFF2-40B4-BE49-F238E27FC236}">
                <a16:creationId xmlns:a16="http://schemas.microsoft.com/office/drawing/2014/main" id="{A360C047-B2B9-3D5A-3472-4202CA23E82E}"/>
              </a:ext>
            </a:extLst>
          </p:cNvPr>
          <p:cNvSpPr>
            <a:spLocks noGrp="1"/>
          </p:cNvSpPr>
          <p:nvPr>
            <p:ph type="ftr" sz="quarter" idx="11"/>
          </p:nvPr>
        </p:nvSpPr>
        <p:spPr/>
        <p:txBody>
          <a:bodyPr/>
          <a:lstStyle/>
          <a:p>
            <a:r>
              <a:rPr lang="en-US"/>
              <a:t>Ahmad Hesam - ODISSEI Conference 2024</a:t>
            </a:r>
          </a:p>
        </p:txBody>
      </p:sp>
      <p:sp>
        <p:nvSpPr>
          <p:cNvPr id="4" name="Slide Number Placeholder 3">
            <a:extLst>
              <a:ext uri="{FF2B5EF4-FFF2-40B4-BE49-F238E27FC236}">
                <a16:creationId xmlns:a16="http://schemas.microsoft.com/office/drawing/2014/main" id="{8F186555-8E84-BF73-560A-9AD7D7AC6846}"/>
              </a:ext>
            </a:extLst>
          </p:cNvPr>
          <p:cNvSpPr>
            <a:spLocks noGrp="1"/>
          </p:cNvSpPr>
          <p:nvPr>
            <p:ph type="sldNum" sz="quarter" idx="12"/>
          </p:nvPr>
        </p:nvSpPr>
        <p:spPr/>
        <p:txBody>
          <a:bodyPr/>
          <a:lstStyle/>
          <a:p>
            <a:fld id="{06297200-F767-B249-9D85-DC74516F78BF}" type="slidenum">
              <a:rPr lang="en-US" smtClean="0"/>
              <a:t>6</a:t>
            </a:fld>
            <a:endParaRPr lang="en-US"/>
          </a:p>
        </p:txBody>
      </p:sp>
    </p:spTree>
    <p:extLst>
      <p:ext uri="{BB962C8B-B14F-4D97-AF65-F5344CB8AC3E}">
        <p14:creationId xmlns:p14="http://schemas.microsoft.com/office/powerpoint/2010/main" val="2359596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C55FD-B353-C849-93D9-D44DB0C6C2ED}"/>
              </a:ext>
            </a:extLst>
          </p:cNvPr>
          <p:cNvSpPr txBox="1">
            <a:spLocks noGrp="1"/>
          </p:cNvSpPr>
          <p:nvPr>
            <p:ph type="title" idx="4294967295"/>
          </p:nvPr>
        </p:nvSpPr>
        <p:spPr>
          <a:xfrm>
            <a:off x="624292" y="259082"/>
            <a:ext cx="11162895" cy="1315040"/>
          </a:xfrm>
        </p:spPr>
        <p:txBody>
          <a:bodyPr wrap="square">
            <a:spAutoFit/>
          </a:bodyPr>
          <a:lstStyle/>
          <a:p>
            <a:pPr lvl="0"/>
            <a:r>
              <a:rPr lang="en-US" dirty="0"/>
              <a:t>Challenge: Agent-based workload is memory-bound</a:t>
            </a:r>
          </a:p>
        </p:txBody>
      </p:sp>
      <p:pic>
        <p:nvPicPr>
          <p:cNvPr id="4" name="Picture 3">
            <a:extLst>
              <a:ext uri="{FF2B5EF4-FFF2-40B4-BE49-F238E27FC236}">
                <a16:creationId xmlns:a16="http://schemas.microsoft.com/office/drawing/2014/main" id="{6CA21A96-5632-9749-B64F-D70DEAD17DC3}"/>
              </a:ext>
            </a:extLst>
          </p:cNvPr>
          <p:cNvPicPr>
            <a:picLocks noChangeAspect="1"/>
          </p:cNvPicPr>
          <p:nvPr/>
        </p:nvPicPr>
        <p:blipFill>
          <a:blip r:embed="rId3">
            <a:lum/>
            <a:alphaModFix/>
          </a:blip>
          <a:srcRect/>
          <a:stretch>
            <a:fillRect/>
          </a:stretch>
        </p:blipFill>
        <p:spPr>
          <a:xfrm>
            <a:off x="1445307" y="2049370"/>
            <a:ext cx="4084278" cy="4449400"/>
          </a:xfrm>
          <a:prstGeom prst="rect">
            <a:avLst/>
          </a:prstGeom>
          <a:noFill/>
          <a:ln>
            <a:noFill/>
          </a:ln>
        </p:spPr>
      </p:pic>
      <p:pic>
        <p:nvPicPr>
          <p:cNvPr id="5" name="Picture 4">
            <a:extLst>
              <a:ext uri="{FF2B5EF4-FFF2-40B4-BE49-F238E27FC236}">
                <a16:creationId xmlns:a16="http://schemas.microsoft.com/office/drawing/2014/main" id="{F8CA0273-C714-6A40-A480-7A91EDB55D87}"/>
              </a:ext>
            </a:extLst>
          </p:cNvPr>
          <p:cNvPicPr>
            <a:picLocks noChangeAspect="1"/>
          </p:cNvPicPr>
          <p:nvPr/>
        </p:nvPicPr>
        <p:blipFill>
          <a:blip r:embed="rId4">
            <a:lum/>
            <a:alphaModFix/>
          </a:blip>
          <a:srcRect/>
          <a:stretch>
            <a:fillRect/>
          </a:stretch>
        </p:blipFill>
        <p:spPr>
          <a:xfrm>
            <a:off x="5395032" y="2349829"/>
            <a:ext cx="5297869" cy="3277612"/>
          </a:xfrm>
          <a:prstGeom prst="rect">
            <a:avLst/>
          </a:prstGeom>
          <a:noFill/>
          <a:ln>
            <a:noFill/>
          </a:ln>
        </p:spPr>
      </p:pic>
      <p:sp>
        <p:nvSpPr>
          <p:cNvPr id="6" name="TextBox 5">
            <a:extLst>
              <a:ext uri="{FF2B5EF4-FFF2-40B4-BE49-F238E27FC236}">
                <a16:creationId xmlns:a16="http://schemas.microsoft.com/office/drawing/2014/main" id="{CC32F6E0-59CA-628F-9513-8A1C4C44A74C}"/>
              </a:ext>
            </a:extLst>
          </p:cNvPr>
          <p:cNvSpPr txBox="1"/>
          <p:nvPr/>
        </p:nvSpPr>
        <p:spPr>
          <a:xfrm>
            <a:off x="4780807" y="6383354"/>
            <a:ext cx="7141699" cy="230832"/>
          </a:xfrm>
          <a:prstGeom prst="rect">
            <a:avLst/>
          </a:prstGeom>
          <a:noFill/>
        </p:spPr>
        <p:txBody>
          <a:bodyPr wrap="none" rtlCol="0">
            <a:spAutoFit/>
          </a:bodyPr>
          <a:lstStyle/>
          <a:p>
            <a:r>
              <a:rPr lang="en-US" sz="900" dirty="0"/>
              <a:t>Source: https://</a:t>
            </a:r>
            <a:r>
              <a:rPr lang="en-US" sz="900" dirty="0" err="1"/>
              <a:t>safari.ethz.ch</a:t>
            </a:r>
            <a:r>
              <a:rPr lang="en-US" sz="900" dirty="0"/>
              <a:t>/</a:t>
            </a:r>
            <a:r>
              <a:rPr lang="en-US" sz="900" dirty="0" err="1"/>
              <a:t>projects_and_seminars</a:t>
            </a:r>
            <a:r>
              <a:rPr lang="en-US" sz="900" dirty="0"/>
              <a:t>/spring2022/lib/exe/</a:t>
            </a:r>
            <a:r>
              <a:rPr lang="en-US" sz="900" dirty="0" err="1"/>
              <a:t>fetch.php?media</a:t>
            </a:r>
            <a:r>
              <a:rPr lang="en-US" sz="900" dirty="0"/>
              <a:t>=p_s-hetsys-ss2022-meeting16-aftermeeting.pdf</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C9B70-B59E-994E-A438-3E616D72E5D6}"/>
              </a:ext>
            </a:extLst>
          </p:cNvPr>
          <p:cNvSpPr txBox="1">
            <a:spLocks noGrp="1"/>
          </p:cNvSpPr>
          <p:nvPr>
            <p:ph type="title" idx="4294967295"/>
          </p:nvPr>
        </p:nvSpPr>
        <p:spPr>
          <a:xfrm>
            <a:off x="378155" y="504663"/>
            <a:ext cx="10971684" cy="502573"/>
          </a:xfrm>
        </p:spPr>
        <p:txBody>
          <a:bodyPr>
            <a:spAutoFit/>
          </a:bodyPr>
          <a:lstStyle/>
          <a:p>
            <a:pPr lvl="0"/>
            <a:r>
              <a:rPr lang="en-US" dirty="0"/>
              <a:t>Comparison with Cortex3D and </a:t>
            </a:r>
            <a:r>
              <a:rPr lang="en-US" dirty="0" err="1"/>
              <a:t>NetLogo</a:t>
            </a:r>
            <a:endParaRPr lang="en-US" dirty="0"/>
          </a:p>
        </p:txBody>
      </p:sp>
      <p:pic>
        <p:nvPicPr>
          <p:cNvPr id="4" name="Picture 3">
            <a:extLst>
              <a:ext uri="{FF2B5EF4-FFF2-40B4-BE49-F238E27FC236}">
                <a16:creationId xmlns:a16="http://schemas.microsoft.com/office/drawing/2014/main" id="{0502029C-4CC6-704F-9390-5E8B7B97C012}"/>
              </a:ext>
            </a:extLst>
          </p:cNvPr>
          <p:cNvPicPr>
            <a:picLocks noChangeAspect="1"/>
          </p:cNvPicPr>
          <p:nvPr/>
        </p:nvPicPr>
        <p:blipFill>
          <a:blip r:embed="rId3">
            <a:lum/>
            <a:alphaModFix/>
          </a:blip>
          <a:srcRect/>
          <a:stretch>
            <a:fillRect/>
          </a:stretch>
        </p:blipFill>
        <p:spPr>
          <a:xfrm>
            <a:off x="434733" y="1765830"/>
            <a:ext cx="11322534" cy="3831926"/>
          </a:xfrm>
          <a:prstGeom prst="rect">
            <a:avLst/>
          </a:prstGeom>
          <a:noFill/>
          <a:ln>
            <a:noFill/>
          </a:ln>
        </p:spPr>
      </p:pic>
      <p:sp>
        <p:nvSpPr>
          <p:cNvPr id="5" name="TextBox 4">
            <a:extLst>
              <a:ext uri="{FF2B5EF4-FFF2-40B4-BE49-F238E27FC236}">
                <a16:creationId xmlns:a16="http://schemas.microsoft.com/office/drawing/2014/main" id="{884E0F6D-A01C-D660-675A-E05A9E38E1ED}"/>
              </a:ext>
            </a:extLst>
          </p:cNvPr>
          <p:cNvSpPr txBox="1"/>
          <p:nvPr/>
        </p:nvSpPr>
        <p:spPr>
          <a:xfrm>
            <a:off x="3023445" y="6538912"/>
            <a:ext cx="7935186" cy="246221"/>
          </a:xfrm>
          <a:prstGeom prst="rect">
            <a:avLst/>
          </a:prstGeom>
          <a:noFill/>
        </p:spPr>
        <p:txBody>
          <a:bodyPr wrap="none" rtlCol="0">
            <a:spAutoFit/>
          </a:bodyPr>
          <a:lstStyle/>
          <a:p>
            <a:r>
              <a:rPr lang="en-US" sz="1000" dirty="0"/>
              <a:t>Source: https://</a:t>
            </a:r>
            <a:r>
              <a:rPr lang="en-US" sz="1000" dirty="0" err="1"/>
              <a:t>safari.ethz.ch</a:t>
            </a:r>
            <a:r>
              <a:rPr lang="en-US" sz="1000" dirty="0"/>
              <a:t>/</a:t>
            </a:r>
            <a:r>
              <a:rPr lang="en-US" sz="1000" dirty="0" err="1"/>
              <a:t>projects_and_seminars</a:t>
            </a:r>
            <a:r>
              <a:rPr lang="en-US" sz="1000" dirty="0"/>
              <a:t>/spring2022/lib/exe/</a:t>
            </a:r>
            <a:r>
              <a:rPr lang="en-US" sz="1000" dirty="0" err="1"/>
              <a:t>fetch.php?media</a:t>
            </a:r>
            <a:r>
              <a:rPr lang="en-US" sz="1000" dirty="0"/>
              <a:t>=p_s-hetsys-ss2022-meeting16-aftermeeting.pdf</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4EBC8-7796-8C74-0B4C-CF975C4FD5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BD03AC-6970-7766-7597-F74690DEA4B0}"/>
              </a:ext>
            </a:extLst>
          </p:cNvPr>
          <p:cNvSpPr>
            <a:spLocks noGrp="1"/>
          </p:cNvSpPr>
          <p:nvPr>
            <p:ph type="title"/>
          </p:nvPr>
        </p:nvSpPr>
        <p:spPr/>
        <p:txBody>
          <a:bodyPr/>
          <a:lstStyle/>
          <a:p>
            <a:r>
              <a:rPr lang="en-US" dirty="0">
                <a:solidFill>
                  <a:srgbClr val="002060"/>
                </a:solidFill>
              </a:rPr>
              <a:t>The CBS use case: COVID-19 spread</a:t>
            </a:r>
            <a:endParaRPr lang="en-NL" b="1" dirty="0"/>
          </a:p>
        </p:txBody>
      </p:sp>
      <p:sp>
        <p:nvSpPr>
          <p:cNvPr id="7" name="TextBox 6">
            <a:extLst>
              <a:ext uri="{FF2B5EF4-FFF2-40B4-BE49-F238E27FC236}">
                <a16:creationId xmlns:a16="http://schemas.microsoft.com/office/drawing/2014/main" id="{6FAD911C-90C8-0C56-FB31-782CCC97B08B}"/>
              </a:ext>
            </a:extLst>
          </p:cNvPr>
          <p:cNvSpPr txBox="1"/>
          <p:nvPr/>
        </p:nvSpPr>
        <p:spPr>
          <a:xfrm>
            <a:off x="799515" y="6492875"/>
            <a:ext cx="6098344" cy="307777"/>
          </a:xfrm>
          <a:prstGeom prst="rect">
            <a:avLst/>
          </a:prstGeom>
          <a:noFill/>
        </p:spPr>
        <p:txBody>
          <a:bodyPr wrap="square">
            <a:spAutoFit/>
          </a:bodyPr>
          <a:lstStyle/>
          <a:p>
            <a:r>
              <a:rPr lang="en-NL" sz="1400" dirty="0"/>
              <a:t>Dekker et al 2023: </a:t>
            </a:r>
            <a:r>
              <a:rPr lang="en-NL" sz="1400" dirty="0">
                <a:hlinkClick r:id="rId3"/>
              </a:rPr>
              <a:t>https://elifesciences.org/articles/80819</a:t>
            </a:r>
            <a:r>
              <a:rPr lang="en-NL" sz="1400" dirty="0"/>
              <a:t> </a:t>
            </a:r>
          </a:p>
        </p:txBody>
      </p:sp>
      <p:pic>
        <p:nvPicPr>
          <p:cNvPr id="3" name="Picture 2">
            <a:extLst>
              <a:ext uri="{FF2B5EF4-FFF2-40B4-BE49-F238E27FC236}">
                <a16:creationId xmlns:a16="http://schemas.microsoft.com/office/drawing/2014/main" id="{D790F9BB-55DA-38D9-444B-1BB02584C251}"/>
              </a:ext>
            </a:extLst>
          </p:cNvPr>
          <p:cNvPicPr>
            <a:picLocks noChangeAspect="1"/>
          </p:cNvPicPr>
          <p:nvPr/>
        </p:nvPicPr>
        <p:blipFill>
          <a:blip r:embed="rId4"/>
          <a:stretch>
            <a:fillRect/>
          </a:stretch>
        </p:blipFill>
        <p:spPr>
          <a:xfrm>
            <a:off x="231098" y="1489861"/>
            <a:ext cx="11960901" cy="4722569"/>
          </a:xfrm>
          <a:prstGeom prst="rect">
            <a:avLst/>
          </a:prstGeom>
        </p:spPr>
      </p:pic>
      <p:sp>
        <p:nvSpPr>
          <p:cNvPr id="4" name="Oval 3">
            <a:extLst>
              <a:ext uri="{FF2B5EF4-FFF2-40B4-BE49-F238E27FC236}">
                <a16:creationId xmlns:a16="http://schemas.microsoft.com/office/drawing/2014/main" id="{CE6E1370-ED38-03B1-25AD-EAF02C3DBB17}"/>
              </a:ext>
            </a:extLst>
          </p:cNvPr>
          <p:cNvSpPr/>
          <p:nvPr/>
        </p:nvSpPr>
        <p:spPr>
          <a:xfrm>
            <a:off x="1143000" y="4543425"/>
            <a:ext cx="10501313" cy="1949450"/>
          </a:xfrm>
          <a:prstGeom prst="ellipse">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ular Callout 4">
            <a:extLst>
              <a:ext uri="{FF2B5EF4-FFF2-40B4-BE49-F238E27FC236}">
                <a16:creationId xmlns:a16="http://schemas.microsoft.com/office/drawing/2014/main" id="{576968A5-036E-524A-FAF1-728C637B8C9D}"/>
              </a:ext>
            </a:extLst>
          </p:cNvPr>
          <p:cNvSpPr/>
          <p:nvPr/>
        </p:nvSpPr>
        <p:spPr>
          <a:xfrm>
            <a:off x="5429250" y="2757488"/>
            <a:ext cx="4829175" cy="1571625"/>
          </a:xfrm>
          <a:prstGeom prst="wedgeRect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Limitations of simulation 1 agent : 100 people</a:t>
            </a:r>
          </a:p>
        </p:txBody>
      </p:sp>
    </p:spTree>
    <p:extLst>
      <p:ext uri="{BB962C8B-B14F-4D97-AF65-F5344CB8AC3E}">
        <p14:creationId xmlns:p14="http://schemas.microsoft.com/office/powerpoint/2010/main" val="357476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GlowVTI">
  <a:themeElements>
    <a:clrScheme name="Blue">
      <a:dk1>
        <a:srgbClr val="000000"/>
      </a:dk1>
      <a:lt1>
        <a:srgbClr val="FFFFFF"/>
      </a:lt1>
      <a:dk2>
        <a:srgbClr val="153A63"/>
      </a:dk2>
      <a:lt2>
        <a:srgbClr val="DBEFF9"/>
      </a:lt2>
      <a:accent1>
        <a:srgbClr val="0F6FC6"/>
      </a:accent1>
      <a:accent2>
        <a:srgbClr val="009DD9"/>
      </a:accent2>
      <a:accent3>
        <a:srgbClr val="09B8C0"/>
      </a:accent3>
      <a:accent4>
        <a:srgbClr val="0EBC8C"/>
      </a:accent4>
      <a:accent5>
        <a:srgbClr val="71B959"/>
      </a:accent5>
      <a:accent6>
        <a:srgbClr val="96B042"/>
      </a:accent6>
      <a:hlink>
        <a:srgbClr val="C37400"/>
      </a:hlink>
      <a:folHlink>
        <a:srgbClr val="4F9085"/>
      </a:folHlink>
    </a:clrScheme>
    <a:fontScheme name="Blur">
      <a:majorFont>
        <a:latin typeface="Bell MT"/>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lowVTI" id="{D5B5AA20-F6D3-43B8-AF6B-ECAF69256418}" vid="{93025AB5-1D44-4CD3-9BC3-729F6E11E0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1057</TotalTime>
  <Words>1264</Words>
  <Application>Microsoft Macintosh PowerPoint</Application>
  <PresentationFormat>Widescreen</PresentationFormat>
  <Paragraphs>193</Paragraphs>
  <Slides>26</Slides>
  <Notes>23</Notes>
  <HiddenSlides>0</HiddenSlides>
  <MMClips>2</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26</vt:i4>
      </vt:variant>
    </vt:vector>
  </HeadingPairs>
  <TitlesOfParts>
    <vt:vector size="41" baseType="lpstr">
      <vt:lpstr>.AppleSystemUIFont</vt:lpstr>
      <vt:lpstr>Aptos</vt:lpstr>
      <vt:lpstr>Arial</vt:lpstr>
      <vt:lpstr>Avenir Next LT Pro</vt:lpstr>
      <vt:lpstr>Bell MT</vt:lpstr>
      <vt:lpstr>Calibri</vt:lpstr>
      <vt:lpstr>Garamond</vt:lpstr>
      <vt:lpstr>Liberation Sans</vt:lpstr>
      <vt:lpstr>Montserrat</vt:lpstr>
      <vt:lpstr>Quattrocento Sans</vt:lpstr>
      <vt:lpstr>Roboto</vt:lpstr>
      <vt:lpstr>Segoe UI Light</vt:lpstr>
      <vt:lpstr>Wingdings</vt:lpstr>
      <vt:lpstr>GlowVTI</vt:lpstr>
      <vt:lpstr>Office Theme</vt:lpstr>
      <vt:lpstr>High-Performance Computing with Sensitive Data (at SURF)</vt:lpstr>
      <vt:lpstr>About me</vt:lpstr>
      <vt:lpstr>CERN</vt:lpstr>
      <vt:lpstr>What is agent-based modeling?</vt:lpstr>
      <vt:lpstr>BioDynaMo: neuroscience use case 1B agents</vt:lpstr>
      <vt:lpstr>BioDynaMo</vt:lpstr>
      <vt:lpstr>Challenge: Agent-based workload is memory-bound</vt:lpstr>
      <vt:lpstr>Comparison with Cortex3D and NetLogo</vt:lpstr>
      <vt:lpstr>The CBS use case: COVID-19 spread</vt:lpstr>
      <vt:lpstr>PowerPoint Presentation</vt:lpstr>
      <vt:lpstr>PowerPoint Presentation</vt:lpstr>
      <vt:lpstr>PowerPoint Presentation</vt:lpstr>
      <vt:lpstr>CBS Microdata</vt:lpstr>
      <vt:lpstr>ODISSEI</vt:lpstr>
      <vt:lpstr>ODISSEI Secure Supercomputer (OSSC)</vt:lpstr>
      <vt:lpstr>ODISSEI Secure Supercomputer</vt:lpstr>
      <vt:lpstr>OSSC workflow</vt:lpstr>
      <vt:lpstr>Who else is dealing with these challenges?</vt:lpstr>
      <vt:lpstr>European initiatives</vt:lpstr>
      <vt:lpstr>SANE</vt:lpstr>
      <vt:lpstr>SANE Workflow</vt:lpstr>
      <vt:lpstr>Open discussion</vt:lpstr>
      <vt:lpstr>PowerPoint Presentation</vt:lpstr>
      <vt:lpstr>Data Access Broker – the ‘glue’ service</vt:lpstr>
      <vt:lpstr>Data Access Broker – the ‘glue’ service</vt:lpstr>
      <vt:lpstr>ODRL (Open Digital Rights Language)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Ahmad Hesam</dc:creator>
  <cp:lastModifiedBy>Ahmad Hesam</cp:lastModifiedBy>
  <cp:revision>10</cp:revision>
  <dcterms:created xsi:type="dcterms:W3CDTF">2024-12-07T21:13:14Z</dcterms:created>
  <dcterms:modified xsi:type="dcterms:W3CDTF">2024-12-12T10:35:03Z</dcterms:modified>
</cp:coreProperties>
</file>