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6" r:id="rId2"/>
  </p:sldMasterIdLst>
  <p:notesMasterIdLst>
    <p:notesMasterId r:id="rId6"/>
  </p:notesMasterIdLst>
  <p:handoutMasterIdLst>
    <p:handoutMasterId r:id="rId7"/>
  </p:handoutMasterIdLst>
  <p:sldIdLst>
    <p:sldId id="261" r:id="rId3"/>
    <p:sldId id="259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5C5E9C-E36D-834D-9813-09FBCD5D372A}">
          <p14:sldIdLst>
            <p14:sldId id="261"/>
            <p14:sldId id="259"/>
          </p14:sldIdLst>
        </p14:section>
        <p14:section name="Untitled Section" id="{B95DC5EA-996C-F04E-936E-F76C64B7832A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454"/>
    <a:srgbClr val="DBEEF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59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17-05-2023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17-05-2023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17-05-2023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90469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9244-3C93-3517-4D91-528B423C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C2AEE-5DB7-7E15-5AD2-A18E51D8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1FC6E-C3AA-0DF0-2DD9-B9451FC1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B38C0-1824-3612-8FC8-5324D4B9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5899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3CE64-41E9-697B-8BEE-C0036278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C6A2B-4A3B-8DEF-F3F7-F69DCAB6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E28F6-B5C3-8C2C-EB37-918159FE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9570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7670-1144-D227-48DC-68EDBF01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479DC-8DEF-D987-D2C5-F787B52CD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21894-5EF1-618D-A1A2-A65468AE0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AC3BE-DAEC-AEFA-D6DA-1AAC9894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B752F-896D-1EE0-F0C8-15308B5A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57FCC-CD3F-BF77-31F5-2F3741E7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12226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A1B7-12C8-34EC-2FE4-482D162E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6AA05-BED2-D061-D14C-8B99CC421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3C358-A103-23D0-8612-573C7190D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D5CF8-BBD8-89DA-5BB0-35CCF3EE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1ED31-9C8D-252C-8E2F-BA0B0201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255FD-E8B7-AA5B-69D1-143B0475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01845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C4465-57F6-6E99-518F-2AA702C5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0F2A3-0C52-6D2C-61C0-5450A6BF8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54A3C-D9A8-72AB-FB8B-F54FB1B7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BEDBF-4C88-A25E-1C6B-21BE6A9F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46444-0313-4BFB-610A-A59592FE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0492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7FD57-0376-C74A-0A84-79E1676BE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833F1-182B-A9FB-1D0B-DB6139571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5D939-FBD7-732D-B72A-298A00DE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01E6-E968-4948-C1C0-21B8EB44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9C76F-775C-74EF-7088-AB15FBC6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7530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17-05-2023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571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17-05-2023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219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17-05-2023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5D7F-6DFD-86F0-1F6B-D69238B28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3C0B0-53CE-59B4-D3AB-14DEEA1D3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0CA8C-3619-DE40-7DE9-07B52A5C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F8BDE-F8C8-848C-5200-4CA1AA87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9C5E-EAEF-CD80-6447-61918614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0015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A5F4-A716-3A84-4FA5-B0C4C687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3C43-6B34-FFDF-A491-AD214AA4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6F38-2FE7-6E49-ECBB-DD964D5F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3824B-C982-DE83-03F3-F537DA85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264E5-ADF5-08A0-27F7-C026D3B9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43366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7F8C-46F3-95D1-5255-1AA26EEE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BBDC5-BD16-8D28-90DB-EBBA9F6A1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15C9C-8AB8-2CC9-D2FB-08C71A28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8110-277F-687B-CB30-409E4F88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B017-13CB-6F87-4009-8EBB34D7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0910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56FFE-CE3D-ABA2-6D41-34662D378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314E2-97BF-72C3-CEB2-870144831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5DA26-C7B2-36F9-01F0-ED1B1C4AE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FBFA2-FA42-9660-34E0-4AEA2785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B3E5F-9DAE-ACF9-387F-21916E1AC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DA06C-3559-C6C8-C2F2-ABED1CB4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389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7067-C43A-9EDF-012B-6BAE42BA1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D5E6A-0C67-933A-E67D-B5001E2F1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375FC-EA37-9596-95C7-BA707B307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77E40-DFA7-DFE8-CED6-F051EB307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D5271-FB72-99FE-F520-38B494203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3B3F3-D00B-6C27-3245-CD08527B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0B734-CC37-CE4E-1F1F-A6D37722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E0425C-71D7-74B3-B1A8-DA0C4F49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2253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0C252-5FB5-0036-F433-D47330F5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87F5C-393E-1F58-F5A1-5E4BA22B0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A448-2C50-CA7D-E239-AD6D8C129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17-05-2023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30F0D-EDCF-604C-C938-763C04ACD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4285E-1D55-061E-6FB6-1705088AD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hthoek 7">
            <a:extLst>
              <a:ext uri="{FF2B5EF4-FFF2-40B4-BE49-F238E27FC236}">
                <a16:creationId xmlns:a16="http://schemas.microsoft.com/office/drawing/2014/main" id="{B24BDB9E-A3A1-0FA4-C73F-DF902424A14B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8" descr="TUDelft_LogoZWART.eps">
            <a:extLst>
              <a:ext uri="{FF2B5EF4-FFF2-40B4-BE49-F238E27FC236}">
                <a16:creationId xmlns:a16="http://schemas.microsoft.com/office/drawing/2014/main" id="{728B8DE0-8950-AF6A-B748-83BF5ADF01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7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sosceles Triangle 71">
            <a:extLst>
              <a:ext uri="{FF2B5EF4-FFF2-40B4-BE49-F238E27FC236}">
                <a16:creationId xmlns:a16="http://schemas.microsoft.com/office/drawing/2014/main" id="{6DA94B0D-3790-E4FA-BFEB-15CE7FDDB8C9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Tijdelijke aanduiding voor tekst 23">
            <a:extLst>
              <a:ext uri="{FF2B5EF4-FFF2-40B4-BE49-F238E27FC236}">
                <a16:creationId xmlns:a16="http://schemas.microsoft.com/office/drawing/2014/main" id="{9CB5146B-45B6-77D9-8DBC-92069DD68A96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1814" y="406268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3985" y="348685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sz="1050" dirty="0"/>
              <a:t>Q1.</a:t>
            </a:r>
          </a:p>
          <a:p>
            <a:r>
              <a:rPr lang="nl-NL" sz="1050" dirty="0" err="1"/>
              <a:t>All</a:t>
            </a:r>
            <a:r>
              <a:rPr lang="nl-NL" sz="1050" dirty="0"/>
              <a:t> data is </a:t>
            </a:r>
            <a:r>
              <a:rPr lang="nl-NL" sz="1050" dirty="0" err="1"/>
              <a:t>stored</a:t>
            </a:r>
            <a:r>
              <a:rPr lang="nl-NL" sz="1050" dirty="0"/>
              <a:t> on a </a:t>
            </a:r>
            <a:r>
              <a:rPr lang="nl-NL" sz="1050" dirty="0" err="1"/>
              <a:t>staff-umbrella</a:t>
            </a:r>
            <a:r>
              <a:rPr lang="nl-NL" sz="1050" dirty="0"/>
              <a:t> (U:) </a:t>
            </a:r>
            <a:r>
              <a:rPr lang="nl-NL" sz="1050" dirty="0" err="1"/>
              <a:t>group</a:t>
            </a:r>
            <a:r>
              <a:rPr lang="nl-NL" sz="1050" dirty="0"/>
              <a:t> drive </a:t>
            </a:r>
            <a:r>
              <a:rPr lang="nl-NL" sz="1050" dirty="0" err="1"/>
              <a:t>dedicated</a:t>
            </a:r>
            <a:r>
              <a:rPr lang="nl-NL" sz="1050" dirty="0"/>
              <a:t> </a:t>
            </a:r>
            <a:r>
              <a:rPr lang="nl-NL" sz="1050" dirty="0" err="1"/>
              <a:t>to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project.</a:t>
            </a:r>
          </a:p>
          <a:p>
            <a:endParaRPr lang="nl-NL" sz="1050" dirty="0"/>
          </a:p>
          <a:p>
            <a:r>
              <a:rPr lang="nl-NL" sz="1050" dirty="0"/>
              <a:t>Q2.</a:t>
            </a:r>
          </a:p>
          <a:p>
            <a:r>
              <a:rPr lang="nl-NL" sz="1050" dirty="0"/>
              <a:t>The ‘master copy’ is present on </a:t>
            </a:r>
            <a:r>
              <a:rPr lang="nl-NL" sz="1050" dirty="0" err="1"/>
              <a:t>the</a:t>
            </a:r>
            <a:r>
              <a:rPr lang="nl-NL" sz="1050" dirty="0"/>
              <a:t> Lab PC, as well as </a:t>
            </a:r>
            <a:r>
              <a:rPr lang="nl-NL" sz="1050" dirty="0" err="1"/>
              <a:t>the</a:t>
            </a:r>
            <a:r>
              <a:rPr lang="nl-NL" sz="1050" dirty="0"/>
              <a:t> </a:t>
            </a:r>
            <a:r>
              <a:rPr lang="nl-NL" sz="1050" dirty="0" err="1"/>
              <a:t>group</a:t>
            </a:r>
            <a:r>
              <a:rPr lang="nl-NL" sz="1050" dirty="0"/>
              <a:t> drive</a:t>
            </a:r>
          </a:p>
          <a:p>
            <a:endParaRPr lang="nl-NL" sz="1050" dirty="0"/>
          </a:p>
          <a:p>
            <a:r>
              <a:rPr lang="nl-NL" sz="1050" dirty="0"/>
              <a:t>Q3.</a:t>
            </a:r>
          </a:p>
          <a:p>
            <a:r>
              <a:rPr lang="nl-NL" sz="1050" dirty="0"/>
              <a:t>The </a:t>
            </a:r>
            <a:r>
              <a:rPr lang="nl-NL" sz="1050" dirty="0" err="1"/>
              <a:t>group</a:t>
            </a:r>
            <a:r>
              <a:rPr lang="nl-NL" sz="1050" dirty="0"/>
              <a:t> drive is </a:t>
            </a:r>
            <a:r>
              <a:rPr lang="nl-NL" sz="1050" dirty="0" err="1"/>
              <a:t>already</a:t>
            </a:r>
            <a:r>
              <a:rPr lang="nl-NL" sz="1050" dirty="0"/>
              <a:t> </a:t>
            </a:r>
            <a:r>
              <a:rPr lang="nl-NL" sz="1050" dirty="0" err="1"/>
              <a:t>backed</a:t>
            </a:r>
            <a:r>
              <a:rPr lang="nl-NL" sz="1050" dirty="0"/>
              <a:t>-up </a:t>
            </a:r>
            <a:r>
              <a:rPr lang="nl-NL" sz="1050" dirty="0" err="1"/>
              <a:t>daily</a:t>
            </a:r>
            <a:r>
              <a:rPr lang="nl-NL" sz="1050" dirty="0"/>
              <a:t>, </a:t>
            </a:r>
            <a:r>
              <a:rPr lang="nl-NL" sz="1050" dirty="0" err="1"/>
              <a:t>so</a:t>
            </a:r>
            <a:r>
              <a:rPr lang="nl-NL" sz="1050" dirty="0"/>
              <a:t> </a:t>
            </a:r>
            <a:r>
              <a:rPr lang="nl-NL" sz="1050" dirty="0" err="1"/>
              <a:t>this</a:t>
            </a:r>
            <a:r>
              <a:rPr lang="nl-NL" sz="1050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Sander Senhorst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EUV </a:t>
            </a:r>
            <a:r>
              <a:rPr lang="en-GB" sz="1200" dirty="0" err="1">
                <a:latin typeface="Abadi Extra Light" panose="020B0204020104020204" pitchFamily="34" charset="0"/>
              </a:rPr>
              <a:t>lensless</a:t>
            </a:r>
            <a:r>
              <a:rPr lang="en-GB" sz="1200" dirty="0">
                <a:latin typeface="Abadi Extra Light" panose="020B0204020104020204" pitchFamily="34" charset="0"/>
              </a:rPr>
              <a:t> imaging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37">
            <a:extLst>
              <a:ext uri="{FF2B5EF4-FFF2-40B4-BE49-F238E27FC236}">
                <a16:creationId xmlns:a16="http://schemas.microsoft.com/office/drawing/2014/main" id="{2D933204-6677-1FF8-1D1B-12686D8925D2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4" name="Right Arrow 37">
            <a:extLst>
              <a:ext uri="{FF2B5EF4-FFF2-40B4-BE49-F238E27FC236}">
                <a16:creationId xmlns:a16="http://schemas.microsoft.com/office/drawing/2014/main" id="{D0C5D3D6-65CE-DDBB-0DA1-EC334293586C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  <p:sp>
        <p:nvSpPr>
          <p:cNvPr id="15" name="Right Arrow 32">
            <a:extLst>
              <a:ext uri="{FF2B5EF4-FFF2-40B4-BE49-F238E27FC236}">
                <a16:creationId xmlns:a16="http://schemas.microsoft.com/office/drawing/2014/main" id="{A488D0BD-4F0D-B955-E669-B0BC1507A8C1}"/>
              </a:ext>
            </a:extLst>
          </p:cNvPr>
          <p:cNvSpPr/>
          <p:nvPr/>
        </p:nvSpPr>
        <p:spPr>
          <a:xfrm>
            <a:off x="-9700" y="3537327"/>
            <a:ext cx="116733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8" name="Tijdelijke aanduiding voor tekst 19">
            <a:extLst>
              <a:ext uri="{FF2B5EF4-FFF2-40B4-BE49-F238E27FC236}">
                <a16:creationId xmlns:a16="http://schemas.microsoft.com/office/drawing/2014/main" id="{DF545B53-4E11-BF51-3988-1832892279CC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29" name="Right Arrow 46">
            <a:extLst>
              <a:ext uri="{FF2B5EF4-FFF2-40B4-BE49-F238E27FC236}">
                <a16:creationId xmlns:a16="http://schemas.microsoft.com/office/drawing/2014/main" id="{935A67B7-A3DC-674B-042B-E61BA657A7AE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30" name="Right Arrow 46">
            <a:extLst>
              <a:ext uri="{FF2B5EF4-FFF2-40B4-BE49-F238E27FC236}">
                <a16:creationId xmlns:a16="http://schemas.microsoft.com/office/drawing/2014/main" id="{F729AAE7-5463-9C6F-EC8A-623D17641688}"/>
              </a:ext>
            </a:extLst>
          </p:cNvPr>
          <p:cNvSpPr/>
          <p:nvPr/>
        </p:nvSpPr>
        <p:spPr>
          <a:xfrm>
            <a:off x="2394991" y="3505107"/>
            <a:ext cx="865928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31" name="Right Arrow 49">
            <a:extLst>
              <a:ext uri="{FF2B5EF4-FFF2-40B4-BE49-F238E27FC236}">
                <a16:creationId xmlns:a16="http://schemas.microsoft.com/office/drawing/2014/main" id="{B7BF6805-9D53-007F-8018-7656F5FC4FDD}"/>
              </a:ext>
            </a:extLst>
          </p:cNvPr>
          <p:cNvSpPr/>
          <p:nvPr/>
        </p:nvSpPr>
        <p:spPr>
          <a:xfrm>
            <a:off x="4462947" y="3398999"/>
            <a:ext cx="1198530" cy="80271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33" name="Tijdelijke aanduiding voor tekst 25">
            <a:extLst>
              <a:ext uri="{FF2B5EF4-FFF2-40B4-BE49-F238E27FC236}">
                <a16:creationId xmlns:a16="http://schemas.microsoft.com/office/drawing/2014/main" id="{96253055-B85C-0D27-A667-9E7E93CD11CC}"/>
              </a:ext>
            </a:extLst>
          </p:cNvPr>
          <p:cNvSpPr txBox="1">
            <a:spLocks/>
          </p:cNvSpPr>
          <p:nvPr/>
        </p:nvSpPr>
        <p:spPr>
          <a:xfrm>
            <a:off x="5436845" y="409375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34" name="Tijdelijke aanduiding voor tekst 21">
            <a:extLst>
              <a:ext uri="{FF2B5EF4-FFF2-40B4-BE49-F238E27FC236}">
                <a16:creationId xmlns:a16="http://schemas.microsoft.com/office/drawing/2014/main" id="{CC92E04C-78EF-68B3-7DBE-28BC61EE37E5}"/>
              </a:ext>
            </a:extLst>
          </p:cNvPr>
          <p:cNvSpPr txBox="1">
            <a:spLocks/>
          </p:cNvSpPr>
          <p:nvPr/>
        </p:nvSpPr>
        <p:spPr>
          <a:xfrm>
            <a:off x="5640006" y="349504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35" name="Right Arrow 61">
            <a:extLst>
              <a:ext uri="{FF2B5EF4-FFF2-40B4-BE49-F238E27FC236}">
                <a16:creationId xmlns:a16="http://schemas.microsoft.com/office/drawing/2014/main" id="{A28894FF-3860-4919-2C13-97F7ECD6FEB7}"/>
              </a:ext>
            </a:extLst>
          </p:cNvPr>
          <p:cNvSpPr/>
          <p:nvPr/>
        </p:nvSpPr>
        <p:spPr>
          <a:xfrm rot="5400000">
            <a:off x="3400852" y="508374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6" name="Right Arrow 61">
            <a:extLst>
              <a:ext uri="{FF2B5EF4-FFF2-40B4-BE49-F238E27FC236}">
                <a16:creationId xmlns:a16="http://schemas.microsoft.com/office/drawing/2014/main" id="{938E7456-A366-F738-2472-590595C1BC3D}"/>
              </a:ext>
            </a:extLst>
          </p:cNvPr>
          <p:cNvSpPr/>
          <p:nvPr/>
        </p:nvSpPr>
        <p:spPr>
          <a:xfrm>
            <a:off x="6839477" y="3494172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8" name="Right Arrow 61">
            <a:extLst>
              <a:ext uri="{FF2B5EF4-FFF2-40B4-BE49-F238E27FC236}">
                <a16:creationId xmlns:a16="http://schemas.microsoft.com/office/drawing/2014/main" id="{A85582C1-384C-31AB-4E97-D4A44F6B15D0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8" name="Right Arrow 40">
            <a:extLst>
              <a:ext uri="{FF2B5EF4-FFF2-40B4-BE49-F238E27FC236}">
                <a16:creationId xmlns:a16="http://schemas.microsoft.com/office/drawing/2014/main" id="{198D16BE-AEA5-4941-8FA4-547AB87188FE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7D7DE3-CA39-13FA-7E82-10E0DFA6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1199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247</Words>
  <Application>Microsoft Macintosh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Abadi Extra Light</vt:lpstr>
      <vt:lpstr>Arial</vt:lpstr>
      <vt:lpstr>Calibri</vt:lpstr>
      <vt:lpstr>Calibri Light</vt:lpstr>
      <vt:lpstr>Segoe UI</vt:lpstr>
      <vt:lpstr>Kantoorthema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Sander Senhorst</cp:lastModifiedBy>
  <cp:revision>47</cp:revision>
  <dcterms:created xsi:type="dcterms:W3CDTF">2020-09-21T08:33:40Z</dcterms:created>
  <dcterms:modified xsi:type="dcterms:W3CDTF">2023-05-17T10:02:38Z</dcterms:modified>
</cp:coreProperties>
</file>