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6" r:id="rId2"/>
  </p:sldMasterIdLst>
  <p:notesMasterIdLst>
    <p:notesMasterId r:id="rId6"/>
  </p:notesMasterIdLst>
  <p:handoutMasterIdLst>
    <p:handoutMasterId r:id="rId7"/>
  </p:handoutMasterIdLst>
  <p:sldIdLst>
    <p:sldId id="261" r:id="rId3"/>
    <p:sldId id="259" r:id="rId4"/>
    <p:sldId id="262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C5C5E9C-E36D-834D-9813-09FBCD5D372A}">
          <p14:sldIdLst>
            <p14:sldId id="261"/>
            <p14:sldId id="259"/>
          </p14:sldIdLst>
        </p14:section>
        <p14:section name="Untitled Section" id="{B95DC5EA-996C-F04E-936E-F76C64B7832A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Martinez Lavanchy" initials="PML" lastIdx="7" clrIdx="0">
    <p:extLst>
      <p:ext uri="{19B8F6BF-5375-455C-9EA6-DF929625EA0E}">
        <p15:presenceInfo xmlns:p15="http://schemas.microsoft.com/office/powerpoint/2012/main" userId="S-1-5-21-2082945442-480271342-340043625-372953" providerId="AD"/>
      </p:ext>
    </p:extLst>
  </p:cmAuthor>
  <p:cmAuthor id="2" name="Eirini Zormpa" initials="EZ" lastIdx="2" clrIdx="1">
    <p:extLst>
      <p:ext uri="{19B8F6BF-5375-455C-9EA6-DF929625EA0E}">
        <p15:presenceInfo xmlns:p15="http://schemas.microsoft.com/office/powerpoint/2012/main" userId="Eirini Zormp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5454"/>
    <a:srgbClr val="DBEEF4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59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20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05A589C-A2D5-4267-8398-1AF30D56CE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7BF67D-60C1-4DC9-BD4E-0CAC049E6F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8D61D-71EB-4B5A-B3E6-2F6314515180}" type="datetimeFigureOut">
              <a:rPr lang="nl-NL" smtClean="0"/>
              <a:t>17-05-2023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595940-148C-4ED4-BE7C-3C8BCDCFD6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C7991ED-9021-4F97-80BE-E8FCEF4A01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F2D1-45E7-4A60-ACDD-C5070BFF5A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280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404A9-005B-45EE-BDCB-A19A55D19366}" type="datetimeFigureOut">
              <a:rPr lang="nl-NL" smtClean="0"/>
              <a:t>17-05-2023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DF202-4D12-43B8-A985-AF801F7D8C2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1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17-05-2023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90469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29244-3C93-3517-4D91-528B423C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CC2AEE-5DB7-7E15-5AD2-A18E51D88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71FC6E-C3AA-0DF0-2DD9-B9451FC1C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B38C0-1824-3612-8FC8-5324D4B95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358992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03CE64-41E9-697B-8BEE-C00362788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C6A2B-4A3B-8DEF-F3F7-F69DCAB6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E28F6-B5C3-8C2C-EB37-918159FE0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95707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47670-1144-D227-48DC-68EDBF01F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479DC-8DEF-D987-D2C5-F787B52CD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21894-5EF1-618D-A1A2-A65468AE0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AC3BE-DAEC-AEFA-D6DA-1AAC9894D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B752F-896D-1EE0-F0C8-15308B5A4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57FCC-CD3F-BF77-31F5-2F3741E7F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12226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A1B7-12C8-34EC-2FE4-482D162E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96AA05-BED2-D061-D14C-8B99CC421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3C358-A103-23D0-8612-573C7190D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D5CF8-BBD8-89DA-5BB0-35CCF3EE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1ED31-9C8D-252C-8E2F-BA0B0201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255FD-E8B7-AA5B-69D1-143B0475B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301845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C4465-57F6-6E99-518F-2AA702C5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0F2A3-0C52-6D2C-61C0-5450A6BF8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54A3C-D9A8-72AB-FB8B-F54FB1B79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BEDBF-4C88-A25E-1C6B-21BE6A9F8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46444-0313-4BFB-610A-A59592FE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04921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37FD57-0376-C74A-0A84-79E1676BE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833F1-182B-A9FB-1D0B-DB6139571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5D939-FBD7-732D-B72A-298A00DEA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B01E6-E968-4948-C1C0-21B8EB446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9C76F-775C-74EF-7088-AB15FBC66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75306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17-05-2023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375711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17-05-2023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37219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BA94098-4AB4-4B62-B6AD-235C5A36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17C-BEC6-423A-92E3-BDBEAB662457}" type="datetime1">
              <a:rPr lang="nl-NL" smtClean="0"/>
              <a:t>17-05-2023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E72532F-3CAD-4DC9-A8E7-B235A5A2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4E8F5E-7CC8-4447-BCA9-FD4BFE7F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06C832-C168-40F2-9487-AA1F9BBF950D}"/>
              </a:ext>
            </a:extLst>
          </p:cNvPr>
          <p:cNvSpPr/>
          <p:nvPr userDrawn="1"/>
        </p:nvSpPr>
        <p:spPr>
          <a:xfrm>
            <a:off x="854151" y="1169581"/>
            <a:ext cx="4985314" cy="42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BDEC42-38D4-472D-AA74-FCD318E54CD6}"/>
              </a:ext>
            </a:extLst>
          </p:cNvPr>
          <p:cNvSpPr/>
          <p:nvPr userDrawn="1"/>
        </p:nvSpPr>
        <p:spPr>
          <a:xfrm>
            <a:off x="6352536" y="1169579"/>
            <a:ext cx="4985314" cy="42423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701D480-C9C8-4176-823B-6CE803CA931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57012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Abadi Extra Light" panose="020B0204020104020204" pitchFamily="34" charset="0"/>
              </a:rPr>
              <a:t>TOOLBOX</a:t>
            </a:r>
          </a:p>
        </p:txBody>
      </p:sp>
    </p:spTree>
    <p:extLst>
      <p:ext uri="{BB962C8B-B14F-4D97-AF65-F5344CB8AC3E}">
        <p14:creationId xmlns:p14="http://schemas.microsoft.com/office/powerpoint/2010/main" val="97350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55D7F-6DFD-86F0-1F6B-D69238B28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43C0B0-53CE-59B4-D3AB-14DEEA1D3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0CA8C-3619-DE40-7DE9-07B52A5C9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F8BDE-F8C8-848C-5200-4CA1AA87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89C5E-EAEF-CD80-6447-619186140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00157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BA5F4-A716-3A84-4FA5-B0C4C687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53C43-6B34-FFDF-A491-AD214AA45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06F38-2FE7-6E49-ECBB-DD964D5F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3824B-C982-DE83-03F3-F537DA855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264E5-ADF5-08A0-27F7-C026D3B94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543366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C7F8C-46F3-95D1-5255-1AA26EEE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BBDC5-BD16-8D28-90DB-EBBA9F6A1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15C9C-8AB8-2CC9-D2FB-08C71A288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78110-277F-687B-CB30-409E4F881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2B017-13CB-6F87-4009-8EBB34D78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509104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56FFE-CE3D-ABA2-6D41-34662D378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314E2-97BF-72C3-CEB2-870144831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5DA26-C7B2-36F9-01F0-ED1B1C4AE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FBFA2-FA42-9660-34E0-4AEA2785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B3E5F-9DAE-ACF9-387F-21916E1AC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DA06C-3559-C6C8-C2F2-ABED1CB4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3897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C7067-C43A-9EDF-012B-6BAE42BA1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D5E6A-0C67-933A-E67D-B5001E2F1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375FC-EA37-9596-95C7-BA707B307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B77E40-DFA7-DFE8-CED6-F051EB307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2D5271-FB72-99FE-F520-38B494203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23B3F3-D00B-6C27-3245-CD08527B7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0B734-CC37-CE4E-1F1F-A6D37722F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E0425C-71D7-74B3-B1A8-DA0C4F49F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22534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D2602A-E602-45FE-BA20-37D35BCA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B349E0-1FFE-4421-81C8-70F195A68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B1A798-F672-4594-9FC6-D9E850B50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C3BAE2-ADA6-46C4-B1DB-D0F6B4CDC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DF57C7-98A8-4E26-B87E-BD49AED82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1CB693A-D9E9-42E4-84A6-D30AC78AB393}"/>
              </a:ext>
            </a:extLst>
          </p:cNvPr>
          <p:cNvSpPr/>
          <p:nvPr userDrawn="1"/>
        </p:nvSpPr>
        <p:spPr>
          <a:xfrm>
            <a:off x="0" y="6001808"/>
            <a:ext cx="12192000" cy="85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Afbeelding 8" descr="TUDelft_LogoZWART.eps">
            <a:extLst>
              <a:ext uri="{FF2B5EF4-FFF2-40B4-BE49-F238E27FC236}">
                <a16:creationId xmlns:a16="http://schemas.microsoft.com/office/drawing/2014/main" id="{A5C5EE27-DBE4-4968-8566-18355F5976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20" y="6150769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9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5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20C252-5FB5-0036-F433-D47330F5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87F5C-393E-1F58-F5A1-5E4BA22B0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9A448-2C50-CA7D-E239-AD6D8C129F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3D0D-D107-4BE0-AB6B-D8A37DB967C3}" type="datetime1">
              <a:rPr lang="nl-NL" smtClean="0"/>
              <a:t>17-05-2023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30F0D-EDCF-604C-C938-763C04ACD1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4285E-1D55-061E-6FB6-1705088AD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7" name="Rechthoek 7">
            <a:extLst>
              <a:ext uri="{FF2B5EF4-FFF2-40B4-BE49-F238E27FC236}">
                <a16:creationId xmlns:a16="http://schemas.microsoft.com/office/drawing/2014/main" id="{B24BDB9E-A3A1-0FA4-C73F-DF902424A14B}"/>
              </a:ext>
            </a:extLst>
          </p:cNvPr>
          <p:cNvSpPr/>
          <p:nvPr userDrawn="1"/>
        </p:nvSpPr>
        <p:spPr>
          <a:xfrm>
            <a:off x="0" y="6001808"/>
            <a:ext cx="12192000" cy="85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8" descr="TUDelft_LogoZWART.eps">
            <a:extLst>
              <a:ext uri="{FF2B5EF4-FFF2-40B4-BE49-F238E27FC236}">
                <a16:creationId xmlns:a16="http://schemas.microsoft.com/office/drawing/2014/main" id="{728B8DE0-8950-AF6A-B748-83BF5ADF016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20" y="6150769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97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Isosceles Triangle 71">
            <a:extLst>
              <a:ext uri="{FF2B5EF4-FFF2-40B4-BE49-F238E27FC236}">
                <a16:creationId xmlns:a16="http://schemas.microsoft.com/office/drawing/2014/main" id="{6DA94B0D-3790-E4FA-BFEB-15CE7FDDB8C9}"/>
              </a:ext>
            </a:extLst>
          </p:cNvPr>
          <p:cNvSpPr/>
          <p:nvPr/>
        </p:nvSpPr>
        <p:spPr>
          <a:xfrm>
            <a:off x="1421466" y="2613406"/>
            <a:ext cx="930674" cy="1009365"/>
          </a:xfrm>
          <a:custGeom>
            <a:avLst/>
            <a:gdLst>
              <a:gd name="connsiteX0" fmla="*/ 0 w 1240432"/>
              <a:gd name="connsiteY0" fmla="*/ 865928 h 865928"/>
              <a:gd name="connsiteX1" fmla="*/ 1059490 w 1240432"/>
              <a:gd name="connsiteY1" fmla="*/ 0 h 865928"/>
              <a:gd name="connsiteX2" fmla="*/ 1240432 w 1240432"/>
              <a:gd name="connsiteY2" fmla="*/ 865928 h 865928"/>
              <a:gd name="connsiteX3" fmla="*/ 0 w 1240432"/>
              <a:gd name="connsiteY3" fmla="*/ 865928 h 865928"/>
              <a:gd name="connsiteX0" fmla="*/ 0 w 1168714"/>
              <a:gd name="connsiteY0" fmla="*/ 435622 h 865928"/>
              <a:gd name="connsiteX1" fmla="*/ 987772 w 1168714"/>
              <a:gd name="connsiteY1" fmla="*/ 0 h 865928"/>
              <a:gd name="connsiteX2" fmla="*/ 1168714 w 1168714"/>
              <a:gd name="connsiteY2" fmla="*/ 865928 h 865928"/>
              <a:gd name="connsiteX3" fmla="*/ 0 w 1168714"/>
              <a:gd name="connsiteY3" fmla="*/ 435622 h 865928"/>
              <a:gd name="connsiteX0" fmla="*/ 0 w 987772"/>
              <a:gd name="connsiteY0" fmla="*/ 435622 h 910752"/>
              <a:gd name="connsiteX1" fmla="*/ 987772 w 987772"/>
              <a:gd name="connsiteY1" fmla="*/ 0 h 910752"/>
              <a:gd name="connsiteX2" fmla="*/ 702550 w 987772"/>
              <a:gd name="connsiteY2" fmla="*/ 910752 h 910752"/>
              <a:gd name="connsiteX3" fmla="*/ 0 w 987772"/>
              <a:gd name="connsiteY3" fmla="*/ 435622 h 910752"/>
              <a:gd name="connsiteX0" fmla="*/ 0 w 987772"/>
              <a:gd name="connsiteY0" fmla="*/ 435622 h 937647"/>
              <a:gd name="connsiteX1" fmla="*/ 987772 w 987772"/>
              <a:gd name="connsiteY1" fmla="*/ 0 h 937647"/>
              <a:gd name="connsiteX2" fmla="*/ 523256 w 987772"/>
              <a:gd name="connsiteY2" fmla="*/ 937647 h 937647"/>
              <a:gd name="connsiteX3" fmla="*/ 0 w 987772"/>
              <a:gd name="connsiteY3" fmla="*/ 435622 h 937647"/>
              <a:gd name="connsiteX0" fmla="*/ 0 w 539537"/>
              <a:gd name="connsiteY0" fmla="*/ 561128 h 1063153"/>
              <a:gd name="connsiteX1" fmla="*/ 539537 w 539537"/>
              <a:gd name="connsiteY1" fmla="*/ 0 h 1063153"/>
              <a:gd name="connsiteX2" fmla="*/ 523256 w 539537"/>
              <a:gd name="connsiteY2" fmla="*/ 1063153 h 1063153"/>
              <a:gd name="connsiteX3" fmla="*/ 0 w 539537"/>
              <a:gd name="connsiteY3" fmla="*/ 561128 h 1063153"/>
              <a:gd name="connsiteX0" fmla="*/ 0 w 835372"/>
              <a:gd name="connsiteY0" fmla="*/ 596987 h 1063153"/>
              <a:gd name="connsiteX1" fmla="*/ 835372 w 835372"/>
              <a:gd name="connsiteY1" fmla="*/ 0 h 1063153"/>
              <a:gd name="connsiteX2" fmla="*/ 819091 w 835372"/>
              <a:gd name="connsiteY2" fmla="*/ 1063153 h 1063153"/>
              <a:gd name="connsiteX3" fmla="*/ 0 w 835372"/>
              <a:gd name="connsiteY3" fmla="*/ 596987 h 1063153"/>
              <a:gd name="connsiteX0" fmla="*/ 911097 w 911097"/>
              <a:gd name="connsiteY0" fmla="*/ 579058 h 1063153"/>
              <a:gd name="connsiteX1" fmla="*/ 16281 w 911097"/>
              <a:gd name="connsiteY1" fmla="*/ 0 h 1063153"/>
              <a:gd name="connsiteX2" fmla="*/ 0 w 911097"/>
              <a:gd name="connsiteY2" fmla="*/ 1063153 h 1063153"/>
              <a:gd name="connsiteX3" fmla="*/ 911097 w 911097"/>
              <a:gd name="connsiteY3" fmla="*/ 579058 h 1063153"/>
              <a:gd name="connsiteX0" fmla="*/ 946955 w 946955"/>
              <a:gd name="connsiteY0" fmla="*/ 588022 h 1063153"/>
              <a:gd name="connsiteX1" fmla="*/ 16281 w 946955"/>
              <a:gd name="connsiteY1" fmla="*/ 0 h 1063153"/>
              <a:gd name="connsiteX2" fmla="*/ 0 w 946955"/>
              <a:gd name="connsiteY2" fmla="*/ 1063153 h 1063153"/>
              <a:gd name="connsiteX3" fmla="*/ 946955 w 946955"/>
              <a:gd name="connsiteY3" fmla="*/ 588022 h 1063153"/>
              <a:gd name="connsiteX0" fmla="*/ 930674 w 930674"/>
              <a:gd name="connsiteY0" fmla="*/ 588022 h 1045224"/>
              <a:gd name="connsiteX1" fmla="*/ 0 w 930674"/>
              <a:gd name="connsiteY1" fmla="*/ 0 h 1045224"/>
              <a:gd name="connsiteX2" fmla="*/ 28543 w 930674"/>
              <a:gd name="connsiteY2" fmla="*/ 1045224 h 1045224"/>
              <a:gd name="connsiteX3" fmla="*/ 930674 w 930674"/>
              <a:gd name="connsiteY3" fmla="*/ 588022 h 1045224"/>
              <a:gd name="connsiteX0" fmla="*/ 930674 w 930674"/>
              <a:gd name="connsiteY0" fmla="*/ 588022 h 1009365"/>
              <a:gd name="connsiteX1" fmla="*/ 0 w 930674"/>
              <a:gd name="connsiteY1" fmla="*/ 0 h 1009365"/>
              <a:gd name="connsiteX2" fmla="*/ 1649 w 930674"/>
              <a:gd name="connsiteY2" fmla="*/ 1009365 h 1009365"/>
              <a:gd name="connsiteX3" fmla="*/ 930674 w 930674"/>
              <a:gd name="connsiteY3" fmla="*/ 588022 h 100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0674" h="1009365">
                <a:moveTo>
                  <a:pt x="930674" y="588022"/>
                </a:moveTo>
                <a:lnTo>
                  <a:pt x="0" y="0"/>
                </a:lnTo>
                <a:cubicBezTo>
                  <a:pt x="550" y="336455"/>
                  <a:pt x="1099" y="672910"/>
                  <a:pt x="1649" y="1009365"/>
                </a:cubicBezTo>
                <a:lnTo>
                  <a:pt x="930674" y="588022"/>
                </a:lnTo>
                <a:close/>
              </a:path>
            </a:pathLst>
          </a:cu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Possible IP issues</a:t>
            </a:r>
          </a:p>
          <a:p>
            <a:pPr algn="ctr"/>
            <a:endParaRPr lang="en-US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Tijdelijke aanduiding voor tekst 23">
            <a:extLst>
              <a:ext uri="{FF2B5EF4-FFF2-40B4-BE49-F238E27FC236}">
                <a16:creationId xmlns:a16="http://schemas.microsoft.com/office/drawing/2014/main" id="{9CB5146B-45B6-77D9-8DBC-92069DD68A96}"/>
              </a:ext>
            </a:extLst>
          </p:cNvPr>
          <p:cNvSpPr txBox="1">
            <a:spLocks/>
          </p:cNvSpPr>
          <p:nvPr/>
        </p:nvSpPr>
        <p:spPr>
          <a:xfrm>
            <a:off x="912904" y="4062684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700" dirty="0" err="1"/>
              <a:t>Many</a:t>
            </a:r>
            <a:r>
              <a:rPr lang="nl-NL" sz="700" dirty="0"/>
              <a:t> </a:t>
            </a:r>
            <a:r>
              <a:rPr lang="nl-NL" sz="700" dirty="0" err="1"/>
              <a:t>versions</a:t>
            </a:r>
            <a:r>
              <a:rPr lang="nl-NL" sz="700" dirty="0"/>
              <a:t>, </a:t>
            </a:r>
            <a:r>
              <a:rPr lang="nl-NL" sz="700" b="1" dirty="0" err="1"/>
              <a:t>many</a:t>
            </a:r>
            <a:r>
              <a:rPr lang="nl-NL" sz="700" b="1" dirty="0"/>
              <a:t> hyperparameters</a:t>
            </a:r>
            <a:r>
              <a:rPr lang="nl-NL" sz="700" dirty="0"/>
              <a:t>. </a:t>
            </a:r>
            <a:r>
              <a:rPr lang="nl-NL" sz="700" dirty="0" err="1"/>
              <a:t>Requires</a:t>
            </a:r>
            <a:r>
              <a:rPr lang="nl-NL" sz="700" dirty="0"/>
              <a:t> </a:t>
            </a:r>
            <a:r>
              <a:rPr lang="nl-NL" sz="700" dirty="0" err="1"/>
              <a:t>documentation</a:t>
            </a:r>
            <a:r>
              <a:rPr lang="nl-NL" sz="700" dirty="0"/>
              <a:t>. Original </a:t>
            </a:r>
            <a:r>
              <a:rPr lang="nl-NL" sz="700" dirty="0" err="1"/>
              <a:t>algorithm</a:t>
            </a:r>
            <a:r>
              <a:rPr lang="nl-NL" sz="700" dirty="0"/>
              <a:t> </a:t>
            </a:r>
            <a:r>
              <a:rPr lang="nl-NL" sz="700" dirty="0" err="1"/>
              <a:t>from</a:t>
            </a:r>
            <a:r>
              <a:rPr lang="nl-NL" sz="700" dirty="0"/>
              <a:t> a </a:t>
            </a:r>
            <a:r>
              <a:rPr lang="nl-NL" sz="700" dirty="0" err="1"/>
              <a:t>previous</a:t>
            </a:r>
            <a:r>
              <a:rPr lang="nl-NL" sz="700" dirty="0"/>
              <a:t> project, make </a:t>
            </a:r>
            <a:r>
              <a:rPr lang="nl-NL" sz="700" dirty="0" err="1"/>
              <a:t>adjustments</a:t>
            </a:r>
            <a:r>
              <a:rPr lang="nl-NL" sz="700" dirty="0"/>
              <a:t> </a:t>
            </a:r>
            <a:r>
              <a:rPr lang="nl-NL" sz="700" dirty="0" err="1"/>
              <a:t>for</a:t>
            </a:r>
            <a:r>
              <a:rPr lang="nl-NL" sz="700" dirty="0"/>
              <a:t> </a:t>
            </a:r>
            <a:r>
              <a:rPr lang="nl-NL" sz="700" dirty="0" err="1"/>
              <a:t>this</a:t>
            </a:r>
            <a:r>
              <a:rPr lang="nl-NL" sz="700" dirty="0"/>
              <a:t> project.</a:t>
            </a:r>
          </a:p>
          <a:p>
            <a:r>
              <a:rPr lang="nl-NL" sz="700" dirty="0"/>
              <a:t>Version management git, </a:t>
            </a:r>
            <a:r>
              <a:rPr lang="nl-NL" sz="700" dirty="0" err="1"/>
              <a:t>core</a:t>
            </a:r>
            <a:r>
              <a:rPr lang="nl-NL" sz="700" dirty="0"/>
              <a:t> </a:t>
            </a:r>
            <a:r>
              <a:rPr lang="nl-NL" sz="700" dirty="0" err="1"/>
              <a:t>language</a:t>
            </a:r>
            <a:r>
              <a:rPr lang="nl-NL" sz="700" dirty="0"/>
              <a:t> python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7311A3B9-4DFE-4554-BDF1-204FF77EC7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021814" y="4062683"/>
            <a:ext cx="1723739" cy="826463"/>
          </a:xfrm>
        </p:spPr>
        <p:txBody>
          <a:bodyPr>
            <a:normAutofit/>
          </a:bodyPr>
          <a:lstStyle/>
          <a:p>
            <a:r>
              <a:rPr lang="nl-NL" sz="800" dirty="0"/>
              <a:t>~6000 x 6000 </a:t>
            </a:r>
            <a:r>
              <a:rPr lang="nl-NL" sz="800" dirty="0" err="1"/>
              <a:t>reconstructed</a:t>
            </a:r>
            <a:r>
              <a:rPr lang="nl-NL" sz="800" dirty="0"/>
              <a:t> (complex) object image </a:t>
            </a:r>
            <a:r>
              <a:rPr lang="nl-NL" sz="800" dirty="0" err="1"/>
              <a:t>combined</a:t>
            </a:r>
            <a:r>
              <a:rPr lang="nl-NL" sz="800" dirty="0"/>
              <a:t> </a:t>
            </a:r>
            <a:r>
              <a:rPr lang="nl-NL" sz="800" dirty="0" err="1"/>
              <a:t>with</a:t>
            </a:r>
            <a:r>
              <a:rPr lang="nl-NL" sz="800" dirty="0"/>
              <a:t> ca 10 x 2000x2000 </a:t>
            </a:r>
            <a:r>
              <a:rPr lang="nl-NL" sz="800" dirty="0" err="1"/>
              <a:t>reconstructed</a:t>
            </a:r>
            <a:r>
              <a:rPr lang="nl-NL" sz="800" dirty="0"/>
              <a:t> (complex) </a:t>
            </a:r>
            <a:r>
              <a:rPr lang="nl-NL" sz="800" dirty="0" err="1"/>
              <a:t>probes</a:t>
            </a:r>
            <a:endParaRPr lang="nl-NL" sz="800" dirty="0"/>
          </a:p>
          <a:p>
            <a:r>
              <a:rPr lang="nl-NL" sz="800" dirty="0"/>
              <a:t>File format: .</a:t>
            </a:r>
            <a:r>
              <a:rPr lang="nl-NL" sz="800" dirty="0" err="1"/>
              <a:t>npy</a:t>
            </a:r>
            <a:endParaRPr lang="nl-NL" sz="800" dirty="0"/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AEBE23B6-A360-4761-B0CC-DBE2690055C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09653" y="1575220"/>
            <a:ext cx="1723739" cy="826463"/>
          </a:xfrm>
        </p:spPr>
        <p:txBody>
          <a:bodyPr>
            <a:normAutofit fontScale="92500" lnSpcReduction="10000"/>
          </a:bodyPr>
          <a:lstStyle/>
          <a:p>
            <a:r>
              <a:rPr lang="nl-NL" sz="900" dirty="0"/>
              <a:t>Collection of </a:t>
            </a:r>
            <a:r>
              <a:rPr lang="nl-NL" sz="900" dirty="0" err="1"/>
              <a:t>interpolated</a:t>
            </a:r>
            <a:r>
              <a:rPr lang="nl-NL" sz="900" dirty="0"/>
              <a:t> </a:t>
            </a:r>
            <a:r>
              <a:rPr lang="nl-NL" sz="900" dirty="0" err="1"/>
              <a:t>diffraction</a:t>
            </a:r>
            <a:r>
              <a:rPr lang="nl-NL" sz="900" dirty="0"/>
              <a:t> </a:t>
            </a:r>
            <a:r>
              <a:rPr lang="nl-NL" sz="900" dirty="0" err="1"/>
              <a:t>patterns</a:t>
            </a:r>
            <a:r>
              <a:rPr lang="nl-NL" sz="900" dirty="0"/>
              <a:t> </a:t>
            </a:r>
            <a:r>
              <a:rPr lang="nl-NL" sz="900" dirty="0" err="1"/>
              <a:t>together</a:t>
            </a:r>
            <a:r>
              <a:rPr lang="nl-NL" sz="900" dirty="0"/>
              <a:t> </a:t>
            </a:r>
            <a:r>
              <a:rPr lang="nl-NL" sz="900" dirty="0" err="1"/>
              <a:t>with</a:t>
            </a:r>
            <a:r>
              <a:rPr lang="nl-NL" sz="900" dirty="0"/>
              <a:t> metadata on scanning </a:t>
            </a:r>
            <a:r>
              <a:rPr lang="nl-NL" sz="900" dirty="0" err="1"/>
              <a:t>positions</a:t>
            </a:r>
            <a:r>
              <a:rPr lang="nl-NL" sz="900" dirty="0"/>
              <a:t>, sample </a:t>
            </a:r>
            <a:r>
              <a:rPr lang="nl-NL" sz="900" dirty="0" err="1"/>
              <a:t>used</a:t>
            </a:r>
            <a:r>
              <a:rPr lang="nl-NL" sz="900" dirty="0"/>
              <a:t>, date &amp; time, </a:t>
            </a:r>
            <a:r>
              <a:rPr lang="nl-NL" sz="900" dirty="0" err="1"/>
              <a:t>wavelengths</a:t>
            </a:r>
            <a:r>
              <a:rPr lang="nl-NL" sz="900" dirty="0"/>
              <a:t>, etc.</a:t>
            </a:r>
          </a:p>
          <a:p>
            <a:r>
              <a:rPr lang="nl-NL" sz="900" dirty="0"/>
              <a:t>.hd5 file format (</a:t>
            </a:r>
            <a:r>
              <a:rPr lang="nl-NL" sz="900" dirty="0" err="1"/>
              <a:t>possible</a:t>
            </a:r>
            <a:r>
              <a:rPr lang="nl-NL" sz="900" dirty="0"/>
              <a:t> </a:t>
            </a:r>
            <a:r>
              <a:rPr lang="nl-NL" sz="900" dirty="0" err="1"/>
              <a:t>conversion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.CXI)</a:t>
            </a:r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79C5F142-0158-4F1C-86C7-22DB950B11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696" y="1568815"/>
            <a:ext cx="1723739" cy="826463"/>
          </a:xfrm>
        </p:spPr>
        <p:txBody>
          <a:bodyPr>
            <a:normAutofit/>
          </a:bodyPr>
          <a:lstStyle/>
          <a:p>
            <a:r>
              <a:rPr lang="nl-NL" sz="1100" dirty="0"/>
              <a:t>2000x2000 </a:t>
            </a:r>
            <a:r>
              <a:rPr lang="nl-NL" sz="1100" dirty="0" err="1"/>
              <a:t>px</a:t>
            </a:r>
            <a:r>
              <a:rPr lang="nl-NL" sz="1100" dirty="0"/>
              <a:t> images, </a:t>
            </a:r>
            <a:r>
              <a:rPr lang="nl-NL" sz="1100" dirty="0" err="1"/>
              <a:t>one</a:t>
            </a:r>
            <a:r>
              <a:rPr lang="nl-NL" sz="1100" dirty="0"/>
              <a:t> </a:t>
            </a:r>
            <a:r>
              <a:rPr lang="nl-NL" sz="1100" dirty="0" err="1"/>
              <a:t>for</a:t>
            </a:r>
            <a:r>
              <a:rPr lang="nl-NL" sz="1100" dirty="0"/>
              <a:t> </a:t>
            </a:r>
            <a:r>
              <a:rPr lang="nl-NL" sz="1100" dirty="0" err="1"/>
              <a:t>every</a:t>
            </a:r>
            <a:r>
              <a:rPr lang="nl-NL" sz="1100" dirty="0"/>
              <a:t> scanning </a:t>
            </a:r>
            <a:r>
              <a:rPr lang="nl-NL" sz="1100" dirty="0" err="1"/>
              <a:t>position</a:t>
            </a:r>
            <a:r>
              <a:rPr lang="nl-NL" sz="1100" dirty="0"/>
              <a:t> (ca 200 </a:t>
            </a:r>
            <a:r>
              <a:rPr lang="nl-NL" sz="1100" dirty="0" err="1"/>
              <a:t>total</a:t>
            </a:r>
            <a:r>
              <a:rPr lang="nl-NL" sz="1100" dirty="0"/>
              <a:t>)</a:t>
            </a:r>
          </a:p>
          <a:p>
            <a:r>
              <a:rPr lang="nl-NL" sz="1100" dirty="0"/>
              <a:t>.spe file format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64FED68-8BAD-4B3E-969C-9BE9FE34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1</a:t>
            </a:fld>
            <a:endParaRPr lang="nl-NL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358DA661-03B6-48D0-90FD-19C7BA3A05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475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Diffraction</a:t>
            </a:r>
            <a:r>
              <a:rPr lang="nl-NL" sz="1400" dirty="0"/>
              <a:t> </a:t>
            </a:r>
            <a:r>
              <a:rPr lang="nl-NL" sz="1400" dirty="0" err="1"/>
              <a:t>patterns</a:t>
            </a:r>
            <a:endParaRPr lang="nl-NL" sz="1400" dirty="0"/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077178FB-95CA-4C98-944A-5E14A0A5D1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21182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Ptychogram</a:t>
            </a:r>
            <a:endParaRPr lang="nl-NL" sz="1400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3ED5A455-01A7-4CBE-A7F1-87D5FF1BB1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43985" y="3486853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/>
              <a:t>Field </a:t>
            </a:r>
            <a:r>
              <a:rPr lang="nl-NL" sz="1400" dirty="0" err="1"/>
              <a:t>reconstruction</a:t>
            </a:r>
            <a:endParaRPr lang="nl-NL" sz="1400" dirty="0"/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F8330B88-CBE2-40A7-B617-0A4286E234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nl-NL" sz="1050" dirty="0"/>
              <a:t>Q1.</a:t>
            </a:r>
          </a:p>
          <a:p>
            <a:r>
              <a:rPr lang="nl-NL" sz="1050" dirty="0" err="1"/>
              <a:t>All</a:t>
            </a:r>
            <a:r>
              <a:rPr lang="nl-NL" sz="1050" dirty="0"/>
              <a:t> data is </a:t>
            </a:r>
            <a:r>
              <a:rPr lang="nl-NL" sz="1050" dirty="0" err="1"/>
              <a:t>stored</a:t>
            </a:r>
            <a:r>
              <a:rPr lang="nl-NL" sz="1050" dirty="0"/>
              <a:t> on a </a:t>
            </a:r>
            <a:r>
              <a:rPr lang="nl-NL" sz="1050" dirty="0" err="1"/>
              <a:t>staff-umbrella</a:t>
            </a:r>
            <a:r>
              <a:rPr lang="nl-NL" sz="1050" dirty="0"/>
              <a:t> (U:) </a:t>
            </a:r>
            <a:r>
              <a:rPr lang="nl-NL" sz="1050" dirty="0" err="1"/>
              <a:t>group</a:t>
            </a:r>
            <a:r>
              <a:rPr lang="nl-NL" sz="1050" dirty="0"/>
              <a:t> drive </a:t>
            </a:r>
            <a:r>
              <a:rPr lang="nl-NL" sz="1050" dirty="0" err="1"/>
              <a:t>dedicated</a:t>
            </a:r>
            <a:r>
              <a:rPr lang="nl-NL" sz="1050" dirty="0"/>
              <a:t> </a:t>
            </a:r>
            <a:r>
              <a:rPr lang="nl-NL" sz="1050" dirty="0" err="1"/>
              <a:t>to</a:t>
            </a:r>
            <a:r>
              <a:rPr lang="nl-NL" sz="1050" dirty="0"/>
              <a:t> </a:t>
            </a:r>
            <a:r>
              <a:rPr lang="nl-NL" sz="1050" dirty="0" err="1"/>
              <a:t>the</a:t>
            </a:r>
            <a:r>
              <a:rPr lang="nl-NL" sz="1050" dirty="0"/>
              <a:t> project.</a:t>
            </a:r>
          </a:p>
          <a:p>
            <a:endParaRPr lang="nl-NL" sz="1050" dirty="0"/>
          </a:p>
          <a:p>
            <a:r>
              <a:rPr lang="nl-NL" sz="1050" dirty="0"/>
              <a:t>Q2.</a:t>
            </a:r>
          </a:p>
          <a:p>
            <a:r>
              <a:rPr lang="nl-NL" sz="1050" dirty="0"/>
              <a:t>The ‘master copy’ is present on </a:t>
            </a:r>
            <a:r>
              <a:rPr lang="nl-NL" sz="1050" dirty="0" err="1"/>
              <a:t>the</a:t>
            </a:r>
            <a:r>
              <a:rPr lang="nl-NL" sz="1050" dirty="0"/>
              <a:t> Lab PC, as well as </a:t>
            </a:r>
            <a:r>
              <a:rPr lang="nl-NL" sz="1050" dirty="0" err="1"/>
              <a:t>the</a:t>
            </a:r>
            <a:r>
              <a:rPr lang="nl-NL" sz="1050" dirty="0"/>
              <a:t> </a:t>
            </a:r>
            <a:r>
              <a:rPr lang="nl-NL" sz="1050" dirty="0" err="1"/>
              <a:t>group</a:t>
            </a:r>
            <a:r>
              <a:rPr lang="nl-NL" sz="1050" dirty="0"/>
              <a:t> drive</a:t>
            </a:r>
          </a:p>
          <a:p>
            <a:endParaRPr lang="nl-NL" sz="1050" dirty="0"/>
          </a:p>
          <a:p>
            <a:r>
              <a:rPr lang="nl-NL" sz="1050" dirty="0"/>
              <a:t>Q3.</a:t>
            </a:r>
          </a:p>
          <a:p>
            <a:r>
              <a:rPr lang="nl-NL" sz="1050" dirty="0"/>
              <a:t>The </a:t>
            </a:r>
            <a:r>
              <a:rPr lang="nl-NL" sz="1050" dirty="0" err="1"/>
              <a:t>group</a:t>
            </a:r>
            <a:r>
              <a:rPr lang="nl-NL" sz="1050" dirty="0"/>
              <a:t> drive is </a:t>
            </a:r>
            <a:r>
              <a:rPr lang="nl-NL" sz="1050" dirty="0" err="1"/>
              <a:t>already</a:t>
            </a:r>
            <a:r>
              <a:rPr lang="nl-NL" sz="1050" dirty="0"/>
              <a:t> </a:t>
            </a:r>
            <a:r>
              <a:rPr lang="nl-NL" sz="1050" dirty="0" err="1"/>
              <a:t>backed</a:t>
            </a:r>
            <a:r>
              <a:rPr lang="nl-NL" sz="1050" dirty="0"/>
              <a:t>-up </a:t>
            </a:r>
            <a:r>
              <a:rPr lang="nl-NL" sz="1050" dirty="0" err="1"/>
              <a:t>daily</a:t>
            </a:r>
            <a:r>
              <a:rPr lang="nl-NL" sz="1050" dirty="0"/>
              <a:t>, </a:t>
            </a:r>
            <a:r>
              <a:rPr lang="nl-NL" sz="1050" dirty="0" err="1"/>
              <a:t>so</a:t>
            </a:r>
            <a:r>
              <a:rPr lang="nl-NL" sz="1050" dirty="0"/>
              <a:t> </a:t>
            </a:r>
            <a:r>
              <a:rPr lang="nl-NL" sz="1050" dirty="0" err="1"/>
              <a:t>this</a:t>
            </a:r>
            <a:r>
              <a:rPr lang="nl-NL" sz="1050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86EC311-8B15-4F0A-9B12-244539B739E8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 Sander Senhorst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44B2F51-19B2-4F80-AEEA-014DCE6F2750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 EUV </a:t>
            </a:r>
            <a:r>
              <a:rPr lang="en-GB" sz="1200" dirty="0" err="1">
                <a:latin typeface="Abadi Extra Light" panose="020B0204020104020204" pitchFamily="34" charset="0"/>
              </a:rPr>
              <a:t>lensless</a:t>
            </a:r>
            <a:r>
              <a:rPr lang="en-GB" sz="1200" dirty="0">
                <a:latin typeface="Abadi Extra Light" panose="020B0204020104020204" pitchFamily="34" charset="0"/>
              </a:rPr>
              <a:t> imaging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3" name="Right Arrow 37">
            <a:extLst>
              <a:ext uri="{FF2B5EF4-FFF2-40B4-BE49-F238E27FC236}">
                <a16:creationId xmlns:a16="http://schemas.microsoft.com/office/drawing/2014/main" id="{2D933204-6677-1FF8-1D1B-12686D8925D2}"/>
              </a:ext>
            </a:extLst>
          </p:cNvPr>
          <p:cNvSpPr/>
          <p:nvPr/>
        </p:nvSpPr>
        <p:spPr>
          <a:xfrm>
            <a:off x="56160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4" name="Right Arrow 37">
            <a:extLst>
              <a:ext uri="{FF2B5EF4-FFF2-40B4-BE49-F238E27FC236}">
                <a16:creationId xmlns:a16="http://schemas.microsoft.com/office/drawing/2014/main" id="{D0C5D3D6-65CE-DDBB-0DA1-EC334293586C}"/>
              </a:ext>
            </a:extLst>
          </p:cNvPr>
          <p:cNvSpPr/>
          <p:nvPr/>
        </p:nvSpPr>
        <p:spPr>
          <a:xfrm>
            <a:off x="2217908" y="882043"/>
            <a:ext cx="1302376" cy="82646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Correct &amp; convert</a:t>
            </a:r>
          </a:p>
        </p:txBody>
      </p:sp>
      <p:sp>
        <p:nvSpPr>
          <p:cNvPr id="15" name="Right Arrow 32">
            <a:extLst>
              <a:ext uri="{FF2B5EF4-FFF2-40B4-BE49-F238E27FC236}">
                <a16:creationId xmlns:a16="http://schemas.microsoft.com/office/drawing/2014/main" id="{A488D0BD-4F0D-B955-E669-B0BC1507A8C1}"/>
              </a:ext>
            </a:extLst>
          </p:cNvPr>
          <p:cNvSpPr/>
          <p:nvPr/>
        </p:nvSpPr>
        <p:spPr>
          <a:xfrm>
            <a:off x="-9700" y="3537327"/>
            <a:ext cx="1167333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18" name="Tijdelijke aanduiding voor tekst 19">
            <a:extLst>
              <a:ext uri="{FF2B5EF4-FFF2-40B4-BE49-F238E27FC236}">
                <a16:creationId xmlns:a16="http://schemas.microsoft.com/office/drawing/2014/main" id="{DF545B53-4E11-BF51-3988-1832892279CC}"/>
              </a:ext>
            </a:extLst>
          </p:cNvPr>
          <p:cNvSpPr txBox="1">
            <a:spLocks/>
          </p:cNvSpPr>
          <p:nvPr/>
        </p:nvSpPr>
        <p:spPr>
          <a:xfrm>
            <a:off x="1154558" y="3469222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Reconstruction</a:t>
            </a:r>
            <a:r>
              <a:rPr lang="nl-NL" sz="1400" dirty="0"/>
              <a:t> </a:t>
            </a:r>
            <a:r>
              <a:rPr lang="nl-NL" sz="1400" dirty="0" err="1"/>
              <a:t>algorithm</a:t>
            </a:r>
            <a:endParaRPr lang="nl-NL" sz="1400" dirty="0"/>
          </a:p>
        </p:txBody>
      </p:sp>
      <p:sp>
        <p:nvSpPr>
          <p:cNvPr id="29" name="Right Arrow 46">
            <a:extLst>
              <a:ext uri="{FF2B5EF4-FFF2-40B4-BE49-F238E27FC236}">
                <a16:creationId xmlns:a16="http://schemas.microsoft.com/office/drawing/2014/main" id="{935A67B7-A3DC-674B-042B-E61BA657A7AE}"/>
              </a:ext>
            </a:extLst>
          </p:cNvPr>
          <p:cNvSpPr/>
          <p:nvPr/>
        </p:nvSpPr>
        <p:spPr>
          <a:xfrm rot="5400000">
            <a:off x="3328422" y="2676132"/>
            <a:ext cx="1060122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30" name="Right Arrow 46">
            <a:extLst>
              <a:ext uri="{FF2B5EF4-FFF2-40B4-BE49-F238E27FC236}">
                <a16:creationId xmlns:a16="http://schemas.microsoft.com/office/drawing/2014/main" id="{F729AAE7-5463-9C6F-EC8A-623D17641688}"/>
              </a:ext>
            </a:extLst>
          </p:cNvPr>
          <p:cNvSpPr/>
          <p:nvPr/>
        </p:nvSpPr>
        <p:spPr>
          <a:xfrm>
            <a:off x="2394991" y="3505107"/>
            <a:ext cx="865928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Use</a:t>
            </a:r>
          </a:p>
        </p:txBody>
      </p:sp>
      <p:sp>
        <p:nvSpPr>
          <p:cNvPr id="31" name="Right Arrow 49">
            <a:extLst>
              <a:ext uri="{FF2B5EF4-FFF2-40B4-BE49-F238E27FC236}">
                <a16:creationId xmlns:a16="http://schemas.microsoft.com/office/drawing/2014/main" id="{B7BF6805-9D53-007F-8018-7656F5FC4FDD}"/>
              </a:ext>
            </a:extLst>
          </p:cNvPr>
          <p:cNvSpPr/>
          <p:nvPr/>
        </p:nvSpPr>
        <p:spPr>
          <a:xfrm>
            <a:off x="4462947" y="3398999"/>
            <a:ext cx="1198530" cy="80271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post-process</a:t>
            </a:r>
          </a:p>
        </p:txBody>
      </p:sp>
      <p:sp>
        <p:nvSpPr>
          <p:cNvPr id="33" name="Tijdelijke aanduiding voor tekst 25">
            <a:extLst>
              <a:ext uri="{FF2B5EF4-FFF2-40B4-BE49-F238E27FC236}">
                <a16:creationId xmlns:a16="http://schemas.microsoft.com/office/drawing/2014/main" id="{96253055-B85C-0D27-A667-9E7E93CD11CC}"/>
              </a:ext>
            </a:extLst>
          </p:cNvPr>
          <p:cNvSpPr txBox="1">
            <a:spLocks/>
          </p:cNvSpPr>
          <p:nvPr/>
        </p:nvSpPr>
        <p:spPr>
          <a:xfrm>
            <a:off x="5436845" y="4093753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000" dirty="0"/>
              <a:t>e.g. </a:t>
            </a:r>
            <a:r>
              <a:rPr lang="nl-NL" sz="1000" dirty="0" err="1"/>
              <a:t>surface</a:t>
            </a:r>
            <a:r>
              <a:rPr lang="nl-NL" sz="1000" dirty="0"/>
              <a:t> </a:t>
            </a:r>
            <a:r>
              <a:rPr lang="nl-NL" sz="1000" dirty="0" err="1"/>
              <a:t>profiles</a:t>
            </a:r>
            <a:r>
              <a:rPr lang="nl-NL" sz="1000" dirty="0"/>
              <a:t>, </a:t>
            </a:r>
            <a:r>
              <a:rPr lang="nl-NL" sz="1000" dirty="0" err="1"/>
              <a:t>material</a:t>
            </a:r>
            <a:r>
              <a:rPr lang="nl-NL" sz="1000" dirty="0"/>
              <a:t> </a:t>
            </a:r>
            <a:r>
              <a:rPr lang="nl-NL" sz="1000" dirty="0" err="1"/>
              <a:t>composition</a:t>
            </a:r>
            <a:r>
              <a:rPr lang="nl-NL" sz="1000" dirty="0"/>
              <a:t> plots, </a:t>
            </a:r>
            <a:r>
              <a:rPr lang="nl-NL" sz="1000" dirty="0" err="1"/>
              <a:t>refocused</a:t>
            </a:r>
            <a:r>
              <a:rPr lang="nl-NL" sz="1000" dirty="0"/>
              <a:t> images, </a:t>
            </a:r>
            <a:r>
              <a:rPr lang="nl-NL" sz="1000" dirty="0" err="1"/>
              <a:t>ROI’s</a:t>
            </a:r>
            <a:r>
              <a:rPr lang="nl-NL" sz="1000" dirty="0"/>
              <a:t>.</a:t>
            </a:r>
          </a:p>
          <a:p>
            <a:r>
              <a:rPr lang="nl-NL" sz="1000" dirty="0"/>
              <a:t>File format: .</a:t>
            </a:r>
            <a:r>
              <a:rPr lang="nl-NL" sz="1000" dirty="0" err="1"/>
              <a:t>npy</a:t>
            </a:r>
            <a:r>
              <a:rPr lang="nl-NL" sz="1000" dirty="0"/>
              <a:t>, .</a:t>
            </a:r>
            <a:r>
              <a:rPr lang="nl-NL" sz="1000" dirty="0" err="1"/>
              <a:t>svg</a:t>
            </a:r>
            <a:endParaRPr lang="nl-NL" sz="1000" dirty="0"/>
          </a:p>
        </p:txBody>
      </p:sp>
      <p:sp>
        <p:nvSpPr>
          <p:cNvPr id="34" name="Tijdelijke aanduiding voor tekst 21">
            <a:extLst>
              <a:ext uri="{FF2B5EF4-FFF2-40B4-BE49-F238E27FC236}">
                <a16:creationId xmlns:a16="http://schemas.microsoft.com/office/drawing/2014/main" id="{CC92E04C-78EF-68B3-7DBE-28BC61EE37E5}"/>
              </a:ext>
            </a:extLst>
          </p:cNvPr>
          <p:cNvSpPr txBox="1">
            <a:spLocks/>
          </p:cNvSpPr>
          <p:nvPr/>
        </p:nvSpPr>
        <p:spPr>
          <a:xfrm>
            <a:off x="5640006" y="3495048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Derived</a:t>
            </a:r>
            <a:r>
              <a:rPr lang="nl-NL" sz="1400" dirty="0"/>
              <a:t> </a:t>
            </a:r>
            <a:r>
              <a:rPr lang="nl-NL" sz="1400" dirty="0" err="1"/>
              <a:t>quantities</a:t>
            </a:r>
            <a:endParaRPr lang="nl-NL" sz="1400" dirty="0"/>
          </a:p>
        </p:txBody>
      </p:sp>
      <p:sp>
        <p:nvSpPr>
          <p:cNvPr id="35" name="Right Arrow 61">
            <a:extLst>
              <a:ext uri="{FF2B5EF4-FFF2-40B4-BE49-F238E27FC236}">
                <a16:creationId xmlns:a16="http://schemas.microsoft.com/office/drawing/2014/main" id="{A28894FF-3860-4919-2C13-97F7ECD6FEB7}"/>
              </a:ext>
            </a:extLst>
          </p:cNvPr>
          <p:cNvSpPr/>
          <p:nvPr/>
        </p:nvSpPr>
        <p:spPr>
          <a:xfrm rot="5400000">
            <a:off x="3400852" y="5083749"/>
            <a:ext cx="915264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6" name="Right Arrow 61">
            <a:extLst>
              <a:ext uri="{FF2B5EF4-FFF2-40B4-BE49-F238E27FC236}">
                <a16:creationId xmlns:a16="http://schemas.microsoft.com/office/drawing/2014/main" id="{938E7456-A366-F738-2472-590595C1BC3D}"/>
              </a:ext>
            </a:extLst>
          </p:cNvPr>
          <p:cNvSpPr/>
          <p:nvPr/>
        </p:nvSpPr>
        <p:spPr>
          <a:xfrm>
            <a:off x="6839477" y="3494172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8" name="Right Arrow 61">
            <a:extLst>
              <a:ext uri="{FF2B5EF4-FFF2-40B4-BE49-F238E27FC236}">
                <a16:creationId xmlns:a16="http://schemas.microsoft.com/office/drawing/2014/main" id="{A85582C1-384C-31AB-4E97-D4A44F6B15D0}"/>
              </a:ext>
            </a:extLst>
          </p:cNvPr>
          <p:cNvSpPr/>
          <p:nvPr/>
        </p:nvSpPr>
        <p:spPr>
          <a:xfrm>
            <a:off x="4661615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</p:spTree>
    <p:extLst>
      <p:ext uri="{BB962C8B-B14F-4D97-AF65-F5344CB8AC3E}">
        <p14:creationId xmlns:p14="http://schemas.microsoft.com/office/powerpoint/2010/main" val="32696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sosceles Triangle 71">
            <a:extLst>
              <a:ext uri="{FF2B5EF4-FFF2-40B4-BE49-F238E27FC236}">
                <a16:creationId xmlns:a16="http://schemas.microsoft.com/office/drawing/2014/main" id="{EFB833D1-0188-4348-8FE3-C76EF7392739}"/>
              </a:ext>
            </a:extLst>
          </p:cNvPr>
          <p:cNvSpPr/>
          <p:nvPr/>
        </p:nvSpPr>
        <p:spPr>
          <a:xfrm rot="5400000">
            <a:off x="8507100" y="-25394"/>
            <a:ext cx="1097169" cy="1198302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ijdelijke aanduiding voor dianummer 67">
            <a:extLst>
              <a:ext uri="{FF2B5EF4-FFF2-40B4-BE49-F238E27FC236}">
                <a16:creationId xmlns:a16="http://schemas.microsoft.com/office/drawing/2014/main" id="{73AA4B89-039E-4A12-891B-ACE9B9D4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2</a:t>
            </a:fld>
            <a:endParaRPr lang="nl-NL"/>
          </a:p>
        </p:txBody>
      </p:sp>
      <p:grpSp>
        <p:nvGrpSpPr>
          <p:cNvPr id="66" name="Group 98">
            <a:extLst>
              <a:ext uri="{FF2B5EF4-FFF2-40B4-BE49-F238E27FC236}">
                <a16:creationId xmlns:a16="http://schemas.microsoft.com/office/drawing/2014/main" id="{3D83B16F-BBC4-48E7-8F55-DC666F716695}"/>
              </a:ext>
            </a:extLst>
          </p:cNvPr>
          <p:cNvGrpSpPr/>
          <p:nvPr/>
        </p:nvGrpSpPr>
        <p:grpSpPr>
          <a:xfrm>
            <a:off x="9768269" y="3849802"/>
            <a:ext cx="1296148" cy="1097169"/>
            <a:chOff x="5577229" y="2537720"/>
            <a:chExt cx="1421560" cy="1097169"/>
          </a:xfrm>
          <a:solidFill>
            <a:srgbClr val="AC5454"/>
          </a:solidFill>
        </p:grpSpPr>
        <p:sp>
          <p:nvSpPr>
            <p:cNvPr id="69" name="Isosceles Triangle 99">
              <a:extLst>
                <a:ext uri="{FF2B5EF4-FFF2-40B4-BE49-F238E27FC236}">
                  <a16:creationId xmlns:a16="http://schemas.microsoft.com/office/drawing/2014/main" id="{25CA7D38-A5A0-446F-A1E6-A66BCD06C9BE}"/>
                </a:ext>
              </a:extLst>
            </p:cNvPr>
            <p:cNvSpPr/>
            <p:nvPr/>
          </p:nvSpPr>
          <p:spPr>
            <a:xfrm rot="5400000">
              <a:off x="5730010" y="2429182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100">
              <a:extLst>
                <a:ext uri="{FF2B5EF4-FFF2-40B4-BE49-F238E27FC236}">
                  <a16:creationId xmlns:a16="http://schemas.microsoft.com/office/drawing/2014/main" id="{8CDE1BDF-793A-48D4-A8AF-3A9865E15BE6}"/>
                </a:ext>
              </a:extLst>
            </p:cNvPr>
            <p:cNvSpPr txBox="1"/>
            <p:nvPr/>
          </p:nvSpPr>
          <p:spPr>
            <a:xfrm>
              <a:off x="5577229" y="2928647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grpSp>
        <p:nvGrpSpPr>
          <p:cNvPr id="73" name="Group 9">
            <a:extLst>
              <a:ext uri="{FF2B5EF4-FFF2-40B4-BE49-F238E27FC236}">
                <a16:creationId xmlns:a16="http://schemas.microsoft.com/office/drawing/2014/main" id="{1C3B0E76-2F0B-4BC2-97FA-82151140BBD9}"/>
              </a:ext>
            </a:extLst>
          </p:cNvPr>
          <p:cNvGrpSpPr/>
          <p:nvPr/>
        </p:nvGrpSpPr>
        <p:grpSpPr>
          <a:xfrm>
            <a:off x="9768269" y="2686327"/>
            <a:ext cx="1296148" cy="1097169"/>
            <a:chOff x="5578298" y="2172539"/>
            <a:chExt cx="1421560" cy="1097169"/>
          </a:xfrm>
          <a:solidFill>
            <a:srgbClr val="AC5454"/>
          </a:solidFill>
        </p:grpSpPr>
        <p:sp>
          <p:nvSpPr>
            <p:cNvPr id="74" name="Isosceles Triangle 79">
              <a:extLst>
                <a:ext uri="{FF2B5EF4-FFF2-40B4-BE49-F238E27FC236}">
                  <a16:creationId xmlns:a16="http://schemas.microsoft.com/office/drawing/2014/main" id="{DD1D9DB8-E72A-4A7E-B03A-C3041DE62C87}"/>
                </a:ext>
              </a:extLst>
            </p:cNvPr>
            <p:cNvSpPr/>
            <p:nvPr/>
          </p:nvSpPr>
          <p:spPr>
            <a:xfrm rot="5400000">
              <a:off x="5718962" y="2064001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80">
              <a:extLst>
                <a:ext uri="{FF2B5EF4-FFF2-40B4-BE49-F238E27FC236}">
                  <a16:creationId xmlns:a16="http://schemas.microsoft.com/office/drawing/2014/main" id="{F69C984E-BDF1-40A2-8EBB-E3BD47BF3F86}"/>
                </a:ext>
              </a:extLst>
            </p:cNvPr>
            <p:cNvSpPr txBox="1"/>
            <p:nvPr/>
          </p:nvSpPr>
          <p:spPr>
            <a:xfrm>
              <a:off x="5578298" y="2556998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sp>
        <p:nvSpPr>
          <p:cNvPr id="76" name="Isosceles Triangle 77">
            <a:extLst>
              <a:ext uri="{FF2B5EF4-FFF2-40B4-BE49-F238E27FC236}">
                <a16:creationId xmlns:a16="http://schemas.microsoft.com/office/drawing/2014/main" id="{6DC4134D-0BD4-496A-BD5D-6314BD076010}"/>
              </a:ext>
            </a:extLst>
          </p:cNvPr>
          <p:cNvSpPr/>
          <p:nvPr/>
        </p:nvSpPr>
        <p:spPr>
          <a:xfrm rot="5400000">
            <a:off x="9848136" y="1468218"/>
            <a:ext cx="1097169" cy="1198301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0">
            <a:extLst>
              <a:ext uri="{FF2B5EF4-FFF2-40B4-BE49-F238E27FC236}">
                <a16:creationId xmlns:a16="http://schemas.microsoft.com/office/drawing/2014/main" id="{0E574A5D-04D3-4A53-81ED-958992FDC8E3}"/>
              </a:ext>
            </a:extLst>
          </p:cNvPr>
          <p:cNvGrpSpPr/>
          <p:nvPr/>
        </p:nvGrpSpPr>
        <p:grpSpPr>
          <a:xfrm>
            <a:off x="8380328" y="2103156"/>
            <a:ext cx="1250656" cy="1097169"/>
            <a:chOff x="4469046" y="-227485"/>
            <a:chExt cx="937661" cy="515983"/>
          </a:xfrm>
          <a:solidFill>
            <a:srgbClr val="AC5454"/>
          </a:solidFill>
        </p:grpSpPr>
        <p:sp>
          <p:nvSpPr>
            <p:cNvPr id="78" name="Isosceles Triangle 71">
              <a:extLst>
                <a:ext uri="{FF2B5EF4-FFF2-40B4-BE49-F238E27FC236}">
                  <a16:creationId xmlns:a16="http://schemas.microsoft.com/office/drawing/2014/main" id="{22A6D05E-F6C6-45ED-B8B4-BEFA2FBDD9FB}"/>
                </a:ext>
              </a:extLst>
            </p:cNvPr>
            <p:cNvSpPr/>
            <p:nvPr/>
          </p:nvSpPr>
          <p:spPr>
            <a:xfrm rot="5400000">
              <a:off x="4699511" y="-418698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2">
              <a:extLst>
                <a:ext uri="{FF2B5EF4-FFF2-40B4-BE49-F238E27FC236}">
                  <a16:creationId xmlns:a16="http://schemas.microsoft.com/office/drawing/2014/main" id="{497E82D2-5EB4-48DB-9CD0-5020B4DA2D2E}"/>
                </a:ext>
              </a:extLst>
            </p:cNvPr>
            <p:cNvSpPr txBox="1"/>
            <p:nvPr/>
          </p:nvSpPr>
          <p:spPr>
            <a:xfrm>
              <a:off x="4469046" y="-48513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Commercial</a:t>
              </a:r>
            </a:p>
            <a:p>
              <a:r>
                <a:rPr lang="en-GB" sz="1400" dirty="0"/>
                <a:t>data</a:t>
              </a:r>
            </a:p>
          </p:txBody>
        </p:sp>
      </p:grpSp>
      <p:grpSp>
        <p:nvGrpSpPr>
          <p:cNvPr id="80" name="Group 67">
            <a:extLst>
              <a:ext uri="{FF2B5EF4-FFF2-40B4-BE49-F238E27FC236}">
                <a16:creationId xmlns:a16="http://schemas.microsoft.com/office/drawing/2014/main" id="{69FF3122-79FE-4F52-BF7A-AB0A9A252AD8}"/>
              </a:ext>
            </a:extLst>
          </p:cNvPr>
          <p:cNvGrpSpPr/>
          <p:nvPr/>
        </p:nvGrpSpPr>
        <p:grpSpPr>
          <a:xfrm>
            <a:off x="7007314" y="3882890"/>
            <a:ext cx="1274352" cy="1097169"/>
            <a:chOff x="3528896" y="946217"/>
            <a:chExt cx="955427" cy="515983"/>
          </a:xfrm>
          <a:solidFill>
            <a:srgbClr val="AC5454"/>
          </a:solidFill>
        </p:grpSpPr>
        <p:sp>
          <p:nvSpPr>
            <p:cNvPr id="81" name="Isosceles Triangle 68">
              <a:extLst>
                <a:ext uri="{FF2B5EF4-FFF2-40B4-BE49-F238E27FC236}">
                  <a16:creationId xmlns:a16="http://schemas.microsoft.com/office/drawing/2014/main" id="{61365551-56B1-4B31-8731-B5087A84D522}"/>
                </a:ext>
              </a:extLst>
            </p:cNvPr>
            <p:cNvSpPr/>
            <p:nvPr/>
          </p:nvSpPr>
          <p:spPr>
            <a:xfrm rot="5400000">
              <a:off x="3777127" y="755004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69">
              <a:extLst>
                <a:ext uri="{FF2B5EF4-FFF2-40B4-BE49-F238E27FC236}">
                  <a16:creationId xmlns:a16="http://schemas.microsoft.com/office/drawing/2014/main" id="{703B638B-9414-4E31-8D16-096345C988B2}"/>
                </a:ext>
              </a:extLst>
            </p:cNvPr>
            <p:cNvSpPr txBox="1"/>
            <p:nvPr/>
          </p:nvSpPr>
          <p:spPr>
            <a:xfrm>
              <a:off x="3528896" y="1124600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Check usage rights</a:t>
              </a:r>
            </a:p>
          </p:txBody>
        </p:sp>
      </p:grpSp>
      <p:grpSp>
        <p:nvGrpSpPr>
          <p:cNvPr id="83" name="Group 63">
            <a:extLst>
              <a:ext uri="{FF2B5EF4-FFF2-40B4-BE49-F238E27FC236}">
                <a16:creationId xmlns:a16="http://schemas.microsoft.com/office/drawing/2014/main" id="{39DFDD24-BDE8-4406-8737-2CF9E47D7587}"/>
              </a:ext>
            </a:extLst>
          </p:cNvPr>
          <p:cNvGrpSpPr/>
          <p:nvPr/>
        </p:nvGrpSpPr>
        <p:grpSpPr>
          <a:xfrm>
            <a:off x="7024251" y="2717404"/>
            <a:ext cx="1250652" cy="1097169"/>
            <a:chOff x="3542040" y="734824"/>
            <a:chExt cx="937658" cy="515983"/>
          </a:xfrm>
          <a:solidFill>
            <a:srgbClr val="AC5454"/>
          </a:solidFill>
        </p:grpSpPr>
        <p:sp>
          <p:nvSpPr>
            <p:cNvPr id="84" name="Isosceles Triangle 64">
              <a:extLst>
                <a:ext uri="{FF2B5EF4-FFF2-40B4-BE49-F238E27FC236}">
                  <a16:creationId xmlns:a16="http://schemas.microsoft.com/office/drawing/2014/main" id="{D701900D-BB9A-48A3-B6AB-A7CA9545F20B}"/>
                </a:ext>
              </a:extLst>
            </p:cNvPr>
            <p:cNvSpPr/>
            <p:nvPr/>
          </p:nvSpPr>
          <p:spPr>
            <a:xfrm rot="5400000">
              <a:off x="3772501" y="543611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65">
              <a:extLst>
                <a:ext uri="{FF2B5EF4-FFF2-40B4-BE49-F238E27FC236}">
                  <a16:creationId xmlns:a16="http://schemas.microsoft.com/office/drawing/2014/main" id="{E8F79C82-2EB0-4E85-9E5B-B56BCACD94E6}"/>
                </a:ext>
              </a:extLst>
            </p:cNvPr>
            <p:cNvSpPr txBox="1"/>
            <p:nvPr/>
          </p:nvSpPr>
          <p:spPr>
            <a:xfrm>
              <a:off x="3542040" y="862734"/>
              <a:ext cx="937658" cy="275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Personal data</a:t>
              </a:r>
            </a:p>
          </p:txBody>
        </p:sp>
      </p:grpSp>
      <p:grpSp>
        <p:nvGrpSpPr>
          <p:cNvPr id="86" name="Group 5">
            <a:extLst>
              <a:ext uri="{FF2B5EF4-FFF2-40B4-BE49-F238E27FC236}">
                <a16:creationId xmlns:a16="http://schemas.microsoft.com/office/drawing/2014/main" id="{1E09AC5C-23E3-4385-89A4-D3CF432D7576}"/>
              </a:ext>
            </a:extLst>
          </p:cNvPr>
          <p:cNvGrpSpPr/>
          <p:nvPr/>
        </p:nvGrpSpPr>
        <p:grpSpPr>
          <a:xfrm>
            <a:off x="7025302" y="1515729"/>
            <a:ext cx="1250652" cy="1097169"/>
            <a:chOff x="3542759" y="506412"/>
            <a:chExt cx="937658" cy="515983"/>
          </a:xfrm>
          <a:solidFill>
            <a:srgbClr val="AC5454"/>
          </a:solidFill>
        </p:grpSpPr>
        <p:sp>
          <p:nvSpPr>
            <p:cNvPr id="87" name="Isosceles Triangle 33">
              <a:extLst>
                <a:ext uri="{FF2B5EF4-FFF2-40B4-BE49-F238E27FC236}">
                  <a16:creationId xmlns:a16="http://schemas.microsoft.com/office/drawing/2014/main" id="{89BF6AD3-9E64-45CD-8231-228FE88A5C25}"/>
                </a:ext>
              </a:extLst>
            </p:cNvPr>
            <p:cNvSpPr/>
            <p:nvPr/>
          </p:nvSpPr>
          <p:spPr>
            <a:xfrm rot="5400000">
              <a:off x="3773220" y="315199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35">
              <a:extLst>
                <a:ext uri="{FF2B5EF4-FFF2-40B4-BE49-F238E27FC236}">
                  <a16:creationId xmlns:a16="http://schemas.microsoft.com/office/drawing/2014/main" id="{47E80AA4-1518-473C-A07D-C9CEA99EB89B}"/>
                </a:ext>
              </a:extLst>
            </p:cNvPr>
            <p:cNvSpPr txBox="1"/>
            <p:nvPr/>
          </p:nvSpPr>
          <p:spPr>
            <a:xfrm>
              <a:off x="3542759" y="666897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Confidential data </a:t>
              </a:r>
              <a:endParaRPr lang="en-US" sz="1400" dirty="0"/>
            </a:p>
          </p:txBody>
        </p:sp>
      </p:grpSp>
      <p:sp>
        <p:nvSpPr>
          <p:cNvPr id="89" name="Right Arrow 82">
            <a:extLst>
              <a:ext uri="{FF2B5EF4-FFF2-40B4-BE49-F238E27FC236}">
                <a16:creationId xmlns:a16="http://schemas.microsoft.com/office/drawing/2014/main" id="{821F8064-102D-40E4-969A-2E9164D74362}"/>
              </a:ext>
            </a:extLst>
          </p:cNvPr>
          <p:cNvSpPr/>
          <p:nvPr/>
        </p:nvSpPr>
        <p:spPr>
          <a:xfrm>
            <a:off x="2575756" y="287643"/>
            <a:ext cx="1250432" cy="57222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Actions</a:t>
            </a:r>
          </a:p>
        </p:txBody>
      </p:sp>
      <p:sp>
        <p:nvSpPr>
          <p:cNvPr id="92" name="TextBox 72">
            <a:extLst>
              <a:ext uri="{FF2B5EF4-FFF2-40B4-BE49-F238E27FC236}">
                <a16:creationId xmlns:a16="http://schemas.microsoft.com/office/drawing/2014/main" id="{10C4D14A-4EFE-4394-A7FB-89FF45D33243}"/>
              </a:ext>
            </a:extLst>
          </p:cNvPr>
          <p:cNvSpPr txBox="1"/>
          <p:nvPr/>
        </p:nvSpPr>
        <p:spPr>
          <a:xfrm>
            <a:off x="8365814" y="366546"/>
            <a:ext cx="125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Flags</a:t>
            </a:r>
          </a:p>
        </p:txBody>
      </p:sp>
      <p:grpSp>
        <p:nvGrpSpPr>
          <p:cNvPr id="93" name="Groep 92">
            <a:extLst>
              <a:ext uri="{FF2B5EF4-FFF2-40B4-BE49-F238E27FC236}">
                <a16:creationId xmlns:a16="http://schemas.microsoft.com/office/drawing/2014/main" id="{1DACA85D-E3F6-41C4-93D2-65BB9824B0F7}"/>
              </a:ext>
            </a:extLst>
          </p:cNvPr>
          <p:cNvGrpSpPr/>
          <p:nvPr/>
        </p:nvGrpSpPr>
        <p:grpSpPr>
          <a:xfrm>
            <a:off x="8407606" y="3293243"/>
            <a:ext cx="1296148" cy="1097169"/>
            <a:chOff x="8407606" y="3293243"/>
            <a:chExt cx="1296148" cy="1097169"/>
          </a:xfrm>
        </p:grpSpPr>
        <p:sp>
          <p:nvSpPr>
            <p:cNvPr id="94" name="Isosceles Triangle 74">
              <a:extLst>
                <a:ext uri="{FF2B5EF4-FFF2-40B4-BE49-F238E27FC236}">
                  <a16:creationId xmlns:a16="http://schemas.microsoft.com/office/drawing/2014/main" id="{68601581-C864-49A3-85A5-6D92B6191AA2}"/>
                </a:ext>
              </a:extLst>
            </p:cNvPr>
            <p:cNvSpPr/>
            <p:nvPr/>
          </p:nvSpPr>
          <p:spPr>
            <a:xfrm rot="5400000">
              <a:off x="8507096" y="3242677"/>
              <a:ext cx="1097169" cy="1198301"/>
            </a:xfrm>
            <a:prstGeom prst="triangle">
              <a:avLst/>
            </a:prstGeom>
            <a:solidFill>
              <a:srgbClr val="AC5454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78">
              <a:extLst>
                <a:ext uri="{FF2B5EF4-FFF2-40B4-BE49-F238E27FC236}">
                  <a16:creationId xmlns:a16="http://schemas.microsoft.com/office/drawing/2014/main" id="{FFBAB35F-D035-48D7-8631-F81DEB809041}"/>
                </a:ext>
              </a:extLst>
            </p:cNvPr>
            <p:cNvSpPr txBox="1"/>
            <p:nvPr/>
          </p:nvSpPr>
          <p:spPr>
            <a:xfrm>
              <a:off x="8407606" y="3682127"/>
              <a:ext cx="12961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Closed access</a:t>
              </a:r>
            </a:p>
          </p:txBody>
        </p:sp>
      </p:grpSp>
      <p:sp>
        <p:nvSpPr>
          <p:cNvPr id="96" name="TextBox 80">
            <a:extLst>
              <a:ext uri="{FF2B5EF4-FFF2-40B4-BE49-F238E27FC236}">
                <a16:creationId xmlns:a16="http://schemas.microsoft.com/office/drawing/2014/main" id="{44A71418-0871-4B37-9E04-47CCC16845DE}"/>
              </a:ext>
            </a:extLst>
          </p:cNvPr>
          <p:cNvSpPr txBox="1"/>
          <p:nvPr/>
        </p:nvSpPr>
        <p:spPr>
          <a:xfrm>
            <a:off x="9787713" y="1899243"/>
            <a:ext cx="1296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…</a:t>
            </a:r>
          </a:p>
        </p:txBody>
      </p:sp>
      <p:sp>
        <p:nvSpPr>
          <p:cNvPr id="41" name="Right Arrow 52">
            <a:extLst>
              <a:ext uri="{FF2B5EF4-FFF2-40B4-BE49-F238E27FC236}">
                <a16:creationId xmlns:a16="http://schemas.microsoft.com/office/drawing/2014/main" id="{AA6B18FD-F762-46DA-91D7-460C02F63D46}"/>
              </a:ext>
            </a:extLst>
          </p:cNvPr>
          <p:cNvSpPr/>
          <p:nvPr/>
        </p:nvSpPr>
        <p:spPr>
          <a:xfrm>
            <a:off x="4010133" y="21487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Anonymize</a:t>
            </a:r>
          </a:p>
        </p:txBody>
      </p:sp>
      <p:sp>
        <p:nvSpPr>
          <p:cNvPr id="42" name="Right Arrow 49">
            <a:extLst>
              <a:ext uri="{FF2B5EF4-FFF2-40B4-BE49-F238E27FC236}">
                <a16:creationId xmlns:a16="http://schemas.microsoft.com/office/drawing/2014/main" id="{C741F8AC-30F0-429B-8880-9F0B8EEAE472}"/>
              </a:ext>
            </a:extLst>
          </p:cNvPr>
          <p:cNvSpPr/>
          <p:nvPr/>
        </p:nvSpPr>
        <p:spPr>
          <a:xfrm>
            <a:off x="3972340" y="131668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43" name="Right Arrow 46">
            <a:extLst>
              <a:ext uri="{FF2B5EF4-FFF2-40B4-BE49-F238E27FC236}">
                <a16:creationId xmlns:a16="http://schemas.microsoft.com/office/drawing/2014/main" id="{2AB7CFF4-8F71-4332-9606-488EFB615487}"/>
              </a:ext>
            </a:extLst>
          </p:cNvPr>
          <p:cNvSpPr/>
          <p:nvPr/>
        </p:nvSpPr>
        <p:spPr>
          <a:xfrm>
            <a:off x="2653298" y="3784032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44" name="Right Arrow 61">
            <a:extLst>
              <a:ext uri="{FF2B5EF4-FFF2-40B4-BE49-F238E27FC236}">
                <a16:creationId xmlns:a16="http://schemas.microsoft.com/office/drawing/2014/main" id="{3F3C6566-F848-4413-B0E2-5BE436D5C3F1}"/>
              </a:ext>
            </a:extLst>
          </p:cNvPr>
          <p:cNvSpPr/>
          <p:nvPr/>
        </p:nvSpPr>
        <p:spPr>
          <a:xfrm>
            <a:off x="2654047" y="2988555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45" name="Right Arrow 58">
            <a:extLst>
              <a:ext uri="{FF2B5EF4-FFF2-40B4-BE49-F238E27FC236}">
                <a16:creationId xmlns:a16="http://schemas.microsoft.com/office/drawing/2014/main" id="{B2F92E40-CFFD-46B3-B7D3-C897715B884E}"/>
              </a:ext>
            </a:extLst>
          </p:cNvPr>
          <p:cNvSpPr/>
          <p:nvPr/>
        </p:nvSpPr>
        <p:spPr>
          <a:xfrm>
            <a:off x="2653795" y="213948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Transcribe</a:t>
            </a:r>
          </a:p>
        </p:txBody>
      </p:sp>
      <p:sp>
        <p:nvSpPr>
          <p:cNvPr id="46" name="Right Arrow 55">
            <a:extLst>
              <a:ext uri="{FF2B5EF4-FFF2-40B4-BE49-F238E27FC236}">
                <a16:creationId xmlns:a16="http://schemas.microsoft.com/office/drawing/2014/main" id="{C930FFD0-7ECD-4F47-8F98-DD1208127489}"/>
              </a:ext>
            </a:extLst>
          </p:cNvPr>
          <p:cNvSpPr/>
          <p:nvPr/>
        </p:nvSpPr>
        <p:spPr>
          <a:xfrm>
            <a:off x="2653795" y="130974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Delete</a:t>
            </a:r>
          </a:p>
        </p:txBody>
      </p:sp>
      <p:sp>
        <p:nvSpPr>
          <p:cNvPr id="47" name="Right Arrow 43">
            <a:extLst>
              <a:ext uri="{FF2B5EF4-FFF2-40B4-BE49-F238E27FC236}">
                <a16:creationId xmlns:a16="http://schemas.microsoft.com/office/drawing/2014/main" id="{FD54E6E8-65FD-4561-ABB5-065F7141B55F}"/>
              </a:ext>
            </a:extLst>
          </p:cNvPr>
          <p:cNvSpPr/>
          <p:nvPr/>
        </p:nvSpPr>
        <p:spPr>
          <a:xfrm>
            <a:off x="1322719" y="37562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48" name="Right Arrow 40">
            <a:extLst>
              <a:ext uri="{FF2B5EF4-FFF2-40B4-BE49-F238E27FC236}">
                <a16:creationId xmlns:a16="http://schemas.microsoft.com/office/drawing/2014/main" id="{198D16BE-AEA5-4941-8FA4-547AB87188FE}"/>
              </a:ext>
            </a:extLst>
          </p:cNvPr>
          <p:cNvSpPr/>
          <p:nvPr/>
        </p:nvSpPr>
        <p:spPr>
          <a:xfrm>
            <a:off x="1322719" y="293827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Pseudo-anonymize</a:t>
            </a:r>
          </a:p>
        </p:txBody>
      </p:sp>
      <p:sp>
        <p:nvSpPr>
          <p:cNvPr id="49" name="Right Arrow 37">
            <a:extLst>
              <a:ext uri="{FF2B5EF4-FFF2-40B4-BE49-F238E27FC236}">
                <a16:creationId xmlns:a16="http://schemas.microsoft.com/office/drawing/2014/main" id="{3696CE67-D659-4AB1-A469-C75D4823E5ED}"/>
              </a:ext>
            </a:extLst>
          </p:cNvPr>
          <p:cNvSpPr/>
          <p:nvPr/>
        </p:nvSpPr>
        <p:spPr>
          <a:xfrm>
            <a:off x="1297213" y="211542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50" name="Right Arrow 32">
            <a:extLst>
              <a:ext uri="{FF2B5EF4-FFF2-40B4-BE49-F238E27FC236}">
                <a16:creationId xmlns:a16="http://schemas.microsoft.com/office/drawing/2014/main" id="{9EAB28E1-A026-47D4-92BF-4C207BAFE509}"/>
              </a:ext>
            </a:extLst>
          </p:cNvPr>
          <p:cNvSpPr/>
          <p:nvPr/>
        </p:nvSpPr>
        <p:spPr>
          <a:xfrm>
            <a:off x="1297213" y="129257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51" name="Right Arrow 93">
            <a:extLst>
              <a:ext uri="{FF2B5EF4-FFF2-40B4-BE49-F238E27FC236}">
                <a16:creationId xmlns:a16="http://schemas.microsoft.com/office/drawing/2014/main" id="{9433D75C-1E21-49A5-9058-911F0510C96E}"/>
              </a:ext>
            </a:extLst>
          </p:cNvPr>
          <p:cNvSpPr/>
          <p:nvPr/>
        </p:nvSpPr>
        <p:spPr>
          <a:xfrm>
            <a:off x="4011797" y="29885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Copy</a:t>
            </a:r>
          </a:p>
        </p:txBody>
      </p:sp>
      <p:sp>
        <p:nvSpPr>
          <p:cNvPr id="52" name="Right Arrow 96">
            <a:extLst>
              <a:ext uri="{FF2B5EF4-FFF2-40B4-BE49-F238E27FC236}">
                <a16:creationId xmlns:a16="http://schemas.microsoft.com/office/drawing/2014/main" id="{C5DB7FD8-6628-4960-A17C-5D11C6A30882}"/>
              </a:ext>
            </a:extLst>
          </p:cNvPr>
          <p:cNvSpPr/>
          <p:nvPr/>
        </p:nvSpPr>
        <p:spPr>
          <a:xfrm>
            <a:off x="4010133" y="38150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53" name="Right Arrow 96">
            <a:extLst>
              <a:ext uri="{FF2B5EF4-FFF2-40B4-BE49-F238E27FC236}">
                <a16:creationId xmlns:a16="http://schemas.microsoft.com/office/drawing/2014/main" id="{ACCA0BB2-4B48-4357-9E13-0AC59CF09502}"/>
              </a:ext>
            </a:extLst>
          </p:cNvPr>
          <p:cNvSpPr/>
          <p:nvPr/>
        </p:nvSpPr>
        <p:spPr>
          <a:xfrm>
            <a:off x="2653298" y="4633107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8660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7D7DE3-CA39-13FA-7E82-10E0DFA6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11997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247</Words>
  <Application>Microsoft Macintosh PowerPoint</Application>
  <PresentationFormat>Widescreen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Abadi Extra Light</vt:lpstr>
      <vt:lpstr>Arial</vt:lpstr>
      <vt:lpstr>Calibri</vt:lpstr>
      <vt:lpstr>Calibri Light</vt:lpstr>
      <vt:lpstr>Segoe UI</vt:lpstr>
      <vt:lpstr>Kantoorthema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Roséane Cathy Singotani</dc:creator>
  <cp:lastModifiedBy>Sander Senhorst</cp:lastModifiedBy>
  <cp:revision>47</cp:revision>
  <dcterms:created xsi:type="dcterms:W3CDTF">2020-09-21T08:33:40Z</dcterms:created>
  <dcterms:modified xsi:type="dcterms:W3CDTF">2023-05-17T10:02:38Z</dcterms:modified>
</cp:coreProperties>
</file>