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5428C-8149-4275-A802-39AFF9315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3E1546-9BDE-4027-A107-DFC904701A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895A6-9969-435C-BA57-94E4DFCD8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C663-16EF-48A9-8AC8-E70E413D903B}" type="datetimeFigureOut">
              <a:rPr lang="nl-NL" smtClean="0"/>
              <a:t>1-11-2019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BD4647-6399-4C70-AB2C-1A629A51B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A035AE-C434-4ECB-A658-5DEB61A71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0809-0148-42D7-9B4F-CFDBFE6E8F3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7959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8C1B9-33B2-49AA-B660-C4422AAF9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520E6-7F3A-468D-A79D-1338B13486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6FC41-29C8-4305-9F25-911907079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C663-16EF-48A9-8AC8-E70E413D903B}" type="datetimeFigureOut">
              <a:rPr lang="nl-NL" smtClean="0"/>
              <a:t>1-11-2019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C8D5D-F843-4B9C-B8BB-DE3DADA8D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65CAB-69CD-4777-B38A-037D5CF1E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0809-0148-42D7-9B4F-CFDBFE6E8F3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510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384024-8A9E-46F3-B0AC-5C2883AD4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D08AE6-71C4-4080-9F7D-8320F1B676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4BD0EC-30D5-416E-9A96-AE5914439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C663-16EF-48A9-8AC8-E70E413D903B}" type="datetimeFigureOut">
              <a:rPr lang="nl-NL" smtClean="0"/>
              <a:t>1-11-2019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83DB2-9F5A-4BC0-8196-273F00AA7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DEDD7-5E10-49B8-8AF6-AFE0B5D52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0809-0148-42D7-9B4F-CFDBFE6E8F3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7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49A0A-3061-431E-8FF8-3E2A18BFD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ED6F0-8CCD-47EF-BC08-218AEDDC2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ACFAD-DBD6-4261-8ECF-54F6C52E9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C663-16EF-48A9-8AC8-E70E413D903B}" type="datetimeFigureOut">
              <a:rPr lang="nl-NL" smtClean="0"/>
              <a:t>1-11-2019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3036C-7B06-4A03-9972-1B188BFB1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4E2A4-8F0F-40BC-B4CD-30211A006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0809-0148-42D7-9B4F-CFDBFE6E8F3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92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29CBF-342D-4310-95C5-73F036A0F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51C331-7C03-49F8-8F04-9CA6E59C3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07660E-9B91-4189-9FDF-7F7F504D9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C663-16EF-48A9-8AC8-E70E413D903B}" type="datetimeFigureOut">
              <a:rPr lang="nl-NL" smtClean="0"/>
              <a:t>1-11-2019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65D28-5B59-43A6-A126-53EBEF58C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A8502-B251-466A-89FF-C43489E2A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0809-0148-42D7-9B4F-CFDBFE6E8F3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8503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0D6F7-6644-4354-8AC3-E548CEA60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BCB12-FD44-471F-98FD-3F22E7CC1D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947AC0-0ACA-4E79-834E-A0EFB0F55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29114B-7D5F-4BA5-83FE-B57F92FBD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C663-16EF-48A9-8AC8-E70E413D903B}" type="datetimeFigureOut">
              <a:rPr lang="nl-NL" smtClean="0"/>
              <a:t>1-11-2019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423939-A06C-4C9B-9B92-B2E7E342C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682D8F-9806-4AAE-A882-1BBF46FCD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0809-0148-42D7-9B4F-CFDBFE6E8F3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5306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98472-6D8A-4B91-A7DC-C39B62FAD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CB3DCA-0952-4376-8999-829ADEAAA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D8FE31-755A-44E7-BA1A-584E91752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847D53-7DE1-4246-9456-A858A59A4C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4348E5-5382-4E9E-83C6-F5F04EB0A1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6E352E-00C0-4FA2-8F09-3F8DD50A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C663-16EF-48A9-8AC8-E70E413D903B}" type="datetimeFigureOut">
              <a:rPr lang="nl-NL" smtClean="0"/>
              <a:t>1-11-2019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4AA20A-03EB-4372-9E5F-5832ABAF3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EDB5FF-469C-41A2-AADA-4EFF5966E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0809-0148-42D7-9B4F-CFDBFE6E8F3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0086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A56D9-C986-4372-96B9-9956CB8A8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1336B4-76FB-4F5C-A030-D4EA66ADC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C663-16EF-48A9-8AC8-E70E413D903B}" type="datetimeFigureOut">
              <a:rPr lang="nl-NL" smtClean="0"/>
              <a:t>1-11-2019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A9DDF0-A416-4774-AE5F-FEECB7F7E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F8729A-29DB-4D59-9F09-009C5472B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0809-0148-42D7-9B4F-CFDBFE6E8F3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2860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3BC544-ED29-49CD-8914-363DC28DF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C663-16EF-48A9-8AC8-E70E413D903B}" type="datetimeFigureOut">
              <a:rPr lang="nl-NL" smtClean="0"/>
              <a:t>1-11-2019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50EB5A-A230-4586-8F59-337516D38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C75AC2-1DE2-443F-B250-AE271BD17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0809-0148-42D7-9B4F-CFDBFE6E8F3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9951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A7C4A-00CE-419D-A91A-AF2D5AEF2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5991C-F961-4D84-B270-C5D2D789B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CCC497-5C5D-4E00-AD4E-2CEDCD1AE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1A3FC0-0601-408B-BD43-566F2481D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C663-16EF-48A9-8AC8-E70E413D903B}" type="datetimeFigureOut">
              <a:rPr lang="nl-NL" smtClean="0"/>
              <a:t>1-11-2019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5B707-266B-4F64-B89C-979984DC1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F60A1B-853C-49DF-9213-D4740D05B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0809-0148-42D7-9B4F-CFDBFE6E8F3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2321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96966-BAFE-4290-835F-4F32185AA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AE047A-80A4-46CA-9E74-BAFE7F70A7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CEAED5-4797-436F-96C1-9F19E6DD3C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200EB9-E07E-4EFD-9668-E1D730E2E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C663-16EF-48A9-8AC8-E70E413D903B}" type="datetimeFigureOut">
              <a:rPr lang="nl-NL" smtClean="0"/>
              <a:t>1-11-2019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B09B3B-480C-4537-8CF0-733A2BAE1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7B3A12-74AD-4307-A7FC-9AA85A7EA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0809-0148-42D7-9B4F-CFDBFE6E8F3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2040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2BA490-119E-42EA-874A-6FB8E4B99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5E82AA-D694-4EE4-8277-BACF6DA21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A8BC4C-F1B9-48F4-B8BD-69E09B58F5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CC663-16EF-48A9-8AC8-E70E413D903B}" type="datetimeFigureOut">
              <a:rPr lang="nl-NL" smtClean="0"/>
              <a:t>1-11-2019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DED58-0C89-4AD1-AB3F-0D74E55FB4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F477D-A436-4030-927D-3CB3E295B9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D0809-0148-42D7-9B4F-CFDBFE6E8F3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184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esearchwhisperer.org/2012/02/21/co-writin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esearchwhisperer.org/2019/05/07/learning-to-be-a-co-autho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atthomson.net/2017/05/01/co-writing-strategies-for-working-with-other-peoples-word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998A4-5DBA-4577-A95B-1424855C3A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Tips &amp; Tricks on Workflow with Multiple Authors: A Leninist View</a:t>
            </a:r>
            <a:endParaRPr lang="nl-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4E10F1-619D-45C2-AD71-CE23EA3021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+mj-lt"/>
              </a:rPr>
              <a:t>Gijs Schumacher</a:t>
            </a:r>
            <a:endParaRPr lang="nl-NL" sz="4400" dirty="0">
              <a:latin typeface="+mj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2B4FC6-6A9A-4A10-A261-E1AD1F9AF2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731147" y="2575508"/>
            <a:ext cx="729705" cy="5364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504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5B5C0-512C-4383-8075-CA4593117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8" name="Picture 4" descr="Afbeeldingsresultaat voor lone wolf">
            <a:extLst>
              <a:ext uri="{FF2B5EF4-FFF2-40B4-BE49-F238E27FC236}">
                <a16:creationId xmlns:a16="http://schemas.microsoft.com/office/drawing/2014/main" id="{884A5644-E4BA-4F73-821C-6B93AD330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7800"/>
            <a:ext cx="12192000" cy="650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7147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6CF8A-DE88-46AB-972E-F8C873E1D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 is not one model that rules them all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AA166-6A35-4BDE-B0F9-9BAB44708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Working with similar people</a:t>
            </a:r>
          </a:p>
          <a:p>
            <a:r>
              <a:rPr lang="en-US" dirty="0"/>
              <a:t>Working with different people</a:t>
            </a:r>
          </a:p>
          <a:p>
            <a:r>
              <a:rPr lang="en-US" dirty="0"/>
              <a:t>Models of cooperation:</a:t>
            </a:r>
          </a:p>
          <a:p>
            <a:pPr lvl="1"/>
            <a:r>
              <a:rPr lang="en-US" dirty="0"/>
              <a:t>Layering</a:t>
            </a:r>
          </a:p>
          <a:p>
            <a:pPr lvl="1"/>
            <a:r>
              <a:rPr lang="en-US" dirty="0"/>
              <a:t>Bricolage</a:t>
            </a:r>
          </a:p>
          <a:p>
            <a:pPr lvl="1"/>
            <a:r>
              <a:rPr lang="en-US" dirty="0"/>
              <a:t>LEGO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Read more: </a:t>
            </a:r>
            <a:r>
              <a:rPr lang="nl-NL" dirty="0">
                <a:hlinkClick r:id="rId2"/>
              </a:rPr>
              <a:t>https://researchwhisperer.org/2012/02/21/co-writing/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172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BF551-57C3-40DB-8551-E6138215E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Role-taking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744A2-195A-4C70-82D9-3CF0CE05A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leader (responsible for management)</a:t>
            </a:r>
          </a:p>
          <a:p>
            <a:r>
              <a:rPr lang="en-US" dirty="0"/>
              <a:t>Specialists in analysis, data collection &amp; management, literature, writing.</a:t>
            </a:r>
          </a:p>
          <a:p>
            <a:r>
              <a:rPr lang="en-US" dirty="0"/>
              <a:t>Controllers: to check the specialists.</a:t>
            </a:r>
          </a:p>
          <a:p>
            <a:r>
              <a:rPr lang="en-US" dirty="0"/>
              <a:t>Stick to roles unless it isn’t working</a:t>
            </a:r>
          </a:p>
          <a:p>
            <a:r>
              <a:rPr lang="en-US" dirty="0"/>
              <a:t>Be tolerant</a:t>
            </a:r>
          </a:p>
          <a:p>
            <a:r>
              <a:rPr lang="en-US" dirty="0"/>
              <a:t>Communicate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Read more: </a:t>
            </a:r>
            <a:r>
              <a:rPr lang="nl-NL" dirty="0">
                <a:hlinkClick r:id="rId2"/>
              </a:rPr>
              <a:t>https://researchwhisperer.org/2019/05/07/learning-to-be-a-co-author/</a:t>
            </a:r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4354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0B4F7-6A7D-4FAB-A404-0F0A7A590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Co-writing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23A54-A28D-465D-B4A7-B9162607E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Think about your strengths and weaknesses as a writer</a:t>
            </a:r>
          </a:p>
          <a:p>
            <a:r>
              <a:rPr lang="en-US" dirty="0"/>
              <a:t>Start with a shared plan</a:t>
            </a:r>
          </a:p>
          <a:p>
            <a:r>
              <a:rPr lang="en-US" dirty="0"/>
              <a:t>Negotiate the role that co-writers will play</a:t>
            </a:r>
          </a:p>
          <a:p>
            <a:r>
              <a:rPr lang="en-US" dirty="0"/>
              <a:t>Think about voice</a:t>
            </a:r>
          </a:p>
          <a:p>
            <a:r>
              <a:rPr lang="en-US" dirty="0"/>
              <a:t>How to make changes?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Read more: </a:t>
            </a:r>
            <a:r>
              <a:rPr lang="nl-NL" dirty="0">
                <a:hlinkClick r:id="rId2"/>
              </a:rPr>
              <a:t>https://patthomson.net/2017/05/01/co-writing-strategies-for-working-with-other-peoples-words/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5418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1413</TotalTime>
  <Words>145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Tips &amp; Tricks on Workflow with Multiple Authors: A Leninist View</vt:lpstr>
      <vt:lpstr>PowerPoint Presentation</vt:lpstr>
      <vt:lpstr>There is not one model that rules them all</vt:lpstr>
      <vt:lpstr>Role-taking</vt:lpstr>
      <vt:lpstr>Co-writing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&amp; Tricks on Workflow with Multiple Authors</dc:title>
  <dc:creator>Schumacher, Gijs</dc:creator>
  <cp:lastModifiedBy>Schumacher, Gijs</cp:lastModifiedBy>
  <cp:revision>7</cp:revision>
  <dcterms:created xsi:type="dcterms:W3CDTF">2019-11-01T12:56:48Z</dcterms:created>
  <dcterms:modified xsi:type="dcterms:W3CDTF">2019-11-02T12:29:58Z</dcterms:modified>
</cp:coreProperties>
</file>