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6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787D7D-0849-409F-8AD4-09666A9730B8}" type="datetimeFigureOut">
              <a:rPr lang="nl-NL" smtClean="0"/>
              <a:t>26-7-2023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28BEF-CF34-4318-88AB-E0B96BBFB10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3749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B8CF-46F7-4E20-B35C-D16D93A8E8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3BC2E8-C3F0-4B4F-A3F4-56277E9ED9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F53A68-349D-4062-A51D-2E85655D1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FD44A-ED0B-482E-B2BA-E22D4549A201}" type="datetime1">
              <a:rPr lang="nl-NL" smtClean="0"/>
              <a:t>26-7-2023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A75D9B-20C9-4CF8-8D82-B93726BDB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0802AA-3013-46B0-B246-487F297A3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FA4A0-EB26-4150-963C-BBDEBCDF209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4712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B24C3-5809-447F-B52D-52C91DF82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05FF9-9FBA-42A4-8831-7A582D93C6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C4EA59-22C7-48C1-9DC2-94F4156FF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BA79-EC2A-4B02-B9B2-28AC0B2017EA}" type="datetime1">
              <a:rPr lang="nl-NL" smtClean="0"/>
              <a:t>26-7-2023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4B5EEA-B269-4EE4-8127-2EE403EAB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8F5BC-E2B7-4C9C-BE17-488668E6D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FA4A0-EB26-4150-963C-BBDEBCDF209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4269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8CE243-5B63-4D71-A4EA-FAB2DF160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061D81-425E-44ED-9DDF-3AED8E4BAA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0E2594-C7F2-4058-9A4A-1308010588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F90DF-D4DD-4EF0-A682-04A34B1BCDFF}" type="datetime1">
              <a:rPr lang="nl-NL" smtClean="0"/>
              <a:t>26-7-2023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1EC6DD-C970-444C-8C29-CF38075A5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A2547-F57A-4711-B94B-72C3B67E17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FA4A0-EB26-4150-963C-BBDEBCDF209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71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E23E5-BF14-4DF7-9949-596C699B6A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2A65B-E0EC-423D-85EA-5DAC91FFB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2B27C1-3114-4888-A9AE-473BE54DA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220DDF-3549-4E1C-82A0-8C8D60C67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FA4A0-EB26-4150-963C-BBDEBCDF2093}" type="slidenum">
              <a:rPr lang="nl-NL" smtClean="0"/>
              <a:t>1</a:t>
            </a:fld>
            <a:endParaRPr lang="nl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D7A7AE-CE07-8D7A-A4B7-9A1CE680D7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89" b="15939"/>
          <a:stretch/>
        </p:blipFill>
        <p:spPr>
          <a:xfrm>
            <a:off x="-1" y="3979"/>
            <a:ext cx="12192001" cy="1980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374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E23E5-BF14-4DF7-9949-596C699B6A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2A65B-E0EC-423D-85EA-5DAC91FFB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1F308E-F8F6-4EC8-8FDE-9555719C4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FA4A0-EB26-4150-963C-BBDEBCDF2093}" type="slidenum">
              <a:rPr lang="nl-NL" smtClean="0"/>
              <a:t>2</a:t>
            </a:fld>
            <a:endParaRPr lang="nl-NL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640830-BF95-949F-87DF-880BCA07E7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9" t="29613" r="7042" b="42069"/>
          <a:stretch/>
        </p:blipFill>
        <p:spPr>
          <a:xfrm>
            <a:off x="10283836" y="0"/>
            <a:ext cx="1908164" cy="85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525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Daniele Ragni - LR</dc:creator>
  <cp:lastModifiedBy>Daniele Ragni</cp:lastModifiedBy>
  <cp:revision>2</cp:revision>
  <dcterms:created xsi:type="dcterms:W3CDTF">2021-12-14T17:28:41Z</dcterms:created>
  <dcterms:modified xsi:type="dcterms:W3CDTF">2023-07-26T16:39:19Z</dcterms:modified>
</cp:coreProperties>
</file>