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704" r:id="rId4"/>
  </p:sldMasterIdLst>
  <p:notesMasterIdLst>
    <p:notesMasterId r:id="rId13"/>
  </p:notesMasterIdLst>
  <p:handoutMasterIdLst>
    <p:handoutMasterId r:id="rId14"/>
  </p:handoutMasterIdLst>
  <p:sldIdLst>
    <p:sldId id="292" r:id="rId5"/>
    <p:sldId id="326" r:id="rId6"/>
    <p:sldId id="333" r:id="rId7"/>
    <p:sldId id="369" r:id="rId8"/>
    <p:sldId id="370" r:id="rId9"/>
    <p:sldId id="371" r:id="rId10"/>
    <p:sldId id="372" r:id="rId11"/>
    <p:sldId id="373" r:id="rId12"/>
  </p:sldIdLst>
  <p:sldSz cx="12195175" cy="6858000"/>
  <p:notesSz cx="6858000" cy="9144000"/>
  <p:embeddedFontLst>
    <p:embeddedFont>
      <p:font typeface="Arial" panose="020B0604020202020204" pitchFamily="34" charset="0"/>
      <p:regular r:id="rId15"/>
      <p:bold r:id="rId16"/>
      <p:italic r:id="rId17"/>
      <p:boldItalic r:id="rId18"/>
    </p:embeddedFont>
    <p:embeddedFont>
      <p:font typeface="Calibri" panose="020F0502020204030204" pitchFamily="34" charset="0"/>
      <p:regular r:id="rId19"/>
      <p:bold r:id="rId20"/>
      <p:italic r:id="rId21"/>
      <p:boldItalic r:id="rId22"/>
    </p:embeddedFont>
    <p:embeddedFont>
      <p:font typeface="GT Walsheim Light" panose="020B0604020202020204" charset="0"/>
      <p:regular r:id="rId23"/>
      <p:italic r:id="rId24"/>
    </p:embeddedFont>
    <p:embeddedFont>
      <p:font typeface="GT Walsheim Medium" panose="020B0604020202020204" charset="0"/>
      <p:regular r:id="rId25"/>
      <p:italic r:id="rId26"/>
    </p:embeddedFont>
    <p:embeddedFont>
      <p:font typeface="Merriweather Regular" panose="02060503050406030704" pitchFamily="18" charset="0"/>
      <p:regular r:id="rId27"/>
      <p:bold r:id="rId28"/>
      <p:italic r:id="rId29"/>
      <p:boldItalic r:id="rId30"/>
    </p:embeddedFont>
    <p:embeddedFont>
      <p:font typeface="Open Sans" panose="020B0606030504020204" pitchFamily="34" charset="0"/>
      <p:regular r:id="rId31"/>
      <p:bold r:id="rId32"/>
      <p:italic r:id="rId33"/>
      <p:boldItalic r:id="rId34"/>
    </p:embeddedFont>
    <p:embeddedFont>
      <p:font typeface="Open Sans Light" panose="020B0306030504020204" pitchFamily="34" charset="0"/>
      <p:regular r:id="rId35"/>
      <p:italic r:id="rId36"/>
    </p:embeddedFont>
    <p:embeddedFont>
      <p:font typeface="Verdana" panose="020B0604030504040204" pitchFamily="34" charset="0"/>
      <p:regular r:id="rId37"/>
      <p:bold r:id="rId38"/>
      <p:italic r:id="rId39"/>
      <p:boldItalic r:id="rId40"/>
    </p:embeddedFont>
  </p:embeddedFontLst>
  <p:defaultTextStyle>
    <a:defPPr lvl="0">
      <a:defRPr lang="nl-NL"/>
    </a:defPPr>
    <a:lvl1pPr marL="0" lvl="1" algn="l" defTabSz="914400" rtl="0" eaLnBrk="1" latinLnBrk="0" hangingPunct="1">
      <a:defRPr sz="1800" kern="1200">
        <a:solidFill>
          <a:schemeClr val="tx1"/>
        </a:solidFill>
        <a:latin typeface="+mn-lt"/>
        <a:ea typeface="+mn-ea"/>
        <a:cs typeface="+mn-cs"/>
      </a:defRPr>
    </a:lvl1pPr>
    <a:lvl2pPr marL="457200" lvl="2" algn="l" defTabSz="914400" rtl="0" eaLnBrk="1" latinLnBrk="0" hangingPunct="1">
      <a:defRPr sz="1800" kern="1200">
        <a:solidFill>
          <a:schemeClr val="tx1"/>
        </a:solidFill>
        <a:latin typeface="+mn-lt"/>
        <a:ea typeface="+mn-ea"/>
        <a:cs typeface="+mn-cs"/>
      </a:defRPr>
    </a:lvl2pPr>
    <a:lvl3pPr marL="914400" lvl="3" algn="l" defTabSz="914400" rtl="0" eaLnBrk="1" latinLnBrk="0" hangingPunct="1">
      <a:defRPr sz="1800" kern="1200">
        <a:solidFill>
          <a:schemeClr val="tx1"/>
        </a:solidFill>
        <a:latin typeface="+mn-lt"/>
        <a:ea typeface="+mn-ea"/>
        <a:cs typeface="+mn-cs"/>
      </a:defRPr>
    </a:lvl3pPr>
    <a:lvl4pPr marL="1371600" lvl="4"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LETE" id="{5DE5ABFF-BBA9-4940-AEC4-46A495CC349C}">
          <p14:sldIdLst/>
        </p14:section>
        <p14:section name="Animatie" id="{31195A1B-DAB9-DA4E-B7CB-F39A83A65BBD}">
          <p14:sldIdLst/>
        </p14:section>
        <p14:section name="Titel pagina's Start presentatie" id="{62C24EC6-D1B6-8F4E-9011-6379D11366C9}">
          <p14:sldIdLst/>
        </p14:section>
        <p14:section name="Hoofdstuk pagina + beeld" id="{F06B7E11-E936-B14D-9006-DDD0A59095F0}">
          <p14:sldIdLst>
            <p14:sldId id="292"/>
            <p14:sldId id="326"/>
          </p14:sldIdLst>
        </p14:section>
        <p14:section name="Tussenslides" id="{89914497-BCB3-BC4E-9BD3-0B4B5EA1BAF7}">
          <p14:sldIdLst>
            <p14:sldId id="333"/>
            <p14:sldId id="369"/>
            <p14:sldId id="370"/>
            <p14:sldId id="371"/>
            <p14:sldId id="372"/>
            <p14:sldId id="373"/>
          </p14:sldIdLst>
        </p14:section>
        <p14:section name="Tekst pagina's" id="{12BC8FB4-D806-D34C-8856-265D1C627F15}">
          <p14:sldIdLst/>
        </p14:section>
        <p14:section name="Beeld of Video pagina" id="{D14FF4E8-3BBE-F047-9B56-31BEA8B6C0E7}">
          <p14:sldIdLst/>
        </p14:section>
        <p14:section name="Disclaimer" id="{B21C0392-C846-B04B-B42F-556A56D644D1}">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9317C"/>
    <a:srgbClr val="00C980"/>
    <a:srgbClr val="F5A598"/>
    <a:srgbClr val="6B519C"/>
    <a:srgbClr val="977511"/>
    <a:srgbClr val="F1D528"/>
    <a:srgbClr val="FB586E"/>
    <a:srgbClr val="FFCD00"/>
    <a:srgbClr val="EDEDED"/>
    <a:srgbClr val="633F2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 uri="{1BD7E111-0CB8-44D6-8891-C1BB2F81B7CC}">
      <p1710:readonlyRecommended xmlns:p1710="http://schemas.microsoft.com/office/powerpoint/2017/10/main" val="1"/>
    </p:ext>
  </p:extLst>
</p:presentationPr>
</file>

<file path=ppt/tableStyles.xml><?xml version="1.0" encoding="utf-8"?>
<a:tblStyleLst xmlns:a="http://schemas.openxmlformats.org/drawingml/2006/main" def="{5C22544A-7EE6-4342-B048-85BDC9FD1C3A}">
  <a:tblStyle styleId="{5C22544A-7EE6-4342-B048-85BDC9FD1C3A}" styleName="Stijl, gemiddeld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2491" autoAdjust="0"/>
  </p:normalViewPr>
  <p:slideViewPr>
    <p:cSldViewPr snapToGrid="0">
      <p:cViewPr varScale="1">
        <p:scale>
          <a:sx n="94" d="100"/>
          <a:sy n="94" d="100"/>
        </p:scale>
        <p:origin x="1194" y="84"/>
      </p:cViewPr>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notesMaster" Target="notesMasters/notesMaster1.xml"/><Relationship Id="rId18" Type="http://schemas.openxmlformats.org/officeDocument/2006/relationships/font" Target="fonts/font4.fntdata"/><Relationship Id="rId26" Type="http://schemas.openxmlformats.org/officeDocument/2006/relationships/font" Target="fonts/font12.fntdata"/><Relationship Id="rId39" Type="http://schemas.openxmlformats.org/officeDocument/2006/relationships/font" Target="fonts/font25.fntdata"/><Relationship Id="rId3" Type="http://schemas.openxmlformats.org/officeDocument/2006/relationships/customXml" Target="../customXml/item3.xml"/><Relationship Id="rId21" Type="http://schemas.openxmlformats.org/officeDocument/2006/relationships/font" Target="fonts/font7.fntdata"/><Relationship Id="rId34" Type="http://schemas.openxmlformats.org/officeDocument/2006/relationships/font" Target="fonts/font20.fntdata"/><Relationship Id="rId42"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font" Target="fonts/font3.fntdata"/><Relationship Id="rId25" Type="http://schemas.openxmlformats.org/officeDocument/2006/relationships/font" Target="fonts/font11.fntdata"/><Relationship Id="rId33" Type="http://schemas.openxmlformats.org/officeDocument/2006/relationships/font" Target="fonts/font19.fntdata"/><Relationship Id="rId38" Type="http://schemas.openxmlformats.org/officeDocument/2006/relationships/font" Target="fonts/font24.fntdata"/><Relationship Id="rId2" Type="http://schemas.openxmlformats.org/officeDocument/2006/relationships/customXml" Target="../customXml/item2.xml"/><Relationship Id="rId16" Type="http://schemas.openxmlformats.org/officeDocument/2006/relationships/font" Target="fonts/font2.fntdata"/><Relationship Id="rId20" Type="http://schemas.openxmlformats.org/officeDocument/2006/relationships/font" Target="fonts/font6.fntdata"/><Relationship Id="rId29" Type="http://schemas.openxmlformats.org/officeDocument/2006/relationships/font" Target="fonts/font15.fntdata"/><Relationship Id="rId41"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font" Target="fonts/font10.fntdata"/><Relationship Id="rId32" Type="http://schemas.openxmlformats.org/officeDocument/2006/relationships/font" Target="fonts/font18.fntdata"/><Relationship Id="rId37" Type="http://schemas.openxmlformats.org/officeDocument/2006/relationships/font" Target="fonts/font23.fntdata"/><Relationship Id="rId40" Type="http://schemas.openxmlformats.org/officeDocument/2006/relationships/font" Target="fonts/font26.fntdata"/><Relationship Id="rId45"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font" Target="fonts/font1.fntdata"/><Relationship Id="rId23" Type="http://schemas.openxmlformats.org/officeDocument/2006/relationships/font" Target="fonts/font9.fntdata"/><Relationship Id="rId28" Type="http://schemas.openxmlformats.org/officeDocument/2006/relationships/font" Target="fonts/font14.fntdata"/><Relationship Id="rId36" Type="http://schemas.openxmlformats.org/officeDocument/2006/relationships/font" Target="fonts/font22.fntdata"/><Relationship Id="rId10" Type="http://schemas.openxmlformats.org/officeDocument/2006/relationships/slide" Target="slides/slide6.xml"/><Relationship Id="rId19" Type="http://schemas.openxmlformats.org/officeDocument/2006/relationships/font" Target="fonts/font5.fntdata"/><Relationship Id="rId31" Type="http://schemas.openxmlformats.org/officeDocument/2006/relationships/font" Target="fonts/font17.fntdata"/><Relationship Id="rId44"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handoutMaster" Target="handoutMasters/handoutMaster1.xml"/><Relationship Id="rId22" Type="http://schemas.openxmlformats.org/officeDocument/2006/relationships/font" Target="fonts/font8.fntdata"/><Relationship Id="rId27" Type="http://schemas.openxmlformats.org/officeDocument/2006/relationships/font" Target="fonts/font13.fntdata"/><Relationship Id="rId30" Type="http://schemas.openxmlformats.org/officeDocument/2006/relationships/font" Target="fonts/font16.fntdata"/><Relationship Id="rId35" Type="http://schemas.openxmlformats.org/officeDocument/2006/relationships/font" Target="fonts/font21.fntdata"/><Relationship Id="rId43"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ouwen, M.F. (Maartje)" userId="b439ce1a-e9b1-4584-abf1-9b401a499052" providerId="ADAL" clId="{908E5654-A8F7-4FF9-BAE8-E16C736357CF}"/>
    <pc:docChg chg="undo custSel modSld">
      <pc:chgData name="Kouwen, M.F. (Maartje)" userId="b439ce1a-e9b1-4584-abf1-9b401a499052" providerId="ADAL" clId="{908E5654-A8F7-4FF9-BAE8-E16C736357CF}" dt="2022-12-19T09:19:50.195" v="11" actId="14100"/>
      <pc:docMkLst>
        <pc:docMk/>
      </pc:docMkLst>
      <pc:sldChg chg="delSp mod">
        <pc:chgData name="Kouwen, M.F. (Maartje)" userId="b439ce1a-e9b1-4584-abf1-9b401a499052" providerId="ADAL" clId="{908E5654-A8F7-4FF9-BAE8-E16C736357CF}" dt="2022-12-19T09:17:44.743" v="0" actId="478"/>
        <pc:sldMkLst>
          <pc:docMk/>
          <pc:sldMk cId="3754797767" sldId="333"/>
        </pc:sldMkLst>
        <pc:spChg chg="del">
          <ac:chgData name="Kouwen, M.F. (Maartje)" userId="b439ce1a-e9b1-4584-abf1-9b401a499052" providerId="ADAL" clId="{908E5654-A8F7-4FF9-BAE8-E16C736357CF}" dt="2022-12-19T09:17:44.743" v="0" actId="478"/>
          <ac:spMkLst>
            <pc:docMk/>
            <pc:sldMk cId="3754797767" sldId="333"/>
            <ac:spMk id="3" creationId="{039EBEAD-1664-46BB-B7B1-FA6A20CE43A7}"/>
          </ac:spMkLst>
        </pc:spChg>
      </pc:sldChg>
      <pc:sldChg chg="delSp mod">
        <pc:chgData name="Kouwen, M.F. (Maartje)" userId="b439ce1a-e9b1-4584-abf1-9b401a499052" providerId="ADAL" clId="{908E5654-A8F7-4FF9-BAE8-E16C736357CF}" dt="2022-12-19T09:17:54.619" v="1" actId="478"/>
        <pc:sldMkLst>
          <pc:docMk/>
          <pc:sldMk cId="4219100106" sldId="370"/>
        </pc:sldMkLst>
        <pc:spChg chg="del">
          <ac:chgData name="Kouwen, M.F. (Maartje)" userId="b439ce1a-e9b1-4584-abf1-9b401a499052" providerId="ADAL" clId="{908E5654-A8F7-4FF9-BAE8-E16C736357CF}" dt="2022-12-19T09:17:54.619" v="1" actId="478"/>
          <ac:spMkLst>
            <pc:docMk/>
            <pc:sldMk cId="4219100106" sldId="370"/>
            <ac:spMk id="3" creationId="{039EBEAD-1664-46BB-B7B1-FA6A20CE43A7}"/>
          </ac:spMkLst>
        </pc:spChg>
      </pc:sldChg>
      <pc:sldChg chg="delSp mod">
        <pc:chgData name="Kouwen, M.F. (Maartje)" userId="b439ce1a-e9b1-4584-abf1-9b401a499052" providerId="ADAL" clId="{908E5654-A8F7-4FF9-BAE8-E16C736357CF}" dt="2022-12-19T09:18:00.260" v="2" actId="478"/>
        <pc:sldMkLst>
          <pc:docMk/>
          <pc:sldMk cId="3153943159" sldId="371"/>
        </pc:sldMkLst>
        <pc:spChg chg="del">
          <ac:chgData name="Kouwen, M.F. (Maartje)" userId="b439ce1a-e9b1-4584-abf1-9b401a499052" providerId="ADAL" clId="{908E5654-A8F7-4FF9-BAE8-E16C736357CF}" dt="2022-12-19T09:18:00.260" v="2" actId="478"/>
          <ac:spMkLst>
            <pc:docMk/>
            <pc:sldMk cId="3153943159" sldId="371"/>
            <ac:spMk id="3" creationId="{039EBEAD-1664-46BB-B7B1-FA6A20CE43A7}"/>
          </ac:spMkLst>
        </pc:spChg>
      </pc:sldChg>
      <pc:sldChg chg="addSp delSp modSp mod">
        <pc:chgData name="Kouwen, M.F. (Maartje)" userId="b439ce1a-e9b1-4584-abf1-9b401a499052" providerId="ADAL" clId="{908E5654-A8F7-4FF9-BAE8-E16C736357CF}" dt="2022-12-19T09:19:36.419" v="10" actId="14100"/>
        <pc:sldMkLst>
          <pc:docMk/>
          <pc:sldMk cId="2902554814" sldId="372"/>
        </pc:sldMkLst>
        <pc:spChg chg="add del mod">
          <ac:chgData name="Kouwen, M.F. (Maartje)" userId="b439ce1a-e9b1-4584-abf1-9b401a499052" providerId="ADAL" clId="{908E5654-A8F7-4FF9-BAE8-E16C736357CF}" dt="2022-12-19T09:18:19.007" v="7" actId="478"/>
          <ac:spMkLst>
            <pc:docMk/>
            <pc:sldMk cId="2902554814" sldId="372"/>
            <ac:spMk id="3" creationId="{039EBEAD-1664-46BB-B7B1-FA6A20CE43A7}"/>
          </ac:spMkLst>
        </pc:spChg>
        <pc:picChg chg="mod">
          <ac:chgData name="Kouwen, M.F. (Maartje)" userId="b439ce1a-e9b1-4584-abf1-9b401a499052" providerId="ADAL" clId="{908E5654-A8F7-4FF9-BAE8-E16C736357CF}" dt="2022-12-19T09:19:36.419" v="10" actId="14100"/>
          <ac:picMkLst>
            <pc:docMk/>
            <pc:sldMk cId="2902554814" sldId="372"/>
            <ac:picMk id="7" creationId="{C265631C-4ADA-4790-A697-27A6FB217128}"/>
          </ac:picMkLst>
        </pc:picChg>
      </pc:sldChg>
      <pc:sldChg chg="modSp mod">
        <pc:chgData name="Kouwen, M.F. (Maartje)" userId="b439ce1a-e9b1-4584-abf1-9b401a499052" providerId="ADAL" clId="{908E5654-A8F7-4FF9-BAE8-E16C736357CF}" dt="2022-12-19T09:19:50.195" v="11" actId="14100"/>
        <pc:sldMkLst>
          <pc:docMk/>
          <pc:sldMk cId="3372227194" sldId="373"/>
        </pc:sldMkLst>
        <pc:picChg chg="mod">
          <ac:chgData name="Kouwen, M.F. (Maartje)" userId="b439ce1a-e9b1-4584-abf1-9b401a499052" providerId="ADAL" clId="{908E5654-A8F7-4FF9-BAE8-E16C736357CF}" dt="2022-12-19T09:19:50.195" v="11" actId="14100"/>
          <ac:picMkLst>
            <pc:docMk/>
            <pc:sldMk cId="3372227194" sldId="373"/>
            <ac:picMk id="7" creationId="{0D058163-157F-488F-92AD-5E2BDCA952DD}"/>
          </ac:picMkLst>
        </pc:picChg>
      </pc:sldChg>
    </pc:docChg>
  </pc:docChgLst>
  <pc:docChgLst>
    <pc:chgData name="Ooster, L. van 't (Lotte)" userId="8f3a58f3-b25e-4fc1-9047-3ef1bc8e69b8" providerId="ADAL" clId="{7FAD0FC5-3E15-435E-B128-3D48A7A59B71}"/>
    <pc:docChg chg="custSel modSld">
      <pc:chgData name="Ooster, L. van 't (Lotte)" userId="8f3a58f3-b25e-4fc1-9047-3ef1bc8e69b8" providerId="ADAL" clId="{7FAD0FC5-3E15-435E-B128-3D48A7A59B71}" dt="2022-11-09T11:26:46.794" v="41" actId="1076"/>
      <pc:docMkLst>
        <pc:docMk/>
      </pc:docMkLst>
      <pc:sldChg chg="addSp modSp mod">
        <pc:chgData name="Ooster, L. van 't (Lotte)" userId="8f3a58f3-b25e-4fc1-9047-3ef1bc8e69b8" providerId="ADAL" clId="{7FAD0FC5-3E15-435E-B128-3D48A7A59B71}" dt="2022-11-09T11:26:46.794" v="41" actId="1076"/>
        <pc:sldMkLst>
          <pc:docMk/>
          <pc:sldMk cId="3153943159" sldId="371"/>
        </pc:sldMkLst>
        <pc:spChg chg="mod">
          <ac:chgData name="Ooster, L. van 't (Lotte)" userId="8f3a58f3-b25e-4fc1-9047-3ef1bc8e69b8" providerId="ADAL" clId="{7FAD0FC5-3E15-435E-B128-3D48A7A59B71}" dt="2022-11-09T11:23:38.427" v="6" actId="20577"/>
          <ac:spMkLst>
            <pc:docMk/>
            <pc:sldMk cId="3153943159" sldId="371"/>
            <ac:spMk id="3" creationId="{039EBEAD-1664-46BB-B7B1-FA6A20CE43A7}"/>
          </ac:spMkLst>
        </pc:spChg>
        <pc:spChg chg="add mod">
          <ac:chgData name="Ooster, L. van 't (Lotte)" userId="8f3a58f3-b25e-4fc1-9047-3ef1bc8e69b8" providerId="ADAL" clId="{7FAD0FC5-3E15-435E-B128-3D48A7A59B71}" dt="2022-11-09T11:26:46.794" v="41" actId="1076"/>
          <ac:spMkLst>
            <pc:docMk/>
            <pc:sldMk cId="3153943159" sldId="371"/>
            <ac:spMk id="4" creationId="{8451B4AC-D1DE-491A-868E-0CCBA34D5D81}"/>
          </ac:spMkLst>
        </pc:spChg>
        <pc:picChg chg="mod">
          <ac:chgData name="Ooster, L. van 't (Lotte)" userId="8f3a58f3-b25e-4fc1-9047-3ef1bc8e69b8" providerId="ADAL" clId="{7FAD0FC5-3E15-435E-B128-3D48A7A59B71}" dt="2022-11-09T11:23:10.548" v="0" actId="1076"/>
          <ac:picMkLst>
            <pc:docMk/>
            <pc:sldMk cId="3153943159" sldId="371"/>
            <ac:picMk id="5" creationId="{F4C0C44C-408F-4166-BAEE-7B704F02730B}"/>
          </ac:picMkLst>
        </pc:picChg>
      </pc:sldChg>
      <pc:sldChg chg="addSp delSp modSp mod modNotes">
        <pc:chgData name="Ooster, L. van 't (Lotte)" userId="8f3a58f3-b25e-4fc1-9047-3ef1bc8e69b8" providerId="ADAL" clId="{7FAD0FC5-3E15-435E-B128-3D48A7A59B71}" dt="2022-11-09T11:26:34.039" v="39" actId="1076"/>
        <pc:sldMkLst>
          <pc:docMk/>
          <pc:sldMk cId="2902554814" sldId="372"/>
        </pc:sldMkLst>
        <pc:spChg chg="add mod">
          <ac:chgData name="Ooster, L. van 't (Lotte)" userId="8f3a58f3-b25e-4fc1-9047-3ef1bc8e69b8" providerId="ADAL" clId="{7FAD0FC5-3E15-435E-B128-3D48A7A59B71}" dt="2022-11-09T11:26:34.039" v="39" actId="1076"/>
          <ac:spMkLst>
            <pc:docMk/>
            <pc:sldMk cId="2902554814" sldId="372"/>
            <ac:spMk id="5" creationId="{6E40227E-A5CC-4021-9DA7-6608E5FA536B}"/>
          </ac:spMkLst>
        </pc:spChg>
        <pc:spChg chg="add del mod">
          <ac:chgData name="Ooster, L. van 't (Lotte)" userId="8f3a58f3-b25e-4fc1-9047-3ef1bc8e69b8" providerId="ADAL" clId="{7FAD0FC5-3E15-435E-B128-3D48A7A59B71}" dt="2022-11-09T11:25:38.013" v="32"/>
          <ac:spMkLst>
            <pc:docMk/>
            <pc:sldMk cId="2902554814" sldId="372"/>
            <ac:spMk id="6" creationId="{4F31FACC-992A-4ABB-8F34-E1528AA5202F}"/>
          </ac:spMkLst>
        </pc:spChg>
      </pc:sldChg>
      <pc:sldChg chg="addSp modSp mod">
        <pc:chgData name="Ooster, L. van 't (Lotte)" userId="8f3a58f3-b25e-4fc1-9047-3ef1bc8e69b8" providerId="ADAL" clId="{7FAD0FC5-3E15-435E-B128-3D48A7A59B71}" dt="2022-11-09T11:26:27.171" v="38" actId="1076"/>
        <pc:sldMkLst>
          <pc:docMk/>
          <pc:sldMk cId="3372227194" sldId="373"/>
        </pc:sldMkLst>
        <pc:spChg chg="add mod">
          <ac:chgData name="Ooster, L. van 't (Lotte)" userId="8f3a58f3-b25e-4fc1-9047-3ef1bc8e69b8" providerId="ADAL" clId="{7FAD0FC5-3E15-435E-B128-3D48A7A59B71}" dt="2022-11-09T11:26:27.171" v="38" actId="1076"/>
          <ac:spMkLst>
            <pc:docMk/>
            <pc:sldMk cId="3372227194" sldId="373"/>
            <ac:spMk id="4" creationId="{AD238237-0A28-4270-9BBC-098AB379CC17}"/>
          </ac:spMkLst>
        </pc:spChg>
      </pc:sldChg>
    </pc:docChg>
  </pc:docChgLst>
  <pc:docChgLst>
    <pc:chgData name="Kouwen, M.F. (Maartje)" userId="b439ce1a-e9b1-4584-abf1-9b401a499052" providerId="ADAL" clId="{719BAD08-236A-4C92-BD6A-7EA706A973E4}"/>
    <pc:docChg chg="custSel modSld">
      <pc:chgData name="Kouwen, M.F. (Maartje)" userId="b439ce1a-e9b1-4584-abf1-9b401a499052" providerId="ADAL" clId="{719BAD08-236A-4C92-BD6A-7EA706A973E4}" dt="2023-08-29T11:47:12.683" v="50" actId="6549"/>
      <pc:docMkLst>
        <pc:docMk/>
      </pc:docMkLst>
      <pc:sldChg chg="modSp mod modNotesTx">
        <pc:chgData name="Kouwen, M.F. (Maartje)" userId="b439ce1a-e9b1-4584-abf1-9b401a499052" providerId="ADAL" clId="{719BAD08-236A-4C92-BD6A-7EA706A973E4}" dt="2023-08-29T09:57:07.508" v="3" actId="20577"/>
        <pc:sldMkLst>
          <pc:docMk/>
          <pc:sldMk cId="3706955281" sldId="369"/>
        </pc:sldMkLst>
        <pc:spChg chg="mod">
          <ac:chgData name="Kouwen, M.F. (Maartje)" userId="b439ce1a-e9b1-4584-abf1-9b401a499052" providerId="ADAL" clId="{719BAD08-236A-4C92-BD6A-7EA706A973E4}" dt="2023-08-29T09:56:32.091" v="2" actId="20577"/>
          <ac:spMkLst>
            <pc:docMk/>
            <pc:sldMk cId="3706955281" sldId="369"/>
            <ac:spMk id="3" creationId="{62F64D7A-DB4D-4F4C-A851-6F108577AE35}"/>
          </ac:spMkLst>
        </pc:spChg>
      </pc:sldChg>
      <pc:sldChg chg="modSp mod modNotesTx">
        <pc:chgData name="Kouwen, M.F. (Maartje)" userId="b439ce1a-e9b1-4584-abf1-9b401a499052" providerId="ADAL" clId="{719BAD08-236A-4C92-BD6A-7EA706A973E4}" dt="2023-08-29T11:47:12.683" v="50" actId="6549"/>
        <pc:sldMkLst>
          <pc:docMk/>
          <pc:sldMk cId="4219100106" sldId="370"/>
        </pc:sldMkLst>
        <pc:picChg chg="mod modCrop">
          <ac:chgData name="Kouwen, M.F. (Maartje)" userId="b439ce1a-e9b1-4584-abf1-9b401a499052" providerId="ADAL" clId="{719BAD08-236A-4C92-BD6A-7EA706A973E4}" dt="2023-08-29T09:56:22.827" v="1" actId="14100"/>
          <ac:picMkLst>
            <pc:docMk/>
            <pc:sldMk cId="4219100106" sldId="370"/>
            <ac:picMk id="8" creationId="{1306E9AD-506B-48E2-BAC5-5734921D4B01}"/>
          </ac:picMkLst>
        </pc:picChg>
      </pc:sldChg>
      <pc:sldChg chg="modNotesTx">
        <pc:chgData name="Kouwen, M.F. (Maartje)" userId="b439ce1a-e9b1-4584-abf1-9b401a499052" providerId="ADAL" clId="{719BAD08-236A-4C92-BD6A-7EA706A973E4}" dt="2023-08-29T11:46:50.801" v="42" actId="20577"/>
        <pc:sldMkLst>
          <pc:docMk/>
          <pc:sldMk cId="3153943159" sldId="371"/>
        </pc:sldMkLst>
      </pc:sldChg>
      <pc:sldChg chg="delSp modSp mod modNotesTx">
        <pc:chgData name="Kouwen, M.F. (Maartje)" userId="b439ce1a-e9b1-4584-abf1-9b401a499052" providerId="ADAL" clId="{719BAD08-236A-4C92-BD6A-7EA706A973E4}" dt="2023-08-29T11:46:43.446" v="39"/>
        <pc:sldMkLst>
          <pc:docMk/>
          <pc:sldMk cId="2902554814" sldId="372"/>
        </pc:sldMkLst>
        <pc:spChg chg="del">
          <ac:chgData name="Kouwen, M.F. (Maartje)" userId="b439ce1a-e9b1-4584-abf1-9b401a499052" providerId="ADAL" clId="{719BAD08-236A-4C92-BD6A-7EA706A973E4}" dt="2023-08-29T09:57:40.838" v="5" actId="478"/>
          <ac:spMkLst>
            <pc:docMk/>
            <pc:sldMk cId="2902554814" sldId="372"/>
            <ac:spMk id="2" creationId="{4CFD9AE1-82C9-4243-946A-137D5E037EE4}"/>
          </ac:spMkLst>
        </pc:spChg>
        <pc:picChg chg="mod">
          <ac:chgData name="Kouwen, M.F. (Maartje)" userId="b439ce1a-e9b1-4584-abf1-9b401a499052" providerId="ADAL" clId="{719BAD08-236A-4C92-BD6A-7EA706A973E4}" dt="2023-08-29T09:57:45.570" v="6" actId="1076"/>
          <ac:picMkLst>
            <pc:docMk/>
            <pc:sldMk cId="2902554814" sldId="372"/>
            <ac:picMk id="7" creationId="{C265631C-4ADA-4790-A697-27A6FB217128}"/>
          </ac:picMkLst>
        </pc:picChg>
      </pc:sldChg>
      <pc:sldChg chg="modNotesTx">
        <pc:chgData name="Kouwen, M.F. (Maartje)" userId="b439ce1a-e9b1-4584-abf1-9b401a499052" providerId="ADAL" clId="{719BAD08-236A-4C92-BD6A-7EA706A973E4}" dt="2023-08-29T11:46:30.346" v="38" actId="20577"/>
        <pc:sldMkLst>
          <pc:docMk/>
          <pc:sldMk cId="3372227194" sldId="373"/>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i="1">
              <a:latin typeface="GT Walsheim Medium" pitchFamily="2" charset="77"/>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96D562E9-F970-40C5-8076-BA5383048925}" type="datetimeFigureOut">
              <a:rPr lang="en-GB" i="1" smtClean="0">
                <a:latin typeface="GT Walsheim Medium" pitchFamily="2" charset="77"/>
              </a:rPr>
              <a:t>29/08/2023</a:t>
            </a:fld>
            <a:endParaRPr lang="en-GB" i="1">
              <a:latin typeface="GT Walsheim Medium" pitchFamily="2" charset="77"/>
            </a:endParaRPr>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i="1">
              <a:latin typeface="GT Walsheim Medium" pitchFamily="2" charset="77"/>
            </a:endParaRPr>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C517BDD4-EA2B-47CA-A27F-5DCC43F23FEF}" type="slidenum">
              <a:rPr lang="en-GB" i="1" smtClean="0">
                <a:latin typeface="GT Walsheim Medium" pitchFamily="2" charset="77"/>
              </a:rPr>
              <a:t>‹#›</a:t>
            </a:fld>
            <a:endParaRPr lang="en-GB" i="1">
              <a:latin typeface="GT Walsheim Medium" pitchFamily="2" charset="77"/>
            </a:endParaRPr>
          </a:p>
        </p:txBody>
      </p:sp>
    </p:spTree>
    <p:extLst>
      <p:ext uri="{BB962C8B-B14F-4D97-AF65-F5344CB8AC3E}">
        <p14:creationId xmlns:p14="http://schemas.microsoft.com/office/powerpoint/2010/main" val="286872606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b="0" i="1">
                <a:latin typeface="GT Walsheim Medium" pitchFamily="2" charset="77"/>
              </a:defRPr>
            </a:lvl1pPr>
          </a:lstStyle>
          <a:p>
            <a:endParaRPr lang="en-GB"/>
          </a:p>
        </p:txBody>
      </p:sp>
      <p:sp>
        <p:nvSpPr>
          <p:cNvPr id="3" name="Tijdelijke aanduiding voor datum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b="0" i="1">
                <a:latin typeface="GT Walsheim Medium" pitchFamily="2" charset="77"/>
              </a:defRPr>
            </a:lvl1pPr>
          </a:lstStyle>
          <a:p>
            <a:fld id="{7CAC0B33-3943-42F1-973C-9CDD51C76BBD}" type="datetimeFigureOut">
              <a:rPr lang="en-GB" smtClean="0"/>
              <a:pPr/>
              <a:t>29/08/2023</a:t>
            </a:fld>
            <a:endParaRPr lang="en-GB"/>
          </a:p>
        </p:txBody>
      </p:sp>
      <p:sp>
        <p:nvSpPr>
          <p:cNvPr id="4" name="Tijdelijke aanduiding voor dia-afbeelding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Tijdelijke aanduiding voor notities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GB" err="1"/>
              <a:t>Klik</a:t>
            </a:r>
            <a:r>
              <a:rPr lang="en-GB"/>
              <a:t> om de </a:t>
            </a:r>
            <a:r>
              <a:rPr lang="en-GB" err="1"/>
              <a:t>modelstijlen</a:t>
            </a:r>
            <a:r>
              <a:rPr lang="en-GB"/>
              <a:t> </a:t>
            </a:r>
            <a:r>
              <a:rPr lang="en-GB" err="1"/>
              <a:t>te</a:t>
            </a:r>
            <a:r>
              <a:rPr lang="en-GB"/>
              <a:t> </a:t>
            </a:r>
            <a:r>
              <a:rPr lang="en-GB" err="1"/>
              <a:t>bewerken</a:t>
            </a:r>
            <a:endParaRPr lang="en-GB"/>
          </a:p>
          <a:p>
            <a:pPr lvl="1"/>
            <a:r>
              <a:rPr lang="en-GB" err="1"/>
              <a:t>Tweede</a:t>
            </a:r>
            <a:r>
              <a:rPr lang="en-GB"/>
              <a:t> </a:t>
            </a:r>
            <a:r>
              <a:rPr lang="en-GB" err="1"/>
              <a:t>niveau</a:t>
            </a:r>
            <a:endParaRPr lang="en-GB"/>
          </a:p>
          <a:p>
            <a:pPr lvl="2"/>
            <a:r>
              <a:rPr lang="en-GB" err="1"/>
              <a:t>Derde</a:t>
            </a:r>
            <a:r>
              <a:rPr lang="en-GB"/>
              <a:t> </a:t>
            </a:r>
            <a:r>
              <a:rPr lang="en-GB" err="1"/>
              <a:t>niveau</a:t>
            </a:r>
            <a:endParaRPr lang="en-GB"/>
          </a:p>
          <a:p>
            <a:pPr lvl="3"/>
            <a:r>
              <a:rPr lang="en-GB" err="1"/>
              <a:t>Vierde</a:t>
            </a:r>
            <a:r>
              <a:rPr lang="en-GB"/>
              <a:t> </a:t>
            </a:r>
            <a:r>
              <a:rPr lang="en-GB" err="1"/>
              <a:t>niveau</a:t>
            </a:r>
            <a:endParaRPr lang="en-GB"/>
          </a:p>
          <a:p>
            <a:pPr lvl="4"/>
            <a:r>
              <a:rPr lang="en-GB" err="1"/>
              <a:t>Vijfde</a:t>
            </a:r>
            <a:r>
              <a:rPr lang="en-GB"/>
              <a:t> </a:t>
            </a:r>
            <a:r>
              <a:rPr lang="en-GB" err="1"/>
              <a:t>niveau</a:t>
            </a:r>
            <a:endParaRPr lang="en-GB"/>
          </a:p>
        </p:txBody>
      </p:sp>
      <p:sp>
        <p:nvSpPr>
          <p:cNvPr id="6" name="Tijdelijke aanduiding voor voettekst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b="0" i="1">
                <a:latin typeface="GT Walsheim Medium" pitchFamily="2" charset="77"/>
              </a:defRPr>
            </a:lvl1pPr>
          </a:lstStyle>
          <a:p>
            <a:endParaRPr lang="en-GB"/>
          </a:p>
        </p:txBody>
      </p:sp>
      <p:sp>
        <p:nvSpPr>
          <p:cNvPr id="7" name="Tijdelijke aanduiding voor dianumm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b="0" i="1">
                <a:latin typeface="GT Walsheim Medium" pitchFamily="2" charset="77"/>
              </a:defRPr>
            </a:lvl1pPr>
          </a:lstStyle>
          <a:p>
            <a:fld id="{697381A9-0C9E-4D3A-A28B-AC4E168A57BC}" type="slidenum">
              <a:rPr lang="en-GB" smtClean="0"/>
              <a:pPr/>
              <a:t>‹#›</a:t>
            </a:fld>
            <a:endParaRPr lang="en-GB"/>
          </a:p>
        </p:txBody>
      </p:sp>
    </p:spTree>
    <p:extLst>
      <p:ext uri="{BB962C8B-B14F-4D97-AF65-F5344CB8AC3E}">
        <p14:creationId xmlns:p14="http://schemas.microsoft.com/office/powerpoint/2010/main" val="2800893754"/>
      </p:ext>
    </p:extLst>
  </p:cSld>
  <p:clrMap bg1="lt1" tx1="dk1" bg2="lt2" tx2="dk2" accent1="accent1" accent2="accent2" accent3="accent3" accent4="accent4" accent5="accent5" accent6="accent6" hlink="hlink" folHlink="folHlink"/>
  <p:notesStyle>
    <a:lvl1pPr marL="0" algn="l" defTabSz="914400" rtl="0" eaLnBrk="1" latinLnBrk="0" hangingPunct="1">
      <a:defRPr sz="1200" b="0" i="1" kern="1200">
        <a:solidFill>
          <a:schemeClr val="tx1"/>
        </a:solidFill>
        <a:latin typeface="GT Walsheim Medium" pitchFamily="2" charset="77"/>
        <a:ea typeface="+mn-ea"/>
        <a:cs typeface="+mn-cs"/>
      </a:defRPr>
    </a:lvl1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nl-NL" sz="1100" b="1">
                <a:effectLst/>
                <a:latin typeface="Calibri" panose="020F0502020204030204" pitchFamily="34" charset="0"/>
                <a:ea typeface="Calibri" panose="020F0502020204030204" pitchFamily="34" charset="0"/>
                <a:cs typeface="Times New Roman" panose="02020603050405020304" pitchFamily="18" charset="0"/>
              </a:rPr>
              <a:t>Vragen die aan de leerlingen gesteld kunnen worden:</a:t>
            </a:r>
            <a:endParaRPr lang="nl-NL" sz="110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nl-NL" sz="1100">
                <a:effectLst/>
                <a:latin typeface="Calibri" panose="020F0502020204030204" pitchFamily="34" charset="0"/>
                <a:ea typeface="Calibri" panose="020F0502020204030204" pitchFamily="34" charset="0"/>
                <a:cs typeface="Times New Roman" panose="02020603050405020304" pitchFamily="18" charset="0"/>
              </a:rPr>
              <a:t>“Wat zie je?”, “Zie je dat of denk je dat?”, “Kan het waar zijn wat je ziet?”, “Hoe zou je kunnen onderzoeken wat je ziet?”.</a:t>
            </a:r>
          </a:p>
          <a:p>
            <a:pPr>
              <a:lnSpc>
                <a:spcPct val="107000"/>
              </a:lnSpc>
              <a:spcAft>
                <a:spcPts val="800"/>
              </a:spcAft>
            </a:pPr>
            <a:r>
              <a:rPr lang="nl-NL" sz="1100">
                <a:effectLst/>
                <a:latin typeface="Calibri" panose="020F0502020204030204" pitchFamily="34" charset="0"/>
                <a:ea typeface="Calibri" panose="020F0502020204030204" pitchFamily="34" charset="0"/>
                <a:cs typeface="Times New Roman" panose="02020603050405020304" pitchFamily="18" charset="0"/>
              </a:rPr>
              <a:t> </a:t>
            </a:r>
          </a:p>
          <a:p>
            <a:pPr>
              <a:lnSpc>
                <a:spcPct val="107000"/>
              </a:lnSpc>
              <a:spcAft>
                <a:spcPts val="800"/>
              </a:spcAft>
            </a:pPr>
            <a:r>
              <a:rPr lang="nl-NL" sz="1100" b="1">
                <a:effectLst/>
                <a:latin typeface="Calibri" panose="020F0502020204030204" pitchFamily="34" charset="0"/>
                <a:ea typeface="Calibri" panose="020F0502020204030204" pitchFamily="34" charset="0"/>
                <a:cs typeface="Times New Roman" panose="02020603050405020304" pitchFamily="18" charset="0"/>
              </a:rPr>
              <a:t>Ga daarna er iets dieper op in:</a:t>
            </a:r>
            <a:endParaRPr lang="nl-NL" sz="110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nl-NL" sz="1100">
                <a:effectLst/>
                <a:latin typeface="Calibri" panose="020F0502020204030204" pitchFamily="34" charset="0"/>
                <a:ea typeface="Calibri" panose="020F0502020204030204" pitchFamily="34" charset="0"/>
                <a:cs typeface="Times New Roman" panose="02020603050405020304" pitchFamily="18" charset="0"/>
              </a:rPr>
              <a:t>Is het echt of nep? </a:t>
            </a:r>
          </a:p>
          <a:p>
            <a:pPr marL="342900" lvl="0" indent="-342900">
              <a:lnSpc>
                <a:spcPct val="107000"/>
              </a:lnSpc>
              <a:spcAft>
                <a:spcPts val="800"/>
              </a:spcAft>
              <a:buFont typeface="Wingdings" panose="05000000000000000000" pitchFamily="2" charset="2"/>
              <a:buChar char=""/>
            </a:pPr>
            <a:r>
              <a:rPr lang="nl-NL" sz="1100">
                <a:effectLst/>
                <a:latin typeface="Calibri" panose="020F0502020204030204" pitchFamily="34" charset="0"/>
                <a:ea typeface="Calibri" panose="020F0502020204030204" pitchFamily="34" charset="0"/>
                <a:cs typeface="Times New Roman" panose="02020603050405020304" pitchFamily="18" charset="0"/>
              </a:rPr>
              <a:t>Wat betekent ‘echt’ volgens jullie? </a:t>
            </a:r>
          </a:p>
          <a:p>
            <a:pPr>
              <a:lnSpc>
                <a:spcPct val="107000"/>
              </a:lnSpc>
              <a:spcAft>
                <a:spcPts val="800"/>
              </a:spcAft>
            </a:pPr>
            <a:r>
              <a:rPr lang="nl-NL" sz="1100">
                <a:effectLst/>
                <a:latin typeface="Calibri" panose="020F0502020204030204" pitchFamily="34" charset="0"/>
                <a:ea typeface="Calibri" panose="020F0502020204030204" pitchFamily="34" charset="0"/>
                <a:cs typeface="Times New Roman" panose="02020603050405020304" pitchFamily="18" charset="0"/>
              </a:rPr>
              <a:t> </a:t>
            </a:r>
          </a:p>
          <a:p>
            <a:pPr>
              <a:lnSpc>
                <a:spcPct val="107000"/>
              </a:lnSpc>
              <a:spcAft>
                <a:spcPts val="800"/>
              </a:spcAft>
            </a:pPr>
            <a:r>
              <a:rPr lang="nl-NL" sz="1100" b="1">
                <a:effectLst/>
                <a:latin typeface="Calibri" panose="020F0502020204030204" pitchFamily="34" charset="0"/>
                <a:ea typeface="Calibri" panose="020F0502020204030204" pitchFamily="34" charset="0"/>
                <a:cs typeface="Times New Roman" panose="02020603050405020304" pitchFamily="18" charset="0"/>
              </a:rPr>
              <a:t>Nog een stap verder:</a:t>
            </a:r>
            <a:endParaRPr lang="nl-NL" sz="110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Calibri" panose="020F0502020204030204" pitchFamily="34" charset="0"/>
              <a:buChar char="-"/>
            </a:pPr>
            <a:r>
              <a:rPr lang="nl-NL" sz="1100">
                <a:effectLst/>
                <a:latin typeface="Calibri" panose="020F0502020204030204" pitchFamily="34" charset="0"/>
                <a:ea typeface="Calibri" panose="020F0502020204030204" pitchFamily="34" charset="0"/>
                <a:cs typeface="Times New Roman" panose="02020603050405020304" pitchFamily="18" charset="0"/>
              </a:rPr>
              <a:t>Hoe kun je onderzoeken of het ooit geleefd heeft?</a:t>
            </a:r>
          </a:p>
          <a:p>
            <a:pPr marL="342900" lvl="0" indent="-342900">
              <a:lnSpc>
                <a:spcPct val="107000"/>
              </a:lnSpc>
              <a:buFont typeface="Calibri" panose="020F0502020204030204" pitchFamily="34" charset="0"/>
              <a:buChar char="-"/>
            </a:pPr>
            <a:r>
              <a:rPr lang="nl-NL" sz="1100">
                <a:effectLst/>
                <a:latin typeface="Calibri" panose="020F0502020204030204" pitchFamily="34" charset="0"/>
                <a:ea typeface="Calibri" panose="020F0502020204030204" pitchFamily="34" charset="0"/>
                <a:cs typeface="Times New Roman" panose="02020603050405020304" pitchFamily="18" charset="0"/>
              </a:rPr>
              <a:t>Hoe kun je onderzoeken of het een dier is?</a:t>
            </a:r>
          </a:p>
          <a:p>
            <a:pPr marL="342900" lvl="0" indent="-342900">
              <a:lnSpc>
                <a:spcPct val="107000"/>
              </a:lnSpc>
              <a:buFont typeface="Wingdings" panose="05000000000000000000" pitchFamily="2" charset="2"/>
              <a:buChar char=""/>
            </a:pPr>
            <a:r>
              <a:rPr lang="nl-NL" sz="1100">
                <a:effectLst/>
                <a:latin typeface="Calibri" panose="020F0502020204030204" pitchFamily="34" charset="0"/>
                <a:ea typeface="Calibri" panose="020F0502020204030204" pitchFamily="34" charset="0"/>
                <a:cs typeface="Times New Roman" panose="02020603050405020304" pitchFamily="18" charset="0"/>
              </a:rPr>
              <a:t>Zijn er dieren die nu leven die hierop lijken? Welke kenmerken herkennen jullie?  </a:t>
            </a:r>
          </a:p>
          <a:p>
            <a:pPr marL="742950" lvl="1" indent="-285750">
              <a:lnSpc>
                <a:spcPct val="107000"/>
              </a:lnSpc>
              <a:spcAft>
                <a:spcPts val="800"/>
              </a:spcAft>
              <a:buFont typeface="Courier New" panose="02070309020205020404" pitchFamily="49" charset="0"/>
              <a:buChar char="o"/>
            </a:pPr>
            <a:r>
              <a:rPr lang="nl-NL" sz="1100">
                <a:effectLst/>
                <a:latin typeface="Calibri" panose="020F0502020204030204" pitchFamily="34" charset="0"/>
                <a:ea typeface="Calibri" panose="020F0502020204030204" pitchFamily="34" charset="0"/>
                <a:cs typeface="Times New Roman" panose="02020603050405020304" pitchFamily="18" charset="0"/>
              </a:rPr>
              <a:t>Bijvoorbeeld krulstaart, bek met tandjes, vleugels… Welke dieren hebben ook zulke… (bijvoorbeeld vleugels)?</a:t>
            </a:r>
          </a:p>
          <a:p>
            <a:pPr>
              <a:lnSpc>
                <a:spcPct val="107000"/>
              </a:lnSpc>
              <a:spcAft>
                <a:spcPts val="800"/>
              </a:spcAft>
            </a:pPr>
            <a:r>
              <a:rPr lang="nl-NL" sz="1100" b="1">
                <a:effectLst/>
                <a:latin typeface="Calibri" panose="020F0502020204030204" pitchFamily="34" charset="0"/>
                <a:ea typeface="Calibri" panose="020F0502020204030204" pitchFamily="34" charset="0"/>
                <a:cs typeface="Times New Roman" panose="02020603050405020304" pitchFamily="18" charset="0"/>
              </a:rPr>
              <a:t>Vervolg:</a:t>
            </a:r>
            <a:endParaRPr lang="nl-NL" sz="110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nl-NL" sz="1100">
                <a:effectLst/>
                <a:latin typeface="Calibri" panose="020F0502020204030204" pitchFamily="34" charset="0"/>
                <a:ea typeface="Calibri" panose="020F0502020204030204" pitchFamily="34" charset="0"/>
                <a:cs typeface="Times New Roman" panose="02020603050405020304" pitchFamily="18" charset="0"/>
              </a:rPr>
              <a:t>Wat zouden we nog meer moeten weten over het draakje? Bijvoorbeeld: hoe groot is het eigenlijk? (ca. 25 cm) Waar is het gevonden? Heeft het DNA? </a:t>
            </a:r>
          </a:p>
          <a:p>
            <a:endParaRPr lang="nl-NL"/>
          </a:p>
        </p:txBody>
      </p:sp>
      <p:sp>
        <p:nvSpPr>
          <p:cNvPr id="4" name="Slide Number Placeholder 3"/>
          <p:cNvSpPr>
            <a:spLocks noGrp="1"/>
          </p:cNvSpPr>
          <p:nvPr>
            <p:ph type="sldNum" sz="quarter" idx="5"/>
          </p:nvPr>
        </p:nvSpPr>
        <p:spPr/>
        <p:txBody>
          <a:bodyPr/>
          <a:lstStyle/>
          <a:p>
            <a:fld id="{697381A9-0C9E-4D3A-A28B-AC4E168A57BC}" type="slidenum">
              <a:rPr lang="en-GB" smtClean="0"/>
              <a:pPr/>
              <a:t>2</a:t>
            </a:fld>
            <a:endParaRPr lang="en-GB"/>
          </a:p>
        </p:txBody>
      </p:sp>
    </p:spTree>
    <p:extLst>
      <p:ext uri="{BB962C8B-B14F-4D97-AF65-F5344CB8AC3E}">
        <p14:creationId xmlns:p14="http://schemas.microsoft.com/office/powerpoint/2010/main" val="275656472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nl-NL" sz="1800" b="1" dirty="0">
                <a:effectLst/>
                <a:latin typeface="Calibri" panose="020F0502020204030204" pitchFamily="34" charset="0"/>
                <a:ea typeface="Calibri" panose="020F0502020204030204" pitchFamily="34" charset="0"/>
                <a:cs typeface="Times New Roman" panose="02020603050405020304" pitchFamily="18" charset="0"/>
              </a:rPr>
              <a:t>EN WAT IS HET?</a:t>
            </a:r>
            <a:endParaRPr lang="nl-NL"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nl-NL" sz="1800" dirty="0">
                <a:effectLst/>
                <a:latin typeface="Calibri" panose="020F0502020204030204" pitchFamily="34" charset="0"/>
                <a:ea typeface="Calibri" panose="020F0502020204030204" pitchFamily="34" charset="0"/>
                <a:cs typeface="Times New Roman" panose="02020603050405020304" pitchFamily="18" charset="0"/>
              </a:rPr>
              <a:t> Het is niet wat het lijkt! Dit draakje stond in een rariteitenkabinet. In de tijd dat mensen meer vreemde opgezette dieren als pronkstukken in huis haalden. </a:t>
            </a:r>
          </a:p>
          <a:p>
            <a:endParaRPr lang="nl-NL" dirty="0"/>
          </a:p>
        </p:txBody>
      </p:sp>
      <p:sp>
        <p:nvSpPr>
          <p:cNvPr id="4" name="Slide Number Placeholder 3"/>
          <p:cNvSpPr>
            <a:spLocks noGrp="1"/>
          </p:cNvSpPr>
          <p:nvPr>
            <p:ph type="sldNum" sz="quarter" idx="5"/>
          </p:nvPr>
        </p:nvSpPr>
        <p:spPr/>
        <p:txBody>
          <a:bodyPr/>
          <a:lstStyle/>
          <a:p>
            <a:fld id="{697381A9-0C9E-4D3A-A28B-AC4E168A57BC}" type="slidenum">
              <a:rPr lang="en-GB" smtClean="0"/>
              <a:pPr/>
              <a:t>4</a:t>
            </a:fld>
            <a:endParaRPr lang="en-GB"/>
          </a:p>
        </p:txBody>
      </p:sp>
    </p:spTree>
    <p:extLst>
      <p:ext uri="{BB962C8B-B14F-4D97-AF65-F5344CB8AC3E}">
        <p14:creationId xmlns:p14="http://schemas.microsoft.com/office/powerpoint/2010/main" val="284900550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nl-NL" sz="1800" b="1" dirty="0">
                <a:effectLst/>
                <a:latin typeface="Calibri" panose="020F0502020204030204" pitchFamily="34" charset="0"/>
                <a:ea typeface="Calibri" panose="020F0502020204030204" pitchFamily="34" charset="0"/>
                <a:cs typeface="Times New Roman" panose="02020603050405020304" pitchFamily="18" charset="0"/>
              </a:rPr>
              <a:t>EN WAT IS HET?</a:t>
            </a:r>
            <a:endParaRPr lang="nl-NL"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nl-NL" sz="1800" dirty="0">
                <a:effectLst/>
                <a:latin typeface="Calibri" panose="020F0502020204030204" pitchFamily="34" charset="0"/>
                <a:ea typeface="Calibri" panose="020F0502020204030204" pitchFamily="34" charset="0"/>
                <a:cs typeface="Times New Roman" panose="02020603050405020304" pitchFamily="18" charset="0"/>
              </a:rPr>
              <a:t>Later werd onderzocht dat dit draakje van een gedroogde en vervormde pijlstaartrog is gemaakt, vermoedelijk in de 17de of 18de eeuw. Dit ‘draakje’ is in werkelijkheid een kleine rog, die zo geprepareerd is dat je er een draakje in kan zien. In de VOC-tijd werden deze kunstig gevouwen roggen door zeelui verkocht om extra bij te verdienen.   </a:t>
            </a:r>
          </a:p>
          <a:p>
            <a:endParaRPr lang="nl-NL" dirty="0"/>
          </a:p>
        </p:txBody>
      </p:sp>
      <p:sp>
        <p:nvSpPr>
          <p:cNvPr id="4" name="Slide Number Placeholder 3"/>
          <p:cNvSpPr>
            <a:spLocks noGrp="1"/>
          </p:cNvSpPr>
          <p:nvPr>
            <p:ph type="sldNum" sz="quarter" idx="5"/>
          </p:nvPr>
        </p:nvSpPr>
        <p:spPr/>
        <p:txBody>
          <a:bodyPr/>
          <a:lstStyle/>
          <a:p>
            <a:fld id="{697381A9-0C9E-4D3A-A28B-AC4E168A57BC}" type="slidenum">
              <a:rPr lang="en-GB" smtClean="0"/>
              <a:pPr/>
              <a:t>5</a:t>
            </a:fld>
            <a:endParaRPr lang="en-GB"/>
          </a:p>
        </p:txBody>
      </p:sp>
    </p:spTree>
    <p:extLst>
      <p:ext uri="{BB962C8B-B14F-4D97-AF65-F5344CB8AC3E}">
        <p14:creationId xmlns:p14="http://schemas.microsoft.com/office/powerpoint/2010/main" val="85965551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nl-NL" sz="1800" b="1" dirty="0">
                <a:effectLst/>
                <a:latin typeface="Calibri" panose="020F0502020204030204" pitchFamily="34" charset="0"/>
                <a:ea typeface="Calibri" panose="020F0502020204030204" pitchFamily="34" charset="0"/>
                <a:cs typeface="Times New Roman" panose="02020603050405020304" pitchFamily="18" charset="0"/>
              </a:rPr>
              <a:t>Je kunt als leerkracht de volgende vragen stellen: </a:t>
            </a:r>
            <a:r>
              <a:rPr lang="nl-NL" sz="1800" dirty="0">
                <a:effectLst/>
                <a:latin typeface="Calibri" panose="020F0502020204030204" pitchFamily="34" charset="0"/>
                <a:ea typeface="Calibri" panose="020F0502020204030204" pitchFamily="34" charset="0"/>
                <a:cs typeface="Times New Roman" panose="02020603050405020304" pitchFamily="18" charset="0"/>
              </a:rPr>
              <a:t>“Wat zie je?”, “Zie je dat of denk je dat?”, “Wat denk je dat er is gebeurd?”, “Ben je zeker dat het pootafdrukken zijn?”, “Zijn de afdrukken op hetzelfde moment achtergelaten?”</a:t>
            </a:r>
          </a:p>
          <a:p>
            <a:pPr>
              <a:lnSpc>
                <a:spcPct val="107000"/>
              </a:lnSpc>
              <a:spcAft>
                <a:spcPts val="800"/>
              </a:spcAft>
            </a:pPr>
            <a:r>
              <a:rPr lang="nl-NL" sz="1800" dirty="0">
                <a:effectLst/>
                <a:latin typeface="Calibri" panose="020F0502020204030204" pitchFamily="34" charset="0"/>
                <a:ea typeface="Calibri" panose="020F0502020204030204" pitchFamily="34" charset="0"/>
                <a:cs typeface="Times New Roman" panose="02020603050405020304" pitchFamily="18" charset="0"/>
              </a:rPr>
              <a:t> </a:t>
            </a:r>
          </a:p>
          <a:p>
            <a:endParaRPr lang="nl-NL" dirty="0"/>
          </a:p>
        </p:txBody>
      </p:sp>
      <p:sp>
        <p:nvSpPr>
          <p:cNvPr id="4" name="Slide Number Placeholder 3"/>
          <p:cNvSpPr>
            <a:spLocks noGrp="1"/>
          </p:cNvSpPr>
          <p:nvPr>
            <p:ph type="sldNum" sz="quarter" idx="5"/>
          </p:nvPr>
        </p:nvSpPr>
        <p:spPr/>
        <p:txBody>
          <a:bodyPr/>
          <a:lstStyle/>
          <a:p>
            <a:fld id="{697381A9-0C9E-4D3A-A28B-AC4E168A57BC}" type="slidenum">
              <a:rPr lang="en-GB" smtClean="0"/>
              <a:pPr/>
              <a:t>6</a:t>
            </a:fld>
            <a:endParaRPr lang="en-GB"/>
          </a:p>
        </p:txBody>
      </p:sp>
    </p:spTree>
    <p:extLst>
      <p:ext uri="{BB962C8B-B14F-4D97-AF65-F5344CB8AC3E}">
        <p14:creationId xmlns:p14="http://schemas.microsoft.com/office/powerpoint/2010/main" val="93739588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pPr>
              <a:lnSpc>
                <a:spcPct val="107000"/>
              </a:lnSpc>
              <a:spcAft>
                <a:spcPts val="800"/>
              </a:spcAft>
            </a:pPr>
            <a:r>
              <a:rPr lang="nl-NL" sz="1800" b="1" dirty="0">
                <a:effectLst/>
                <a:latin typeface="Calibri" panose="020F0502020204030204" pitchFamily="34" charset="0"/>
                <a:ea typeface="Calibri" panose="020F0502020204030204" pitchFamily="34" charset="0"/>
                <a:cs typeface="Times New Roman" panose="02020603050405020304" pitchFamily="18" charset="0"/>
              </a:rPr>
              <a:t>Je kunt als leerkracht de volgende vragen stellen. De volgorde is belangrijk om de leerlingen onderzoekend te laten denken.</a:t>
            </a:r>
            <a:endParaRPr lang="nl-NL"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nl-NL" sz="1800" dirty="0">
                <a:effectLst/>
                <a:latin typeface="Calibri" panose="020F0502020204030204" pitchFamily="34" charset="0"/>
                <a:ea typeface="Calibri" panose="020F0502020204030204" pitchFamily="34" charset="0"/>
                <a:cs typeface="Times New Roman" panose="02020603050405020304" pitchFamily="18" charset="0"/>
              </a:rPr>
              <a:t>“Wat zie je nu?”</a:t>
            </a:r>
          </a:p>
          <a:p>
            <a:pPr>
              <a:lnSpc>
                <a:spcPct val="107000"/>
              </a:lnSpc>
              <a:spcAft>
                <a:spcPts val="800"/>
              </a:spcAft>
            </a:pPr>
            <a:r>
              <a:rPr lang="nl-NL" sz="1800" dirty="0">
                <a:effectLst/>
                <a:latin typeface="Calibri" panose="020F0502020204030204" pitchFamily="34" charset="0"/>
                <a:ea typeface="Calibri" panose="020F0502020204030204" pitchFamily="34" charset="0"/>
                <a:cs typeface="Times New Roman" panose="02020603050405020304" pitchFamily="18" charset="0"/>
              </a:rPr>
              <a:t>“Zijn de sporen op hetzelfde moment achtergelaten?”</a:t>
            </a:r>
          </a:p>
          <a:p>
            <a:pPr>
              <a:lnSpc>
                <a:spcPct val="107000"/>
              </a:lnSpc>
              <a:spcAft>
                <a:spcPts val="800"/>
              </a:spcAft>
            </a:pPr>
            <a:r>
              <a:rPr lang="nl-NL" sz="1800" dirty="0">
                <a:effectLst/>
                <a:latin typeface="Calibri" panose="020F0502020204030204" pitchFamily="34" charset="0"/>
                <a:ea typeface="Calibri" panose="020F0502020204030204" pitchFamily="34" charset="0"/>
                <a:cs typeface="Times New Roman" panose="02020603050405020304" pitchFamily="18" charset="0"/>
              </a:rPr>
              <a:t>“Hoeveel dieren waren betrokken?” </a:t>
            </a:r>
          </a:p>
          <a:p>
            <a:pPr>
              <a:lnSpc>
                <a:spcPct val="107000"/>
              </a:lnSpc>
              <a:spcAft>
                <a:spcPts val="800"/>
              </a:spcAft>
            </a:pPr>
            <a:r>
              <a:rPr lang="nl-NL" sz="1800" dirty="0">
                <a:effectLst/>
                <a:latin typeface="Calibri" panose="020F0502020204030204" pitchFamily="34" charset="0"/>
                <a:ea typeface="Calibri" panose="020F0502020204030204" pitchFamily="34" charset="0"/>
                <a:cs typeface="Times New Roman" panose="02020603050405020304" pitchFamily="18" charset="0"/>
              </a:rPr>
              <a:t>“In welke richting bewogen de dieren?”</a:t>
            </a:r>
          </a:p>
          <a:p>
            <a:pPr>
              <a:lnSpc>
                <a:spcPct val="107000"/>
              </a:lnSpc>
              <a:spcAft>
                <a:spcPts val="800"/>
              </a:spcAft>
            </a:pPr>
            <a:r>
              <a:rPr lang="nl-NL" sz="1800" dirty="0">
                <a:effectLst/>
                <a:latin typeface="Calibri" panose="020F0502020204030204" pitchFamily="34" charset="0"/>
                <a:ea typeface="Calibri" panose="020F0502020204030204" pitchFamily="34" charset="0"/>
                <a:cs typeface="Times New Roman" panose="02020603050405020304" pitchFamily="18" charset="0"/>
              </a:rPr>
              <a:t>“Veranderde de snelheid of de bewegingsrichting van de dieren?”</a:t>
            </a:r>
          </a:p>
          <a:p>
            <a:pPr>
              <a:lnSpc>
                <a:spcPct val="107000"/>
              </a:lnSpc>
              <a:spcAft>
                <a:spcPts val="800"/>
              </a:spcAft>
            </a:pPr>
            <a:r>
              <a:rPr lang="nl-NL" sz="1800" dirty="0">
                <a:effectLst/>
                <a:latin typeface="Calibri" panose="020F0502020204030204" pitchFamily="34" charset="0"/>
                <a:ea typeface="Calibri" panose="020F0502020204030204" pitchFamily="34" charset="0"/>
                <a:cs typeface="Times New Roman" panose="02020603050405020304" pitchFamily="18" charset="0"/>
              </a:rPr>
              <a:t>“Wat denk je dat er gebeurde?” </a:t>
            </a:r>
          </a:p>
          <a:p>
            <a:pPr>
              <a:lnSpc>
                <a:spcPct val="107000"/>
              </a:lnSpc>
              <a:spcAft>
                <a:spcPts val="800"/>
              </a:spcAft>
            </a:pPr>
            <a:r>
              <a:rPr lang="nl-NL" sz="1800" dirty="0">
                <a:effectLst/>
                <a:latin typeface="Calibri" panose="020F0502020204030204" pitchFamily="34" charset="0"/>
                <a:ea typeface="Calibri" panose="020F0502020204030204" pitchFamily="34" charset="0"/>
                <a:cs typeface="Times New Roman" panose="02020603050405020304" pitchFamily="18" charset="0"/>
              </a:rPr>
              <a:t>“Wat zou er nog meer gebeurd kunnen zijn?”</a:t>
            </a:r>
          </a:p>
          <a:p>
            <a:pPr>
              <a:lnSpc>
                <a:spcPct val="107000"/>
              </a:lnSpc>
              <a:spcAft>
                <a:spcPts val="800"/>
              </a:spcAft>
            </a:pPr>
            <a:r>
              <a:rPr lang="nl-NL" sz="1800" dirty="0">
                <a:effectLst/>
                <a:latin typeface="Calibri" panose="020F0502020204030204" pitchFamily="34" charset="0"/>
                <a:ea typeface="Calibri" panose="020F0502020204030204" pitchFamily="34" charset="0"/>
                <a:cs typeface="Times New Roman" panose="02020603050405020304" pitchFamily="18" charset="0"/>
              </a:rPr>
              <a:t>“Welke gegevens heb je nodig om je idee te bevestigen?” </a:t>
            </a:r>
          </a:p>
          <a:p>
            <a:pPr>
              <a:lnSpc>
                <a:spcPct val="107000"/>
              </a:lnSpc>
              <a:spcAft>
                <a:spcPts val="800"/>
              </a:spcAft>
            </a:pPr>
            <a:r>
              <a:rPr lang="nl-NL" sz="1800" dirty="0">
                <a:effectLst/>
                <a:latin typeface="Calibri" panose="020F0502020204030204" pitchFamily="34" charset="0"/>
                <a:ea typeface="Calibri" panose="020F0502020204030204" pitchFamily="34" charset="0"/>
                <a:cs typeface="Times New Roman" panose="02020603050405020304" pitchFamily="18" charset="0"/>
              </a:rPr>
              <a:t>“Denk je dat of ben je daar zeker van?”</a:t>
            </a:r>
          </a:p>
          <a:p>
            <a:endParaRPr lang="nl-NL" dirty="0"/>
          </a:p>
        </p:txBody>
      </p:sp>
      <p:sp>
        <p:nvSpPr>
          <p:cNvPr id="4" name="Slide Number Placeholder 3"/>
          <p:cNvSpPr>
            <a:spLocks noGrp="1"/>
          </p:cNvSpPr>
          <p:nvPr>
            <p:ph type="sldNum" sz="quarter" idx="5"/>
          </p:nvPr>
        </p:nvSpPr>
        <p:spPr/>
        <p:txBody>
          <a:bodyPr/>
          <a:lstStyle/>
          <a:p>
            <a:fld id="{697381A9-0C9E-4D3A-A28B-AC4E168A57BC}" type="slidenum">
              <a:rPr lang="en-GB" smtClean="0"/>
              <a:pPr/>
              <a:t>7</a:t>
            </a:fld>
            <a:endParaRPr lang="en-GB"/>
          </a:p>
        </p:txBody>
      </p:sp>
    </p:spTree>
    <p:extLst>
      <p:ext uri="{BB962C8B-B14F-4D97-AF65-F5344CB8AC3E}">
        <p14:creationId xmlns:p14="http://schemas.microsoft.com/office/powerpoint/2010/main" val="249035590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nl-NL" sz="1800" b="1" dirty="0">
                <a:effectLst/>
                <a:latin typeface="Calibri" panose="020F0502020204030204" pitchFamily="34" charset="0"/>
                <a:ea typeface="Calibri" panose="020F0502020204030204" pitchFamily="34" charset="0"/>
                <a:cs typeface="Times New Roman" panose="02020603050405020304" pitchFamily="18" charset="0"/>
              </a:rPr>
              <a:t>Je kunt als leerkracht de volgende vragen stellen. De volgorde is belangrijk om de leerlingen onderzoekend te laten nadenken.</a:t>
            </a:r>
            <a:endParaRPr lang="nl-NL"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nl-NL" sz="1800" dirty="0">
                <a:effectLst/>
                <a:latin typeface="Calibri" panose="020F0502020204030204" pitchFamily="34" charset="0"/>
                <a:ea typeface="Calibri" panose="020F0502020204030204" pitchFamily="34" charset="0"/>
                <a:cs typeface="Times New Roman" panose="02020603050405020304" pitchFamily="18" charset="0"/>
              </a:rPr>
              <a:t>“Bevat het nieuwe deel extra informatie om je idee te bewijzen? “ </a:t>
            </a:r>
          </a:p>
          <a:p>
            <a:pPr>
              <a:lnSpc>
                <a:spcPct val="107000"/>
              </a:lnSpc>
              <a:spcAft>
                <a:spcPts val="800"/>
              </a:spcAft>
            </a:pPr>
            <a:r>
              <a:rPr lang="nl-NL" sz="1800" dirty="0">
                <a:effectLst/>
                <a:latin typeface="Calibri" panose="020F0502020204030204" pitchFamily="34" charset="0"/>
                <a:ea typeface="Calibri" panose="020F0502020204030204" pitchFamily="34" charset="0"/>
                <a:cs typeface="Times New Roman" panose="02020603050405020304" pitchFamily="18" charset="0"/>
              </a:rPr>
              <a:t>“Welk deel van je idee is wat je ziet en welk deel een idee?”</a:t>
            </a:r>
          </a:p>
          <a:p>
            <a:pPr>
              <a:lnSpc>
                <a:spcPct val="107000"/>
              </a:lnSpc>
              <a:spcAft>
                <a:spcPts val="800"/>
              </a:spcAft>
            </a:pPr>
            <a:r>
              <a:rPr lang="nl-NL" sz="1800" dirty="0">
                <a:effectLst/>
                <a:latin typeface="Calibri" panose="020F0502020204030204" pitchFamily="34" charset="0"/>
                <a:ea typeface="Calibri" panose="020F0502020204030204" pitchFamily="34" charset="0"/>
                <a:cs typeface="Times New Roman" panose="02020603050405020304" pitchFamily="18" charset="0"/>
              </a:rPr>
              <a:t>“Wat is er gebeurd? Waarom denk je dat? Ben je hier zeker van?”</a:t>
            </a:r>
          </a:p>
          <a:p>
            <a:pPr>
              <a:lnSpc>
                <a:spcPct val="107000"/>
              </a:lnSpc>
              <a:spcAft>
                <a:spcPts val="800"/>
              </a:spcAft>
            </a:pPr>
            <a:r>
              <a:rPr lang="nl-NL" sz="1800" dirty="0">
                <a:effectLst/>
                <a:latin typeface="Calibri" panose="020F0502020204030204" pitchFamily="34" charset="0"/>
                <a:ea typeface="Calibri" panose="020F0502020204030204" pitchFamily="34" charset="0"/>
                <a:cs typeface="Times New Roman" panose="02020603050405020304" pitchFamily="18" charset="0"/>
              </a:rPr>
              <a:t>“Kan je één van de ideeën bevestigen?”</a:t>
            </a:r>
          </a:p>
          <a:p>
            <a:pPr>
              <a:lnSpc>
                <a:spcPct val="107000"/>
              </a:lnSpc>
              <a:spcAft>
                <a:spcPts val="800"/>
              </a:spcAft>
            </a:pPr>
            <a:r>
              <a:rPr lang="nl-NL" sz="1800" dirty="0">
                <a:effectLst/>
                <a:latin typeface="Calibri" panose="020F0502020204030204" pitchFamily="34" charset="0"/>
                <a:ea typeface="Calibri" panose="020F0502020204030204" pitchFamily="34" charset="0"/>
                <a:cs typeface="Times New Roman" panose="02020603050405020304" pitchFamily="18" charset="0"/>
              </a:rPr>
              <a:t>“Ben je er zeker van dat de dieren naar rechts bewogen?”</a:t>
            </a:r>
          </a:p>
          <a:p>
            <a:pPr>
              <a:lnSpc>
                <a:spcPct val="107000"/>
              </a:lnSpc>
              <a:spcAft>
                <a:spcPts val="800"/>
              </a:spcAft>
            </a:pPr>
            <a:r>
              <a:rPr lang="nl-NL" sz="1800" dirty="0">
                <a:effectLst/>
                <a:latin typeface="Calibri" panose="020F0502020204030204" pitchFamily="34" charset="0"/>
                <a:ea typeface="Calibri" panose="020F0502020204030204" pitchFamily="34" charset="0"/>
                <a:cs typeface="Times New Roman" panose="02020603050405020304" pitchFamily="18" charset="0"/>
              </a:rPr>
              <a:t>“Ben je zeker dat de dieren elkaar hebben opgegeten of zijn er nog andere mogelijkheden?”</a:t>
            </a:r>
          </a:p>
          <a:p>
            <a:pPr>
              <a:lnSpc>
                <a:spcPct val="107000"/>
              </a:lnSpc>
              <a:spcAft>
                <a:spcPts val="800"/>
              </a:spcAft>
            </a:pPr>
            <a:r>
              <a:rPr lang="nl-NL" sz="1800" dirty="0">
                <a:effectLst/>
                <a:latin typeface="Calibri" panose="020F0502020204030204" pitchFamily="34" charset="0"/>
                <a:ea typeface="Calibri" panose="020F0502020204030204" pitchFamily="34" charset="0"/>
                <a:cs typeface="Times New Roman" panose="02020603050405020304" pitchFamily="18" charset="0"/>
              </a:rPr>
              <a:t> </a:t>
            </a:r>
          </a:p>
          <a:p>
            <a:pPr>
              <a:lnSpc>
                <a:spcPct val="107000"/>
              </a:lnSpc>
              <a:spcAft>
                <a:spcPts val="800"/>
              </a:spcAft>
            </a:pPr>
            <a:r>
              <a:rPr lang="nl-NL" sz="1800" b="1" dirty="0">
                <a:effectLst/>
                <a:latin typeface="Calibri" panose="020F0502020204030204" pitchFamily="34" charset="0"/>
                <a:ea typeface="Calibri" panose="020F0502020204030204" pitchFamily="34" charset="0"/>
                <a:cs typeface="Times New Roman" panose="02020603050405020304" pitchFamily="18" charset="0"/>
              </a:rPr>
              <a:t>EN WAT IS HET?</a:t>
            </a:r>
            <a:r>
              <a:rPr lang="nl-NL" sz="1800" dirty="0">
                <a:effectLst/>
                <a:latin typeface="Calibri" panose="020F0502020204030204" pitchFamily="34" charset="0"/>
                <a:ea typeface="Calibri" panose="020F0502020204030204" pitchFamily="34" charset="0"/>
                <a:cs typeface="Times New Roman" panose="02020603050405020304" pitchFamily="18" charset="0"/>
              </a:rPr>
              <a:t> </a:t>
            </a:r>
          </a:p>
          <a:p>
            <a:pPr>
              <a:lnSpc>
                <a:spcPct val="107000"/>
              </a:lnSpc>
              <a:spcAft>
                <a:spcPts val="800"/>
              </a:spcAft>
            </a:pPr>
            <a:r>
              <a:rPr lang="nl-NL" sz="1800" dirty="0">
                <a:effectLst/>
                <a:latin typeface="Calibri" panose="020F0502020204030204" pitchFamily="34" charset="0"/>
                <a:ea typeface="Calibri" panose="020F0502020204030204" pitchFamily="34" charset="0"/>
                <a:cs typeface="Times New Roman" panose="02020603050405020304" pitchFamily="18" charset="0"/>
              </a:rPr>
              <a:t>Helaas is dit nog niet bekend! Het is niet bekend waar deze afbeelding vandaan komt. Hoe zou je verder kunnen onderzoeken wat er echt gebeurd is? Onderzoek is nooit af! </a:t>
            </a:r>
          </a:p>
          <a:p>
            <a:endParaRPr lang="nl-NL" dirty="0"/>
          </a:p>
        </p:txBody>
      </p:sp>
      <p:sp>
        <p:nvSpPr>
          <p:cNvPr id="4" name="Slide Number Placeholder 3"/>
          <p:cNvSpPr>
            <a:spLocks noGrp="1"/>
          </p:cNvSpPr>
          <p:nvPr>
            <p:ph type="sldNum" sz="quarter" idx="5"/>
          </p:nvPr>
        </p:nvSpPr>
        <p:spPr/>
        <p:txBody>
          <a:bodyPr/>
          <a:lstStyle/>
          <a:p>
            <a:fld id="{697381A9-0C9E-4D3A-A28B-AC4E168A57BC}" type="slidenum">
              <a:rPr lang="en-GB" smtClean="0"/>
              <a:pPr/>
              <a:t>8</a:t>
            </a:fld>
            <a:endParaRPr lang="en-GB"/>
          </a:p>
        </p:txBody>
      </p:sp>
    </p:spTree>
    <p:extLst>
      <p:ext uri="{BB962C8B-B14F-4D97-AF65-F5344CB8AC3E}">
        <p14:creationId xmlns:p14="http://schemas.microsoft.com/office/powerpoint/2010/main" val="59453803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0.svg"/><Relationship Id="rId2" Type="http://schemas.openxmlformats.org/officeDocument/2006/relationships/image" Target="../media/image19.png"/><Relationship Id="rId1" Type="http://schemas.openxmlformats.org/officeDocument/2006/relationships/slideMaster" Target="../slideMasters/slideMaster1.xml"/><Relationship Id="rId4" Type="http://schemas.openxmlformats.org/officeDocument/2006/relationships/image" Target="../media/image8.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2.svg"/><Relationship Id="rId2" Type="http://schemas.openxmlformats.org/officeDocument/2006/relationships/image" Target="../media/image2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4.svg"/><Relationship Id="rId2" Type="http://schemas.openxmlformats.org/officeDocument/2006/relationships/image" Target="../media/image23.png"/><Relationship Id="rId1" Type="http://schemas.openxmlformats.org/officeDocument/2006/relationships/slideMaster" Target="../slideMasters/slideMaster1.xml"/><Relationship Id="rId4" Type="http://schemas.openxmlformats.org/officeDocument/2006/relationships/image" Target="../media/image8.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6.svg"/><Relationship Id="rId2" Type="http://schemas.openxmlformats.org/officeDocument/2006/relationships/image" Target="../media/image25.png"/><Relationship Id="rId1" Type="http://schemas.openxmlformats.org/officeDocument/2006/relationships/slideMaster" Target="../slideMasters/slideMaster1.xml"/><Relationship Id="rId4" Type="http://schemas.openxmlformats.org/officeDocument/2006/relationships/image" Target="../media/image8.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8.svg"/><Relationship Id="rId2" Type="http://schemas.openxmlformats.org/officeDocument/2006/relationships/image" Target="../media/image27.png"/><Relationship Id="rId1" Type="http://schemas.openxmlformats.org/officeDocument/2006/relationships/slideMaster" Target="../slideMasters/slideMaster1.xml"/><Relationship Id="rId4" Type="http://schemas.openxmlformats.org/officeDocument/2006/relationships/image" Target="../media/image8.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29.svg"/><Relationship Id="rId2" Type="http://schemas.openxmlformats.org/officeDocument/2006/relationships/image" Target="../media/image23.png"/><Relationship Id="rId1" Type="http://schemas.openxmlformats.org/officeDocument/2006/relationships/slideMaster" Target="../slideMasters/slideMaster1.xml"/><Relationship Id="rId4" Type="http://schemas.openxmlformats.org/officeDocument/2006/relationships/image" Target="../media/image8.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9.svg"/><Relationship Id="rId2" Type="http://schemas.openxmlformats.org/officeDocument/2006/relationships/image" Target="../media/image23.png"/><Relationship Id="rId1" Type="http://schemas.openxmlformats.org/officeDocument/2006/relationships/slideMaster" Target="../slideMasters/slideMaster1.xml"/><Relationship Id="rId4" Type="http://schemas.openxmlformats.org/officeDocument/2006/relationships/image" Target="../media/image8.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9.svg"/><Relationship Id="rId2" Type="http://schemas.openxmlformats.org/officeDocument/2006/relationships/image" Target="../media/image23.png"/><Relationship Id="rId1" Type="http://schemas.openxmlformats.org/officeDocument/2006/relationships/slideMaster" Target="../slideMasters/slideMaster1.xml"/><Relationship Id="rId4" Type="http://schemas.openxmlformats.org/officeDocument/2006/relationships/image" Target="../media/image8.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9.svg"/><Relationship Id="rId2" Type="http://schemas.openxmlformats.org/officeDocument/2006/relationships/image" Target="../media/image23.png"/><Relationship Id="rId1" Type="http://schemas.openxmlformats.org/officeDocument/2006/relationships/slideMaster" Target="../slideMasters/slideMaster1.xml"/><Relationship Id="rId4" Type="http://schemas.openxmlformats.org/officeDocument/2006/relationships/image" Target="../media/image8.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31.svg"/><Relationship Id="rId2" Type="http://schemas.openxmlformats.org/officeDocument/2006/relationships/image" Target="../media/image30.png"/><Relationship Id="rId1" Type="http://schemas.openxmlformats.org/officeDocument/2006/relationships/slideMaster" Target="../slideMasters/slideMaster1.xml"/><Relationship Id="rId4" Type="http://schemas.openxmlformats.org/officeDocument/2006/relationships/image" Target="../media/image8.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8.png"/></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33.svg"/><Relationship Id="rId2" Type="http://schemas.openxmlformats.org/officeDocument/2006/relationships/image" Target="../media/image32.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33.svg"/><Relationship Id="rId2" Type="http://schemas.openxmlformats.org/officeDocument/2006/relationships/image" Target="../media/image32.pn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33.svg"/><Relationship Id="rId2" Type="http://schemas.openxmlformats.org/officeDocument/2006/relationships/image" Target="../media/image32.png"/><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33.svg"/><Relationship Id="rId2" Type="http://schemas.openxmlformats.org/officeDocument/2006/relationships/image" Target="../media/image3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8.png"/></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33.svg"/><Relationship Id="rId2" Type="http://schemas.openxmlformats.org/officeDocument/2006/relationships/image" Target="../media/image32.png"/><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33.svg"/><Relationship Id="rId2" Type="http://schemas.openxmlformats.org/officeDocument/2006/relationships/image" Target="../media/image32.png"/><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33.svg"/><Relationship Id="rId2" Type="http://schemas.openxmlformats.org/officeDocument/2006/relationships/image" Target="../media/image32.png"/><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33.svg"/><Relationship Id="rId2" Type="http://schemas.openxmlformats.org/officeDocument/2006/relationships/image" Target="../media/image32.png"/><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33.svg"/><Relationship Id="rId2" Type="http://schemas.openxmlformats.org/officeDocument/2006/relationships/image" Target="../media/image32.png"/><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2.svg"/><Relationship Id="rId2" Type="http://schemas.openxmlformats.org/officeDocument/2006/relationships/image" Target="../media/image11.png"/><Relationship Id="rId1" Type="http://schemas.openxmlformats.org/officeDocument/2006/relationships/slideMaster" Target="../slideMasters/slideMaster1.xml"/><Relationship Id="rId4" Type="http://schemas.openxmlformats.org/officeDocument/2006/relationships/image" Target="../media/image8.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2.svg"/><Relationship Id="rId2" Type="http://schemas.openxmlformats.org/officeDocument/2006/relationships/image" Target="../media/image11.png"/><Relationship Id="rId1" Type="http://schemas.openxmlformats.org/officeDocument/2006/relationships/slideMaster" Target="../slideMasters/slideMaster1.xml"/><Relationship Id="rId4" Type="http://schemas.openxmlformats.org/officeDocument/2006/relationships/image" Target="../media/image8.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3.png"/><Relationship Id="rId1" Type="http://schemas.openxmlformats.org/officeDocument/2006/relationships/slideMaster" Target="../slideMasters/slideMaster1.xml"/><Relationship Id="rId4" Type="http://schemas.openxmlformats.org/officeDocument/2006/relationships/image" Target="../media/image8.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15.png"/><Relationship Id="rId1" Type="http://schemas.openxmlformats.org/officeDocument/2006/relationships/slideMaster" Target="../slideMasters/slideMaster1.xml"/><Relationship Id="rId4" Type="http://schemas.openxmlformats.org/officeDocument/2006/relationships/image" Target="../media/image8.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8.svg"/><Relationship Id="rId2" Type="http://schemas.openxmlformats.org/officeDocument/2006/relationships/image" Target="../media/image17.png"/><Relationship Id="rId1" Type="http://schemas.openxmlformats.org/officeDocument/2006/relationships/slideMaster" Target="../slideMasters/slideMaster1.xml"/><Relationship Id="rId4" Type="http://schemas.openxmlformats.org/officeDocument/2006/relationships/image" Target="../media/image8.pn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el pagina - Image no text">
    <p:spTree>
      <p:nvGrpSpPr>
        <p:cNvPr id="1" name=""/>
        <p:cNvGrpSpPr/>
        <p:nvPr/>
      </p:nvGrpSpPr>
      <p:grpSpPr>
        <a:xfrm>
          <a:off x="0" y="0"/>
          <a:ext cx="0" cy="0"/>
          <a:chOff x="0" y="0"/>
          <a:chExt cx="0" cy="0"/>
        </a:xfrm>
      </p:grpSpPr>
      <p:sp>
        <p:nvSpPr>
          <p:cNvPr id="9" name="Tijdelijke aanduiding voor afbeelding 4">
            <a:extLst>
              <a:ext uri="{FF2B5EF4-FFF2-40B4-BE49-F238E27FC236}">
                <a16:creationId xmlns:a16="http://schemas.microsoft.com/office/drawing/2014/main" id="{9D097535-4699-7B42-BB0D-63BDAB006F78}"/>
              </a:ext>
            </a:extLst>
          </p:cNvPr>
          <p:cNvSpPr>
            <a:spLocks noGrp="1"/>
          </p:cNvSpPr>
          <p:nvPr>
            <p:ph type="pic" sz="quarter" idx="18" hasCustomPrompt="1"/>
          </p:nvPr>
        </p:nvSpPr>
        <p:spPr>
          <a:xfrm>
            <a:off x="0" y="0"/>
            <a:ext cx="12195175" cy="6858000"/>
          </a:xfrm>
          <a:prstGeom prst="rect">
            <a:avLst/>
          </a:prstGeom>
          <a:solidFill>
            <a:schemeClr val="bg1"/>
          </a:solidFill>
          <a:ln>
            <a:noFill/>
          </a:ln>
        </p:spPr>
        <p:txBody>
          <a:bodyPr lIns="432000" rIns="108000" anchor="ctr" anchorCtr="0"/>
          <a:lstStyle>
            <a:lvl1pPr algn="l">
              <a:defRPr b="0" i="0">
                <a:latin typeface="GT Walsheim Light" pitchFamily="2" charset="77"/>
                <a:ea typeface="Open Sans Light" panose="020B0306030504020204" pitchFamily="34" charset="0"/>
                <a:cs typeface="Open Sans Light" panose="020B0306030504020204" pitchFamily="34" charset="0"/>
              </a:defRPr>
            </a:lvl1pPr>
          </a:lstStyle>
          <a:p>
            <a:r>
              <a:rPr lang="nl-NL" noProof="0"/>
              <a:t>Klik op icoontje om een beeld in te voegen</a:t>
            </a:r>
          </a:p>
        </p:txBody>
      </p:sp>
      <p:pic>
        <p:nvPicPr>
          <p:cNvPr id="15" name="Graphic 14">
            <a:extLst>
              <a:ext uri="{FF2B5EF4-FFF2-40B4-BE49-F238E27FC236}">
                <a16:creationId xmlns:a16="http://schemas.microsoft.com/office/drawing/2014/main" id="{CB804452-FF06-6340-8042-9D58A9511681}"/>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4176583" y="194529"/>
            <a:ext cx="7877705" cy="5453797"/>
          </a:xfrm>
          <a:prstGeom prst="rect">
            <a:avLst/>
          </a:prstGeom>
        </p:spPr>
      </p:pic>
      <p:pic>
        <p:nvPicPr>
          <p:cNvPr id="6" name="Afbeelding 5">
            <a:extLst>
              <a:ext uri="{FF2B5EF4-FFF2-40B4-BE49-F238E27FC236}">
                <a16:creationId xmlns:a16="http://schemas.microsoft.com/office/drawing/2014/main" id="{98775A38-7A8D-4984-86C7-31F9A99C4AE6}"/>
              </a:ext>
            </a:extLst>
          </p:cNvPr>
          <p:cNvPicPr>
            <a:picLocks noChangeAspect="1"/>
          </p:cNvPicPr>
          <p:nvPr userDrawn="1"/>
        </p:nvPicPr>
        <p:blipFill>
          <a:blip r:embed="rId4"/>
          <a:stretch>
            <a:fillRect/>
          </a:stretch>
        </p:blipFill>
        <p:spPr>
          <a:xfrm>
            <a:off x="0" y="4418964"/>
            <a:ext cx="12195175" cy="2439036"/>
          </a:xfrm>
          <a:prstGeom prst="rect">
            <a:avLst/>
          </a:prstGeom>
        </p:spPr>
      </p:pic>
    </p:spTree>
    <p:extLst>
      <p:ext uri="{BB962C8B-B14F-4D97-AF65-F5344CB8AC3E}">
        <p14:creationId xmlns:p14="http://schemas.microsoft.com/office/powerpoint/2010/main" val="2056362429"/>
      </p:ext>
    </p:extLst>
  </p:cSld>
  <p:clrMapOvr>
    <a:masterClrMapping/>
  </p:clrMapOvr>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1_Titel pagina - lichtblauw">
    <p:bg bwMode="gray">
      <p:bgPr>
        <a:solidFill>
          <a:schemeClr val="accent5"/>
        </a:solidFill>
        <a:effectLst/>
      </p:bgPr>
    </p:bg>
    <p:spTree>
      <p:nvGrpSpPr>
        <p:cNvPr id="1" name=""/>
        <p:cNvGrpSpPr/>
        <p:nvPr/>
      </p:nvGrpSpPr>
      <p:grpSpPr>
        <a:xfrm>
          <a:off x="0" y="0"/>
          <a:ext cx="0" cy="0"/>
          <a:chOff x="0" y="0"/>
          <a:chExt cx="0" cy="0"/>
        </a:xfrm>
      </p:grpSpPr>
      <p:pic>
        <p:nvPicPr>
          <p:cNvPr id="10" name="Graphic 9">
            <a:extLst>
              <a:ext uri="{FF2B5EF4-FFF2-40B4-BE49-F238E27FC236}">
                <a16:creationId xmlns:a16="http://schemas.microsoft.com/office/drawing/2014/main" id="{D51C0402-1AA5-3342-B639-74B8E61F5574}"/>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307566" y="1549215"/>
            <a:ext cx="3334334" cy="3552265"/>
          </a:xfrm>
          <a:prstGeom prst="rect">
            <a:avLst/>
          </a:prstGeom>
        </p:spPr>
      </p:pic>
      <p:sp>
        <p:nvSpPr>
          <p:cNvPr id="11" name="Tijdelijke aanduiding voor datum 3">
            <a:extLst>
              <a:ext uri="{FF2B5EF4-FFF2-40B4-BE49-F238E27FC236}">
                <a16:creationId xmlns:a16="http://schemas.microsoft.com/office/drawing/2014/main" id="{23C12600-44CD-5B4A-9A00-47FF30CF0CAC}"/>
              </a:ext>
            </a:extLst>
          </p:cNvPr>
          <p:cNvSpPr>
            <a:spLocks noGrp="1"/>
          </p:cNvSpPr>
          <p:nvPr>
            <p:ph type="dt" sz="half" idx="10"/>
          </p:nvPr>
        </p:nvSpPr>
        <p:spPr>
          <a:xfrm>
            <a:off x="4470401" y="4870211"/>
            <a:ext cx="7198424" cy="231269"/>
          </a:xfrm>
          <a:prstGeom prst="rect">
            <a:avLst/>
          </a:prstGeom>
        </p:spPr>
        <p:txBody>
          <a:bodyPr rIns="0"/>
          <a:lstStyle>
            <a:lvl1pPr algn="l">
              <a:defRPr sz="1200" b="0" i="0">
                <a:solidFill>
                  <a:schemeClr val="bg1"/>
                </a:solidFill>
                <a:latin typeface="GT Walsheim Light" pitchFamily="2" charset="77"/>
                <a:ea typeface="Open Sans Light" panose="020B0306030504020204" pitchFamily="34" charset="0"/>
                <a:cs typeface="Open Sans Light" panose="020B0306030504020204" pitchFamily="34" charset="0"/>
              </a:defRPr>
            </a:lvl1pPr>
          </a:lstStyle>
          <a:p>
            <a:fld id="{16A1F7B8-8C2F-6042-8F82-7696467E56F4}" type="datetime1">
              <a:rPr lang="nl-NL" smtClean="0"/>
              <a:pPr/>
              <a:t>29-8-2023</a:t>
            </a:fld>
            <a:endParaRPr lang="nl-NL"/>
          </a:p>
        </p:txBody>
      </p:sp>
      <p:sp>
        <p:nvSpPr>
          <p:cNvPr id="15" name="Titel 1">
            <a:extLst>
              <a:ext uri="{FF2B5EF4-FFF2-40B4-BE49-F238E27FC236}">
                <a16:creationId xmlns:a16="http://schemas.microsoft.com/office/drawing/2014/main" id="{95DEF094-2ACC-9F4E-9DF4-CBF649C1D397}"/>
              </a:ext>
            </a:extLst>
          </p:cNvPr>
          <p:cNvSpPr>
            <a:spLocks noGrp="1"/>
          </p:cNvSpPr>
          <p:nvPr>
            <p:ph type="ctrTitle" hasCustomPrompt="1"/>
          </p:nvPr>
        </p:nvSpPr>
        <p:spPr>
          <a:xfrm>
            <a:off x="4470401" y="1549215"/>
            <a:ext cx="7198424" cy="2787509"/>
          </a:xfrm>
          <a:prstGeom prst="rect">
            <a:avLst/>
          </a:prstGeom>
        </p:spPr>
        <p:txBody>
          <a:bodyPr anchor="t" anchorCtr="0"/>
          <a:lstStyle>
            <a:lvl1pPr algn="l">
              <a:defRPr sz="5000" b="0" i="0">
                <a:solidFill>
                  <a:schemeClr val="tx2"/>
                </a:solidFill>
                <a:latin typeface="GT Walsheim Light" pitchFamily="2" charset="77"/>
              </a:defRPr>
            </a:lvl1pPr>
          </a:lstStyle>
          <a:p>
            <a:r>
              <a:rPr lang="nl-NL" noProof="0"/>
              <a:t>Plaats hier een titel</a:t>
            </a:r>
            <a:br>
              <a:rPr lang="nl-NL" noProof="0"/>
            </a:br>
            <a:r>
              <a:rPr lang="nl-NL" noProof="0"/>
              <a:t>die de aandacht vraagt</a:t>
            </a:r>
          </a:p>
        </p:txBody>
      </p:sp>
      <p:sp>
        <p:nvSpPr>
          <p:cNvPr id="16" name="Tijdelijke aanduiding voor tekst 32">
            <a:extLst>
              <a:ext uri="{FF2B5EF4-FFF2-40B4-BE49-F238E27FC236}">
                <a16:creationId xmlns:a16="http://schemas.microsoft.com/office/drawing/2014/main" id="{1108CFDA-6FC2-7E48-AEEC-FE4D2DE16886}"/>
              </a:ext>
            </a:extLst>
          </p:cNvPr>
          <p:cNvSpPr>
            <a:spLocks noGrp="1"/>
          </p:cNvSpPr>
          <p:nvPr>
            <p:ph type="body" sz="quarter" idx="15" hasCustomPrompt="1"/>
          </p:nvPr>
        </p:nvSpPr>
        <p:spPr>
          <a:xfrm>
            <a:off x="4470401" y="4336724"/>
            <a:ext cx="7198424" cy="217169"/>
          </a:xfrm>
          <a:prstGeom prst="rect">
            <a:avLst/>
          </a:prstGeom>
        </p:spPr>
        <p:txBody>
          <a:bodyPr/>
          <a:lstStyle>
            <a:lvl1pPr marL="0" marR="0" indent="0" algn="l" defTabSz="914400" rtl="0" eaLnBrk="1" fontAlgn="auto" latinLnBrk="0" hangingPunct="1">
              <a:lnSpc>
                <a:spcPct val="110000"/>
              </a:lnSpc>
              <a:spcBef>
                <a:spcPts val="0"/>
              </a:spcBef>
              <a:spcAft>
                <a:spcPts val="0"/>
              </a:spcAft>
              <a:buClrTx/>
              <a:buSzTx/>
              <a:buFont typeface="Arial" pitchFamily="34" charset="0"/>
              <a:buNone/>
              <a:tabLst/>
              <a:defRPr sz="1200" b="0" i="0">
                <a:solidFill>
                  <a:schemeClr val="bg1"/>
                </a:solidFill>
                <a:latin typeface="GT Walsheim Light" pitchFamily="2" charset="77"/>
                <a:ea typeface="Open Sans" panose="020B0606030504020204" pitchFamily="34" charset="0"/>
                <a:cs typeface="Open Sans" panose="020B0606030504020204" pitchFamily="34" charset="0"/>
              </a:defRPr>
            </a:lvl1pPr>
          </a:lstStyle>
          <a:p>
            <a:r>
              <a:rPr lang="nl-NL" noProof="0"/>
              <a:t>Naam Achternaam</a:t>
            </a:r>
          </a:p>
        </p:txBody>
      </p:sp>
      <p:sp>
        <p:nvSpPr>
          <p:cNvPr id="18" name="Tijdelijke aanduiding voor tekst 34">
            <a:extLst>
              <a:ext uri="{FF2B5EF4-FFF2-40B4-BE49-F238E27FC236}">
                <a16:creationId xmlns:a16="http://schemas.microsoft.com/office/drawing/2014/main" id="{50AA8B38-6643-A94D-83C8-AA9A8A6AC665}"/>
              </a:ext>
            </a:extLst>
          </p:cNvPr>
          <p:cNvSpPr>
            <a:spLocks noGrp="1"/>
          </p:cNvSpPr>
          <p:nvPr>
            <p:ph type="body" sz="quarter" idx="16" hasCustomPrompt="1"/>
          </p:nvPr>
        </p:nvSpPr>
        <p:spPr>
          <a:xfrm>
            <a:off x="4470401" y="4553893"/>
            <a:ext cx="7198424" cy="270592"/>
          </a:xfrm>
          <a:prstGeom prst="rect">
            <a:avLst/>
          </a:prstGeom>
        </p:spPr>
        <p:txBody>
          <a:bodyPr/>
          <a:lstStyle>
            <a:lvl1pPr algn="l">
              <a:defRPr sz="1200" b="0" i="0">
                <a:solidFill>
                  <a:schemeClr val="bg1"/>
                </a:solidFill>
                <a:latin typeface="GT Walsheim Light" pitchFamily="2" charset="77"/>
                <a:ea typeface="Open Sans Light" panose="020B0306030504020204" pitchFamily="34" charset="0"/>
                <a:cs typeface="Open Sans Light" panose="020B0306030504020204" pitchFamily="34" charset="0"/>
              </a:defRPr>
            </a:lvl1pPr>
          </a:lstStyle>
          <a:p>
            <a:r>
              <a:rPr lang="nl-NL" noProof="0"/>
              <a:t>Functie</a:t>
            </a:r>
          </a:p>
        </p:txBody>
      </p:sp>
      <p:pic>
        <p:nvPicPr>
          <p:cNvPr id="3" name="Afbeelding 2">
            <a:extLst>
              <a:ext uri="{FF2B5EF4-FFF2-40B4-BE49-F238E27FC236}">
                <a16:creationId xmlns:a16="http://schemas.microsoft.com/office/drawing/2014/main" id="{726D07C0-4A2E-4E50-AC90-D43ACFC7ED3B}"/>
              </a:ext>
            </a:extLst>
          </p:cNvPr>
          <p:cNvPicPr>
            <a:picLocks noChangeAspect="1"/>
          </p:cNvPicPr>
          <p:nvPr userDrawn="1"/>
        </p:nvPicPr>
        <p:blipFill>
          <a:blip r:embed="rId4"/>
          <a:stretch>
            <a:fillRect/>
          </a:stretch>
        </p:blipFill>
        <p:spPr>
          <a:xfrm>
            <a:off x="0" y="4412357"/>
            <a:ext cx="12195175" cy="2439035"/>
          </a:xfrm>
          <a:prstGeom prst="rect">
            <a:avLst/>
          </a:prstGeom>
        </p:spPr>
      </p:pic>
    </p:spTree>
    <p:extLst>
      <p:ext uri="{BB962C8B-B14F-4D97-AF65-F5344CB8AC3E}">
        <p14:creationId xmlns:p14="http://schemas.microsoft.com/office/powerpoint/2010/main" val="663014679"/>
      </p:ext>
    </p:extLst>
  </p:cSld>
  <p:clrMapOvr>
    <a:masterClrMapping/>
  </p:clrMapOvr>
  <p:extLst>
    <p:ext uri="{DCECCB84-F9BA-43D5-87BE-67443E8EF086}">
      <p15:sldGuideLst xmlns:p15="http://schemas.microsoft.com/office/powerpoint/2012/main"/>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el pagina - Geel">
    <p:bg bwMode="gray">
      <p:bgPr>
        <a:solidFill>
          <a:srgbClr val="F1D528"/>
        </a:solidFill>
        <a:effectLst/>
      </p:bgPr>
    </p:bg>
    <p:spTree>
      <p:nvGrpSpPr>
        <p:cNvPr id="1" name=""/>
        <p:cNvGrpSpPr/>
        <p:nvPr/>
      </p:nvGrpSpPr>
      <p:grpSpPr>
        <a:xfrm>
          <a:off x="0" y="0"/>
          <a:ext cx="0" cy="0"/>
          <a:chOff x="0" y="0"/>
          <a:chExt cx="0" cy="0"/>
        </a:xfrm>
      </p:grpSpPr>
      <p:sp>
        <p:nvSpPr>
          <p:cNvPr id="12" name="Tijdelijke aanduiding voor datum 3">
            <a:extLst>
              <a:ext uri="{FF2B5EF4-FFF2-40B4-BE49-F238E27FC236}">
                <a16:creationId xmlns:a16="http://schemas.microsoft.com/office/drawing/2014/main" id="{0BB385E1-23E5-2946-B6F3-B8DB29A94AE5}"/>
              </a:ext>
            </a:extLst>
          </p:cNvPr>
          <p:cNvSpPr>
            <a:spLocks noGrp="1"/>
          </p:cNvSpPr>
          <p:nvPr>
            <p:ph type="dt" sz="half" idx="10"/>
          </p:nvPr>
        </p:nvSpPr>
        <p:spPr>
          <a:xfrm>
            <a:off x="4470401" y="4870211"/>
            <a:ext cx="7198424" cy="231269"/>
          </a:xfrm>
          <a:prstGeom prst="rect">
            <a:avLst/>
          </a:prstGeom>
        </p:spPr>
        <p:txBody>
          <a:bodyPr rIns="0"/>
          <a:lstStyle>
            <a:lvl1pPr algn="l">
              <a:defRPr sz="1200" b="0" i="0">
                <a:solidFill>
                  <a:srgbClr val="6B519C"/>
                </a:solidFill>
                <a:latin typeface="GT Walsheim Light" pitchFamily="2" charset="77"/>
                <a:ea typeface="Open Sans Light" panose="020B0306030504020204" pitchFamily="34" charset="0"/>
                <a:cs typeface="Open Sans Light" panose="020B0306030504020204" pitchFamily="34" charset="0"/>
              </a:defRPr>
            </a:lvl1pPr>
          </a:lstStyle>
          <a:p>
            <a:fld id="{16A1F7B8-8C2F-6042-8F82-7696467E56F4}" type="datetime1">
              <a:rPr lang="nl-NL" smtClean="0"/>
              <a:pPr/>
              <a:t>29-8-2023</a:t>
            </a:fld>
            <a:endParaRPr lang="nl-NL"/>
          </a:p>
        </p:txBody>
      </p:sp>
      <p:sp>
        <p:nvSpPr>
          <p:cNvPr id="14" name="Titel 1">
            <a:extLst>
              <a:ext uri="{FF2B5EF4-FFF2-40B4-BE49-F238E27FC236}">
                <a16:creationId xmlns:a16="http://schemas.microsoft.com/office/drawing/2014/main" id="{AF80CEF1-70D7-6E41-BF09-B0C9F054758B}"/>
              </a:ext>
            </a:extLst>
          </p:cNvPr>
          <p:cNvSpPr>
            <a:spLocks noGrp="1"/>
          </p:cNvSpPr>
          <p:nvPr>
            <p:ph type="ctrTitle" hasCustomPrompt="1"/>
          </p:nvPr>
        </p:nvSpPr>
        <p:spPr>
          <a:xfrm>
            <a:off x="4470401" y="1549215"/>
            <a:ext cx="7198424" cy="2787509"/>
          </a:xfrm>
          <a:prstGeom prst="rect">
            <a:avLst/>
          </a:prstGeom>
        </p:spPr>
        <p:txBody>
          <a:bodyPr anchor="t" anchorCtr="0"/>
          <a:lstStyle>
            <a:lvl1pPr algn="l">
              <a:defRPr sz="5000" b="0" i="0">
                <a:solidFill>
                  <a:srgbClr val="6B519C"/>
                </a:solidFill>
                <a:latin typeface="GT Walsheim Light" pitchFamily="2" charset="77"/>
              </a:defRPr>
            </a:lvl1pPr>
          </a:lstStyle>
          <a:p>
            <a:r>
              <a:rPr lang="nl-NL" noProof="0"/>
              <a:t>Plaats hier een titel</a:t>
            </a:r>
            <a:br>
              <a:rPr lang="nl-NL" noProof="0"/>
            </a:br>
            <a:r>
              <a:rPr lang="nl-NL" noProof="0"/>
              <a:t>die de aandacht vraagt</a:t>
            </a:r>
          </a:p>
        </p:txBody>
      </p:sp>
      <p:sp>
        <p:nvSpPr>
          <p:cNvPr id="17" name="Tijdelijke aanduiding voor tekst 32">
            <a:extLst>
              <a:ext uri="{FF2B5EF4-FFF2-40B4-BE49-F238E27FC236}">
                <a16:creationId xmlns:a16="http://schemas.microsoft.com/office/drawing/2014/main" id="{85A19F8C-D76D-C74B-93CF-E34E8B8B9EDE}"/>
              </a:ext>
            </a:extLst>
          </p:cNvPr>
          <p:cNvSpPr>
            <a:spLocks noGrp="1"/>
          </p:cNvSpPr>
          <p:nvPr>
            <p:ph type="body" sz="quarter" idx="15" hasCustomPrompt="1"/>
          </p:nvPr>
        </p:nvSpPr>
        <p:spPr>
          <a:xfrm>
            <a:off x="4470401" y="4336724"/>
            <a:ext cx="7198424" cy="217169"/>
          </a:xfrm>
          <a:prstGeom prst="rect">
            <a:avLst/>
          </a:prstGeom>
        </p:spPr>
        <p:txBody>
          <a:bodyPr/>
          <a:lstStyle>
            <a:lvl1pPr marL="0" marR="0" indent="0" algn="l" defTabSz="914400" rtl="0" eaLnBrk="1" fontAlgn="auto" latinLnBrk="0" hangingPunct="1">
              <a:lnSpc>
                <a:spcPct val="110000"/>
              </a:lnSpc>
              <a:spcBef>
                <a:spcPts val="0"/>
              </a:spcBef>
              <a:spcAft>
                <a:spcPts val="0"/>
              </a:spcAft>
              <a:buClrTx/>
              <a:buSzTx/>
              <a:buFont typeface="Arial" pitchFamily="34" charset="0"/>
              <a:buNone/>
              <a:tabLst/>
              <a:defRPr sz="1200" b="0" i="0">
                <a:solidFill>
                  <a:srgbClr val="6B519C"/>
                </a:solidFill>
                <a:latin typeface="GT Walsheim Light" pitchFamily="2" charset="77"/>
                <a:ea typeface="Open Sans" panose="020B0606030504020204" pitchFamily="34" charset="0"/>
                <a:cs typeface="Open Sans" panose="020B0606030504020204" pitchFamily="34" charset="0"/>
              </a:defRPr>
            </a:lvl1pPr>
          </a:lstStyle>
          <a:p>
            <a:r>
              <a:rPr lang="nl-NL" noProof="0"/>
              <a:t>Naam Achternaam</a:t>
            </a:r>
          </a:p>
        </p:txBody>
      </p:sp>
      <p:sp>
        <p:nvSpPr>
          <p:cNvPr id="18" name="Tijdelijke aanduiding voor tekst 34">
            <a:extLst>
              <a:ext uri="{FF2B5EF4-FFF2-40B4-BE49-F238E27FC236}">
                <a16:creationId xmlns:a16="http://schemas.microsoft.com/office/drawing/2014/main" id="{A21A9C3B-9FB1-2145-B0B3-BE770666BCC3}"/>
              </a:ext>
            </a:extLst>
          </p:cNvPr>
          <p:cNvSpPr>
            <a:spLocks noGrp="1"/>
          </p:cNvSpPr>
          <p:nvPr>
            <p:ph type="body" sz="quarter" idx="16" hasCustomPrompt="1"/>
          </p:nvPr>
        </p:nvSpPr>
        <p:spPr>
          <a:xfrm>
            <a:off x="4470401" y="4553893"/>
            <a:ext cx="7198424" cy="270592"/>
          </a:xfrm>
          <a:prstGeom prst="rect">
            <a:avLst/>
          </a:prstGeom>
        </p:spPr>
        <p:txBody>
          <a:bodyPr/>
          <a:lstStyle>
            <a:lvl1pPr algn="l">
              <a:defRPr sz="1200" b="0" i="0">
                <a:solidFill>
                  <a:srgbClr val="6B519C"/>
                </a:solidFill>
                <a:latin typeface="GT Walsheim Light" pitchFamily="2" charset="77"/>
                <a:ea typeface="Open Sans Light" panose="020B0306030504020204" pitchFamily="34" charset="0"/>
                <a:cs typeface="Open Sans Light" panose="020B0306030504020204" pitchFamily="34" charset="0"/>
              </a:defRPr>
            </a:lvl1pPr>
          </a:lstStyle>
          <a:p>
            <a:r>
              <a:rPr lang="nl-NL" noProof="0"/>
              <a:t>Functie</a:t>
            </a:r>
          </a:p>
        </p:txBody>
      </p:sp>
      <p:pic>
        <p:nvPicPr>
          <p:cNvPr id="4" name="Graphic 3">
            <a:extLst>
              <a:ext uri="{FF2B5EF4-FFF2-40B4-BE49-F238E27FC236}">
                <a16:creationId xmlns:a16="http://schemas.microsoft.com/office/drawing/2014/main" id="{2F6F74CB-6AFD-9A4A-BD73-9A6E7F902B0D}"/>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331425" y="1549215"/>
            <a:ext cx="3334334" cy="3552265"/>
          </a:xfrm>
          <a:prstGeom prst="rect">
            <a:avLst/>
          </a:prstGeom>
        </p:spPr>
      </p:pic>
      <p:pic>
        <p:nvPicPr>
          <p:cNvPr id="5" name="Afbeelding 4">
            <a:extLst>
              <a:ext uri="{FF2B5EF4-FFF2-40B4-BE49-F238E27FC236}">
                <a16:creationId xmlns:a16="http://schemas.microsoft.com/office/drawing/2014/main" id="{DB07CD39-6D69-4C14-8081-7980FD8C5C12}"/>
              </a:ext>
            </a:extLst>
          </p:cNvPr>
          <p:cNvPicPr>
            <a:picLocks noChangeAspect="1"/>
          </p:cNvPicPr>
          <p:nvPr userDrawn="1"/>
        </p:nvPicPr>
        <p:blipFill>
          <a:blip r:embed="rId4"/>
          <a:stretch>
            <a:fillRect/>
          </a:stretch>
        </p:blipFill>
        <p:spPr>
          <a:xfrm>
            <a:off x="0" y="4421254"/>
            <a:ext cx="12195175" cy="2439035"/>
          </a:xfrm>
          <a:prstGeom prst="rect">
            <a:avLst/>
          </a:prstGeom>
        </p:spPr>
      </p:pic>
    </p:spTree>
    <p:extLst>
      <p:ext uri="{BB962C8B-B14F-4D97-AF65-F5344CB8AC3E}">
        <p14:creationId xmlns:p14="http://schemas.microsoft.com/office/powerpoint/2010/main" val="1776449651"/>
      </p:ext>
    </p:extLst>
  </p:cSld>
  <p:clrMapOvr>
    <a:masterClrMapping/>
  </p:clrMapOvr>
  <p:extLst>
    <p:ext uri="{DCECCB84-F9BA-43D5-87BE-67443E8EF086}">
      <p15:sldGuideLst xmlns:p15="http://schemas.microsoft.com/office/powerpoint/2012/main">
        <p15:guide id="3" pos="7470">
          <p15:clr>
            <a:srgbClr val="FBAE40"/>
          </p15:clr>
        </p15:guide>
        <p15:guide id="8" pos="6290">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Titel pagina 2 - Rood">
    <p:bg bwMode="gray">
      <p:bgPr>
        <a:solidFill>
          <a:schemeClr val="accent3"/>
        </a:solidFill>
        <a:effectLst/>
      </p:bgPr>
    </p:bg>
    <p:spTree>
      <p:nvGrpSpPr>
        <p:cNvPr id="1" name=""/>
        <p:cNvGrpSpPr/>
        <p:nvPr/>
      </p:nvGrpSpPr>
      <p:grpSpPr>
        <a:xfrm>
          <a:off x="0" y="0"/>
          <a:ext cx="0" cy="0"/>
          <a:chOff x="0" y="0"/>
          <a:chExt cx="0" cy="0"/>
        </a:xfrm>
      </p:grpSpPr>
      <p:pic>
        <p:nvPicPr>
          <p:cNvPr id="17" name="Graphic 16">
            <a:extLst>
              <a:ext uri="{FF2B5EF4-FFF2-40B4-BE49-F238E27FC236}">
                <a16:creationId xmlns:a16="http://schemas.microsoft.com/office/drawing/2014/main" id="{DA72C277-BAD0-D646-B00C-6BE4CD63969D}"/>
              </a:ext>
            </a:extLst>
          </p:cNvPr>
          <p:cNvPicPr>
            <a:picLocks noChangeAspect="1"/>
          </p:cNvPicPr>
          <p:nvPr userDrawn="1"/>
        </p:nvPicPr>
        <p:blipFill rotWithShape="1">
          <a:blip r:embed="rId2">
            <a:extLst>
              <a:ext uri="{96DAC541-7B7A-43D3-8B79-37D633B846F1}">
                <asvg:svgBlip xmlns:asvg="http://schemas.microsoft.com/office/drawing/2016/SVG/main" r:embed="rId3"/>
              </a:ext>
            </a:extLst>
          </a:blip>
          <a:srcRect b="23804"/>
          <a:stretch/>
        </p:blipFill>
        <p:spPr>
          <a:xfrm>
            <a:off x="7302720" y="256995"/>
            <a:ext cx="4596713" cy="5038709"/>
          </a:xfrm>
          <a:prstGeom prst="rect">
            <a:avLst/>
          </a:prstGeom>
        </p:spPr>
      </p:pic>
      <p:sp>
        <p:nvSpPr>
          <p:cNvPr id="8" name="Titel 1">
            <a:extLst>
              <a:ext uri="{FF2B5EF4-FFF2-40B4-BE49-F238E27FC236}">
                <a16:creationId xmlns:a16="http://schemas.microsoft.com/office/drawing/2014/main" id="{8D0FC209-A5EA-0147-8CC1-DEEC093C7247}"/>
              </a:ext>
            </a:extLst>
          </p:cNvPr>
          <p:cNvSpPr>
            <a:spLocks noGrp="1"/>
          </p:cNvSpPr>
          <p:nvPr>
            <p:ph type="ctrTitle" hasCustomPrompt="1"/>
          </p:nvPr>
        </p:nvSpPr>
        <p:spPr>
          <a:xfrm>
            <a:off x="1157604" y="1945548"/>
            <a:ext cx="8651856" cy="3161911"/>
          </a:xfrm>
          <a:prstGeom prst="rect">
            <a:avLst/>
          </a:prstGeom>
        </p:spPr>
        <p:txBody>
          <a:bodyPr lIns="0" anchor="t" anchorCtr="0"/>
          <a:lstStyle>
            <a:lvl1pPr algn="l">
              <a:defRPr sz="5000" b="0" i="0">
                <a:solidFill>
                  <a:schemeClr val="bg1"/>
                </a:solidFill>
                <a:latin typeface="GT Walsheim Light" pitchFamily="2" charset="77"/>
              </a:defRPr>
            </a:lvl1pPr>
          </a:lstStyle>
          <a:p>
            <a:r>
              <a:rPr lang="nl-NL" noProof="0"/>
              <a:t>Plaats hier een titel</a:t>
            </a:r>
            <a:br>
              <a:rPr lang="nl-NL" noProof="0"/>
            </a:br>
            <a:r>
              <a:rPr lang="nl-NL" noProof="0"/>
              <a:t>die de aandacht vraagt</a:t>
            </a:r>
          </a:p>
        </p:txBody>
      </p:sp>
      <p:pic>
        <p:nvPicPr>
          <p:cNvPr id="3" name="Afbeelding 2">
            <a:extLst>
              <a:ext uri="{FF2B5EF4-FFF2-40B4-BE49-F238E27FC236}">
                <a16:creationId xmlns:a16="http://schemas.microsoft.com/office/drawing/2014/main" id="{4D9FD4D8-4924-4003-B89E-8A2757B86C9E}"/>
              </a:ext>
            </a:extLst>
          </p:cNvPr>
          <p:cNvPicPr>
            <a:picLocks noChangeAspect="1"/>
          </p:cNvPicPr>
          <p:nvPr userDrawn="1"/>
        </p:nvPicPr>
        <p:blipFill>
          <a:blip r:embed="rId4"/>
          <a:stretch>
            <a:fillRect/>
          </a:stretch>
        </p:blipFill>
        <p:spPr>
          <a:xfrm>
            <a:off x="0" y="4412358"/>
            <a:ext cx="12195175" cy="2439035"/>
          </a:xfrm>
          <a:prstGeom prst="rect">
            <a:avLst/>
          </a:prstGeom>
        </p:spPr>
      </p:pic>
    </p:spTree>
    <p:extLst>
      <p:ext uri="{BB962C8B-B14F-4D97-AF65-F5344CB8AC3E}">
        <p14:creationId xmlns:p14="http://schemas.microsoft.com/office/powerpoint/2010/main" val="1717896142"/>
      </p:ext>
    </p:extLst>
  </p:cSld>
  <p:clrMapOvr>
    <a:masterClrMapping/>
  </p:clrMapOvr>
  <p:extLst>
    <p:ext uri="{DCECCB84-F9BA-43D5-87BE-67443E8EF086}">
      <p15:sldGuideLst xmlns:p15="http://schemas.microsoft.com/office/powerpoint/2012/main"/>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Titel pagina 2 - BLUE">
    <p:bg bwMode="gray">
      <p:bgPr>
        <a:solidFill>
          <a:schemeClr val="tx2"/>
        </a:solidFill>
        <a:effectLst/>
      </p:bgPr>
    </p:bg>
    <p:spTree>
      <p:nvGrpSpPr>
        <p:cNvPr id="1" name=""/>
        <p:cNvGrpSpPr/>
        <p:nvPr/>
      </p:nvGrpSpPr>
      <p:grpSpPr>
        <a:xfrm>
          <a:off x="0" y="0"/>
          <a:ext cx="0" cy="0"/>
          <a:chOff x="0" y="0"/>
          <a:chExt cx="0" cy="0"/>
        </a:xfrm>
      </p:grpSpPr>
      <p:pic>
        <p:nvPicPr>
          <p:cNvPr id="13" name="Graphic 12">
            <a:extLst>
              <a:ext uri="{FF2B5EF4-FFF2-40B4-BE49-F238E27FC236}">
                <a16:creationId xmlns:a16="http://schemas.microsoft.com/office/drawing/2014/main" id="{5767BFEB-59B4-7049-8EDB-D0A106B3CE2C}"/>
              </a:ext>
            </a:extLst>
          </p:cNvPr>
          <p:cNvPicPr>
            <a:picLocks noChangeAspect="1"/>
          </p:cNvPicPr>
          <p:nvPr userDrawn="1"/>
        </p:nvPicPr>
        <p:blipFill rotWithShape="1">
          <a:blip r:embed="rId2">
            <a:extLst>
              <a:ext uri="{96DAC541-7B7A-43D3-8B79-37D633B846F1}">
                <asvg:svgBlip xmlns:asvg="http://schemas.microsoft.com/office/drawing/2016/SVG/main" r:embed="rId3"/>
              </a:ext>
            </a:extLst>
          </a:blip>
          <a:srcRect b="23804"/>
          <a:stretch/>
        </p:blipFill>
        <p:spPr>
          <a:xfrm>
            <a:off x="7302720" y="256994"/>
            <a:ext cx="4596713" cy="5038710"/>
          </a:xfrm>
          <a:prstGeom prst="rect">
            <a:avLst/>
          </a:prstGeom>
        </p:spPr>
      </p:pic>
      <p:sp>
        <p:nvSpPr>
          <p:cNvPr id="8" name="Titel 1">
            <a:extLst>
              <a:ext uri="{FF2B5EF4-FFF2-40B4-BE49-F238E27FC236}">
                <a16:creationId xmlns:a16="http://schemas.microsoft.com/office/drawing/2014/main" id="{8D0FC209-A5EA-0147-8CC1-DEEC093C7247}"/>
              </a:ext>
            </a:extLst>
          </p:cNvPr>
          <p:cNvSpPr>
            <a:spLocks noGrp="1"/>
          </p:cNvSpPr>
          <p:nvPr>
            <p:ph type="ctrTitle" hasCustomPrompt="1"/>
          </p:nvPr>
        </p:nvSpPr>
        <p:spPr>
          <a:xfrm>
            <a:off x="1157604" y="1945548"/>
            <a:ext cx="8651856" cy="3161911"/>
          </a:xfrm>
          <a:prstGeom prst="rect">
            <a:avLst/>
          </a:prstGeom>
        </p:spPr>
        <p:txBody>
          <a:bodyPr lIns="0" anchor="t" anchorCtr="0"/>
          <a:lstStyle>
            <a:lvl1pPr algn="l">
              <a:defRPr sz="5000" b="0" i="0">
                <a:solidFill>
                  <a:schemeClr val="accent2"/>
                </a:solidFill>
                <a:latin typeface="GT Walsheim Light" pitchFamily="2" charset="77"/>
              </a:defRPr>
            </a:lvl1pPr>
          </a:lstStyle>
          <a:p>
            <a:r>
              <a:rPr lang="nl-NL" noProof="0"/>
              <a:t>Plaats hier een titel</a:t>
            </a:r>
            <a:br>
              <a:rPr lang="nl-NL" noProof="0"/>
            </a:br>
            <a:r>
              <a:rPr lang="nl-NL" noProof="0"/>
              <a:t>die de aandacht vraagt</a:t>
            </a:r>
          </a:p>
        </p:txBody>
      </p:sp>
      <p:pic>
        <p:nvPicPr>
          <p:cNvPr id="3" name="Afbeelding 2">
            <a:extLst>
              <a:ext uri="{FF2B5EF4-FFF2-40B4-BE49-F238E27FC236}">
                <a16:creationId xmlns:a16="http://schemas.microsoft.com/office/drawing/2014/main" id="{F8D5C32C-0DED-44EB-B745-2A2D5D72D299}"/>
              </a:ext>
            </a:extLst>
          </p:cNvPr>
          <p:cNvPicPr>
            <a:picLocks noChangeAspect="1"/>
          </p:cNvPicPr>
          <p:nvPr userDrawn="1"/>
        </p:nvPicPr>
        <p:blipFill>
          <a:blip r:embed="rId4"/>
          <a:stretch>
            <a:fillRect/>
          </a:stretch>
        </p:blipFill>
        <p:spPr>
          <a:xfrm>
            <a:off x="0" y="4412356"/>
            <a:ext cx="12195175" cy="2439035"/>
          </a:xfrm>
          <a:prstGeom prst="rect">
            <a:avLst/>
          </a:prstGeom>
        </p:spPr>
      </p:pic>
    </p:spTree>
    <p:extLst>
      <p:ext uri="{BB962C8B-B14F-4D97-AF65-F5344CB8AC3E}">
        <p14:creationId xmlns:p14="http://schemas.microsoft.com/office/powerpoint/2010/main" val="3491710979"/>
      </p:ext>
    </p:extLst>
  </p:cSld>
  <p:clrMapOvr>
    <a:masterClrMapping/>
  </p:clrMapOvr>
  <p:extLst>
    <p:ext uri="{DCECCB84-F9BA-43D5-87BE-67443E8EF086}">
      <p15:sldGuideLst xmlns:p15="http://schemas.microsoft.com/office/powerpoint/2012/main"/>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1_Titel pagina 2 - paars">
    <p:bg bwMode="gray">
      <p:bgPr>
        <a:solidFill>
          <a:schemeClr val="accent6"/>
        </a:solidFill>
        <a:effectLst/>
      </p:bgPr>
    </p:bg>
    <p:spTree>
      <p:nvGrpSpPr>
        <p:cNvPr id="1" name=""/>
        <p:cNvGrpSpPr/>
        <p:nvPr/>
      </p:nvGrpSpPr>
      <p:grpSpPr>
        <a:xfrm>
          <a:off x="0" y="0"/>
          <a:ext cx="0" cy="0"/>
          <a:chOff x="0" y="0"/>
          <a:chExt cx="0" cy="0"/>
        </a:xfrm>
      </p:grpSpPr>
      <p:pic>
        <p:nvPicPr>
          <p:cNvPr id="13" name="Graphic 12">
            <a:extLst>
              <a:ext uri="{FF2B5EF4-FFF2-40B4-BE49-F238E27FC236}">
                <a16:creationId xmlns:a16="http://schemas.microsoft.com/office/drawing/2014/main" id="{5767BFEB-59B4-7049-8EDB-D0A106B3CE2C}"/>
              </a:ext>
            </a:extLst>
          </p:cNvPr>
          <p:cNvPicPr>
            <a:picLocks noChangeAspect="1"/>
          </p:cNvPicPr>
          <p:nvPr userDrawn="1"/>
        </p:nvPicPr>
        <p:blipFill rotWithShape="1">
          <a:blip r:embed="rId2">
            <a:extLst>
              <a:ext uri="{96DAC541-7B7A-43D3-8B79-37D633B846F1}">
                <asvg:svgBlip xmlns:asvg="http://schemas.microsoft.com/office/drawing/2016/SVG/main" r:embed="rId3"/>
              </a:ext>
            </a:extLst>
          </a:blip>
          <a:srcRect b="23804"/>
          <a:stretch/>
        </p:blipFill>
        <p:spPr>
          <a:xfrm>
            <a:off x="7302720" y="256994"/>
            <a:ext cx="4596713" cy="5038710"/>
          </a:xfrm>
          <a:prstGeom prst="rect">
            <a:avLst/>
          </a:prstGeom>
        </p:spPr>
      </p:pic>
      <p:sp>
        <p:nvSpPr>
          <p:cNvPr id="8" name="Titel 1">
            <a:extLst>
              <a:ext uri="{FF2B5EF4-FFF2-40B4-BE49-F238E27FC236}">
                <a16:creationId xmlns:a16="http://schemas.microsoft.com/office/drawing/2014/main" id="{8D0FC209-A5EA-0147-8CC1-DEEC093C7247}"/>
              </a:ext>
            </a:extLst>
          </p:cNvPr>
          <p:cNvSpPr>
            <a:spLocks noGrp="1"/>
          </p:cNvSpPr>
          <p:nvPr>
            <p:ph type="ctrTitle" hasCustomPrompt="1"/>
          </p:nvPr>
        </p:nvSpPr>
        <p:spPr>
          <a:xfrm>
            <a:off x="1157604" y="1945548"/>
            <a:ext cx="8651856" cy="3161911"/>
          </a:xfrm>
          <a:prstGeom prst="rect">
            <a:avLst/>
          </a:prstGeom>
        </p:spPr>
        <p:txBody>
          <a:bodyPr lIns="0" anchor="t" anchorCtr="0"/>
          <a:lstStyle>
            <a:lvl1pPr algn="l">
              <a:defRPr sz="5000" b="0" i="0">
                <a:solidFill>
                  <a:schemeClr val="accent1"/>
                </a:solidFill>
                <a:latin typeface="GT Walsheim Light" pitchFamily="2" charset="77"/>
              </a:defRPr>
            </a:lvl1pPr>
          </a:lstStyle>
          <a:p>
            <a:r>
              <a:rPr lang="nl-NL" noProof="0"/>
              <a:t>Plaats hier een titel</a:t>
            </a:r>
            <a:br>
              <a:rPr lang="nl-NL" noProof="0"/>
            </a:br>
            <a:r>
              <a:rPr lang="nl-NL" noProof="0"/>
              <a:t>die de aandacht vraagt</a:t>
            </a:r>
          </a:p>
        </p:txBody>
      </p:sp>
      <p:pic>
        <p:nvPicPr>
          <p:cNvPr id="3" name="Afbeelding 2">
            <a:extLst>
              <a:ext uri="{FF2B5EF4-FFF2-40B4-BE49-F238E27FC236}">
                <a16:creationId xmlns:a16="http://schemas.microsoft.com/office/drawing/2014/main" id="{F8D5C32C-0DED-44EB-B745-2A2D5D72D299}"/>
              </a:ext>
            </a:extLst>
          </p:cNvPr>
          <p:cNvPicPr>
            <a:picLocks noChangeAspect="1"/>
          </p:cNvPicPr>
          <p:nvPr userDrawn="1"/>
        </p:nvPicPr>
        <p:blipFill>
          <a:blip r:embed="rId4"/>
          <a:stretch>
            <a:fillRect/>
          </a:stretch>
        </p:blipFill>
        <p:spPr>
          <a:xfrm>
            <a:off x="0" y="4412356"/>
            <a:ext cx="12195175" cy="2439035"/>
          </a:xfrm>
          <a:prstGeom prst="rect">
            <a:avLst/>
          </a:prstGeom>
        </p:spPr>
      </p:pic>
    </p:spTree>
    <p:extLst>
      <p:ext uri="{BB962C8B-B14F-4D97-AF65-F5344CB8AC3E}">
        <p14:creationId xmlns:p14="http://schemas.microsoft.com/office/powerpoint/2010/main" val="3233182187"/>
      </p:ext>
    </p:extLst>
  </p:cSld>
  <p:clrMapOvr>
    <a:masterClrMapping/>
  </p:clrMapOvr>
  <p:extLst>
    <p:ext uri="{DCECCB84-F9BA-43D5-87BE-67443E8EF086}">
      <p15:sldGuideLst xmlns:p15="http://schemas.microsoft.com/office/powerpoint/2012/main"/>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2_Titel pagina 2 - lightBLUE">
    <p:bg bwMode="gray">
      <p:bgPr>
        <a:solidFill>
          <a:schemeClr val="accent5"/>
        </a:solidFill>
        <a:effectLst/>
      </p:bgPr>
    </p:bg>
    <p:spTree>
      <p:nvGrpSpPr>
        <p:cNvPr id="1" name=""/>
        <p:cNvGrpSpPr/>
        <p:nvPr/>
      </p:nvGrpSpPr>
      <p:grpSpPr>
        <a:xfrm>
          <a:off x="0" y="0"/>
          <a:ext cx="0" cy="0"/>
          <a:chOff x="0" y="0"/>
          <a:chExt cx="0" cy="0"/>
        </a:xfrm>
      </p:grpSpPr>
      <p:pic>
        <p:nvPicPr>
          <p:cNvPr id="13" name="Graphic 12">
            <a:extLst>
              <a:ext uri="{FF2B5EF4-FFF2-40B4-BE49-F238E27FC236}">
                <a16:creationId xmlns:a16="http://schemas.microsoft.com/office/drawing/2014/main" id="{5767BFEB-59B4-7049-8EDB-D0A106B3CE2C}"/>
              </a:ext>
            </a:extLst>
          </p:cNvPr>
          <p:cNvPicPr>
            <a:picLocks noChangeAspect="1"/>
          </p:cNvPicPr>
          <p:nvPr userDrawn="1"/>
        </p:nvPicPr>
        <p:blipFill rotWithShape="1">
          <a:blip r:embed="rId2">
            <a:extLst>
              <a:ext uri="{96DAC541-7B7A-43D3-8B79-37D633B846F1}">
                <asvg:svgBlip xmlns:asvg="http://schemas.microsoft.com/office/drawing/2016/SVG/main" r:embed="rId3"/>
              </a:ext>
            </a:extLst>
          </a:blip>
          <a:srcRect b="23804"/>
          <a:stretch/>
        </p:blipFill>
        <p:spPr>
          <a:xfrm>
            <a:off x="7302720" y="256994"/>
            <a:ext cx="4596713" cy="5038710"/>
          </a:xfrm>
          <a:prstGeom prst="rect">
            <a:avLst/>
          </a:prstGeom>
        </p:spPr>
      </p:pic>
      <p:sp>
        <p:nvSpPr>
          <p:cNvPr id="8" name="Titel 1">
            <a:extLst>
              <a:ext uri="{FF2B5EF4-FFF2-40B4-BE49-F238E27FC236}">
                <a16:creationId xmlns:a16="http://schemas.microsoft.com/office/drawing/2014/main" id="{8D0FC209-A5EA-0147-8CC1-DEEC093C7247}"/>
              </a:ext>
            </a:extLst>
          </p:cNvPr>
          <p:cNvSpPr>
            <a:spLocks noGrp="1"/>
          </p:cNvSpPr>
          <p:nvPr>
            <p:ph type="ctrTitle" hasCustomPrompt="1"/>
          </p:nvPr>
        </p:nvSpPr>
        <p:spPr>
          <a:xfrm>
            <a:off x="1157604" y="1945548"/>
            <a:ext cx="8651856" cy="3161911"/>
          </a:xfrm>
          <a:prstGeom prst="rect">
            <a:avLst/>
          </a:prstGeom>
        </p:spPr>
        <p:txBody>
          <a:bodyPr lIns="0" anchor="t" anchorCtr="0"/>
          <a:lstStyle>
            <a:lvl1pPr algn="l">
              <a:defRPr sz="5000" b="0" i="0">
                <a:solidFill>
                  <a:schemeClr val="tx2"/>
                </a:solidFill>
                <a:latin typeface="GT Walsheim Light" pitchFamily="2" charset="77"/>
              </a:defRPr>
            </a:lvl1pPr>
          </a:lstStyle>
          <a:p>
            <a:r>
              <a:rPr lang="nl-NL" noProof="0"/>
              <a:t>Plaats hier een titel</a:t>
            </a:r>
            <a:br>
              <a:rPr lang="nl-NL" noProof="0"/>
            </a:br>
            <a:r>
              <a:rPr lang="nl-NL" noProof="0"/>
              <a:t>die de aandacht vraagt</a:t>
            </a:r>
          </a:p>
        </p:txBody>
      </p:sp>
      <p:pic>
        <p:nvPicPr>
          <p:cNvPr id="3" name="Afbeelding 2">
            <a:extLst>
              <a:ext uri="{FF2B5EF4-FFF2-40B4-BE49-F238E27FC236}">
                <a16:creationId xmlns:a16="http://schemas.microsoft.com/office/drawing/2014/main" id="{F8D5C32C-0DED-44EB-B745-2A2D5D72D299}"/>
              </a:ext>
            </a:extLst>
          </p:cNvPr>
          <p:cNvPicPr>
            <a:picLocks noChangeAspect="1"/>
          </p:cNvPicPr>
          <p:nvPr userDrawn="1"/>
        </p:nvPicPr>
        <p:blipFill>
          <a:blip r:embed="rId4"/>
          <a:stretch>
            <a:fillRect/>
          </a:stretch>
        </p:blipFill>
        <p:spPr>
          <a:xfrm>
            <a:off x="0" y="4412356"/>
            <a:ext cx="12195175" cy="2439035"/>
          </a:xfrm>
          <a:prstGeom prst="rect">
            <a:avLst/>
          </a:prstGeom>
        </p:spPr>
      </p:pic>
    </p:spTree>
    <p:extLst>
      <p:ext uri="{BB962C8B-B14F-4D97-AF65-F5344CB8AC3E}">
        <p14:creationId xmlns:p14="http://schemas.microsoft.com/office/powerpoint/2010/main" val="4108924882"/>
      </p:ext>
    </p:extLst>
  </p:cSld>
  <p:clrMapOvr>
    <a:masterClrMapping/>
  </p:clrMapOvr>
  <p:extLst>
    <p:ext uri="{DCECCB84-F9BA-43D5-87BE-67443E8EF086}">
      <p15:sldGuideLst xmlns:p15="http://schemas.microsoft.com/office/powerpoint/2012/main"/>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4_Titel pagina 2 - groen">
    <p:bg bwMode="gray">
      <p:bgPr>
        <a:solidFill>
          <a:schemeClr val="accent2"/>
        </a:solidFill>
        <a:effectLst/>
      </p:bgPr>
    </p:bg>
    <p:spTree>
      <p:nvGrpSpPr>
        <p:cNvPr id="1" name=""/>
        <p:cNvGrpSpPr/>
        <p:nvPr/>
      </p:nvGrpSpPr>
      <p:grpSpPr>
        <a:xfrm>
          <a:off x="0" y="0"/>
          <a:ext cx="0" cy="0"/>
          <a:chOff x="0" y="0"/>
          <a:chExt cx="0" cy="0"/>
        </a:xfrm>
      </p:grpSpPr>
      <p:pic>
        <p:nvPicPr>
          <p:cNvPr id="13" name="Graphic 12">
            <a:extLst>
              <a:ext uri="{FF2B5EF4-FFF2-40B4-BE49-F238E27FC236}">
                <a16:creationId xmlns:a16="http://schemas.microsoft.com/office/drawing/2014/main" id="{5767BFEB-59B4-7049-8EDB-D0A106B3CE2C}"/>
              </a:ext>
            </a:extLst>
          </p:cNvPr>
          <p:cNvPicPr>
            <a:picLocks noChangeAspect="1"/>
          </p:cNvPicPr>
          <p:nvPr userDrawn="1"/>
        </p:nvPicPr>
        <p:blipFill rotWithShape="1">
          <a:blip r:embed="rId2">
            <a:extLst>
              <a:ext uri="{96DAC541-7B7A-43D3-8B79-37D633B846F1}">
                <asvg:svgBlip xmlns:asvg="http://schemas.microsoft.com/office/drawing/2016/SVG/main" r:embed="rId3"/>
              </a:ext>
            </a:extLst>
          </a:blip>
          <a:srcRect b="23804"/>
          <a:stretch/>
        </p:blipFill>
        <p:spPr>
          <a:xfrm>
            <a:off x="7302720" y="256994"/>
            <a:ext cx="4596713" cy="5038710"/>
          </a:xfrm>
          <a:prstGeom prst="rect">
            <a:avLst/>
          </a:prstGeom>
        </p:spPr>
      </p:pic>
      <p:sp>
        <p:nvSpPr>
          <p:cNvPr id="8" name="Titel 1">
            <a:extLst>
              <a:ext uri="{FF2B5EF4-FFF2-40B4-BE49-F238E27FC236}">
                <a16:creationId xmlns:a16="http://schemas.microsoft.com/office/drawing/2014/main" id="{8D0FC209-A5EA-0147-8CC1-DEEC093C7247}"/>
              </a:ext>
            </a:extLst>
          </p:cNvPr>
          <p:cNvSpPr>
            <a:spLocks noGrp="1"/>
          </p:cNvSpPr>
          <p:nvPr>
            <p:ph type="ctrTitle" hasCustomPrompt="1"/>
          </p:nvPr>
        </p:nvSpPr>
        <p:spPr>
          <a:xfrm>
            <a:off x="1157604" y="1945548"/>
            <a:ext cx="8651856" cy="3161911"/>
          </a:xfrm>
          <a:prstGeom prst="rect">
            <a:avLst/>
          </a:prstGeom>
        </p:spPr>
        <p:txBody>
          <a:bodyPr lIns="0" anchor="t" anchorCtr="0"/>
          <a:lstStyle>
            <a:lvl1pPr algn="l">
              <a:defRPr sz="5000" b="0" i="0">
                <a:solidFill>
                  <a:schemeClr val="tx2"/>
                </a:solidFill>
                <a:latin typeface="GT Walsheim Light" pitchFamily="2" charset="77"/>
              </a:defRPr>
            </a:lvl1pPr>
          </a:lstStyle>
          <a:p>
            <a:r>
              <a:rPr lang="nl-NL" noProof="0"/>
              <a:t>Plaats hier een titel</a:t>
            </a:r>
            <a:br>
              <a:rPr lang="nl-NL" noProof="0"/>
            </a:br>
            <a:r>
              <a:rPr lang="nl-NL" noProof="0"/>
              <a:t>die de aandacht vraagt</a:t>
            </a:r>
          </a:p>
        </p:txBody>
      </p:sp>
      <p:pic>
        <p:nvPicPr>
          <p:cNvPr id="3" name="Afbeelding 2">
            <a:extLst>
              <a:ext uri="{FF2B5EF4-FFF2-40B4-BE49-F238E27FC236}">
                <a16:creationId xmlns:a16="http://schemas.microsoft.com/office/drawing/2014/main" id="{F8D5C32C-0DED-44EB-B745-2A2D5D72D299}"/>
              </a:ext>
            </a:extLst>
          </p:cNvPr>
          <p:cNvPicPr>
            <a:picLocks noChangeAspect="1"/>
          </p:cNvPicPr>
          <p:nvPr userDrawn="1"/>
        </p:nvPicPr>
        <p:blipFill>
          <a:blip r:embed="rId4"/>
          <a:stretch>
            <a:fillRect/>
          </a:stretch>
        </p:blipFill>
        <p:spPr>
          <a:xfrm>
            <a:off x="0" y="4412356"/>
            <a:ext cx="12195175" cy="2439035"/>
          </a:xfrm>
          <a:prstGeom prst="rect">
            <a:avLst/>
          </a:prstGeom>
        </p:spPr>
      </p:pic>
    </p:spTree>
    <p:extLst>
      <p:ext uri="{BB962C8B-B14F-4D97-AF65-F5344CB8AC3E}">
        <p14:creationId xmlns:p14="http://schemas.microsoft.com/office/powerpoint/2010/main" val="1258546020"/>
      </p:ext>
    </p:extLst>
  </p:cSld>
  <p:clrMapOvr>
    <a:masterClrMapping/>
  </p:clrMapOvr>
  <p:extLst>
    <p:ext uri="{DCECCB84-F9BA-43D5-87BE-67443E8EF086}">
      <p15:sldGuideLst xmlns:p15="http://schemas.microsoft.com/office/powerpoint/2012/main"/>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5_Titel pagina 2 - roze">
    <p:bg bwMode="gray">
      <p:bgPr>
        <a:solidFill>
          <a:schemeClr val="accent4"/>
        </a:solidFill>
        <a:effectLst/>
      </p:bgPr>
    </p:bg>
    <p:spTree>
      <p:nvGrpSpPr>
        <p:cNvPr id="1" name=""/>
        <p:cNvGrpSpPr/>
        <p:nvPr/>
      </p:nvGrpSpPr>
      <p:grpSpPr>
        <a:xfrm>
          <a:off x="0" y="0"/>
          <a:ext cx="0" cy="0"/>
          <a:chOff x="0" y="0"/>
          <a:chExt cx="0" cy="0"/>
        </a:xfrm>
      </p:grpSpPr>
      <p:pic>
        <p:nvPicPr>
          <p:cNvPr id="13" name="Graphic 12">
            <a:extLst>
              <a:ext uri="{FF2B5EF4-FFF2-40B4-BE49-F238E27FC236}">
                <a16:creationId xmlns:a16="http://schemas.microsoft.com/office/drawing/2014/main" id="{5767BFEB-59B4-7049-8EDB-D0A106B3CE2C}"/>
              </a:ext>
            </a:extLst>
          </p:cNvPr>
          <p:cNvPicPr>
            <a:picLocks noChangeAspect="1"/>
          </p:cNvPicPr>
          <p:nvPr userDrawn="1"/>
        </p:nvPicPr>
        <p:blipFill rotWithShape="1">
          <a:blip r:embed="rId2">
            <a:extLst>
              <a:ext uri="{96DAC541-7B7A-43D3-8B79-37D633B846F1}">
                <asvg:svgBlip xmlns:asvg="http://schemas.microsoft.com/office/drawing/2016/SVG/main" r:embed="rId3"/>
              </a:ext>
            </a:extLst>
          </a:blip>
          <a:srcRect b="23804"/>
          <a:stretch/>
        </p:blipFill>
        <p:spPr>
          <a:xfrm>
            <a:off x="7302720" y="256994"/>
            <a:ext cx="4596713" cy="5038710"/>
          </a:xfrm>
          <a:prstGeom prst="rect">
            <a:avLst/>
          </a:prstGeom>
        </p:spPr>
      </p:pic>
      <p:sp>
        <p:nvSpPr>
          <p:cNvPr id="8" name="Titel 1">
            <a:extLst>
              <a:ext uri="{FF2B5EF4-FFF2-40B4-BE49-F238E27FC236}">
                <a16:creationId xmlns:a16="http://schemas.microsoft.com/office/drawing/2014/main" id="{8D0FC209-A5EA-0147-8CC1-DEEC093C7247}"/>
              </a:ext>
            </a:extLst>
          </p:cNvPr>
          <p:cNvSpPr>
            <a:spLocks noGrp="1"/>
          </p:cNvSpPr>
          <p:nvPr>
            <p:ph type="ctrTitle" hasCustomPrompt="1"/>
          </p:nvPr>
        </p:nvSpPr>
        <p:spPr>
          <a:xfrm>
            <a:off x="1157604" y="1945548"/>
            <a:ext cx="8651856" cy="3161911"/>
          </a:xfrm>
          <a:prstGeom prst="rect">
            <a:avLst/>
          </a:prstGeom>
        </p:spPr>
        <p:txBody>
          <a:bodyPr lIns="0" anchor="t" anchorCtr="0"/>
          <a:lstStyle>
            <a:lvl1pPr algn="l">
              <a:defRPr sz="5000" b="0" i="0">
                <a:solidFill>
                  <a:schemeClr val="tx2"/>
                </a:solidFill>
                <a:latin typeface="GT Walsheim Light" pitchFamily="2" charset="77"/>
              </a:defRPr>
            </a:lvl1pPr>
          </a:lstStyle>
          <a:p>
            <a:r>
              <a:rPr lang="nl-NL" noProof="0"/>
              <a:t>Plaats hier een titel</a:t>
            </a:r>
            <a:br>
              <a:rPr lang="nl-NL" noProof="0"/>
            </a:br>
            <a:r>
              <a:rPr lang="nl-NL" noProof="0"/>
              <a:t>die de aandacht vraagt</a:t>
            </a:r>
          </a:p>
        </p:txBody>
      </p:sp>
      <p:pic>
        <p:nvPicPr>
          <p:cNvPr id="3" name="Afbeelding 2">
            <a:extLst>
              <a:ext uri="{FF2B5EF4-FFF2-40B4-BE49-F238E27FC236}">
                <a16:creationId xmlns:a16="http://schemas.microsoft.com/office/drawing/2014/main" id="{F8D5C32C-0DED-44EB-B745-2A2D5D72D299}"/>
              </a:ext>
            </a:extLst>
          </p:cNvPr>
          <p:cNvPicPr>
            <a:picLocks noChangeAspect="1"/>
          </p:cNvPicPr>
          <p:nvPr userDrawn="1"/>
        </p:nvPicPr>
        <p:blipFill>
          <a:blip r:embed="rId4"/>
          <a:stretch>
            <a:fillRect/>
          </a:stretch>
        </p:blipFill>
        <p:spPr>
          <a:xfrm>
            <a:off x="0" y="4412356"/>
            <a:ext cx="12195175" cy="2439035"/>
          </a:xfrm>
          <a:prstGeom prst="rect">
            <a:avLst/>
          </a:prstGeom>
        </p:spPr>
      </p:pic>
    </p:spTree>
    <p:extLst>
      <p:ext uri="{BB962C8B-B14F-4D97-AF65-F5344CB8AC3E}">
        <p14:creationId xmlns:p14="http://schemas.microsoft.com/office/powerpoint/2010/main" val="2053335178"/>
      </p:ext>
    </p:extLst>
  </p:cSld>
  <p:clrMapOvr>
    <a:masterClrMapping/>
  </p:clrMapOvr>
  <p:extLst>
    <p:ext uri="{DCECCB84-F9BA-43D5-87BE-67443E8EF086}">
      <p15:sldGuideLst xmlns:p15="http://schemas.microsoft.com/office/powerpoint/2012/main"/>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6_Titel pagina 2 - bruin">
    <p:bg bwMode="gray">
      <p:bgPr>
        <a:solidFill>
          <a:srgbClr val="977511"/>
        </a:solidFill>
        <a:effectLst/>
      </p:bgPr>
    </p:bg>
    <p:spTree>
      <p:nvGrpSpPr>
        <p:cNvPr id="1" name=""/>
        <p:cNvGrpSpPr/>
        <p:nvPr/>
      </p:nvGrpSpPr>
      <p:grpSpPr>
        <a:xfrm>
          <a:off x="0" y="0"/>
          <a:ext cx="0" cy="0"/>
          <a:chOff x="0" y="0"/>
          <a:chExt cx="0" cy="0"/>
        </a:xfrm>
      </p:grpSpPr>
      <p:pic>
        <p:nvPicPr>
          <p:cNvPr id="13" name="Graphic 12">
            <a:extLst>
              <a:ext uri="{FF2B5EF4-FFF2-40B4-BE49-F238E27FC236}">
                <a16:creationId xmlns:a16="http://schemas.microsoft.com/office/drawing/2014/main" id="{5767BFEB-59B4-7049-8EDB-D0A106B3CE2C}"/>
              </a:ext>
            </a:extLst>
          </p:cNvPr>
          <p:cNvPicPr>
            <a:picLocks noChangeAspect="1"/>
          </p:cNvPicPr>
          <p:nvPr userDrawn="1"/>
        </p:nvPicPr>
        <p:blipFill rotWithShape="1">
          <a:blip r:embed="rId2">
            <a:extLst>
              <a:ext uri="{96DAC541-7B7A-43D3-8B79-37D633B846F1}">
                <asvg:svgBlip xmlns:asvg="http://schemas.microsoft.com/office/drawing/2016/SVG/main" r:embed="rId3"/>
              </a:ext>
            </a:extLst>
          </a:blip>
          <a:srcRect b="23804"/>
          <a:stretch/>
        </p:blipFill>
        <p:spPr>
          <a:xfrm>
            <a:off x="7302720" y="256994"/>
            <a:ext cx="4596713" cy="5038710"/>
          </a:xfrm>
          <a:prstGeom prst="rect">
            <a:avLst/>
          </a:prstGeom>
        </p:spPr>
      </p:pic>
      <p:sp>
        <p:nvSpPr>
          <p:cNvPr id="8" name="Titel 1">
            <a:extLst>
              <a:ext uri="{FF2B5EF4-FFF2-40B4-BE49-F238E27FC236}">
                <a16:creationId xmlns:a16="http://schemas.microsoft.com/office/drawing/2014/main" id="{8D0FC209-A5EA-0147-8CC1-DEEC093C7247}"/>
              </a:ext>
            </a:extLst>
          </p:cNvPr>
          <p:cNvSpPr>
            <a:spLocks noGrp="1"/>
          </p:cNvSpPr>
          <p:nvPr>
            <p:ph type="ctrTitle" hasCustomPrompt="1"/>
          </p:nvPr>
        </p:nvSpPr>
        <p:spPr>
          <a:xfrm>
            <a:off x="1157604" y="1945548"/>
            <a:ext cx="8651856" cy="3161911"/>
          </a:xfrm>
          <a:prstGeom prst="rect">
            <a:avLst/>
          </a:prstGeom>
        </p:spPr>
        <p:txBody>
          <a:bodyPr lIns="0" anchor="t" anchorCtr="0"/>
          <a:lstStyle>
            <a:lvl1pPr algn="l">
              <a:defRPr sz="5000" b="0" i="0">
                <a:solidFill>
                  <a:schemeClr val="tx2"/>
                </a:solidFill>
                <a:latin typeface="GT Walsheim Light" pitchFamily="2" charset="77"/>
              </a:defRPr>
            </a:lvl1pPr>
          </a:lstStyle>
          <a:p>
            <a:r>
              <a:rPr lang="nl-NL" noProof="0"/>
              <a:t>Plaats hier een titel</a:t>
            </a:r>
            <a:br>
              <a:rPr lang="nl-NL" noProof="0"/>
            </a:br>
            <a:r>
              <a:rPr lang="nl-NL" noProof="0"/>
              <a:t>die de aandacht vraagt</a:t>
            </a:r>
          </a:p>
        </p:txBody>
      </p:sp>
      <p:pic>
        <p:nvPicPr>
          <p:cNvPr id="3" name="Afbeelding 2">
            <a:extLst>
              <a:ext uri="{FF2B5EF4-FFF2-40B4-BE49-F238E27FC236}">
                <a16:creationId xmlns:a16="http://schemas.microsoft.com/office/drawing/2014/main" id="{F8D5C32C-0DED-44EB-B745-2A2D5D72D299}"/>
              </a:ext>
            </a:extLst>
          </p:cNvPr>
          <p:cNvPicPr>
            <a:picLocks noChangeAspect="1"/>
          </p:cNvPicPr>
          <p:nvPr userDrawn="1"/>
        </p:nvPicPr>
        <p:blipFill>
          <a:blip r:embed="rId4"/>
          <a:stretch>
            <a:fillRect/>
          </a:stretch>
        </p:blipFill>
        <p:spPr>
          <a:xfrm>
            <a:off x="0" y="4412356"/>
            <a:ext cx="12195175" cy="2439035"/>
          </a:xfrm>
          <a:prstGeom prst="rect">
            <a:avLst/>
          </a:prstGeom>
        </p:spPr>
      </p:pic>
    </p:spTree>
    <p:extLst>
      <p:ext uri="{BB962C8B-B14F-4D97-AF65-F5344CB8AC3E}">
        <p14:creationId xmlns:p14="http://schemas.microsoft.com/office/powerpoint/2010/main" val="2641407753"/>
      </p:ext>
    </p:extLst>
  </p:cSld>
  <p:clrMapOvr>
    <a:masterClrMapping/>
  </p:clrMapOvr>
  <p:extLst>
    <p:ext uri="{DCECCB84-F9BA-43D5-87BE-67443E8EF086}">
      <p15:sldGuideLst xmlns:p15="http://schemas.microsoft.com/office/powerpoint/2012/main"/>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3_Titel pagina 2 - BLUE">
    <p:bg bwMode="gray">
      <p:bgPr>
        <a:solidFill>
          <a:schemeClr val="accent1"/>
        </a:solidFill>
        <a:effectLst/>
      </p:bgPr>
    </p:bg>
    <p:spTree>
      <p:nvGrpSpPr>
        <p:cNvPr id="1" name=""/>
        <p:cNvGrpSpPr/>
        <p:nvPr/>
      </p:nvGrpSpPr>
      <p:grpSpPr>
        <a:xfrm>
          <a:off x="0" y="0"/>
          <a:ext cx="0" cy="0"/>
          <a:chOff x="0" y="0"/>
          <a:chExt cx="0" cy="0"/>
        </a:xfrm>
      </p:grpSpPr>
      <p:pic>
        <p:nvPicPr>
          <p:cNvPr id="13" name="Graphic 12">
            <a:extLst>
              <a:ext uri="{FF2B5EF4-FFF2-40B4-BE49-F238E27FC236}">
                <a16:creationId xmlns:a16="http://schemas.microsoft.com/office/drawing/2014/main" id="{5767BFEB-59B4-7049-8EDB-D0A106B3CE2C}"/>
              </a:ext>
            </a:extLst>
          </p:cNvPr>
          <p:cNvPicPr>
            <a:picLocks noChangeAspect="1"/>
          </p:cNvPicPr>
          <p:nvPr userDrawn="1"/>
        </p:nvPicPr>
        <p:blipFill rotWithShape="1">
          <a:blip r:embed="rId2">
            <a:extLst>
              <a:ext uri="{96DAC541-7B7A-43D3-8B79-37D633B846F1}">
                <asvg:svgBlip xmlns:asvg="http://schemas.microsoft.com/office/drawing/2016/SVG/main" r:embed="rId3"/>
              </a:ext>
            </a:extLst>
          </a:blip>
          <a:srcRect b="23804"/>
          <a:stretch/>
        </p:blipFill>
        <p:spPr>
          <a:xfrm>
            <a:off x="7302720" y="256994"/>
            <a:ext cx="4596713" cy="5038710"/>
          </a:xfrm>
          <a:prstGeom prst="rect">
            <a:avLst/>
          </a:prstGeom>
        </p:spPr>
      </p:pic>
      <p:sp>
        <p:nvSpPr>
          <p:cNvPr id="8" name="Titel 1">
            <a:extLst>
              <a:ext uri="{FF2B5EF4-FFF2-40B4-BE49-F238E27FC236}">
                <a16:creationId xmlns:a16="http://schemas.microsoft.com/office/drawing/2014/main" id="{8D0FC209-A5EA-0147-8CC1-DEEC093C7247}"/>
              </a:ext>
            </a:extLst>
          </p:cNvPr>
          <p:cNvSpPr>
            <a:spLocks noGrp="1"/>
          </p:cNvSpPr>
          <p:nvPr>
            <p:ph type="ctrTitle" hasCustomPrompt="1"/>
          </p:nvPr>
        </p:nvSpPr>
        <p:spPr>
          <a:xfrm>
            <a:off x="1157604" y="1945548"/>
            <a:ext cx="8651856" cy="3161911"/>
          </a:xfrm>
          <a:prstGeom prst="rect">
            <a:avLst/>
          </a:prstGeom>
        </p:spPr>
        <p:txBody>
          <a:bodyPr lIns="0" anchor="t" anchorCtr="0"/>
          <a:lstStyle>
            <a:lvl1pPr algn="l">
              <a:defRPr sz="5000" b="0" i="0">
                <a:solidFill>
                  <a:srgbClr val="6B519C"/>
                </a:solidFill>
                <a:latin typeface="GT Walsheim Light" pitchFamily="2" charset="77"/>
              </a:defRPr>
            </a:lvl1pPr>
          </a:lstStyle>
          <a:p>
            <a:r>
              <a:rPr lang="nl-NL" noProof="0"/>
              <a:t>Plaats hier een titel</a:t>
            </a:r>
            <a:br>
              <a:rPr lang="nl-NL" noProof="0"/>
            </a:br>
            <a:r>
              <a:rPr lang="nl-NL" noProof="0"/>
              <a:t>die de aandacht vraagt</a:t>
            </a:r>
          </a:p>
        </p:txBody>
      </p:sp>
      <p:pic>
        <p:nvPicPr>
          <p:cNvPr id="3" name="Afbeelding 2">
            <a:extLst>
              <a:ext uri="{FF2B5EF4-FFF2-40B4-BE49-F238E27FC236}">
                <a16:creationId xmlns:a16="http://schemas.microsoft.com/office/drawing/2014/main" id="{F8D5C32C-0DED-44EB-B745-2A2D5D72D299}"/>
              </a:ext>
            </a:extLst>
          </p:cNvPr>
          <p:cNvPicPr>
            <a:picLocks noChangeAspect="1"/>
          </p:cNvPicPr>
          <p:nvPr userDrawn="1"/>
        </p:nvPicPr>
        <p:blipFill>
          <a:blip r:embed="rId4"/>
          <a:stretch>
            <a:fillRect/>
          </a:stretch>
        </p:blipFill>
        <p:spPr>
          <a:xfrm>
            <a:off x="0" y="4412356"/>
            <a:ext cx="12195175" cy="2439035"/>
          </a:xfrm>
          <a:prstGeom prst="rect">
            <a:avLst/>
          </a:prstGeom>
        </p:spPr>
      </p:pic>
    </p:spTree>
    <p:extLst>
      <p:ext uri="{BB962C8B-B14F-4D97-AF65-F5344CB8AC3E}">
        <p14:creationId xmlns:p14="http://schemas.microsoft.com/office/powerpoint/2010/main" val="1093617482"/>
      </p:ext>
    </p:extLst>
  </p:cSld>
  <p:clrMapOvr>
    <a:masterClrMapping/>
  </p:clrMapOvr>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el pagina - WIT">
    <p:bg bwMode="gray">
      <p:bgPr>
        <a:solidFill>
          <a:schemeClr val="bg1"/>
        </a:solidFill>
        <a:effectLst/>
      </p:bgPr>
    </p:bg>
    <p:spTree>
      <p:nvGrpSpPr>
        <p:cNvPr id="1" name=""/>
        <p:cNvGrpSpPr/>
        <p:nvPr/>
      </p:nvGrpSpPr>
      <p:grpSpPr>
        <a:xfrm>
          <a:off x="0" y="0"/>
          <a:ext cx="0" cy="0"/>
          <a:chOff x="0" y="0"/>
          <a:chExt cx="0" cy="0"/>
        </a:xfrm>
      </p:grpSpPr>
      <p:pic>
        <p:nvPicPr>
          <p:cNvPr id="10" name="Graphic 9">
            <a:extLst>
              <a:ext uri="{FF2B5EF4-FFF2-40B4-BE49-F238E27FC236}">
                <a16:creationId xmlns:a16="http://schemas.microsoft.com/office/drawing/2014/main" id="{071560B1-AF56-1142-947C-747DF021974E}"/>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307566" y="1549215"/>
            <a:ext cx="3334334" cy="3552265"/>
          </a:xfrm>
          <a:prstGeom prst="rect">
            <a:avLst/>
          </a:prstGeom>
        </p:spPr>
      </p:pic>
      <p:sp>
        <p:nvSpPr>
          <p:cNvPr id="11" name="Tijdelijke aanduiding voor datum 3">
            <a:extLst>
              <a:ext uri="{FF2B5EF4-FFF2-40B4-BE49-F238E27FC236}">
                <a16:creationId xmlns:a16="http://schemas.microsoft.com/office/drawing/2014/main" id="{F65291F4-C395-954A-8EB0-9B477956CC5F}"/>
              </a:ext>
            </a:extLst>
          </p:cNvPr>
          <p:cNvSpPr>
            <a:spLocks noGrp="1"/>
          </p:cNvSpPr>
          <p:nvPr>
            <p:ph type="dt" sz="half" idx="10"/>
          </p:nvPr>
        </p:nvSpPr>
        <p:spPr>
          <a:xfrm>
            <a:off x="4470401" y="4870211"/>
            <a:ext cx="7198424" cy="231269"/>
          </a:xfrm>
          <a:prstGeom prst="rect">
            <a:avLst/>
          </a:prstGeom>
        </p:spPr>
        <p:txBody>
          <a:bodyPr rIns="0"/>
          <a:lstStyle>
            <a:lvl1pPr algn="l">
              <a:defRPr sz="1200" b="0" i="0">
                <a:latin typeface="GT Walsheim Light" pitchFamily="2" charset="77"/>
                <a:ea typeface="Open Sans Light" panose="020B0306030504020204" pitchFamily="34" charset="0"/>
                <a:cs typeface="Open Sans Light" panose="020B0306030504020204" pitchFamily="34" charset="0"/>
              </a:defRPr>
            </a:lvl1pPr>
          </a:lstStyle>
          <a:p>
            <a:pPr algn="l"/>
            <a:fld id="{16A1F7B8-8C2F-6042-8F82-7696467E56F4}" type="datetime1">
              <a:rPr lang="nl-NL" smtClean="0"/>
              <a:pPr algn="l"/>
              <a:t>29-8-2023</a:t>
            </a:fld>
            <a:endParaRPr lang="nl-NL"/>
          </a:p>
        </p:txBody>
      </p:sp>
      <p:sp>
        <p:nvSpPr>
          <p:cNvPr id="14" name="Titel 1">
            <a:extLst>
              <a:ext uri="{FF2B5EF4-FFF2-40B4-BE49-F238E27FC236}">
                <a16:creationId xmlns:a16="http://schemas.microsoft.com/office/drawing/2014/main" id="{8FA24EAC-01EC-8146-8E7F-AA7C7CB5C21E}"/>
              </a:ext>
            </a:extLst>
          </p:cNvPr>
          <p:cNvSpPr>
            <a:spLocks noGrp="1"/>
          </p:cNvSpPr>
          <p:nvPr>
            <p:ph type="ctrTitle" hasCustomPrompt="1"/>
          </p:nvPr>
        </p:nvSpPr>
        <p:spPr>
          <a:xfrm>
            <a:off x="4470401" y="1549215"/>
            <a:ext cx="7198424" cy="2787509"/>
          </a:xfrm>
          <a:prstGeom prst="rect">
            <a:avLst/>
          </a:prstGeom>
        </p:spPr>
        <p:txBody>
          <a:bodyPr anchor="t" anchorCtr="0"/>
          <a:lstStyle>
            <a:lvl1pPr algn="l">
              <a:defRPr sz="5000" b="0" i="0">
                <a:latin typeface="GT Walsheim Light" pitchFamily="2" charset="77"/>
              </a:defRPr>
            </a:lvl1pPr>
          </a:lstStyle>
          <a:p>
            <a:r>
              <a:rPr lang="nl-NL" noProof="0"/>
              <a:t>Plaats hier een titel</a:t>
            </a:r>
            <a:br>
              <a:rPr lang="nl-NL" noProof="0"/>
            </a:br>
            <a:r>
              <a:rPr lang="nl-NL" noProof="0"/>
              <a:t>die de aandacht vraagt</a:t>
            </a:r>
          </a:p>
        </p:txBody>
      </p:sp>
      <p:sp>
        <p:nvSpPr>
          <p:cNvPr id="15" name="Tijdelijke aanduiding voor tekst 32">
            <a:extLst>
              <a:ext uri="{FF2B5EF4-FFF2-40B4-BE49-F238E27FC236}">
                <a16:creationId xmlns:a16="http://schemas.microsoft.com/office/drawing/2014/main" id="{56652289-C403-1D46-B83F-7F81E234A507}"/>
              </a:ext>
            </a:extLst>
          </p:cNvPr>
          <p:cNvSpPr>
            <a:spLocks noGrp="1"/>
          </p:cNvSpPr>
          <p:nvPr>
            <p:ph type="body" sz="quarter" idx="15" hasCustomPrompt="1"/>
          </p:nvPr>
        </p:nvSpPr>
        <p:spPr>
          <a:xfrm>
            <a:off x="4470401" y="4336724"/>
            <a:ext cx="7198424" cy="217169"/>
          </a:xfrm>
          <a:prstGeom prst="rect">
            <a:avLst/>
          </a:prstGeom>
        </p:spPr>
        <p:txBody>
          <a:bodyPr/>
          <a:lstStyle>
            <a:lvl1pPr marL="0" marR="0" indent="0" algn="l" defTabSz="914400" rtl="0" eaLnBrk="1" fontAlgn="auto" latinLnBrk="0" hangingPunct="1">
              <a:lnSpc>
                <a:spcPct val="110000"/>
              </a:lnSpc>
              <a:spcBef>
                <a:spcPts val="0"/>
              </a:spcBef>
              <a:spcAft>
                <a:spcPts val="0"/>
              </a:spcAft>
              <a:buClrTx/>
              <a:buSzTx/>
              <a:buFont typeface="Arial" pitchFamily="34" charset="0"/>
              <a:buNone/>
              <a:tabLst/>
              <a:defRPr sz="1200" b="0" i="0">
                <a:latin typeface="GT Walsheim Light" pitchFamily="2" charset="77"/>
                <a:ea typeface="Open Sans" panose="020B0606030504020204" pitchFamily="34" charset="0"/>
                <a:cs typeface="Open Sans" panose="020B0606030504020204" pitchFamily="34" charset="0"/>
              </a:defRPr>
            </a:lvl1pPr>
          </a:lstStyle>
          <a:p>
            <a:r>
              <a:rPr lang="nl-NL" noProof="0"/>
              <a:t>Naam Achternaam</a:t>
            </a:r>
          </a:p>
        </p:txBody>
      </p:sp>
      <p:sp>
        <p:nvSpPr>
          <p:cNvPr id="16" name="Tijdelijke aanduiding voor tekst 34">
            <a:extLst>
              <a:ext uri="{FF2B5EF4-FFF2-40B4-BE49-F238E27FC236}">
                <a16:creationId xmlns:a16="http://schemas.microsoft.com/office/drawing/2014/main" id="{58DBC5FF-92C0-6D45-82C8-0E6F65E367FA}"/>
              </a:ext>
            </a:extLst>
          </p:cNvPr>
          <p:cNvSpPr>
            <a:spLocks noGrp="1"/>
          </p:cNvSpPr>
          <p:nvPr>
            <p:ph type="body" sz="quarter" idx="16" hasCustomPrompt="1"/>
          </p:nvPr>
        </p:nvSpPr>
        <p:spPr>
          <a:xfrm>
            <a:off x="4470401" y="4553893"/>
            <a:ext cx="7198424" cy="270592"/>
          </a:xfrm>
          <a:prstGeom prst="rect">
            <a:avLst/>
          </a:prstGeom>
        </p:spPr>
        <p:txBody>
          <a:bodyPr/>
          <a:lstStyle>
            <a:lvl1pPr algn="l">
              <a:defRPr sz="1200" b="0" i="0">
                <a:latin typeface="GT Walsheim Light" pitchFamily="2" charset="77"/>
                <a:ea typeface="Open Sans Light" panose="020B0306030504020204" pitchFamily="34" charset="0"/>
                <a:cs typeface="Open Sans Light" panose="020B0306030504020204" pitchFamily="34" charset="0"/>
              </a:defRPr>
            </a:lvl1pPr>
          </a:lstStyle>
          <a:p>
            <a:r>
              <a:rPr lang="nl-NL" noProof="0"/>
              <a:t>Functie</a:t>
            </a:r>
          </a:p>
        </p:txBody>
      </p:sp>
      <p:pic>
        <p:nvPicPr>
          <p:cNvPr id="3" name="Afbeelding 2">
            <a:extLst>
              <a:ext uri="{FF2B5EF4-FFF2-40B4-BE49-F238E27FC236}">
                <a16:creationId xmlns:a16="http://schemas.microsoft.com/office/drawing/2014/main" id="{93426D11-3606-489E-9FED-3365DCBED423}"/>
              </a:ext>
            </a:extLst>
          </p:cNvPr>
          <p:cNvPicPr>
            <a:picLocks noChangeAspect="1"/>
          </p:cNvPicPr>
          <p:nvPr userDrawn="1"/>
        </p:nvPicPr>
        <p:blipFill>
          <a:blip r:embed="rId4"/>
          <a:stretch>
            <a:fillRect/>
          </a:stretch>
        </p:blipFill>
        <p:spPr>
          <a:xfrm>
            <a:off x="0" y="4412355"/>
            <a:ext cx="12195175" cy="2439035"/>
          </a:xfrm>
          <a:prstGeom prst="rect">
            <a:avLst/>
          </a:prstGeom>
        </p:spPr>
      </p:pic>
    </p:spTree>
    <p:extLst>
      <p:ext uri="{BB962C8B-B14F-4D97-AF65-F5344CB8AC3E}">
        <p14:creationId xmlns:p14="http://schemas.microsoft.com/office/powerpoint/2010/main" val="374044285"/>
      </p:ext>
    </p:extLst>
  </p:cSld>
  <p:clrMapOvr>
    <a:masterClrMapping/>
  </p:clrMapOvr>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Titel pagina - groen">
    <p:bg bwMode="gray">
      <p:bgPr>
        <a:solidFill>
          <a:schemeClr val="accent2"/>
        </a:solidFill>
        <a:effectLst/>
      </p:bgPr>
    </p:bg>
    <p:spTree>
      <p:nvGrpSpPr>
        <p:cNvPr id="1" name=""/>
        <p:cNvGrpSpPr/>
        <p:nvPr/>
      </p:nvGrpSpPr>
      <p:grpSpPr>
        <a:xfrm>
          <a:off x="0" y="0"/>
          <a:ext cx="0" cy="0"/>
          <a:chOff x="0" y="0"/>
          <a:chExt cx="0" cy="0"/>
        </a:xfrm>
      </p:grpSpPr>
      <p:sp>
        <p:nvSpPr>
          <p:cNvPr id="8" name="Titel 1">
            <a:extLst>
              <a:ext uri="{FF2B5EF4-FFF2-40B4-BE49-F238E27FC236}">
                <a16:creationId xmlns:a16="http://schemas.microsoft.com/office/drawing/2014/main" id="{8D0FC209-A5EA-0147-8CC1-DEEC093C7247}"/>
              </a:ext>
            </a:extLst>
          </p:cNvPr>
          <p:cNvSpPr>
            <a:spLocks noGrp="1"/>
          </p:cNvSpPr>
          <p:nvPr>
            <p:ph type="ctrTitle" hasCustomPrompt="1"/>
          </p:nvPr>
        </p:nvSpPr>
        <p:spPr>
          <a:xfrm>
            <a:off x="368576" y="2531335"/>
            <a:ext cx="11368605" cy="654779"/>
          </a:xfrm>
          <a:prstGeom prst="rect">
            <a:avLst/>
          </a:prstGeom>
        </p:spPr>
        <p:txBody>
          <a:bodyPr lIns="0" anchor="t" anchorCtr="0"/>
          <a:lstStyle>
            <a:lvl1pPr algn="ctr">
              <a:defRPr sz="5000" b="1" i="0">
                <a:solidFill>
                  <a:schemeClr val="tx2"/>
                </a:solidFill>
                <a:latin typeface="GT Walsheim Medium" panose="00000600000000000000" pitchFamily="50" charset="0"/>
              </a:defRPr>
            </a:lvl1pPr>
          </a:lstStyle>
          <a:p>
            <a:r>
              <a:rPr lang="nl-NL" noProof="0"/>
              <a:t>Een pakkende titel</a:t>
            </a:r>
          </a:p>
        </p:txBody>
      </p:sp>
      <p:sp>
        <p:nvSpPr>
          <p:cNvPr id="3" name="Tijdelijke aanduiding voor tekst 2">
            <a:extLst>
              <a:ext uri="{FF2B5EF4-FFF2-40B4-BE49-F238E27FC236}">
                <a16:creationId xmlns:a16="http://schemas.microsoft.com/office/drawing/2014/main" id="{73966E53-809E-9D47-A0D1-68F0757F73B4}"/>
              </a:ext>
            </a:extLst>
          </p:cNvPr>
          <p:cNvSpPr>
            <a:spLocks noGrp="1"/>
          </p:cNvSpPr>
          <p:nvPr>
            <p:ph type="body" sz="quarter" idx="10" hasCustomPrompt="1"/>
          </p:nvPr>
        </p:nvSpPr>
        <p:spPr>
          <a:xfrm>
            <a:off x="368575" y="3186114"/>
            <a:ext cx="11368605" cy="805247"/>
          </a:xfrm>
          <a:prstGeom prst="rect">
            <a:avLst/>
          </a:prstGeom>
        </p:spPr>
        <p:txBody>
          <a:bodyPr lIns="0" anchor="t" anchorCtr="0"/>
          <a:lstStyle>
            <a:lvl1pPr algn="ctr">
              <a:defRPr lang="nl-NL" sz="5000" b="0" i="0" smtClean="0">
                <a:solidFill>
                  <a:schemeClr val="bg1"/>
                </a:solidFill>
                <a:latin typeface="GT Walsheim Light" pitchFamily="2" charset="77"/>
                <a:ea typeface="+mj-ea"/>
                <a:cs typeface="+mj-cs"/>
              </a:defRPr>
            </a:lvl1pPr>
            <a:lvl2pPr>
              <a:defRPr lang="nl-NL" sz="1800" smtClean="0">
                <a:latin typeface="+mn-lt"/>
                <a:ea typeface="+mn-ea"/>
                <a:cs typeface="+mn-cs"/>
              </a:defRPr>
            </a:lvl2pPr>
            <a:lvl3pPr>
              <a:defRPr lang="nl-NL" sz="1800" smtClean="0">
                <a:latin typeface="+mn-lt"/>
                <a:ea typeface="+mn-ea"/>
                <a:cs typeface="+mn-cs"/>
              </a:defRPr>
            </a:lvl3pPr>
            <a:lvl4pPr>
              <a:defRPr lang="nl-NL" sz="1800" smtClean="0">
                <a:latin typeface="+mn-lt"/>
                <a:ea typeface="+mn-ea"/>
                <a:cs typeface="+mn-cs"/>
              </a:defRPr>
            </a:lvl4pPr>
            <a:lvl5pPr>
              <a:defRPr lang="nl-NL" sz="1800">
                <a:latin typeface="+mn-lt"/>
                <a:ea typeface="+mn-ea"/>
                <a:cs typeface="+mn-cs"/>
              </a:defRPr>
            </a:lvl5pPr>
          </a:lstStyle>
          <a:p>
            <a:pPr lvl="0" algn="ctr">
              <a:spcBef>
                <a:spcPct val="0"/>
              </a:spcBef>
            </a:pPr>
            <a:r>
              <a:rPr lang="nl-NL"/>
              <a:t>Een pakkende subtitel</a:t>
            </a:r>
          </a:p>
        </p:txBody>
      </p:sp>
      <p:pic>
        <p:nvPicPr>
          <p:cNvPr id="4" name="Afbeelding 3">
            <a:extLst>
              <a:ext uri="{FF2B5EF4-FFF2-40B4-BE49-F238E27FC236}">
                <a16:creationId xmlns:a16="http://schemas.microsoft.com/office/drawing/2014/main" id="{CF3B99C3-6342-47DE-AAF4-A1920DE1DA86}"/>
              </a:ext>
            </a:extLst>
          </p:cNvPr>
          <p:cNvPicPr>
            <a:picLocks noChangeAspect="1"/>
          </p:cNvPicPr>
          <p:nvPr userDrawn="1"/>
        </p:nvPicPr>
        <p:blipFill>
          <a:blip r:embed="rId2"/>
          <a:stretch>
            <a:fillRect/>
          </a:stretch>
        </p:blipFill>
        <p:spPr>
          <a:xfrm>
            <a:off x="0" y="4420669"/>
            <a:ext cx="12195175" cy="2439035"/>
          </a:xfrm>
          <a:prstGeom prst="rect">
            <a:avLst/>
          </a:prstGeom>
        </p:spPr>
      </p:pic>
    </p:spTree>
    <p:extLst>
      <p:ext uri="{BB962C8B-B14F-4D97-AF65-F5344CB8AC3E}">
        <p14:creationId xmlns:p14="http://schemas.microsoft.com/office/powerpoint/2010/main" val="71300929"/>
      </p:ext>
    </p:extLst>
  </p:cSld>
  <p:clrMapOvr>
    <a:masterClrMapping/>
  </p:clrMapOvr>
  <p:extLst>
    <p:ext uri="{DCECCB84-F9BA-43D5-87BE-67443E8EF086}">
      <p15:sldGuideLst xmlns:p15="http://schemas.microsoft.com/office/powerpoint/2012/main"/>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1_Titel pagina - geel">
    <p:bg bwMode="gray">
      <p:bgPr>
        <a:solidFill>
          <a:schemeClr val="accent1"/>
        </a:solidFill>
        <a:effectLst/>
      </p:bgPr>
    </p:bg>
    <p:spTree>
      <p:nvGrpSpPr>
        <p:cNvPr id="1" name=""/>
        <p:cNvGrpSpPr/>
        <p:nvPr/>
      </p:nvGrpSpPr>
      <p:grpSpPr>
        <a:xfrm>
          <a:off x="0" y="0"/>
          <a:ext cx="0" cy="0"/>
          <a:chOff x="0" y="0"/>
          <a:chExt cx="0" cy="0"/>
        </a:xfrm>
      </p:grpSpPr>
      <p:sp>
        <p:nvSpPr>
          <p:cNvPr id="8" name="Titel 1">
            <a:extLst>
              <a:ext uri="{FF2B5EF4-FFF2-40B4-BE49-F238E27FC236}">
                <a16:creationId xmlns:a16="http://schemas.microsoft.com/office/drawing/2014/main" id="{8D0FC209-A5EA-0147-8CC1-DEEC093C7247}"/>
              </a:ext>
            </a:extLst>
          </p:cNvPr>
          <p:cNvSpPr>
            <a:spLocks noGrp="1"/>
          </p:cNvSpPr>
          <p:nvPr>
            <p:ph type="ctrTitle" hasCustomPrompt="1"/>
          </p:nvPr>
        </p:nvSpPr>
        <p:spPr>
          <a:xfrm>
            <a:off x="368576" y="2531335"/>
            <a:ext cx="11368605" cy="654779"/>
          </a:xfrm>
          <a:prstGeom prst="rect">
            <a:avLst/>
          </a:prstGeom>
        </p:spPr>
        <p:txBody>
          <a:bodyPr lIns="0" anchor="t" anchorCtr="0"/>
          <a:lstStyle>
            <a:lvl1pPr algn="ctr">
              <a:defRPr sz="5000" b="1" i="0">
                <a:solidFill>
                  <a:schemeClr val="tx1"/>
                </a:solidFill>
                <a:latin typeface="GT Walsheim Medium" panose="00000600000000000000" pitchFamily="50" charset="0"/>
              </a:defRPr>
            </a:lvl1pPr>
          </a:lstStyle>
          <a:p>
            <a:r>
              <a:rPr lang="nl-NL" noProof="0"/>
              <a:t>Een pakkende titel</a:t>
            </a:r>
          </a:p>
        </p:txBody>
      </p:sp>
      <p:sp>
        <p:nvSpPr>
          <p:cNvPr id="3" name="Tijdelijke aanduiding voor tekst 2">
            <a:extLst>
              <a:ext uri="{FF2B5EF4-FFF2-40B4-BE49-F238E27FC236}">
                <a16:creationId xmlns:a16="http://schemas.microsoft.com/office/drawing/2014/main" id="{73966E53-809E-9D47-A0D1-68F0757F73B4}"/>
              </a:ext>
            </a:extLst>
          </p:cNvPr>
          <p:cNvSpPr>
            <a:spLocks noGrp="1"/>
          </p:cNvSpPr>
          <p:nvPr>
            <p:ph type="body" sz="quarter" idx="10" hasCustomPrompt="1"/>
          </p:nvPr>
        </p:nvSpPr>
        <p:spPr>
          <a:xfrm>
            <a:off x="368575" y="3186114"/>
            <a:ext cx="11368605" cy="805247"/>
          </a:xfrm>
          <a:prstGeom prst="rect">
            <a:avLst/>
          </a:prstGeom>
        </p:spPr>
        <p:txBody>
          <a:bodyPr lIns="0" anchor="t" anchorCtr="0"/>
          <a:lstStyle>
            <a:lvl1pPr algn="ctr">
              <a:defRPr lang="nl-NL" sz="5000" b="0" i="0" smtClean="0">
                <a:solidFill>
                  <a:schemeClr val="bg1"/>
                </a:solidFill>
                <a:latin typeface="GT Walsheim Light" pitchFamily="2" charset="77"/>
                <a:ea typeface="+mj-ea"/>
                <a:cs typeface="+mj-cs"/>
              </a:defRPr>
            </a:lvl1pPr>
            <a:lvl2pPr>
              <a:defRPr lang="nl-NL" sz="1800" smtClean="0">
                <a:latin typeface="+mn-lt"/>
                <a:ea typeface="+mn-ea"/>
                <a:cs typeface="+mn-cs"/>
              </a:defRPr>
            </a:lvl2pPr>
            <a:lvl3pPr>
              <a:defRPr lang="nl-NL" sz="1800" smtClean="0">
                <a:latin typeface="+mn-lt"/>
                <a:ea typeface="+mn-ea"/>
                <a:cs typeface="+mn-cs"/>
              </a:defRPr>
            </a:lvl3pPr>
            <a:lvl4pPr>
              <a:defRPr lang="nl-NL" sz="1800" smtClean="0">
                <a:latin typeface="+mn-lt"/>
                <a:ea typeface="+mn-ea"/>
                <a:cs typeface="+mn-cs"/>
              </a:defRPr>
            </a:lvl4pPr>
            <a:lvl5pPr>
              <a:defRPr lang="nl-NL" sz="1800">
                <a:latin typeface="+mn-lt"/>
                <a:ea typeface="+mn-ea"/>
                <a:cs typeface="+mn-cs"/>
              </a:defRPr>
            </a:lvl5pPr>
          </a:lstStyle>
          <a:p>
            <a:pPr lvl="0" algn="ctr">
              <a:spcBef>
                <a:spcPct val="0"/>
              </a:spcBef>
            </a:pPr>
            <a:r>
              <a:rPr lang="nl-NL"/>
              <a:t>Een pakkende subtitel</a:t>
            </a:r>
          </a:p>
        </p:txBody>
      </p:sp>
      <p:pic>
        <p:nvPicPr>
          <p:cNvPr id="4" name="Afbeelding 3">
            <a:extLst>
              <a:ext uri="{FF2B5EF4-FFF2-40B4-BE49-F238E27FC236}">
                <a16:creationId xmlns:a16="http://schemas.microsoft.com/office/drawing/2014/main" id="{CF3B99C3-6342-47DE-AAF4-A1920DE1DA86}"/>
              </a:ext>
            </a:extLst>
          </p:cNvPr>
          <p:cNvPicPr>
            <a:picLocks noChangeAspect="1"/>
          </p:cNvPicPr>
          <p:nvPr userDrawn="1"/>
        </p:nvPicPr>
        <p:blipFill>
          <a:blip r:embed="rId2"/>
          <a:stretch>
            <a:fillRect/>
          </a:stretch>
        </p:blipFill>
        <p:spPr>
          <a:xfrm>
            <a:off x="0" y="4420669"/>
            <a:ext cx="12195175" cy="2439035"/>
          </a:xfrm>
          <a:prstGeom prst="rect">
            <a:avLst/>
          </a:prstGeom>
        </p:spPr>
      </p:pic>
    </p:spTree>
    <p:extLst>
      <p:ext uri="{BB962C8B-B14F-4D97-AF65-F5344CB8AC3E}">
        <p14:creationId xmlns:p14="http://schemas.microsoft.com/office/powerpoint/2010/main" val="3593549671"/>
      </p:ext>
    </p:extLst>
  </p:cSld>
  <p:clrMapOvr>
    <a:masterClrMapping/>
  </p:clrMapOvr>
  <p:extLst>
    <p:ext uri="{DCECCB84-F9BA-43D5-87BE-67443E8EF086}">
      <p15:sldGuideLst xmlns:p15="http://schemas.microsoft.com/office/powerpoint/2012/main"/>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Titel pagina - blauw">
    <p:bg bwMode="gray">
      <p:bgPr>
        <a:solidFill>
          <a:schemeClr val="tx2"/>
        </a:solidFill>
        <a:effectLst/>
      </p:bgPr>
    </p:bg>
    <p:spTree>
      <p:nvGrpSpPr>
        <p:cNvPr id="1" name=""/>
        <p:cNvGrpSpPr/>
        <p:nvPr/>
      </p:nvGrpSpPr>
      <p:grpSpPr>
        <a:xfrm>
          <a:off x="0" y="0"/>
          <a:ext cx="0" cy="0"/>
          <a:chOff x="0" y="0"/>
          <a:chExt cx="0" cy="0"/>
        </a:xfrm>
      </p:grpSpPr>
      <p:sp>
        <p:nvSpPr>
          <p:cNvPr id="10" name="Titel 1">
            <a:extLst>
              <a:ext uri="{FF2B5EF4-FFF2-40B4-BE49-F238E27FC236}">
                <a16:creationId xmlns:a16="http://schemas.microsoft.com/office/drawing/2014/main" id="{8D6E81F4-1652-9F4D-84C9-AD8876C38290}"/>
              </a:ext>
            </a:extLst>
          </p:cNvPr>
          <p:cNvSpPr>
            <a:spLocks noGrp="1"/>
          </p:cNvSpPr>
          <p:nvPr>
            <p:ph type="ctrTitle" hasCustomPrompt="1"/>
          </p:nvPr>
        </p:nvSpPr>
        <p:spPr>
          <a:xfrm>
            <a:off x="368576" y="2531335"/>
            <a:ext cx="11368605" cy="654779"/>
          </a:xfrm>
          <a:prstGeom prst="rect">
            <a:avLst/>
          </a:prstGeom>
        </p:spPr>
        <p:txBody>
          <a:bodyPr lIns="0" anchor="t" anchorCtr="0"/>
          <a:lstStyle>
            <a:lvl1pPr algn="ctr">
              <a:defRPr sz="5000" b="1" i="0">
                <a:solidFill>
                  <a:schemeClr val="accent3"/>
                </a:solidFill>
                <a:latin typeface="GT Walsheim Medium" panose="00000600000000000000" pitchFamily="50" charset="0"/>
              </a:defRPr>
            </a:lvl1pPr>
          </a:lstStyle>
          <a:p>
            <a:r>
              <a:rPr lang="nl-NL" noProof="0"/>
              <a:t>Een pakkende titel</a:t>
            </a:r>
          </a:p>
        </p:txBody>
      </p:sp>
      <p:sp>
        <p:nvSpPr>
          <p:cNvPr id="11" name="Tijdelijke aanduiding voor tekst 2">
            <a:extLst>
              <a:ext uri="{FF2B5EF4-FFF2-40B4-BE49-F238E27FC236}">
                <a16:creationId xmlns:a16="http://schemas.microsoft.com/office/drawing/2014/main" id="{C1734F22-9E67-734F-AB57-5EF50FE0F94B}"/>
              </a:ext>
            </a:extLst>
          </p:cNvPr>
          <p:cNvSpPr>
            <a:spLocks noGrp="1"/>
          </p:cNvSpPr>
          <p:nvPr>
            <p:ph type="body" sz="quarter" idx="10" hasCustomPrompt="1"/>
          </p:nvPr>
        </p:nvSpPr>
        <p:spPr>
          <a:xfrm>
            <a:off x="368575" y="3186114"/>
            <a:ext cx="11368605" cy="805247"/>
          </a:xfrm>
          <a:prstGeom prst="rect">
            <a:avLst/>
          </a:prstGeom>
        </p:spPr>
        <p:txBody>
          <a:bodyPr lIns="0" anchor="t" anchorCtr="0"/>
          <a:lstStyle>
            <a:lvl1pPr algn="ctr">
              <a:defRPr lang="nl-NL" sz="5000" b="0" i="0" smtClean="0">
                <a:solidFill>
                  <a:schemeClr val="bg1"/>
                </a:solidFill>
                <a:latin typeface="GT Walsheim Light" pitchFamily="2" charset="77"/>
                <a:ea typeface="+mj-ea"/>
                <a:cs typeface="+mj-cs"/>
              </a:defRPr>
            </a:lvl1pPr>
            <a:lvl2pPr>
              <a:defRPr lang="nl-NL" sz="1800" smtClean="0">
                <a:latin typeface="+mn-lt"/>
                <a:ea typeface="+mn-ea"/>
                <a:cs typeface="+mn-cs"/>
              </a:defRPr>
            </a:lvl2pPr>
            <a:lvl3pPr>
              <a:defRPr lang="nl-NL" sz="1800" smtClean="0">
                <a:latin typeface="+mn-lt"/>
                <a:ea typeface="+mn-ea"/>
                <a:cs typeface="+mn-cs"/>
              </a:defRPr>
            </a:lvl3pPr>
            <a:lvl4pPr>
              <a:defRPr lang="nl-NL" sz="1800" smtClean="0">
                <a:latin typeface="+mn-lt"/>
                <a:ea typeface="+mn-ea"/>
                <a:cs typeface="+mn-cs"/>
              </a:defRPr>
            </a:lvl4pPr>
            <a:lvl5pPr>
              <a:defRPr lang="nl-NL" sz="1800">
                <a:latin typeface="+mn-lt"/>
                <a:ea typeface="+mn-ea"/>
                <a:cs typeface="+mn-cs"/>
              </a:defRPr>
            </a:lvl5pPr>
          </a:lstStyle>
          <a:p>
            <a:pPr lvl="0" algn="ctr">
              <a:spcBef>
                <a:spcPct val="0"/>
              </a:spcBef>
            </a:pPr>
            <a:r>
              <a:rPr lang="nl-NL"/>
              <a:t>Een pakkende subtitel</a:t>
            </a:r>
          </a:p>
        </p:txBody>
      </p:sp>
      <p:pic>
        <p:nvPicPr>
          <p:cNvPr id="3" name="Afbeelding 2">
            <a:extLst>
              <a:ext uri="{FF2B5EF4-FFF2-40B4-BE49-F238E27FC236}">
                <a16:creationId xmlns:a16="http://schemas.microsoft.com/office/drawing/2014/main" id="{53025368-0B85-4167-85E1-E19C010EADC3}"/>
              </a:ext>
            </a:extLst>
          </p:cNvPr>
          <p:cNvPicPr>
            <a:picLocks noChangeAspect="1"/>
          </p:cNvPicPr>
          <p:nvPr userDrawn="1"/>
        </p:nvPicPr>
        <p:blipFill>
          <a:blip r:embed="rId2"/>
          <a:stretch>
            <a:fillRect/>
          </a:stretch>
        </p:blipFill>
        <p:spPr>
          <a:xfrm>
            <a:off x="0" y="4420667"/>
            <a:ext cx="12195175" cy="2439035"/>
          </a:xfrm>
          <a:prstGeom prst="rect">
            <a:avLst/>
          </a:prstGeom>
        </p:spPr>
      </p:pic>
    </p:spTree>
    <p:extLst>
      <p:ext uri="{BB962C8B-B14F-4D97-AF65-F5344CB8AC3E}">
        <p14:creationId xmlns:p14="http://schemas.microsoft.com/office/powerpoint/2010/main" val="87158168"/>
      </p:ext>
    </p:extLst>
  </p:cSld>
  <p:clrMapOvr>
    <a:masterClrMapping/>
  </p:clrMapOvr>
  <p:extLst>
    <p:ext uri="{DCECCB84-F9BA-43D5-87BE-67443E8EF086}">
      <p15:sldGuideLst xmlns:p15="http://schemas.microsoft.com/office/powerpoint/2012/main"/>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1_Titel pagina - rood">
    <p:bg bwMode="gray">
      <p:bgPr>
        <a:solidFill>
          <a:schemeClr val="accent3"/>
        </a:solidFill>
        <a:effectLst/>
      </p:bgPr>
    </p:bg>
    <p:spTree>
      <p:nvGrpSpPr>
        <p:cNvPr id="1" name=""/>
        <p:cNvGrpSpPr/>
        <p:nvPr/>
      </p:nvGrpSpPr>
      <p:grpSpPr>
        <a:xfrm>
          <a:off x="0" y="0"/>
          <a:ext cx="0" cy="0"/>
          <a:chOff x="0" y="0"/>
          <a:chExt cx="0" cy="0"/>
        </a:xfrm>
      </p:grpSpPr>
      <p:sp>
        <p:nvSpPr>
          <p:cNvPr id="10" name="Titel 1">
            <a:extLst>
              <a:ext uri="{FF2B5EF4-FFF2-40B4-BE49-F238E27FC236}">
                <a16:creationId xmlns:a16="http://schemas.microsoft.com/office/drawing/2014/main" id="{8D6E81F4-1652-9F4D-84C9-AD8876C38290}"/>
              </a:ext>
            </a:extLst>
          </p:cNvPr>
          <p:cNvSpPr>
            <a:spLocks noGrp="1"/>
          </p:cNvSpPr>
          <p:nvPr>
            <p:ph type="ctrTitle" hasCustomPrompt="1"/>
          </p:nvPr>
        </p:nvSpPr>
        <p:spPr>
          <a:xfrm>
            <a:off x="368576" y="2531335"/>
            <a:ext cx="11368605" cy="654779"/>
          </a:xfrm>
          <a:prstGeom prst="rect">
            <a:avLst/>
          </a:prstGeom>
        </p:spPr>
        <p:txBody>
          <a:bodyPr lIns="0" anchor="t" anchorCtr="0"/>
          <a:lstStyle>
            <a:lvl1pPr algn="ctr">
              <a:defRPr sz="5000" b="1" i="0">
                <a:solidFill>
                  <a:schemeClr val="tx2"/>
                </a:solidFill>
                <a:latin typeface="GT Walsheim Medium" panose="00000600000000000000" pitchFamily="50" charset="0"/>
              </a:defRPr>
            </a:lvl1pPr>
          </a:lstStyle>
          <a:p>
            <a:r>
              <a:rPr lang="nl-NL" noProof="0"/>
              <a:t>Een pakkende titel</a:t>
            </a:r>
          </a:p>
        </p:txBody>
      </p:sp>
      <p:sp>
        <p:nvSpPr>
          <p:cNvPr id="11" name="Tijdelijke aanduiding voor tekst 2">
            <a:extLst>
              <a:ext uri="{FF2B5EF4-FFF2-40B4-BE49-F238E27FC236}">
                <a16:creationId xmlns:a16="http://schemas.microsoft.com/office/drawing/2014/main" id="{C1734F22-9E67-734F-AB57-5EF50FE0F94B}"/>
              </a:ext>
            </a:extLst>
          </p:cNvPr>
          <p:cNvSpPr>
            <a:spLocks noGrp="1"/>
          </p:cNvSpPr>
          <p:nvPr>
            <p:ph type="body" sz="quarter" idx="10" hasCustomPrompt="1"/>
          </p:nvPr>
        </p:nvSpPr>
        <p:spPr>
          <a:xfrm>
            <a:off x="368575" y="3186114"/>
            <a:ext cx="11368605" cy="805247"/>
          </a:xfrm>
          <a:prstGeom prst="rect">
            <a:avLst/>
          </a:prstGeom>
        </p:spPr>
        <p:txBody>
          <a:bodyPr lIns="0" anchor="t" anchorCtr="0"/>
          <a:lstStyle>
            <a:lvl1pPr algn="ctr">
              <a:defRPr lang="nl-NL" sz="5000" b="0" i="0" smtClean="0">
                <a:solidFill>
                  <a:schemeClr val="bg1"/>
                </a:solidFill>
                <a:latin typeface="GT Walsheim Light" pitchFamily="2" charset="77"/>
                <a:ea typeface="+mj-ea"/>
                <a:cs typeface="+mj-cs"/>
              </a:defRPr>
            </a:lvl1pPr>
            <a:lvl2pPr>
              <a:defRPr lang="nl-NL" sz="1800" smtClean="0">
                <a:latin typeface="+mn-lt"/>
                <a:ea typeface="+mn-ea"/>
                <a:cs typeface="+mn-cs"/>
              </a:defRPr>
            </a:lvl2pPr>
            <a:lvl3pPr>
              <a:defRPr lang="nl-NL" sz="1800" smtClean="0">
                <a:latin typeface="+mn-lt"/>
                <a:ea typeface="+mn-ea"/>
                <a:cs typeface="+mn-cs"/>
              </a:defRPr>
            </a:lvl3pPr>
            <a:lvl4pPr>
              <a:defRPr lang="nl-NL" sz="1800" smtClean="0">
                <a:latin typeface="+mn-lt"/>
                <a:ea typeface="+mn-ea"/>
                <a:cs typeface="+mn-cs"/>
              </a:defRPr>
            </a:lvl4pPr>
            <a:lvl5pPr>
              <a:defRPr lang="nl-NL" sz="1800">
                <a:latin typeface="+mn-lt"/>
                <a:ea typeface="+mn-ea"/>
                <a:cs typeface="+mn-cs"/>
              </a:defRPr>
            </a:lvl5pPr>
          </a:lstStyle>
          <a:p>
            <a:pPr lvl="0" algn="ctr">
              <a:spcBef>
                <a:spcPct val="0"/>
              </a:spcBef>
            </a:pPr>
            <a:r>
              <a:rPr lang="nl-NL"/>
              <a:t>Een pakkende subtitel</a:t>
            </a:r>
          </a:p>
        </p:txBody>
      </p:sp>
      <p:pic>
        <p:nvPicPr>
          <p:cNvPr id="3" name="Afbeelding 2">
            <a:extLst>
              <a:ext uri="{FF2B5EF4-FFF2-40B4-BE49-F238E27FC236}">
                <a16:creationId xmlns:a16="http://schemas.microsoft.com/office/drawing/2014/main" id="{53025368-0B85-4167-85E1-E19C010EADC3}"/>
              </a:ext>
            </a:extLst>
          </p:cNvPr>
          <p:cNvPicPr>
            <a:picLocks noChangeAspect="1"/>
          </p:cNvPicPr>
          <p:nvPr userDrawn="1"/>
        </p:nvPicPr>
        <p:blipFill>
          <a:blip r:embed="rId2"/>
          <a:stretch>
            <a:fillRect/>
          </a:stretch>
        </p:blipFill>
        <p:spPr>
          <a:xfrm>
            <a:off x="0" y="4420667"/>
            <a:ext cx="12195175" cy="2439035"/>
          </a:xfrm>
          <a:prstGeom prst="rect">
            <a:avLst/>
          </a:prstGeom>
        </p:spPr>
      </p:pic>
    </p:spTree>
    <p:extLst>
      <p:ext uri="{BB962C8B-B14F-4D97-AF65-F5344CB8AC3E}">
        <p14:creationId xmlns:p14="http://schemas.microsoft.com/office/powerpoint/2010/main" val="1869377867"/>
      </p:ext>
    </p:extLst>
  </p:cSld>
  <p:clrMapOvr>
    <a:masterClrMapping/>
  </p:clrMapOvr>
  <p:extLst>
    <p:ext uri="{DCECCB84-F9BA-43D5-87BE-67443E8EF086}">
      <p15:sldGuideLst xmlns:p15="http://schemas.microsoft.com/office/powerpoint/2012/main"/>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2_Titel pagina - roze">
    <p:bg bwMode="gray">
      <p:bgPr>
        <a:solidFill>
          <a:schemeClr val="accent4"/>
        </a:solidFill>
        <a:effectLst/>
      </p:bgPr>
    </p:bg>
    <p:spTree>
      <p:nvGrpSpPr>
        <p:cNvPr id="1" name=""/>
        <p:cNvGrpSpPr/>
        <p:nvPr/>
      </p:nvGrpSpPr>
      <p:grpSpPr>
        <a:xfrm>
          <a:off x="0" y="0"/>
          <a:ext cx="0" cy="0"/>
          <a:chOff x="0" y="0"/>
          <a:chExt cx="0" cy="0"/>
        </a:xfrm>
      </p:grpSpPr>
      <p:sp>
        <p:nvSpPr>
          <p:cNvPr id="10" name="Titel 1">
            <a:extLst>
              <a:ext uri="{FF2B5EF4-FFF2-40B4-BE49-F238E27FC236}">
                <a16:creationId xmlns:a16="http://schemas.microsoft.com/office/drawing/2014/main" id="{8D6E81F4-1652-9F4D-84C9-AD8876C38290}"/>
              </a:ext>
            </a:extLst>
          </p:cNvPr>
          <p:cNvSpPr>
            <a:spLocks noGrp="1"/>
          </p:cNvSpPr>
          <p:nvPr>
            <p:ph type="ctrTitle" hasCustomPrompt="1"/>
          </p:nvPr>
        </p:nvSpPr>
        <p:spPr>
          <a:xfrm>
            <a:off x="368576" y="2531335"/>
            <a:ext cx="11368605" cy="654779"/>
          </a:xfrm>
          <a:prstGeom prst="rect">
            <a:avLst/>
          </a:prstGeom>
        </p:spPr>
        <p:txBody>
          <a:bodyPr lIns="0" anchor="t" anchorCtr="0"/>
          <a:lstStyle>
            <a:lvl1pPr algn="ctr">
              <a:defRPr sz="5000" b="1" i="0">
                <a:solidFill>
                  <a:schemeClr val="tx2"/>
                </a:solidFill>
                <a:latin typeface="GT Walsheim Medium" panose="00000600000000000000" pitchFamily="50" charset="0"/>
              </a:defRPr>
            </a:lvl1pPr>
          </a:lstStyle>
          <a:p>
            <a:r>
              <a:rPr lang="nl-NL" noProof="0"/>
              <a:t>Een pakkende titel</a:t>
            </a:r>
          </a:p>
        </p:txBody>
      </p:sp>
      <p:sp>
        <p:nvSpPr>
          <p:cNvPr id="11" name="Tijdelijke aanduiding voor tekst 2">
            <a:extLst>
              <a:ext uri="{FF2B5EF4-FFF2-40B4-BE49-F238E27FC236}">
                <a16:creationId xmlns:a16="http://schemas.microsoft.com/office/drawing/2014/main" id="{C1734F22-9E67-734F-AB57-5EF50FE0F94B}"/>
              </a:ext>
            </a:extLst>
          </p:cNvPr>
          <p:cNvSpPr>
            <a:spLocks noGrp="1"/>
          </p:cNvSpPr>
          <p:nvPr>
            <p:ph type="body" sz="quarter" idx="10" hasCustomPrompt="1"/>
          </p:nvPr>
        </p:nvSpPr>
        <p:spPr>
          <a:xfrm>
            <a:off x="368575" y="3186114"/>
            <a:ext cx="11368605" cy="805247"/>
          </a:xfrm>
          <a:prstGeom prst="rect">
            <a:avLst/>
          </a:prstGeom>
        </p:spPr>
        <p:txBody>
          <a:bodyPr lIns="0" anchor="t" anchorCtr="0"/>
          <a:lstStyle>
            <a:lvl1pPr algn="ctr">
              <a:defRPr lang="nl-NL" sz="5000" b="0" i="0" smtClean="0">
                <a:solidFill>
                  <a:schemeClr val="bg1"/>
                </a:solidFill>
                <a:latin typeface="GT Walsheim Light" pitchFamily="2" charset="77"/>
                <a:ea typeface="+mj-ea"/>
                <a:cs typeface="+mj-cs"/>
              </a:defRPr>
            </a:lvl1pPr>
            <a:lvl2pPr>
              <a:defRPr lang="nl-NL" sz="1800" smtClean="0">
                <a:latin typeface="+mn-lt"/>
                <a:ea typeface="+mn-ea"/>
                <a:cs typeface="+mn-cs"/>
              </a:defRPr>
            </a:lvl2pPr>
            <a:lvl3pPr>
              <a:defRPr lang="nl-NL" sz="1800" smtClean="0">
                <a:latin typeface="+mn-lt"/>
                <a:ea typeface="+mn-ea"/>
                <a:cs typeface="+mn-cs"/>
              </a:defRPr>
            </a:lvl3pPr>
            <a:lvl4pPr>
              <a:defRPr lang="nl-NL" sz="1800" smtClean="0">
                <a:latin typeface="+mn-lt"/>
                <a:ea typeface="+mn-ea"/>
                <a:cs typeface="+mn-cs"/>
              </a:defRPr>
            </a:lvl4pPr>
            <a:lvl5pPr>
              <a:defRPr lang="nl-NL" sz="1800">
                <a:latin typeface="+mn-lt"/>
                <a:ea typeface="+mn-ea"/>
                <a:cs typeface="+mn-cs"/>
              </a:defRPr>
            </a:lvl5pPr>
          </a:lstStyle>
          <a:p>
            <a:pPr lvl="0" algn="ctr">
              <a:spcBef>
                <a:spcPct val="0"/>
              </a:spcBef>
            </a:pPr>
            <a:r>
              <a:rPr lang="nl-NL"/>
              <a:t>Een pakkende subtitel</a:t>
            </a:r>
          </a:p>
        </p:txBody>
      </p:sp>
      <p:pic>
        <p:nvPicPr>
          <p:cNvPr id="3" name="Afbeelding 2">
            <a:extLst>
              <a:ext uri="{FF2B5EF4-FFF2-40B4-BE49-F238E27FC236}">
                <a16:creationId xmlns:a16="http://schemas.microsoft.com/office/drawing/2014/main" id="{53025368-0B85-4167-85E1-E19C010EADC3}"/>
              </a:ext>
            </a:extLst>
          </p:cNvPr>
          <p:cNvPicPr>
            <a:picLocks noChangeAspect="1"/>
          </p:cNvPicPr>
          <p:nvPr userDrawn="1"/>
        </p:nvPicPr>
        <p:blipFill>
          <a:blip r:embed="rId2"/>
          <a:stretch>
            <a:fillRect/>
          </a:stretch>
        </p:blipFill>
        <p:spPr>
          <a:xfrm>
            <a:off x="0" y="4420667"/>
            <a:ext cx="12195175" cy="2439035"/>
          </a:xfrm>
          <a:prstGeom prst="rect">
            <a:avLst/>
          </a:prstGeom>
        </p:spPr>
      </p:pic>
    </p:spTree>
    <p:extLst>
      <p:ext uri="{BB962C8B-B14F-4D97-AF65-F5344CB8AC3E}">
        <p14:creationId xmlns:p14="http://schemas.microsoft.com/office/powerpoint/2010/main" val="3192663014"/>
      </p:ext>
    </p:extLst>
  </p:cSld>
  <p:clrMapOvr>
    <a:masterClrMapping/>
  </p:clrMapOvr>
  <p:extLst>
    <p:ext uri="{DCECCB84-F9BA-43D5-87BE-67443E8EF086}">
      <p15:sldGuideLst xmlns:p15="http://schemas.microsoft.com/office/powerpoint/2012/main"/>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userDrawn="1">
  <p:cSld name="3_Titel pagina - lichtblauw">
    <p:bg bwMode="gray">
      <p:bgPr>
        <a:solidFill>
          <a:schemeClr val="accent5"/>
        </a:solidFill>
        <a:effectLst/>
      </p:bgPr>
    </p:bg>
    <p:spTree>
      <p:nvGrpSpPr>
        <p:cNvPr id="1" name=""/>
        <p:cNvGrpSpPr/>
        <p:nvPr/>
      </p:nvGrpSpPr>
      <p:grpSpPr>
        <a:xfrm>
          <a:off x="0" y="0"/>
          <a:ext cx="0" cy="0"/>
          <a:chOff x="0" y="0"/>
          <a:chExt cx="0" cy="0"/>
        </a:xfrm>
      </p:grpSpPr>
      <p:sp>
        <p:nvSpPr>
          <p:cNvPr id="10" name="Titel 1">
            <a:extLst>
              <a:ext uri="{FF2B5EF4-FFF2-40B4-BE49-F238E27FC236}">
                <a16:creationId xmlns:a16="http://schemas.microsoft.com/office/drawing/2014/main" id="{8D6E81F4-1652-9F4D-84C9-AD8876C38290}"/>
              </a:ext>
            </a:extLst>
          </p:cNvPr>
          <p:cNvSpPr>
            <a:spLocks noGrp="1"/>
          </p:cNvSpPr>
          <p:nvPr>
            <p:ph type="ctrTitle" hasCustomPrompt="1"/>
          </p:nvPr>
        </p:nvSpPr>
        <p:spPr>
          <a:xfrm>
            <a:off x="368576" y="2531335"/>
            <a:ext cx="11368605" cy="654779"/>
          </a:xfrm>
          <a:prstGeom prst="rect">
            <a:avLst/>
          </a:prstGeom>
        </p:spPr>
        <p:txBody>
          <a:bodyPr lIns="0" anchor="t" anchorCtr="0"/>
          <a:lstStyle>
            <a:lvl1pPr algn="ctr">
              <a:defRPr sz="5000" b="1" i="0">
                <a:solidFill>
                  <a:schemeClr val="tx2"/>
                </a:solidFill>
                <a:latin typeface="GT Walsheim Medium" panose="00000600000000000000" pitchFamily="50" charset="0"/>
              </a:defRPr>
            </a:lvl1pPr>
          </a:lstStyle>
          <a:p>
            <a:r>
              <a:rPr lang="nl-NL" noProof="0"/>
              <a:t>Een pakkende titel</a:t>
            </a:r>
          </a:p>
        </p:txBody>
      </p:sp>
      <p:sp>
        <p:nvSpPr>
          <p:cNvPr id="11" name="Tijdelijke aanduiding voor tekst 2">
            <a:extLst>
              <a:ext uri="{FF2B5EF4-FFF2-40B4-BE49-F238E27FC236}">
                <a16:creationId xmlns:a16="http://schemas.microsoft.com/office/drawing/2014/main" id="{C1734F22-9E67-734F-AB57-5EF50FE0F94B}"/>
              </a:ext>
            </a:extLst>
          </p:cNvPr>
          <p:cNvSpPr>
            <a:spLocks noGrp="1"/>
          </p:cNvSpPr>
          <p:nvPr>
            <p:ph type="body" sz="quarter" idx="10" hasCustomPrompt="1"/>
          </p:nvPr>
        </p:nvSpPr>
        <p:spPr>
          <a:xfrm>
            <a:off x="368575" y="3186114"/>
            <a:ext cx="11368605" cy="805247"/>
          </a:xfrm>
          <a:prstGeom prst="rect">
            <a:avLst/>
          </a:prstGeom>
        </p:spPr>
        <p:txBody>
          <a:bodyPr lIns="0" anchor="t" anchorCtr="0"/>
          <a:lstStyle>
            <a:lvl1pPr algn="ctr">
              <a:defRPr lang="nl-NL" sz="5000" b="0" i="0" smtClean="0">
                <a:solidFill>
                  <a:schemeClr val="bg1"/>
                </a:solidFill>
                <a:latin typeface="GT Walsheim Light" pitchFamily="2" charset="77"/>
                <a:ea typeface="+mj-ea"/>
                <a:cs typeface="+mj-cs"/>
              </a:defRPr>
            </a:lvl1pPr>
            <a:lvl2pPr>
              <a:defRPr lang="nl-NL" sz="1800" smtClean="0">
                <a:latin typeface="+mn-lt"/>
                <a:ea typeface="+mn-ea"/>
                <a:cs typeface="+mn-cs"/>
              </a:defRPr>
            </a:lvl2pPr>
            <a:lvl3pPr>
              <a:defRPr lang="nl-NL" sz="1800" smtClean="0">
                <a:latin typeface="+mn-lt"/>
                <a:ea typeface="+mn-ea"/>
                <a:cs typeface="+mn-cs"/>
              </a:defRPr>
            </a:lvl3pPr>
            <a:lvl4pPr>
              <a:defRPr lang="nl-NL" sz="1800" smtClean="0">
                <a:latin typeface="+mn-lt"/>
                <a:ea typeface="+mn-ea"/>
                <a:cs typeface="+mn-cs"/>
              </a:defRPr>
            </a:lvl4pPr>
            <a:lvl5pPr>
              <a:defRPr lang="nl-NL" sz="1800">
                <a:latin typeface="+mn-lt"/>
                <a:ea typeface="+mn-ea"/>
                <a:cs typeface="+mn-cs"/>
              </a:defRPr>
            </a:lvl5pPr>
          </a:lstStyle>
          <a:p>
            <a:pPr lvl="0" algn="ctr">
              <a:spcBef>
                <a:spcPct val="0"/>
              </a:spcBef>
            </a:pPr>
            <a:r>
              <a:rPr lang="nl-NL"/>
              <a:t>Een pakkende subtitel</a:t>
            </a:r>
          </a:p>
        </p:txBody>
      </p:sp>
      <p:pic>
        <p:nvPicPr>
          <p:cNvPr id="3" name="Afbeelding 2">
            <a:extLst>
              <a:ext uri="{FF2B5EF4-FFF2-40B4-BE49-F238E27FC236}">
                <a16:creationId xmlns:a16="http://schemas.microsoft.com/office/drawing/2014/main" id="{53025368-0B85-4167-85E1-E19C010EADC3}"/>
              </a:ext>
            </a:extLst>
          </p:cNvPr>
          <p:cNvPicPr>
            <a:picLocks noChangeAspect="1"/>
          </p:cNvPicPr>
          <p:nvPr userDrawn="1"/>
        </p:nvPicPr>
        <p:blipFill>
          <a:blip r:embed="rId2"/>
          <a:stretch>
            <a:fillRect/>
          </a:stretch>
        </p:blipFill>
        <p:spPr>
          <a:xfrm>
            <a:off x="0" y="4420667"/>
            <a:ext cx="12195175" cy="2439035"/>
          </a:xfrm>
          <a:prstGeom prst="rect">
            <a:avLst/>
          </a:prstGeom>
        </p:spPr>
      </p:pic>
    </p:spTree>
    <p:extLst>
      <p:ext uri="{BB962C8B-B14F-4D97-AF65-F5344CB8AC3E}">
        <p14:creationId xmlns:p14="http://schemas.microsoft.com/office/powerpoint/2010/main" val="3811822210"/>
      </p:ext>
    </p:extLst>
  </p:cSld>
  <p:clrMapOvr>
    <a:masterClrMapping/>
  </p:clrMapOvr>
  <p:extLst>
    <p:ext uri="{DCECCB84-F9BA-43D5-87BE-67443E8EF086}">
      <p15:sldGuideLst xmlns:p15="http://schemas.microsoft.com/office/powerpoint/2012/main"/>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userDrawn="1">
  <p:cSld name="4_Titel pagina - bruin">
    <p:bg bwMode="gray">
      <p:bgPr>
        <a:solidFill>
          <a:srgbClr val="977511"/>
        </a:solidFill>
        <a:effectLst/>
      </p:bgPr>
    </p:bg>
    <p:spTree>
      <p:nvGrpSpPr>
        <p:cNvPr id="1" name=""/>
        <p:cNvGrpSpPr/>
        <p:nvPr/>
      </p:nvGrpSpPr>
      <p:grpSpPr>
        <a:xfrm>
          <a:off x="0" y="0"/>
          <a:ext cx="0" cy="0"/>
          <a:chOff x="0" y="0"/>
          <a:chExt cx="0" cy="0"/>
        </a:xfrm>
      </p:grpSpPr>
      <p:sp>
        <p:nvSpPr>
          <p:cNvPr id="10" name="Titel 1">
            <a:extLst>
              <a:ext uri="{FF2B5EF4-FFF2-40B4-BE49-F238E27FC236}">
                <a16:creationId xmlns:a16="http://schemas.microsoft.com/office/drawing/2014/main" id="{8D6E81F4-1652-9F4D-84C9-AD8876C38290}"/>
              </a:ext>
            </a:extLst>
          </p:cNvPr>
          <p:cNvSpPr>
            <a:spLocks noGrp="1"/>
          </p:cNvSpPr>
          <p:nvPr>
            <p:ph type="ctrTitle" hasCustomPrompt="1"/>
          </p:nvPr>
        </p:nvSpPr>
        <p:spPr>
          <a:xfrm>
            <a:off x="368576" y="2531335"/>
            <a:ext cx="11368605" cy="654779"/>
          </a:xfrm>
          <a:prstGeom prst="rect">
            <a:avLst/>
          </a:prstGeom>
        </p:spPr>
        <p:txBody>
          <a:bodyPr lIns="0" anchor="t" anchorCtr="0"/>
          <a:lstStyle>
            <a:lvl1pPr algn="ctr">
              <a:defRPr sz="5000" b="1" i="0">
                <a:solidFill>
                  <a:schemeClr val="tx2"/>
                </a:solidFill>
                <a:latin typeface="GT Walsheim Medium" panose="00000600000000000000" pitchFamily="50" charset="0"/>
              </a:defRPr>
            </a:lvl1pPr>
          </a:lstStyle>
          <a:p>
            <a:r>
              <a:rPr lang="nl-NL" noProof="0"/>
              <a:t>Een pakkende titel</a:t>
            </a:r>
          </a:p>
        </p:txBody>
      </p:sp>
      <p:sp>
        <p:nvSpPr>
          <p:cNvPr id="11" name="Tijdelijke aanduiding voor tekst 2">
            <a:extLst>
              <a:ext uri="{FF2B5EF4-FFF2-40B4-BE49-F238E27FC236}">
                <a16:creationId xmlns:a16="http://schemas.microsoft.com/office/drawing/2014/main" id="{C1734F22-9E67-734F-AB57-5EF50FE0F94B}"/>
              </a:ext>
            </a:extLst>
          </p:cNvPr>
          <p:cNvSpPr>
            <a:spLocks noGrp="1"/>
          </p:cNvSpPr>
          <p:nvPr>
            <p:ph type="body" sz="quarter" idx="10" hasCustomPrompt="1"/>
          </p:nvPr>
        </p:nvSpPr>
        <p:spPr>
          <a:xfrm>
            <a:off x="368575" y="3186114"/>
            <a:ext cx="11368605" cy="805247"/>
          </a:xfrm>
          <a:prstGeom prst="rect">
            <a:avLst/>
          </a:prstGeom>
        </p:spPr>
        <p:txBody>
          <a:bodyPr lIns="0" anchor="t" anchorCtr="0"/>
          <a:lstStyle>
            <a:lvl1pPr algn="ctr">
              <a:defRPr lang="nl-NL" sz="5000" b="0" i="0" smtClean="0">
                <a:solidFill>
                  <a:schemeClr val="bg1"/>
                </a:solidFill>
                <a:latin typeface="GT Walsheim Light" pitchFamily="2" charset="77"/>
                <a:ea typeface="+mj-ea"/>
                <a:cs typeface="+mj-cs"/>
              </a:defRPr>
            </a:lvl1pPr>
            <a:lvl2pPr>
              <a:defRPr lang="nl-NL" sz="1800" smtClean="0">
                <a:latin typeface="+mn-lt"/>
                <a:ea typeface="+mn-ea"/>
                <a:cs typeface="+mn-cs"/>
              </a:defRPr>
            </a:lvl2pPr>
            <a:lvl3pPr>
              <a:defRPr lang="nl-NL" sz="1800" smtClean="0">
                <a:latin typeface="+mn-lt"/>
                <a:ea typeface="+mn-ea"/>
                <a:cs typeface="+mn-cs"/>
              </a:defRPr>
            </a:lvl3pPr>
            <a:lvl4pPr>
              <a:defRPr lang="nl-NL" sz="1800" smtClean="0">
                <a:latin typeface="+mn-lt"/>
                <a:ea typeface="+mn-ea"/>
                <a:cs typeface="+mn-cs"/>
              </a:defRPr>
            </a:lvl4pPr>
            <a:lvl5pPr>
              <a:defRPr lang="nl-NL" sz="1800">
                <a:latin typeface="+mn-lt"/>
                <a:ea typeface="+mn-ea"/>
                <a:cs typeface="+mn-cs"/>
              </a:defRPr>
            </a:lvl5pPr>
          </a:lstStyle>
          <a:p>
            <a:pPr lvl="0" algn="ctr">
              <a:spcBef>
                <a:spcPct val="0"/>
              </a:spcBef>
            </a:pPr>
            <a:r>
              <a:rPr lang="nl-NL"/>
              <a:t>Een pakkende subtitel</a:t>
            </a:r>
          </a:p>
        </p:txBody>
      </p:sp>
      <p:pic>
        <p:nvPicPr>
          <p:cNvPr id="3" name="Afbeelding 2">
            <a:extLst>
              <a:ext uri="{FF2B5EF4-FFF2-40B4-BE49-F238E27FC236}">
                <a16:creationId xmlns:a16="http://schemas.microsoft.com/office/drawing/2014/main" id="{53025368-0B85-4167-85E1-E19C010EADC3}"/>
              </a:ext>
            </a:extLst>
          </p:cNvPr>
          <p:cNvPicPr>
            <a:picLocks noChangeAspect="1"/>
          </p:cNvPicPr>
          <p:nvPr userDrawn="1"/>
        </p:nvPicPr>
        <p:blipFill>
          <a:blip r:embed="rId2"/>
          <a:stretch>
            <a:fillRect/>
          </a:stretch>
        </p:blipFill>
        <p:spPr>
          <a:xfrm>
            <a:off x="0" y="4420667"/>
            <a:ext cx="12195175" cy="2439035"/>
          </a:xfrm>
          <a:prstGeom prst="rect">
            <a:avLst/>
          </a:prstGeom>
        </p:spPr>
      </p:pic>
    </p:spTree>
    <p:extLst>
      <p:ext uri="{BB962C8B-B14F-4D97-AF65-F5344CB8AC3E}">
        <p14:creationId xmlns:p14="http://schemas.microsoft.com/office/powerpoint/2010/main" val="416091767"/>
      </p:ext>
    </p:extLst>
  </p:cSld>
  <p:clrMapOvr>
    <a:masterClrMapping/>
  </p:clrMapOvr>
  <p:extLst>
    <p:ext uri="{DCECCB84-F9BA-43D5-87BE-67443E8EF086}">
      <p15:sldGuideLst xmlns:p15="http://schemas.microsoft.com/office/powerpoint/2012/main"/>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userDrawn="1">
  <p:cSld name="5_Titel pagina - paars">
    <p:bg bwMode="gray">
      <p:bgPr>
        <a:solidFill>
          <a:schemeClr val="accent6"/>
        </a:solidFill>
        <a:effectLst/>
      </p:bgPr>
    </p:bg>
    <p:spTree>
      <p:nvGrpSpPr>
        <p:cNvPr id="1" name=""/>
        <p:cNvGrpSpPr/>
        <p:nvPr/>
      </p:nvGrpSpPr>
      <p:grpSpPr>
        <a:xfrm>
          <a:off x="0" y="0"/>
          <a:ext cx="0" cy="0"/>
          <a:chOff x="0" y="0"/>
          <a:chExt cx="0" cy="0"/>
        </a:xfrm>
      </p:grpSpPr>
      <p:sp>
        <p:nvSpPr>
          <p:cNvPr id="10" name="Titel 1">
            <a:extLst>
              <a:ext uri="{FF2B5EF4-FFF2-40B4-BE49-F238E27FC236}">
                <a16:creationId xmlns:a16="http://schemas.microsoft.com/office/drawing/2014/main" id="{8D6E81F4-1652-9F4D-84C9-AD8876C38290}"/>
              </a:ext>
            </a:extLst>
          </p:cNvPr>
          <p:cNvSpPr>
            <a:spLocks noGrp="1"/>
          </p:cNvSpPr>
          <p:nvPr>
            <p:ph type="ctrTitle" hasCustomPrompt="1"/>
          </p:nvPr>
        </p:nvSpPr>
        <p:spPr>
          <a:xfrm>
            <a:off x="368576" y="2531335"/>
            <a:ext cx="11368605" cy="654779"/>
          </a:xfrm>
          <a:prstGeom prst="rect">
            <a:avLst/>
          </a:prstGeom>
        </p:spPr>
        <p:txBody>
          <a:bodyPr lIns="0" anchor="t" anchorCtr="0"/>
          <a:lstStyle>
            <a:lvl1pPr algn="ctr">
              <a:defRPr sz="5000" b="1" i="0">
                <a:solidFill>
                  <a:schemeClr val="accent1"/>
                </a:solidFill>
                <a:latin typeface="GT Walsheim Medium" panose="00000600000000000000" pitchFamily="50" charset="0"/>
              </a:defRPr>
            </a:lvl1pPr>
          </a:lstStyle>
          <a:p>
            <a:r>
              <a:rPr lang="nl-NL" noProof="0"/>
              <a:t>Een pakkende titel</a:t>
            </a:r>
          </a:p>
        </p:txBody>
      </p:sp>
      <p:sp>
        <p:nvSpPr>
          <p:cNvPr id="11" name="Tijdelijke aanduiding voor tekst 2">
            <a:extLst>
              <a:ext uri="{FF2B5EF4-FFF2-40B4-BE49-F238E27FC236}">
                <a16:creationId xmlns:a16="http://schemas.microsoft.com/office/drawing/2014/main" id="{C1734F22-9E67-734F-AB57-5EF50FE0F94B}"/>
              </a:ext>
            </a:extLst>
          </p:cNvPr>
          <p:cNvSpPr>
            <a:spLocks noGrp="1"/>
          </p:cNvSpPr>
          <p:nvPr>
            <p:ph type="body" sz="quarter" idx="10" hasCustomPrompt="1"/>
          </p:nvPr>
        </p:nvSpPr>
        <p:spPr>
          <a:xfrm>
            <a:off x="368575" y="3186114"/>
            <a:ext cx="11368605" cy="805247"/>
          </a:xfrm>
          <a:prstGeom prst="rect">
            <a:avLst/>
          </a:prstGeom>
        </p:spPr>
        <p:txBody>
          <a:bodyPr lIns="0" anchor="t" anchorCtr="0"/>
          <a:lstStyle>
            <a:lvl1pPr algn="ctr">
              <a:defRPr lang="nl-NL" sz="5000" b="0" i="0" smtClean="0">
                <a:solidFill>
                  <a:schemeClr val="bg1"/>
                </a:solidFill>
                <a:latin typeface="GT Walsheim Light" pitchFamily="2" charset="77"/>
                <a:ea typeface="+mj-ea"/>
                <a:cs typeface="+mj-cs"/>
              </a:defRPr>
            </a:lvl1pPr>
            <a:lvl2pPr>
              <a:defRPr lang="nl-NL" sz="1800" smtClean="0">
                <a:latin typeface="+mn-lt"/>
                <a:ea typeface="+mn-ea"/>
                <a:cs typeface="+mn-cs"/>
              </a:defRPr>
            </a:lvl2pPr>
            <a:lvl3pPr>
              <a:defRPr lang="nl-NL" sz="1800" smtClean="0">
                <a:latin typeface="+mn-lt"/>
                <a:ea typeface="+mn-ea"/>
                <a:cs typeface="+mn-cs"/>
              </a:defRPr>
            </a:lvl3pPr>
            <a:lvl4pPr>
              <a:defRPr lang="nl-NL" sz="1800" smtClean="0">
                <a:latin typeface="+mn-lt"/>
                <a:ea typeface="+mn-ea"/>
                <a:cs typeface="+mn-cs"/>
              </a:defRPr>
            </a:lvl4pPr>
            <a:lvl5pPr>
              <a:defRPr lang="nl-NL" sz="1800">
                <a:latin typeface="+mn-lt"/>
                <a:ea typeface="+mn-ea"/>
                <a:cs typeface="+mn-cs"/>
              </a:defRPr>
            </a:lvl5pPr>
          </a:lstStyle>
          <a:p>
            <a:pPr lvl="0" algn="ctr">
              <a:spcBef>
                <a:spcPct val="0"/>
              </a:spcBef>
            </a:pPr>
            <a:r>
              <a:rPr lang="nl-NL"/>
              <a:t>Een pakkende subtitel</a:t>
            </a:r>
          </a:p>
        </p:txBody>
      </p:sp>
      <p:pic>
        <p:nvPicPr>
          <p:cNvPr id="3" name="Afbeelding 2">
            <a:extLst>
              <a:ext uri="{FF2B5EF4-FFF2-40B4-BE49-F238E27FC236}">
                <a16:creationId xmlns:a16="http://schemas.microsoft.com/office/drawing/2014/main" id="{53025368-0B85-4167-85E1-E19C010EADC3}"/>
              </a:ext>
            </a:extLst>
          </p:cNvPr>
          <p:cNvPicPr>
            <a:picLocks noChangeAspect="1"/>
          </p:cNvPicPr>
          <p:nvPr userDrawn="1"/>
        </p:nvPicPr>
        <p:blipFill>
          <a:blip r:embed="rId2"/>
          <a:stretch>
            <a:fillRect/>
          </a:stretch>
        </p:blipFill>
        <p:spPr>
          <a:xfrm>
            <a:off x="0" y="4420667"/>
            <a:ext cx="12195175" cy="2439035"/>
          </a:xfrm>
          <a:prstGeom prst="rect">
            <a:avLst/>
          </a:prstGeom>
        </p:spPr>
      </p:pic>
    </p:spTree>
    <p:extLst>
      <p:ext uri="{BB962C8B-B14F-4D97-AF65-F5344CB8AC3E}">
        <p14:creationId xmlns:p14="http://schemas.microsoft.com/office/powerpoint/2010/main" val="400662748"/>
      </p:ext>
    </p:extLst>
  </p:cSld>
  <p:clrMapOvr>
    <a:masterClrMapping/>
  </p:clrMapOvr>
  <p:extLst>
    <p:ext uri="{DCECCB84-F9BA-43D5-87BE-67443E8EF086}">
      <p15:sldGuideLst xmlns:p15="http://schemas.microsoft.com/office/powerpoint/2012/main"/>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userDrawn="1">
  <p:cSld name="Titel pagina - blauw image">
    <p:bg bwMode="gray">
      <p:bgPr>
        <a:solidFill>
          <a:schemeClr val="tx2"/>
        </a:solidFill>
        <a:effectLst/>
      </p:bgPr>
    </p:bg>
    <p:spTree>
      <p:nvGrpSpPr>
        <p:cNvPr id="1" name=""/>
        <p:cNvGrpSpPr/>
        <p:nvPr/>
      </p:nvGrpSpPr>
      <p:grpSpPr>
        <a:xfrm>
          <a:off x="0" y="0"/>
          <a:ext cx="0" cy="0"/>
          <a:chOff x="0" y="0"/>
          <a:chExt cx="0" cy="0"/>
        </a:xfrm>
      </p:grpSpPr>
      <p:sp>
        <p:nvSpPr>
          <p:cNvPr id="5" name="Tijdelijke aanduiding voor afbeelding 4">
            <a:extLst>
              <a:ext uri="{FF2B5EF4-FFF2-40B4-BE49-F238E27FC236}">
                <a16:creationId xmlns:a16="http://schemas.microsoft.com/office/drawing/2014/main" id="{6BA2A577-21F1-7046-AA42-DF49AEC8BCF0}"/>
              </a:ext>
            </a:extLst>
          </p:cNvPr>
          <p:cNvSpPr>
            <a:spLocks noGrp="1"/>
          </p:cNvSpPr>
          <p:nvPr>
            <p:ph type="pic" sz="quarter" idx="18" hasCustomPrompt="1"/>
          </p:nvPr>
        </p:nvSpPr>
        <p:spPr>
          <a:xfrm>
            <a:off x="5120638" y="873802"/>
            <a:ext cx="7074536" cy="4570396"/>
          </a:xfrm>
          <a:prstGeom prst="rect">
            <a:avLst/>
          </a:prstGeom>
          <a:solidFill>
            <a:schemeClr val="bg1">
              <a:lumMod val="95000"/>
            </a:schemeClr>
          </a:solidFill>
          <a:ln>
            <a:noFill/>
          </a:ln>
        </p:spPr>
        <p:txBody>
          <a:bodyPr anchor="ctr" anchorCtr="0"/>
          <a:lstStyle>
            <a:lvl1pPr algn="ctr">
              <a:defRPr b="0" i="0">
                <a:latin typeface="GT Walsheim Light" pitchFamily="2" charset="77"/>
                <a:ea typeface="Open Sans Light" panose="020B0306030504020204" pitchFamily="34" charset="0"/>
                <a:cs typeface="Open Sans Light" panose="020B0306030504020204" pitchFamily="34" charset="0"/>
              </a:defRPr>
            </a:lvl1pPr>
          </a:lstStyle>
          <a:p>
            <a:r>
              <a:rPr lang="nl-NL" noProof="0"/>
              <a:t>Klik op icoontje om een beeld in te voegen</a:t>
            </a:r>
          </a:p>
        </p:txBody>
      </p:sp>
      <p:sp>
        <p:nvSpPr>
          <p:cNvPr id="9" name="Titel 1">
            <a:extLst>
              <a:ext uri="{FF2B5EF4-FFF2-40B4-BE49-F238E27FC236}">
                <a16:creationId xmlns:a16="http://schemas.microsoft.com/office/drawing/2014/main" id="{A07AE5D3-2C03-CD49-8B96-489B7649C6D1}"/>
              </a:ext>
            </a:extLst>
          </p:cNvPr>
          <p:cNvSpPr>
            <a:spLocks noGrp="1"/>
          </p:cNvSpPr>
          <p:nvPr>
            <p:ph type="ctrTitle" hasCustomPrompt="1"/>
          </p:nvPr>
        </p:nvSpPr>
        <p:spPr>
          <a:xfrm>
            <a:off x="1157604" y="873802"/>
            <a:ext cx="3963035" cy="1080000"/>
          </a:xfrm>
          <a:prstGeom prst="rect">
            <a:avLst/>
          </a:prstGeom>
        </p:spPr>
        <p:txBody>
          <a:bodyPr lIns="0" anchor="t" anchorCtr="0"/>
          <a:lstStyle>
            <a:lvl1pPr marL="0" marR="0" indent="0" algn="l" defTabSz="914400" rtl="0" eaLnBrk="1" fontAlgn="auto" latinLnBrk="0" hangingPunct="1">
              <a:lnSpc>
                <a:spcPct val="100000"/>
              </a:lnSpc>
              <a:spcBef>
                <a:spcPct val="0"/>
              </a:spcBef>
              <a:spcAft>
                <a:spcPts val="0"/>
              </a:spcAft>
              <a:buClrTx/>
              <a:buSzTx/>
              <a:buFontTx/>
              <a:buNone/>
              <a:tabLst/>
              <a:defRPr lang="nl-NL" sz="5000" b="0" i="0" smtClean="0">
                <a:solidFill>
                  <a:schemeClr val="accent3"/>
                </a:solidFill>
                <a:effectLst/>
                <a:latin typeface="GT Walsheim Medium" panose="00000600000000000000" pitchFamily="50" charset="0"/>
                <a:ea typeface="Open Sans" panose="020B0606030504020204" pitchFamily="34" charset="0"/>
                <a:cs typeface="Open Sans" panose="020B0606030504020204" pitchFamily="34" charset="0"/>
              </a:defRPr>
            </a:lvl1pPr>
          </a:lstStyle>
          <a:p>
            <a:r>
              <a:rPr lang="nl-NL" noProof="0"/>
              <a:t>Titel</a:t>
            </a:r>
          </a:p>
        </p:txBody>
      </p:sp>
      <p:sp>
        <p:nvSpPr>
          <p:cNvPr id="10" name="Tijdelijke aanduiding voor tekst 2">
            <a:extLst>
              <a:ext uri="{FF2B5EF4-FFF2-40B4-BE49-F238E27FC236}">
                <a16:creationId xmlns:a16="http://schemas.microsoft.com/office/drawing/2014/main" id="{34EE854C-23EF-BD45-A084-2AE0D435916C}"/>
              </a:ext>
            </a:extLst>
          </p:cNvPr>
          <p:cNvSpPr>
            <a:spLocks noGrp="1"/>
          </p:cNvSpPr>
          <p:nvPr>
            <p:ph type="body" sz="quarter" idx="10" hasCustomPrompt="1"/>
          </p:nvPr>
        </p:nvSpPr>
        <p:spPr>
          <a:xfrm>
            <a:off x="1157603" y="1953803"/>
            <a:ext cx="3963035" cy="3490395"/>
          </a:xfrm>
          <a:prstGeom prst="rect">
            <a:avLst/>
          </a:prstGeom>
        </p:spPr>
        <p:txBody>
          <a:bodyPr lIns="0" bIns="0" anchor="t" anchorCtr="0"/>
          <a:lstStyle>
            <a:lvl1pPr marL="0" marR="0" indent="0" algn="l" defTabSz="914400" rtl="0" eaLnBrk="1" fontAlgn="auto" latinLnBrk="0" hangingPunct="1">
              <a:lnSpc>
                <a:spcPct val="110000"/>
              </a:lnSpc>
              <a:spcBef>
                <a:spcPts val="0"/>
              </a:spcBef>
              <a:spcAft>
                <a:spcPts val="0"/>
              </a:spcAft>
              <a:buClrTx/>
              <a:buSzTx/>
              <a:buFont typeface="Arial" pitchFamily="34" charset="0"/>
              <a:buNone/>
              <a:tabLst/>
              <a:defRPr lang="nl-NL" sz="3000" b="0" i="0" smtClean="0">
                <a:solidFill>
                  <a:schemeClr val="bg1"/>
                </a:solidFill>
                <a:effectLst/>
                <a:latin typeface="GT Walsheim Light" pitchFamily="2" charset="77"/>
                <a:ea typeface="Open Sans Light" panose="020B0306030504020204" pitchFamily="34" charset="0"/>
                <a:cs typeface="Open Sans Light" panose="020B0306030504020204" pitchFamily="34" charset="0"/>
              </a:defRPr>
            </a:lvl1pPr>
          </a:lstStyle>
          <a:p>
            <a:r>
              <a:rPr lang="nl-NL" noProof="0" err="1"/>
              <a:t>Molorepudit</a:t>
            </a:r>
            <a:r>
              <a:rPr lang="nl-NL" noProof="0"/>
              <a:t> </a:t>
            </a:r>
            <a:r>
              <a:rPr lang="nl-NL" noProof="0" err="1"/>
              <a:t>ressimus</a:t>
            </a:r>
            <a:r>
              <a:rPr lang="nl-NL" noProof="0"/>
              <a:t> </a:t>
            </a:r>
            <a:r>
              <a:rPr lang="nl-NL" noProof="0" err="1"/>
              <a:t>exeri</a:t>
            </a:r>
            <a:r>
              <a:rPr lang="nl-NL" noProof="0"/>
              <a:t> </a:t>
            </a:r>
            <a:r>
              <a:rPr lang="nl-NL" noProof="0" err="1"/>
              <a:t>nus</a:t>
            </a:r>
            <a:r>
              <a:rPr lang="nl-NL" noProof="0"/>
              <a:t> et </a:t>
            </a:r>
            <a:r>
              <a:rPr lang="nl-NL" noProof="0" err="1"/>
              <a:t>ipienda</a:t>
            </a:r>
            <a:r>
              <a:rPr lang="nl-NL" noProof="0"/>
              <a:t> et </a:t>
            </a:r>
            <a:r>
              <a:rPr lang="nl-NL" noProof="0" err="1"/>
              <a:t>adiantot</a:t>
            </a:r>
            <a:r>
              <a:rPr lang="nl-NL" noProof="0"/>
              <a:t> </a:t>
            </a:r>
            <a:r>
              <a:rPr lang="nl-NL" noProof="0" err="1"/>
              <a:t>Ique</a:t>
            </a:r>
            <a:endParaRPr lang="nl-NL" noProof="0"/>
          </a:p>
        </p:txBody>
      </p:sp>
      <p:pic>
        <p:nvPicPr>
          <p:cNvPr id="3" name="Afbeelding 2">
            <a:extLst>
              <a:ext uri="{FF2B5EF4-FFF2-40B4-BE49-F238E27FC236}">
                <a16:creationId xmlns:a16="http://schemas.microsoft.com/office/drawing/2014/main" id="{020DF7D4-236E-41AB-B8B2-44E9D9880F33}"/>
              </a:ext>
            </a:extLst>
          </p:cNvPr>
          <p:cNvPicPr>
            <a:picLocks noChangeAspect="1"/>
          </p:cNvPicPr>
          <p:nvPr userDrawn="1"/>
        </p:nvPicPr>
        <p:blipFill>
          <a:blip r:embed="rId2"/>
          <a:stretch>
            <a:fillRect/>
          </a:stretch>
        </p:blipFill>
        <p:spPr>
          <a:xfrm>
            <a:off x="0" y="4420665"/>
            <a:ext cx="12195175" cy="2439035"/>
          </a:xfrm>
          <a:prstGeom prst="rect">
            <a:avLst/>
          </a:prstGeom>
        </p:spPr>
      </p:pic>
    </p:spTree>
    <p:extLst>
      <p:ext uri="{BB962C8B-B14F-4D97-AF65-F5344CB8AC3E}">
        <p14:creationId xmlns:p14="http://schemas.microsoft.com/office/powerpoint/2010/main" val="3118415737"/>
      </p:ext>
    </p:extLst>
  </p:cSld>
  <p:clrMapOvr>
    <a:masterClrMapping/>
  </p:clrMapOvr>
  <p:extLst>
    <p:ext uri="{DCECCB84-F9BA-43D5-87BE-67443E8EF086}">
      <p15:sldGuideLst xmlns:p15="http://schemas.microsoft.com/office/powerpoint/2012/main"/>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userDrawn="1">
  <p:cSld name="Titel pagina - groen image">
    <p:bg bwMode="gray">
      <p:bgPr>
        <a:solidFill>
          <a:schemeClr val="accent2"/>
        </a:solidFill>
        <a:effectLst/>
      </p:bgPr>
    </p:bg>
    <p:spTree>
      <p:nvGrpSpPr>
        <p:cNvPr id="1" name=""/>
        <p:cNvGrpSpPr/>
        <p:nvPr/>
      </p:nvGrpSpPr>
      <p:grpSpPr>
        <a:xfrm>
          <a:off x="0" y="0"/>
          <a:ext cx="0" cy="0"/>
          <a:chOff x="0" y="0"/>
          <a:chExt cx="0" cy="0"/>
        </a:xfrm>
      </p:grpSpPr>
      <p:sp>
        <p:nvSpPr>
          <p:cNvPr id="16" name="Tijdelijke aanduiding voor afbeelding 4">
            <a:extLst>
              <a:ext uri="{FF2B5EF4-FFF2-40B4-BE49-F238E27FC236}">
                <a16:creationId xmlns:a16="http://schemas.microsoft.com/office/drawing/2014/main" id="{85807D3C-4CBA-B14F-B353-D85610E8F634}"/>
              </a:ext>
            </a:extLst>
          </p:cNvPr>
          <p:cNvSpPr>
            <a:spLocks noGrp="1"/>
          </p:cNvSpPr>
          <p:nvPr>
            <p:ph type="pic" sz="quarter" idx="18" hasCustomPrompt="1"/>
          </p:nvPr>
        </p:nvSpPr>
        <p:spPr>
          <a:xfrm>
            <a:off x="5120638" y="873802"/>
            <a:ext cx="7074536" cy="4570396"/>
          </a:xfrm>
          <a:prstGeom prst="rect">
            <a:avLst/>
          </a:prstGeom>
          <a:solidFill>
            <a:schemeClr val="bg1">
              <a:lumMod val="95000"/>
            </a:schemeClr>
          </a:solidFill>
          <a:ln>
            <a:noFill/>
          </a:ln>
        </p:spPr>
        <p:txBody>
          <a:bodyPr anchor="ctr" anchorCtr="0"/>
          <a:lstStyle>
            <a:lvl1pPr algn="ctr">
              <a:defRPr b="0" i="0">
                <a:latin typeface="GT Walsheim Light" pitchFamily="2" charset="77"/>
                <a:ea typeface="Open Sans Light" panose="020B0306030504020204" pitchFamily="34" charset="0"/>
                <a:cs typeface="Open Sans Light" panose="020B0306030504020204" pitchFamily="34" charset="0"/>
              </a:defRPr>
            </a:lvl1pPr>
          </a:lstStyle>
          <a:p>
            <a:r>
              <a:rPr lang="nl-NL" noProof="0"/>
              <a:t>Klik op icoontje om een beeld in te voegen</a:t>
            </a:r>
          </a:p>
        </p:txBody>
      </p:sp>
      <p:sp>
        <p:nvSpPr>
          <p:cNvPr id="17" name="Titel 1">
            <a:extLst>
              <a:ext uri="{FF2B5EF4-FFF2-40B4-BE49-F238E27FC236}">
                <a16:creationId xmlns:a16="http://schemas.microsoft.com/office/drawing/2014/main" id="{44EFF7C4-8A35-A64C-BA41-1B3476A1B52C}"/>
              </a:ext>
            </a:extLst>
          </p:cNvPr>
          <p:cNvSpPr>
            <a:spLocks noGrp="1"/>
          </p:cNvSpPr>
          <p:nvPr>
            <p:ph type="ctrTitle" hasCustomPrompt="1"/>
          </p:nvPr>
        </p:nvSpPr>
        <p:spPr>
          <a:xfrm>
            <a:off x="1157604" y="873802"/>
            <a:ext cx="3963035" cy="1080000"/>
          </a:xfrm>
          <a:prstGeom prst="rect">
            <a:avLst/>
          </a:prstGeom>
        </p:spPr>
        <p:txBody>
          <a:bodyPr lIns="0" anchor="t" anchorCtr="0"/>
          <a:lstStyle>
            <a:lvl1pPr marL="0" marR="0" indent="0" algn="l" defTabSz="914400" rtl="0" eaLnBrk="1" fontAlgn="auto" latinLnBrk="0" hangingPunct="1">
              <a:lnSpc>
                <a:spcPct val="100000"/>
              </a:lnSpc>
              <a:spcBef>
                <a:spcPct val="0"/>
              </a:spcBef>
              <a:spcAft>
                <a:spcPts val="0"/>
              </a:spcAft>
              <a:buClrTx/>
              <a:buSzTx/>
              <a:buFontTx/>
              <a:buNone/>
              <a:tabLst/>
              <a:defRPr lang="nl-NL" sz="5000" b="0" i="0" smtClean="0">
                <a:solidFill>
                  <a:schemeClr val="tx2"/>
                </a:solidFill>
                <a:effectLst/>
                <a:latin typeface="GT Walsheim Medium" panose="00000600000000000000" pitchFamily="50" charset="0"/>
                <a:ea typeface="Open Sans" panose="020B0606030504020204" pitchFamily="34" charset="0"/>
                <a:cs typeface="Open Sans" panose="020B0606030504020204" pitchFamily="34" charset="0"/>
              </a:defRPr>
            </a:lvl1pPr>
          </a:lstStyle>
          <a:p>
            <a:r>
              <a:rPr lang="nl-NL" noProof="0"/>
              <a:t>Titel</a:t>
            </a:r>
          </a:p>
        </p:txBody>
      </p:sp>
      <p:sp>
        <p:nvSpPr>
          <p:cNvPr id="18" name="Tijdelijke aanduiding voor tekst 2">
            <a:extLst>
              <a:ext uri="{FF2B5EF4-FFF2-40B4-BE49-F238E27FC236}">
                <a16:creationId xmlns:a16="http://schemas.microsoft.com/office/drawing/2014/main" id="{ACF46F8A-314D-8041-BACF-155F7830CF65}"/>
              </a:ext>
            </a:extLst>
          </p:cNvPr>
          <p:cNvSpPr>
            <a:spLocks noGrp="1"/>
          </p:cNvSpPr>
          <p:nvPr>
            <p:ph type="body" sz="quarter" idx="10" hasCustomPrompt="1"/>
          </p:nvPr>
        </p:nvSpPr>
        <p:spPr>
          <a:xfrm>
            <a:off x="1157603" y="1953803"/>
            <a:ext cx="3963035" cy="3490395"/>
          </a:xfrm>
          <a:prstGeom prst="rect">
            <a:avLst/>
          </a:prstGeom>
        </p:spPr>
        <p:txBody>
          <a:bodyPr lIns="0" bIns="0" anchor="t" anchorCtr="0"/>
          <a:lstStyle>
            <a:lvl1pPr marL="0" marR="0" indent="0" algn="l" defTabSz="914400" rtl="0" eaLnBrk="1" fontAlgn="auto" latinLnBrk="0" hangingPunct="1">
              <a:lnSpc>
                <a:spcPct val="110000"/>
              </a:lnSpc>
              <a:spcBef>
                <a:spcPts val="0"/>
              </a:spcBef>
              <a:spcAft>
                <a:spcPts val="0"/>
              </a:spcAft>
              <a:buClrTx/>
              <a:buSzTx/>
              <a:buFont typeface="Arial" pitchFamily="34" charset="0"/>
              <a:buNone/>
              <a:tabLst/>
              <a:defRPr lang="nl-NL" sz="3000" b="0" i="0" smtClean="0">
                <a:solidFill>
                  <a:schemeClr val="bg1"/>
                </a:solidFill>
                <a:effectLst/>
                <a:latin typeface="GT Walsheim Light" pitchFamily="2" charset="77"/>
                <a:ea typeface="Open Sans Light" panose="020B0306030504020204" pitchFamily="34" charset="0"/>
                <a:cs typeface="Open Sans Light" panose="020B0306030504020204" pitchFamily="34" charset="0"/>
              </a:defRPr>
            </a:lvl1pPr>
          </a:lstStyle>
          <a:p>
            <a:r>
              <a:rPr lang="nl-NL" noProof="0" err="1"/>
              <a:t>Molorepudit</a:t>
            </a:r>
            <a:r>
              <a:rPr lang="nl-NL" noProof="0"/>
              <a:t> </a:t>
            </a:r>
            <a:r>
              <a:rPr lang="nl-NL" noProof="0" err="1"/>
              <a:t>ressimus</a:t>
            </a:r>
            <a:r>
              <a:rPr lang="nl-NL" noProof="0"/>
              <a:t> </a:t>
            </a:r>
            <a:r>
              <a:rPr lang="nl-NL" noProof="0" err="1"/>
              <a:t>exeri</a:t>
            </a:r>
            <a:r>
              <a:rPr lang="nl-NL" noProof="0"/>
              <a:t> </a:t>
            </a:r>
            <a:r>
              <a:rPr lang="nl-NL" noProof="0" err="1"/>
              <a:t>nus</a:t>
            </a:r>
            <a:r>
              <a:rPr lang="nl-NL" noProof="0"/>
              <a:t> et </a:t>
            </a:r>
            <a:r>
              <a:rPr lang="nl-NL" noProof="0" err="1"/>
              <a:t>ipienda</a:t>
            </a:r>
            <a:r>
              <a:rPr lang="nl-NL" noProof="0"/>
              <a:t> et </a:t>
            </a:r>
            <a:r>
              <a:rPr lang="nl-NL" noProof="0" err="1"/>
              <a:t>adiantot</a:t>
            </a:r>
            <a:r>
              <a:rPr lang="nl-NL" noProof="0"/>
              <a:t> </a:t>
            </a:r>
            <a:r>
              <a:rPr lang="nl-NL" noProof="0" err="1"/>
              <a:t>Ique</a:t>
            </a:r>
            <a:endParaRPr lang="nl-NL" noProof="0"/>
          </a:p>
        </p:txBody>
      </p:sp>
      <p:pic>
        <p:nvPicPr>
          <p:cNvPr id="3" name="Afbeelding 2">
            <a:extLst>
              <a:ext uri="{FF2B5EF4-FFF2-40B4-BE49-F238E27FC236}">
                <a16:creationId xmlns:a16="http://schemas.microsoft.com/office/drawing/2014/main" id="{4EF22980-B73B-4DA6-8D08-B94E2C04C2FF}"/>
              </a:ext>
            </a:extLst>
          </p:cNvPr>
          <p:cNvPicPr>
            <a:picLocks noChangeAspect="1"/>
          </p:cNvPicPr>
          <p:nvPr userDrawn="1"/>
        </p:nvPicPr>
        <p:blipFill>
          <a:blip r:embed="rId2"/>
          <a:stretch>
            <a:fillRect/>
          </a:stretch>
        </p:blipFill>
        <p:spPr>
          <a:xfrm>
            <a:off x="0" y="4420665"/>
            <a:ext cx="12195175" cy="2439035"/>
          </a:xfrm>
          <a:prstGeom prst="rect">
            <a:avLst/>
          </a:prstGeom>
        </p:spPr>
      </p:pic>
    </p:spTree>
    <p:extLst>
      <p:ext uri="{BB962C8B-B14F-4D97-AF65-F5344CB8AC3E}">
        <p14:creationId xmlns:p14="http://schemas.microsoft.com/office/powerpoint/2010/main" val="367842930"/>
      </p:ext>
    </p:extLst>
  </p:cSld>
  <p:clrMapOvr>
    <a:masterClrMapping/>
  </p:clrMapOvr>
  <p:extLst>
    <p:ext uri="{DCECCB84-F9BA-43D5-87BE-67443E8EF086}">
      <p15:sldGuideLst xmlns:p15="http://schemas.microsoft.com/office/powerpoint/2012/main"/>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el pagina - BLUE">
    <p:bg bwMode="gray">
      <p:bgPr>
        <a:solidFill>
          <a:schemeClr val="tx2"/>
        </a:solidFill>
        <a:effectLst/>
      </p:bgPr>
    </p:bg>
    <p:spTree>
      <p:nvGrpSpPr>
        <p:cNvPr id="1" name=""/>
        <p:cNvGrpSpPr/>
        <p:nvPr/>
      </p:nvGrpSpPr>
      <p:grpSpPr>
        <a:xfrm>
          <a:off x="0" y="0"/>
          <a:ext cx="0" cy="0"/>
          <a:chOff x="0" y="0"/>
          <a:chExt cx="0" cy="0"/>
        </a:xfrm>
      </p:grpSpPr>
      <p:pic>
        <p:nvPicPr>
          <p:cNvPr id="11" name="Graphic 10">
            <a:extLst>
              <a:ext uri="{FF2B5EF4-FFF2-40B4-BE49-F238E27FC236}">
                <a16:creationId xmlns:a16="http://schemas.microsoft.com/office/drawing/2014/main" id="{5FF4B74F-3887-2649-993D-A36B7602626C}"/>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355190" y="1549215"/>
            <a:ext cx="3359559" cy="3557180"/>
          </a:xfrm>
          <a:prstGeom prst="rect">
            <a:avLst/>
          </a:prstGeom>
        </p:spPr>
      </p:pic>
      <p:sp>
        <p:nvSpPr>
          <p:cNvPr id="13" name="Tijdelijke aanduiding voor datum 3">
            <a:extLst>
              <a:ext uri="{FF2B5EF4-FFF2-40B4-BE49-F238E27FC236}">
                <a16:creationId xmlns:a16="http://schemas.microsoft.com/office/drawing/2014/main" id="{5738B826-3D52-D44E-9769-0C62175A8448}"/>
              </a:ext>
            </a:extLst>
          </p:cNvPr>
          <p:cNvSpPr>
            <a:spLocks noGrp="1"/>
          </p:cNvSpPr>
          <p:nvPr>
            <p:ph type="dt" sz="half" idx="10"/>
          </p:nvPr>
        </p:nvSpPr>
        <p:spPr>
          <a:xfrm>
            <a:off x="4470401" y="4870211"/>
            <a:ext cx="7198424" cy="231269"/>
          </a:xfrm>
          <a:prstGeom prst="rect">
            <a:avLst/>
          </a:prstGeom>
        </p:spPr>
        <p:txBody>
          <a:bodyPr rIns="0"/>
          <a:lstStyle>
            <a:lvl1pPr algn="l">
              <a:defRPr sz="1200" b="0" i="0">
                <a:solidFill>
                  <a:schemeClr val="bg1"/>
                </a:solidFill>
                <a:latin typeface="GT Walsheim Light" pitchFamily="2" charset="77"/>
                <a:ea typeface="Open Sans Light" panose="020B0306030504020204" pitchFamily="34" charset="0"/>
                <a:cs typeface="Open Sans Light" panose="020B0306030504020204" pitchFamily="34" charset="0"/>
              </a:defRPr>
            </a:lvl1pPr>
          </a:lstStyle>
          <a:p>
            <a:fld id="{16A1F7B8-8C2F-6042-8F82-7696467E56F4}" type="datetime1">
              <a:rPr lang="nl-NL" smtClean="0"/>
              <a:pPr/>
              <a:t>29-8-2023</a:t>
            </a:fld>
            <a:endParaRPr lang="nl-NL"/>
          </a:p>
        </p:txBody>
      </p:sp>
      <p:sp>
        <p:nvSpPr>
          <p:cNvPr id="14" name="Titel 1">
            <a:extLst>
              <a:ext uri="{FF2B5EF4-FFF2-40B4-BE49-F238E27FC236}">
                <a16:creationId xmlns:a16="http://schemas.microsoft.com/office/drawing/2014/main" id="{83A19E61-13B4-BF47-94E4-84DB0364D4E4}"/>
              </a:ext>
            </a:extLst>
          </p:cNvPr>
          <p:cNvSpPr>
            <a:spLocks noGrp="1"/>
          </p:cNvSpPr>
          <p:nvPr>
            <p:ph type="ctrTitle" hasCustomPrompt="1"/>
          </p:nvPr>
        </p:nvSpPr>
        <p:spPr>
          <a:xfrm>
            <a:off x="4470401" y="1549215"/>
            <a:ext cx="7198424" cy="2787509"/>
          </a:xfrm>
          <a:prstGeom prst="rect">
            <a:avLst/>
          </a:prstGeom>
        </p:spPr>
        <p:txBody>
          <a:bodyPr anchor="t" anchorCtr="0"/>
          <a:lstStyle>
            <a:lvl1pPr algn="l">
              <a:defRPr sz="5000" b="0" i="0">
                <a:solidFill>
                  <a:schemeClr val="accent2"/>
                </a:solidFill>
                <a:latin typeface="GT Walsheim Light" pitchFamily="2" charset="77"/>
              </a:defRPr>
            </a:lvl1pPr>
          </a:lstStyle>
          <a:p>
            <a:r>
              <a:rPr lang="nl-NL" noProof="0"/>
              <a:t>Plaats hier een titel</a:t>
            </a:r>
            <a:br>
              <a:rPr lang="nl-NL" noProof="0"/>
            </a:br>
            <a:r>
              <a:rPr lang="nl-NL" noProof="0"/>
              <a:t>die de aandacht vraagt</a:t>
            </a:r>
          </a:p>
        </p:txBody>
      </p:sp>
      <p:sp>
        <p:nvSpPr>
          <p:cNvPr id="15" name="Tijdelijke aanduiding voor tekst 32">
            <a:extLst>
              <a:ext uri="{FF2B5EF4-FFF2-40B4-BE49-F238E27FC236}">
                <a16:creationId xmlns:a16="http://schemas.microsoft.com/office/drawing/2014/main" id="{2FC0EB6B-6E05-9944-98A7-016A02C66C22}"/>
              </a:ext>
            </a:extLst>
          </p:cNvPr>
          <p:cNvSpPr>
            <a:spLocks noGrp="1"/>
          </p:cNvSpPr>
          <p:nvPr>
            <p:ph type="body" sz="quarter" idx="15" hasCustomPrompt="1"/>
          </p:nvPr>
        </p:nvSpPr>
        <p:spPr>
          <a:xfrm>
            <a:off x="4470401" y="4336724"/>
            <a:ext cx="7198424" cy="217169"/>
          </a:xfrm>
          <a:prstGeom prst="rect">
            <a:avLst/>
          </a:prstGeom>
        </p:spPr>
        <p:txBody>
          <a:bodyPr/>
          <a:lstStyle>
            <a:lvl1pPr marL="0" marR="0" indent="0" algn="l" defTabSz="914400" rtl="0" eaLnBrk="1" fontAlgn="auto" latinLnBrk="0" hangingPunct="1">
              <a:lnSpc>
                <a:spcPct val="110000"/>
              </a:lnSpc>
              <a:spcBef>
                <a:spcPts val="0"/>
              </a:spcBef>
              <a:spcAft>
                <a:spcPts val="0"/>
              </a:spcAft>
              <a:buClrTx/>
              <a:buSzTx/>
              <a:buFont typeface="Arial" pitchFamily="34" charset="0"/>
              <a:buNone/>
              <a:tabLst/>
              <a:defRPr sz="1200" b="0" i="0">
                <a:solidFill>
                  <a:schemeClr val="bg1"/>
                </a:solidFill>
                <a:latin typeface="GT Walsheim Light" pitchFamily="2" charset="77"/>
                <a:ea typeface="Open Sans" panose="020B0606030504020204" pitchFamily="34" charset="0"/>
                <a:cs typeface="Open Sans" panose="020B0606030504020204" pitchFamily="34" charset="0"/>
              </a:defRPr>
            </a:lvl1pPr>
          </a:lstStyle>
          <a:p>
            <a:r>
              <a:rPr lang="nl-NL" noProof="0"/>
              <a:t>Naam Achternaam</a:t>
            </a:r>
          </a:p>
        </p:txBody>
      </p:sp>
      <p:sp>
        <p:nvSpPr>
          <p:cNvPr id="16" name="Tijdelijke aanduiding voor tekst 34">
            <a:extLst>
              <a:ext uri="{FF2B5EF4-FFF2-40B4-BE49-F238E27FC236}">
                <a16:creationId xmlns:a16="http://schemas.microsoft.com/office/drawing/2014/main" id="{9797E0E2-8813-6046-869C-E68B8DFCFBD9}"/>
              </a:ext>
            </a:extLst>
          </p:cNvPr>
          <p:cNvSpPr>
            <a:spLocks noGrp="1"/>
          </p:cNvSpPr>
          <p:nvPr>
            <p:ph type="body" sz="quarter" idx="16" hasCustomPrompt="1"/>
          </p:nvPr>
        </p:nvSpPr>
        <p:spPr>
          <a:xfrm>
            <a:off x="4470401" y="4553893"/>
            <a:ext cx="7198424" cy="270592"/>
          </a:xfrm>
          <a:prstGeom prst="rect">
            <a:avLst/>
          </a:prstGeom>
        </p:spPr>
        <p:txBody>
          <a:bodyPr/>
          <a:lstStyle>
            <a:lvl1pPr algn="l">
              <a:defRPr sz="1200" b="0" i="0">
                <a:solidFill>
                  <a:schemeClr val="bg1"/>
                </a:solidFill>
                <a:latin typeface="GT Walsheim Light" pitchFamily="2" charset="77"/>
                <a:ea typeface="Open Sans Light" panose="020B0306030504020204" pitchFamily="34" charset="0"/>
                <a:cs typeface="Open Sans Light" panose="020B0306030504020204" pitchFamily="34" charset="0"/>
              </a:defRPr>
            </a:lvl1pPr>
          </a:lstStyle>
          <a:p>
            <a:r>
              <a:rPr lang="nl-NL" noProof="0"/>
              <a:t>Functie</a:t>
            </a:r>
          </a:p>
        </p:txBody>
      </p:sp>
      <p:pic>
        <p:nvPicPr>
          <p:cNvPr id="5" name="Afbeelding 4">
            <a:extLst>
              <a:ext uri="{FF2B5EF4-FFF2-40B4-BE49-F238E27FC236}">
                <a16:creationId xmlns:a16="http://schemas.microsoft.com/office/drawing/2014/main" id="{1FE425CB-EC31-4FEB-86C4-AEA1534F78D4}"/>
              </a:ext>
            </a:extLst>
          </p:cNvPr>
          <p:cNvPicPr>
            <a:picLocks noChangeAspect="1"/>
          </p:cNvPicPr>
          <p:nvPr userDrawn="1"/>
        </p:nvPicPr>
        <p:blipFill>
          <a:blip r:embed="rId4"/>
          <a:stretch>
            <a:fillRect/>
          </a:stretch>
        </p:blipFill>
        <p:spPr>
          <a:xfrm>
            <a:off x="0" y="4412355"/>
            <a:ext cx="12195175" cy="2439035"/>
          </a:xfrm>
          <a:prstGeom prst="rect">
            <a:avLst/>
          </a:prstGeom>
        </p:spPr>
      </p:pic>
    </p:spTree>
    <p:extLst>
      <p:ext uri="{BB962C8B-B14F-4D97-AF65-F5344CB8AC3E}">
        <p14:creationId xmlns:p14="http://schemas.microsoft.com/office/powerpoint/2010/main" val="2740237183"/>
      </p:ext>
    </p:extLst>
  </p:cSld>
  <p:clrMapOvr>
    <a:masterClrMapping/>
  </p:clrMapOvr>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preserve="1" userDrawn="1">
  <p:cSld name="2_Titel pagina - rood image">
    <p:bg bwMode="gray">
      <p:bgPr>
        <a:solidFill>
          <a:schemeClr val="accent3"/>
        </a:solidFill>
        <a:effectLst/>
      </p:bgPr>
    </p:bg>
    <p:spTree>
      <p:nvGrpSpPr>
        <p:cNvPr id="1" name=""/>
        <p:cNvGrpSpPr/>
        <p:nvPr/>
      </p:nvGrpSpPr>
      <p:grpSpPr>
        <a:xfrm>
          <a:off x="0" y="0"/>
          <a:ext cx="0" cy="0"/>
          <a:chOff x="0" y="0"/>
          <a:chExt cx="0" cy="0"/>
        </a:xfrm>
      </p:grpSpPr>
      <p:sp>
        <p:nvSpPr>
          <p:cNvPr id="16" name="Tijdelijke aanduiding voor afbeelding 4">
            <a:extLst>
              <a:ext uri="{FF2B5EF4-FFF2-40B4-BE49-F238E27FC236}">
                <a16:creationId xmlns:a16="http://schemas.microsoft.com/office/drawing/2014/main" id="{85807D3C-4CBA-B14F-B353-D85610E8F634}"/>
              </a:ext>
            </a:extLst>
          </p:cNvPr>
          <p:cNvSpPr>
            <a:spLocks noGrp="1"/>
          </p:cNvSpPr>
          <p:nvPr>
            <p:ph type="pic" sz="quarter" idx="18" hasCustomPrompt="1"/>
          </p:nvPr>
        </p:nvSpPr>
        <p:spPr>
          <a:xfrm>
            <a:off x="5120638" y="873802"/>
            <a:ext cx="7074536" cy="4570396"/>
          </a:xfrm>
          <a:prstGeom prst="rect">
            <a:avLst/>
          </a:prstGeom>
          <a:solidFill>
            <a:schemeClr val="bg1">
              <a:lumMod val="95000"/>
            </a:schemeClr>
          </a:solidFill>
          <a:ln>
            <a:noFill/>
          </a:ln>
        </p:spPr>
        <p:txBody>
          <a:bodyPr anchor="ctr" anchorCtr="0"/>
          <a:lstStyle>
            <a:lvl1pPr algn="ctr">
              <a:defRPr b="0" i="0">
                <a:latin typeface="GT Walsheim Light" pitchFamily="2" charset="77"/>
                <a:ea typeface="Open Sans Light" panose="020B0306030504020204" pitchFamily="34" charset="0"/>
                <a:cs typeface="Open Sans Light" panose="020B0306030504020204" pitchFamily="34" charset="0"/>
              </a:defRPr>
            </a:lvl1pPr>
          </a:lstStyle>
          <a:p>
            <a:r>
              <a:rPr lang="nl-NL" noProof="0"/>
              <a:t>Klik op icoontje om een beeld in te voegen</a:t>
            </a:r>
          </a:p>
        </p:txBody>
      </p:sp>
      <p:sp>
        <p:nvSpPr>
          <p:cNvPr id="17" name="Titel 1">
            <a:extLst>
              <a:ext uri="{FF2B5EF4-FFF2-40B4-BE49-F238E27FC236}">
                <a16:creationId xmlns:a16="http://schemas.microsoft.com/office/drawing/2014/main" id="{44EFF7C4-8A35-A64C-BA41-1B3476A1B52C}"/>
              </a:ext>
            </a:extLst>
          </p:cNvPr>
          <p:cNvSpPr>
            <a:spLocks noGrp="1"/>
          </p:cNvSpPr>
          <p:nvPr>
            <p:ph type="ctrTitle" hasCustomPrompt="1"/>
          </p:nvPr>
        </p:nvSpPr>
        <p:spPr>
          <a:xfrm>
            <a:off x="1157604" y="873802"/>
            <a:ext cx="3963035" cy="1080000"/>
          </a:xfrm>
          <a:prstGeom prst="rect">
            <a:avLst/>
          </a:prstGeom>
        </p:spPr>
        <p:txBody>
          <a:bodyPr lIns="0" anchor="t" anchorCtr="0"/>
          <a:lstStyle>
            <a:lvl1pPr marL="0" marR="0" indent="0" algn="l" defTabSz="914400" rtl="0" eaLnBrk="1" fontAlgn="auto" latinLnBrk="0" hangingPunct="1">
              <a:lnSpc>
                <a:spcPct val="100000"/>
              </a:lnSpc>
              <a:spcBef>
                <a:spcPct val="0"/>
              </a:spcBef>
              <a:spcAft>
                <a:spcPts val="0"/>
              </a:spcAft>
              <a:buClrTx/>
              <a:buSzTx/>
              <a:buFontTx/>
              <a:buNone/>
              <a:tabLst/>
              <a:defRPr lang="nl-NL" sz="5000" b="0" i="0" smtClean="0">
                <a:solidFill>
                  <a:schemeClr val="tx2"/>
                </a:solidFill>
                <a:effectLst/>
                <a:latin typeface="GT Walsheim Medium" panose="00000600000000000000" pitchFamily="50" charset="0"/>
                <a:ea typeface="Open Sans" panose="020B0606030504020204" pitchFamily="34" charset="0"/>
                <a:cs typeface="Open Sans" panose="020B0606030504020204" pitchFamily="34" charset="0"/>
              </a:defRPr>
            </a:lvl1pPr>
          </a:lstStyle>
          <a:p>
            <a:r>
              <a:rPr lang="nl-NL" noProof="0"/>
              <a:t>Titel</a:t>
            </a:r>
          </a:p>
        </p:txBody>
      </p:sp>
      <p:sp>
        <p:nvSpPr>
          <p:cNvPr id="18" name="Tijdelijke aanduiding voor tekst 2">
            <a:extLst>
              <a:ext uri="{FF2B5EF4-FFF2-40B4-BE49-F238E27FC236}">
                <a16:creationId xmlns:a16="http://schemas.microsoft.com/office/drawing/2014/main" id="{ACF46F8A-314D-8041-BACF-155F7830CF65}"/>
              </a:ext>
            </a:extLst>
          </p:cNvPr>
          <p:cNvSpPr>
            <a:spLocks noGrp="1"/>
          </p:cNvSpPr>
          <p:nvPr>
            <p:ph type="body" sz="quarter" idx="10" hasCustomPrompt="1"/>
          </p:nvPr>
        </p:nvSpPr>
        <p:spPr>
          <a:xfrm>
            <a:off x="1157603" y="1953803"/>
            <a:ext cx="3963035" cy="3490395"/>
          </a:xfrm>
          <a:prstGeom prst="rect">
            <a:avLst/>
          </a:prstGeom>
        </p:spPr>
        <p:txBody>
          <a:bodyPr lIns="0" bIns="0" anchor="t" anchorCtr="0"/>
          <a:lstStyle>
            <a:lvl1pPr marL="0" marR="0" indent="0" algn="l" defTabSz="914400" rtl="0" eaLnBrk="1" fontAlgn="auto" latinLnBrk="0" hangingPunct="1">
              <a:lnSpc>
                <a:spcPct val="110000"/>
              </a:lnSpc>
              <a:spcBef>
                <a:spcPts val="0"/>
              </a:spcBef>
              <a:spcAft>
                <a:spcPts val="0"/>
              </a:spcAft>
              <a:buClrTx/>
              <a:buSzTx/>
              <a:buFont typeface="Arial" pitchFamily="34" charset="0"/>
              <a:buNone/>
              <a:tabLst/>
              <a:defRPr lang="nl-NL" sz="3000" b="0" i="0" smtClean="0">
                <a:solidFill>
                  <a:schemeClr val="bg1"/>
                </a:solidFill>
                <a:effectLst/>
                <a:latin typeface="GT Walsheim Light" pitchFamily="2" charset="77"/>
                <a:ea typeface="Open Sans Light" panose="020B0306030504020204" pitchFamily="34" charset="0"/>
                <a:cs typeface="Open Sans Light" panose="020B0306030504020204" pitchFamily="34" charset="0"/>
              </a:defRPr>
            </a:lvl1pPr>
          </a:lstStyle>
          <a:p>
            <a:r>
              <a:rPr lang="nl-NL" noProof="0" err="1"/>
              <a:t>Molorepudit</a:t>
            </a:r>
            <a:r>
              <a:rPr lang="nl-NL" noProof="0"/>
              <a:t> </a:t>
            </a:r>
            <a:r>
              <a:rPr lang="nl-NL" noProof="0" err="1"/>
              <a:t>ressimus</a:t>
            </a:r>
            <a:r>
              <a:rPr lang="nl-NL" noProof="0"/>
              <a:t> </a:t>
            </a:r>
            <a:r>
              <a:rPr lang="nl-NL" noProof="0" err="1"/>
              <a:t>exeri</a:t>
            </a:r>
            <a:r>
              <a:rPr lang="nl-NL" noProof="0"/>
              <a:t> </a:t>
            </a:r>
            <a:r>
              <a:rPr lang="nl-NL" noProof="0" err="1"/>
              <a:t>nus</a:t>
            </a:r>
            <a:r>
              <a:rPr lang="nl-NL" noProof="0"/>
              <a:t> et </a:t>
            </a:r>
            <a:r>
              <a:rPr lang="nl-NL" noProof="0" err="1"/>
              <a:t>ipienda</a:t>
            </a:r>
            <a:r>
              <a:rPr lang="nl-NL" noProof="0"/>
              <a:t> et </a:t>
            </a:r>
            <a:r>
              <a:rPr lang="nl-NL" noProof="0" err="1"/>
              <a:t>adiantot</a:t>
            </a:r>
            <a:r>
              <a:rPr lang="nl-NL" noProof="0"/>
              <a:t> </a:t>
            </a:r>
            <a:r>
              <a:rPr lang="nl-NL" noProof="0" err="1"/>
              <a:t>Ique</a:t>
            </a:r>
            <a:endParaRPr lang="nl-NL" noProof="0"/>
          </a:p>
        </p:txBody>
      </p:sp>
      <p:pic>
        <p:nvPicPr>
          <p:cNvPr id="3" name="Afbeelding 2">
            <a:extLst>
              <a:ext uri="{FF2B5EF4-FFF2-40B4-BE49-F238E27FC236}">
                <a16:creationId xmlns:a16="http://schemas.microsoft.com/office/drawing/2014/main" id="{4EF22980-B73B-4DA6-8D08-B94E2C04C2FF}"/>
              </a:ext>
            </a:extLst>
          </p:cNvPr>
          <p:cNvPicPr>
            <a:picLocks noChangeAspect="1"/>
          </p:cNvPicPr>
          <p:nvPr userDrawn="1"/>
        </p:nvPicPr>
        <p:blipFill>
          <a:blip r:embed="rId2"/>
          <a:stretch>
            <a:fillRect/>
          </a:stretch>
        </p:blipFill>
        <p:spPr>
          <a:xfrm>
            <a:off x="0" y="4420665"/>
            <a:ext cx="12195175" cy="2439035"/>
          </a:xfrm>
          <a:prstGeom prst="rect">
            <a:avLst/>
          </a:prstGeom>
        </p:spPr>
      </p:pic>
    </p:spTree>
    <p:extLst>
      <p:ext uri="{BB962C8B-B14F-4D97-AF65-F5344CB8AC3E}">
        <p14:creationId xmlns:p14="http://schemas.microsoft.com/office/powerpoint/2010/main" val="1091052996"/>
      </p:ext>
    </p:extLst>
  </p:cSld>
  <p:clrMapOvr>
    <a:masterClrMapping/>
  </p:clrMapOvr>
  <p:extLst>
    <p:ext uri="{DCECCB84-F9BA-43D5-87BE-67443E8EF086}">
      <p15:sldGuideLst xmlns:p15="http://schemas.microsoft.com/office/powerpoint/2012/main"/>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preserve="1" userDrawn="1">
  <p:cSld name="3_Titel pagina - roze image">
    <p:bg bwMode="gray">
      <p:bgPr>
        <a:solidFill>
          <a:schemeClr val="accent4"/>
        </a:solidFill>
        <a:effectLst/>
      </p:bgPr>
    </p:bg>
    <p:spTree>
      <p:nvGrpSpPr>
        <p:cNvPr id="1" name=""/>
        <p:cNvGrpSpPr/>
        <p:nvPr/>
      </p:nvGrpSpPr>
      <p:grpSpPr>
        <a:xfrm>
          <a:off x="0" y="0"/>
          <a:ext cx="0" cy="0"/>
          <a:chOff x="0" y="0"/>
          <a:chExt cx="0" cy="0"/>
        </a:xfrm>
      </p:grpSpPr>
      <p:sp>
        <p:nvSpPr>
          <p:cNvPr id="16" name="Tijdelijke aanduiding voor afbeelding 4">
            <a:extLst>
              <a:ext uri="{FF2B5EF4-FFF2-40B4-BE49-F238E27FC236}">
                <a16:creationId xmlns:a16="http://schemas.microsoft.com/office/drawing/2014/main" id="{85807D3C-4CBA-B14F-B353-D85610E8F634}"/>
              </a:ext>
            </a:extLst>
          </p:cNvPr>
          <p:cNvSpPr>
            <a:spLocks noGrp="1"/>
          </p:cNvSpPr>
          <p:nvPr>
            <p:ph type="pic" sz="quarter" idx="18" hasCustomPrompt="1"/>
          </p:nvPr>
        </p:nvSpPr>
        <p:spPr>
          <a:xfrm>
            <a:off x="5120638" y="873802"/>
            <a:ext cx="7074536" cy="4570396"/>
          </a:xfrm>
          <a:prstGeom prst="rect">
            <a:avLst/>
          </a:prstGeom>
          <a:solidFill>
            <a:schemeClr val="bg1">
              <a:lumMod val="95000"/>
            </a:schemeClr>
          </a:solidFill>
          <a:ln>
            <a:noFill/>
          </a:ln>
        </p:spPr>
        <p:txBody>
          <a:bodyPr anchor="ctr" anchorCtr="0"/>
          <a:lstStyle>
            <a:lvl1pPr algn="ctr">
              <a:defRPr b="0" i="0">
                <a:latin typeface="GT Walsheim Light" pitchFamily="2" charset="77"/>
                <a:ea typeface="Open Sans Light" panose="020B0306030504020204" pitchFamily="34" charset="0"/>
                <a:cs typeface="Open Sans Light" panose="020B0306030504020204" pitchFamily="34" charset="0"/>
              </a:defRPr>
            </a:lvl1pPr>
          </a:lstStyle>
          <a:p>
            <a:r>
              <a:rPr lang="nl-NL" noProof="0"/>
              <a:t>Klik op icoontje om een beeld in te voegen</a:t>
            </a:r>
          </a:p>
        </p:txBody>
      </p:sp>
      <p:sp>
        <p:nvSpPr>
          <p:cNvPr id="17" name="Titel 1">
            <a:extLst>
              <a:ext uri="{FF2B5EF4-FFF2-40B4-BE49-F238E27FC236}">
                <a16:creationId xmlns:a16="http://schemas.microsoft.com/office/drawing/2014/main" id="{44EFF7C4-8A35-A64C-BA41-1B3476A1B52C}"/>
              </a:ext>
            </a:extLst>
          </p:cNvPr>
          <p:cNvSpPr>
            <a:spLocks noGrp="1"/>
          </p:cNvSpPr>
          <p:nvPr>
            <p:ph type="ctrTitle" hasCustomPrompt="1"/>
          </p:nvPr>
        </p:nvSpPr>
        <p:spPr>
          <a:xfrm>
            <a:off x="1157604" y="873802"/>
            <a:ext cx="3963035" cy="1080000"/>
          </a:xfrm>
          <a:prstGeom prst="rect">
            <a:avLst/>
          </a:prstGeom>
        </p:spPr>
        <p:txBody>
          <a:bodyPr lIns="0" anchor="t" anchorCtr="0"/>
          <a:lstStyle>
            <a:lvl1pPr marL="0" marR="0" indent="0" algn="l" defTabSz="914400" rtl="0" eaLnBrk="1" fontAlgn="auto" latinLnBrk="0" hangingPunct="1">
              <a:lnSpc>
                <a:spcPct val="100000"/>
              </a:lnSpc>
              <a:spcBef>
                <a:spcPct val="0"/>
              </a:spcBef>
              <a:spcAft>
                <a:spcPts val="0"/>
              </a:spcAft>
              <a:buClrTx/>
              <a:buSzTx/>
              <a:buFontTx/>
              <a:buNone/>
              <a:tabLst/>
              <a:defRPr lang="nl-NL" sz="5000" b="0" i="0" smtClean="0">
                <a:solidFill>
                  <a:schemeClr val="tx2"/>
                </a:solidFill>
                <a:effectLst/>
                <a:latin typeface="GT Walsheim Medium" panose="00000600000000000000" pitchFamily="50" charset="0"/>
                <a:ea typeface="Open Sans" panose="020B0606030504020204" pitchFamily="34" charset="0"/>
                <a:cs typeface="Open Sans" panose="020B0606030504020204" pitchFamily="34" charset="0"/>
              </a:defRPr>
            </a:lvl1pPr>
          </a:lstStyle>
          <a:p>
            <a:r>
              <a:rPr lang="nl-NL" noProof="0"/>
              <a:t>Titel</a:t>
            </a:r>
          </a:p>
        </p:txBody>
      </p:sp>
      <p:sp>
        <p:nvSpPr>
          <p:cNvPr id="18" name="Tijdelijke aanduiding voor tekst 2">
            <a:extLst>
              <a:ext uri="{FF2B5EF4-FFF2-40B4-BE49-F238E27FC236}">
                <a16:creationId xmlns:a16="http://schemas.microsoft.com/office/drawing/2014/main" id="{ACF46F8A-314D-8041-BACF-155F7830CF65}"/>
              </a:ext>
            </a:extLst>
          </p:cNvPr>
          <p:cNvSpPr>
            <a:spLocks noGrp="1"/>
          </p:cNvSpPr>
          <p:nvPr>
            <p:ph type="body" sz="quarter" idx="10" hasCustomPrompt="1"/>
          </p:nvPr>
        </p:nvSpPr>
        <p:spPr>
          <a:xfrm>
            <a:off x="1157603" y="1953803"/>
            <a:ext cx="3963035" cy="3490395"/>
          </a:xfrm>
          <a:prstGeom prst="rect">
            <a:avLst/>
          </a:prstGeom>
        </p:spPr>
        <p:txBody>
          <a:bodyPr lIns="0" bIns="0" anchor="t" anchorCtr="0"/>
          <a:lstStyle>
            <a:lvl1pPr marL="0" marR="0" indent="0" algn="l" defTabSz="914400" rtl="0" eaLnBrk="1" fontAlgn="auto" latinLnBrk="0" hangingPunct="1">
              <a:lnSpc>
                <a:spcPct val="110000"/>
              </a:lnSpc>
              <a:spcBef>
                <a:spcPts val="0"/>
              </a:spcBef>
              <a:spcAft>
                <a:spcPts val="0"/>
              </a:spcAft>
              <a:buClrTx/>
              <a:buSzTx/>
              <a:buFont typeface="Arial" pitchFamily="34" charset="0"/>
              <a:buNone/>
              <a:tabLst/>
              <a:defRPr lang="nl-NL" sz="3000" b="0" i="0" smtClean="0">
                <a:solidFill>
                  <a:schemeClr val="bg1"/>
                </a:solidFill>
                <a:effectLst/>
                <a:latin typeface="GT Walsheim Light" pitchFamily="2" charset="77"/>
                <a:ea typeface="Open Sans Light" panose="020B0306030504020204" pitchFamily="34" charset="0"/>
                <a:cs typeface="Open Sans Light" panose="020B0306030504020204" pitchFamily="34" charset="0"/>
              </a:defRPr>
            </a:lvl1pPr>
          </a:lstStyle>
          <a:p>
            <a:r>
              <a:rPr lang="nl-NL" noProof="0" err="1"/>
              <a:t>Molorepudit</a:t>
            </a:r>
            <a:r>
              <a:rPr lang="nl-NL" noProof="0"/>
              <a:t> </a:t>
            </a:r>
            <a:r>
              <a:rPr lang="nl-NL" noProof="0" err="1"/>
              <a:t>ressimus</a:t>
            </a:r>
            <a:r>
              <a:rPr lang="nl-NL" noProof="0"/>
              <a:t> </a:t>
            </a:r>
            <a:r>
              <a:rPr lang="nl-NL" noProof="0" err="1"/>
              <a:t>exeri</a:t>
            </a:r>
            <a:r>
              <a:rPr lang="nl-NL" noProof="0"/>
              <a:t> </a:t>
            </a:r>
            <a:r>
              <a:rPr lang="nl-NL" noProof="0" err="1"/>
              <a:t>nus</a:t>
            </a:r>
            <a:r>
              <a:rPr lang="nl-NL" noProof="0"/>
              <a:t> et </a:t>
            </a:r>
            <a:r>
              <a:rPr lang="nl-NL" noProof="0" err="1"/>
              <a:t>ipienda</a:t>
            </a:r>
            <a:r>
              <a:rPr lang="nl-NL" noProof="0"/>
              <a:t> et </a:t>
            </a:r>
            <a:r>
              <a:rPr lang="nl-NL" noProof="0" err="1"/>
              <a:t>adiantot</a:t>
            </a:r>
            <a:r>
              <a:rPr lang="nl-NL" noProof="0"/>
              <a:t> </a:t>
            </a:r>
            <a:r>
              <a:rPr lang="nl-NL" noProof="0" err="1"/>
              <a:t>Ique</a:t>
            </a:r>
            <a:endParaRPr lang="nl-NL" noProof="0"/>
          </a:p>
        </p:txBody>
      </p:sp>
      <p:pic>
        <p:nvPicPr>
          <p:cNvPr id="3" name="Afbeelding 2">
            <a:extLst>
              <a:ext uri="{FF2B5EF4-FFF2-40B4-BE49-F238E27FC236}">
                <a16:creationId xmlns:a16="http://schemas.microsoft.com/office/drawing/2014/main" id="{4EF22980-B73B-4DA6-8D08-B94E2C04C2FF}"/>
              </a:ext>
            </a:extLst>
          </p:cNvPr>
          <p:cNvPicPr>
            <a:picLocks noChangeAspect="1"/>
          </p:cNvPicPr>
          <p:nvPr userDrawn="1"/>
        </p:nvPicPr>
        <p:blipFill>
          <a:blip r:embed="rId2"/>
          <a:stretch>
            <a:fillRect/>
          </a:stretch>
        </p:blipFill>
        <p:spPr>
          <a:xfrm>
            <a:off x="0" y="4420665"/>
            <a:ext cx="12195175" cy="2439035"/>
          </a:xfrm>
          <a:prstGeom prst="rect">
            <a:avLst/>
          </a:prstGeom>
        </p:spPr>
      </p:pic>
    </p:spTree>
    <p:extLst>
      <p:ext uri="{BB962C8B-B14F-4D97-AF65-F5344CB8AC3E}">
        <p14:creationId xmlns:p14="http://schemas.microsoft.com/office/powerpoint/2010/main" val="866902366"/>
      </p:ext>
    </p:extLst>
  </p:cSld>
  <p:clrMapOvr>
    <a:masterClrMapping/>
  </p:clrMapOvr>
  <p:extLst>
    <p:ext uri="{DCECCB84-F9BA-43D5-87BE-67443E8EF086}">
      <p15:sldGuideLst xmlns:p15="http://schemas.microsoft.com/office/powerpoint/2012/main"/>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preserve="1" userDrawn="1">
  <p:cSld name="4_Titel pagina - blauw image">
    <p:bg bwMode="gray">
      <p:bgPr>
        <a:solidFill>
          <a:schemeClr val="accent5"/>
        </a:solidFill>
        <a:effectLst/>
      </p:bgPr>
    </p:bg>
    <p:spTree>
      <p:nvGrpSpPr>
        <p:cNvPr id="1" name=""/>
        <p:cNvGrpSpPr/>
        <p:nvPr/>
      </p:nvGrpSpPr>
      <p:grpSpPr>
        <a:xfrm>
          <a:off x="0" y="0"/>
          <a:ext cx="0" cy="0"/>
          <a:chOff x="0" y="0"/>
          <a:chExt cx="0" cy="0"/>
        </a:xfrm>
      </p:grpSpPr>
      <p:sp>
        <p:nvSpPr>
          <p:cNvPr id="16" name="Tijdelijke aanduiding voor afbeelding 4">
            <a:extLst>
              <a:ext uri="{FF2B5EF4-FFF2-40B4-BE49-F238E27FC236}">
                <a16:creationId xmlns:a16="http://schemas.microsoft.com/office/drawing/2014/main" id="{85807D3C-4CBA-B14F-B353-D85610E8F634}"/>
              </a:ext>
            </a:extLst>
          </p:cNvPr>
          <p:cNvSpPr>
            <a:spLocks noGrp="1"/>
          </p:cNvSpPr>
          <p:nvPr>
            <p:ph type="pic" sz="quarter" idx="18" hasCustomPrompt="1"/>
          </p:nvPr>
        </p:nvSpPr>
        <p:spPr>
          <a:xfrm>
            <a:off x="5120638" y="873802"/>
            <a:ext cx="7074536" cy="4570396"/>
          </a:xfrm>
          <a:prstGeom prst="rect">
            <a:avLst/>
          </a:prstGeom>
          <a:solidFill>
            <a:schemeClr val="bg1">
              <a:lumMod val="95000"/>
            </a:schemeClr>
          </a:solidFill>
          <a:ln>
            <a:noFill/>
          </a:ln>
        </p:spPr>
        <p:txBody>
          <a:bodyPr anchor="ctr" anchorCtr="0"/>
          <a:lstStyle>
            <a:lvl1pPr algn="ctr">
              <a:defRPr b="0" i="0">
                <a:latin typeface="GT Walsheim Light" pitchFamily="2" charset="77"/>
                <a:ea typeface="Open Sans Light" panose="020B0306030504020204" pitchFamily="34" charset="0"/>
                <a:cs typeface="Open Sans Light" panose="020B0306030504020204" pitchFamily="34" charset="0"/>
              </a:defRPr>
            </a:lvl1pPr>
          </a:lstStyle>
          <a:p>
            <a:r>
              <a:rPr lang="nl-NL" noProof="0"/>
              <a:t>Klik op icoontje om een beeld in te voegen</a:t>
            </a:r>
          </a:p>
        </p:txBody>
      </p:sp>
      <p:sp>
        <p:nvSpPr>
          <p:cNvPr id="17" name="Titel 1">
            <a:extLst>
              <a:ext uri="{FF2B5EF4-FFF2-40B4-BE49-F238E27FC236}">
                <a16:creationId xmlns:a16="http://schemas.microsoft.com/office/drawing/2014/main" id="{44EFF7C4-8A35-A64C-BA41-1B3476A1B52C}"/>
              </a:ext>
            </a:extLst>
          </p:cNvPr>
          <p:cNvSpPr>
            <a:spLocks noGrp="1"/>
          </p:cNvSpPr>
          <p:nvPr>
            <p:ph type="ctrTitle" hasCustomPrompt="1"/>
          </p:nvPr>
        </p:nvSpPr>
        <p:spPr>
          <a:xfrm>
            <a:off x="1157604" y="873802"/>
            <a:ext cx="3963035" cy="1080000"/>
          </a:xfrm>
          <a:prstGeom prst="rect">
            <a:avLst/>
          </a:prstGeom>
        </p:spPr>
        <p:txBody>
          <a:bodyPr lIns="0" anchor="t" anchorCtr="0"/>
          <a:lstStyle>
            <a:lvl1pPr marL="0" marR="0" indent="0" algn="l" defTabSz="914400" rtl="0" eaLnBrk="1" fontAlgn="auto" latinLnBrk="0" hangingPunct="1">
              <a:lnSpc>
                <a:spcPct val="100000"/>
              </a:lnSpc>
              <a:spcBef>
                <a:spcPct val="0"/>
              </a:spcBef>
              <a:spcAft>
                <a:spcPts val="0"/>
              </a:spcAft>
              <a:buClrTx/>
              <a:buSzTx/>
              <a:buFontTx/>
              <a:buNone/>
              <a:tabLst/>
              <a:defRPr lang="nl-NL" sz="5000" b="0" i="0" smtClean="0">
                <a:solidFill>
                  <a:schemeClr val="tx2"/>
                </a:solidFill>
                <a:effectLst/>
                <a:latin typeface="GT Walsheim Medium" panose="00000600000000000000" pitchFamily="50" charset="0"/>
                <a:ea typeface="Open Sans" panose="020B0606030504020204" pitchFamily="34" charset="0"/>
                <a:cs typeface="Open Sans" panose="020B0606030504020204" pitchFamily="34" charset="0"/>
              </a:defRPr>
            </a:lvl1pPr>
          </a:lstStyle>
          <a:p>
            <a:r>
              <a:rPr lang="nl-NL" noProof="0"/>
              <a:t>Titel</a:t>
            </a:r>
          </a:p>
        </p:txBody>
      </p:sp>
      <p:sp>
        <p:nvSpPr>
          <p:cNvPr id="18" name="Tijdelijke aanduiding voor tekst 2">
            <a:extLst>
              <a:ext uri="{FF2B5EF4-FFF2-40B4-BE49-F238E27FC236}">
                <a16:creationId xmlns:a16="http://schemas.microsoft.com/office/drawing/2014/main" id="{ACF46F8A-314D-8041-BACF-155F7830CF65}"/>
              </a:ext>
            </a:extLst>
          </p:cNvPr>
          <p:cNvSpPr>
            <a:spLocks noGrp="1"/>
          </p:cNvSpPr>
          <p:nvPr>
            <p:ph type="body" sz="quarter" idx="10" hasCustomPrompt="1"/>
          </p:nvPr>
        </p:nvSpPr>
        <p:spPr>
          <a:xfrm>
            <a:off x="1157603" y="1953803"/>
            <a:ext cx="3963035" cy="3490395"/>
          </a:xfrm>
          <a:prstGeom prst="rect">
            <a:avLst/>
          </a:prstGeom>
        </p:spPr>
        <p:txBody>
          <a:bodyPr lIns="0" bIns="0" anchor="t" anchorCtr="0"/>
          <a:lstStyle>
            <a:lvl1pPr marL="0" marR="0" indent="0" algn="l" defTabSz="914400" rtl="0" eaLnBrk="1" fontAlgn="auto" latinLnBrk="0" hangingPunct="1">
              <a:lnSpc>
                <a:spcPct val="110000"/>
              </a:lnSpc>
              <a:spcBef>
                <a:spcPts val="0"/>
              </a:spcBef>
              <a:spcAft>
                <a:spcPts val="0"/>
              </a:spcAft>
              <a:buClrTx/>
              <a:buSzTx/>
              <a:buFont typeface="Arial" pitchFamily="34" charset="0"/>
              <a:buNone/>
              <a:tabLst/>
              <a:defRPr lang="nl-NL" sz="3000" b="0" i="0" smtClean="0">
                <a:solidFill>
                  <a:schemeClr val="bg1"/>
                </a:solidFill>
                <a:effectLst/>
                <a:latin typeface="GT Walsheim Light" pitchFamily="2" charset="77"/>
                <a:ea typeface="Open Sans Light" panose="020B0306030504020204" pitchFamily="34" charset="0"/>
                <a:cs typeface="Open Sans Light" panose="020B0306030504020204" pitchFamily="34" charset="0"/>
              </a:defRPr>
            </a:lvl1pPr>
          </a:lstStyle>
          <a:p>
            <a:r>
              <a:rPr lang="nl-NL" noProof="0" err="1"/>
              <a:t>Molorepudit</a:t>
            </a:r>
            <a:r>
              <a:rPr lang="nl-NL" noProof="0"/>
              <a:t> </a:t>
            </a:r>
            <a:r>
              <a:rPr lang="nl-NL" noProof="0" err="1"/>
              <a:t>ressimus</a:t>
            </a:r>
            <a:r>
              <a:rPr lang="nl-NL" noProof="0"/>
              <a:t> </a:t>
            </a:r>
            <a:r>
              <a:rPr lang="nl-NL" noProof="0" err="1"/>
              <a:t>exeri</a:t>
            </a:r>
            <a:r>
              <a:rPr lang="nl-NL" noProof="0"/>
              <a:t> </a:t>
            </a:r>
            <a:r>
              <a:rPr lang="nl-NL" noProof="0" err="1"/>
              <a:t>nus</a:t>
            </a:r>
            <a:r>
              <a:rPr lang="nl-NL" noProof="0"/>
              <a:t> et </a:t>
            </a:r>
            <a:r>
              <a:rPr lang="nl-NL" noProof="0" err="1"/>
              <a:t>ipienda</a:t>
            </a:r>
            <a:r>
              <a:rPr lang="nl-NL" noProof="0"/>
              <a:t> et </a:t>
            </a:r>
            <a:r>
              <a:rPr lang="nl-NL" noProof="0" err="1"/>
              <a:t>adiantot</a:t>
            </a:r>
            <a:r>
              <a:rPr lang="nl-NL" noProof="0"/>
              <a:t> </a:t>
            </a:r>
            <a:r>
              <a:rPr lang="nl-NL" noProof="0" err="1"/>
              <a:t>Ique</a:t>
            </a:r>
            <a:endParaRPr lang="nl-NL" noProof="0"/>
          </a:p>
        </p:txBody>
      </p:sp>
      <p:pic>
        <p:nvPicPr>
          <p:cNvPr id="3" name="Afbeelding 2">
            <a:extLst>
              <a:ext uri="{FF2B5EF4-FFF2-40B4-BE49-F238E27FC236}">
                <a16:creationId xmlns:a16="http://schemas.microsoft.com/office/drawing/2014/main" id="{4EF22980-B73B-4DA6-8D08-B94E2C04C2FF}"/>
              </a:ext>
            </a:extLst>
          </p:cNvPr>
          <p:cNvPicPr>
            <a:picLocks noChangeAspect="1"/>
          </p:cNvPicPr>
          <p:nvPr userDrawn="1"/>
        </p:nvPicPr>
        <p:blipFill>
          <a:blip r:embed="rId2"/>
          <a:stretch>
            <a:fillRect/>
          </a:stretch>
        </p:blipFill>
        <p:spPr>
          <a:xfrm>
            <a:off x="0" y="4420665"/>
            <a:ext cx="12195175" cy="2439035"/>
          </a:xfrm>
          <a:prstGeom prst="rect">
            <a:avLst/>
          </a:prstGeom>
        </p:spPr>
      </p:pic>
    </p:spTree>
    <p:extLst>
      <p:ext uri="{BB962C8B-B14F-4D97-AF65-F5344CB8AC3E}">
        <p14:creationId xmlns:p14="http://schemas.microsoft.com/office/powerpoint/2010/main" val="2869935647"/>
      </p:ext>
    </p:extLst>
  </p:cSld>
  <p:clrMapOvr>
    <a:masterClrMapping/>
  </p:clrMapOvr>
  <p:extLst>
    <p:ext uri="{DCECCB84-F9BA-43D5-87BE-67443E8EF086}">
      <p15:sldGuideLst xmlns:p15="http://schemas.microsoft.com/office/powerpoint/2012/main"/>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preserve="1" userDrawn="1">
  <p:cSld name="5_Titel pagina - paars image">
    <p:bg bwMode="gray">
      <p:bgPr>
        <a:solidFill>
          <a:schemeClr val="accent6"/>
        </a:solidFill>
        <a:effectLst/>
      </p:bgPr>
    </p:bg>
    <p:spTree>
      <p:nvGrpSpPr>
        <p:cNvPr id="1" name=""/>
        <p:cNvGrpSpPr/>
        <p:nvPr/>
      </p:nvGrpSpPr>
      <p:grpSpPr>
        <a:xfrm>
          <a:off x="0" y="0"/>
          <a:ext cx="0" cy="0"/>
          <a:chOff x="0" y="0"/>
          <a:chExt cx="0" cy="0"/>
        </a:xfrm>
      </p:grpSpPr>
      <p:sp>
        <p:nvSpPr>
          <p:cNvPr id="16" name="Tijdelijke aanduiding voor afbeelding 4">
            <a:extLst>
              <a:ext uri="{FF2B5EF4-FFF2-40B4-BE49-F238E27FC236}">
                <a16:creationId xmlns:a16="http://schemas.microsoft.com/office/drawing/2014/main" id="{85807D3C-4CBA-B14F-B353-D85610E8F634}"/>
              </a:ext>
            </a:extLst>
          </p:cNvPr>
          <p:cNvSpPr>
            <a:spLocks noGrp="1"/>
          </p:cNvSpPr>
          <p:nvPr>
            <p:ph type="pic" sz="quarter" idx="18" hasCustomPrompt="1"/>
          </p:nvPr>
        </p:nvSpPr>
        <p:spPr>
          <a:xfrm>
            <a:off x="5120638" y="873802"/>
            <a:ext cx="7074536" cy="4570396"/>
          </a:xfrm>
          <a:prstGeom prst="rect">
            <a:avLst/>
          </a:prstGeom>
          <a:solidFill>
            <a:schemeClr val="bg1">
              <a:lumMod val="95000"/>
            </a:schemeClr>
          </a:solidFill>
          <a:ln>
            <a:noFill/>
          </a:ln>
        </p:spPr>
        <p:txBody>
          <a:bodyPr anchor="ctr" anchorCtr="0"/>
          <a:lstStyle>
            <a:lvl1pPr algn="ctr">
              <a:defRPr b="0" i="0">
                <a:latin typeface="GT Walsheim Light" pitchFamily="2" charset="77"/>
                <a:ea typeface="Open Sans Light" panose="020B0306030504020204" pitchFamily="34" charset="0"/>
                <a:cs typeface="Open Sans Light" panose="020B0306030504020204" pitchFamily="34" charset="0"/>
              </a:defRPr>
            </a:lvl1pPr>
          </a:lstStyle>
          <a:p>
            <a:r>
              <a:rPr lang="nl-NL" noProof="0"/>
              <a:t>Klik op icoontje om een beeld in te voegen</a:t>
            </a:r>
          </a:p>
        </p:txBody>
      </p:sp>
      <p:sp>
        <p:nvSpPr>
          <p:cNvPr id="17" name="Titel 1">
            <a:extLst>
              <a:ext uri="{FF2B5EF4-FFF2-40B4-BE49-F238E27FC236}">
                <a16:creationId xmlns:a16="http://schemas.microsoft.com/office/drawing/2014/main" id="{44EFF7C4-8A35-A64C-BA41-1B3476A1B52C}"/>
              </a:ext>
            </a:extLst>
          </p:cNvPr>
          <p:cNvSpPr>
            <a:spLocks noGrp="1"/>
          </p:cNvSpPr>
          <p:nvPr>
            <p:ph type="ctrTitle" hasCustomPrompt="1"/>
          </p:nvPr>
        </p:nvSpPr>
        <p:spPr>
          <a:xfrm>
            <a:off x="1157604" y="873802"/>
            <a:ext cx="3963035" cy="1080000"/>
          </a:xfrm>
          <a:prstGeom prst="rect">
            <a:avLst/>
          </a:prstGeom>
        </p:spPr>
        <p:txBody>
          <a:bodyPr lIns="0" anchor="t" anchorCtr="0"/>
          <a:lstStyle>
            <a:lvl1pPr marL="0" marR="0" indent="0" algn="l" defTabSz="914400" rtl="0" eaLnBrk="1" fontAlgn="auto" latinLnBrk="0" hangingPunct="1">
              <a:lnSpc>
                <a:spcPct val="100000"/>
              </a:lnSpc>
              <a:spcBef>
                <a:spcPct val="0"/>
              </a:spcBef>
              <a:spcAft>
                <a:spcPts val="0"/>
              </a:spcAft>
              <a:buClrTx/>
              <a:buSzTx/>
              <a:buFontTx/>
              <a:buNone/>
              <a:tabLst/>
              <a:defRPr lang="nl-NL" sz="5000" b="0" i="0" smtClean="0">
                <a:solidFill>
                  <a:schemeClr val="accent1"/>
                </a:solidFill>
                <a:effectLst/>
                <a:latin typeface="GT Walsheim Medium" panose="00000600000000000000" pitchFamily="50" charset="0"/>
                <a:ea typeface="Open Sans" panose="020B0606030504020204" pitchFamily="34" charset="0"/>
                <a:cs typeface="Open Sans" panose="020B0606030504020204" pitchFamily="34" charset="0"/>
              </a:defRPr>
            </a:lvl1pPr>
          </a:lstStyle>
          <a:p>
            <a:r>
              <a:rPr lang="nl-NL" noProof="0"/>
              <a:t>Titel</a:t>
            </a:r>
          </a:p>
        </p:txBody>
      </p:sp>
      <p:sp>
        <p:nvSpPr>
          <p:cNvPr id="18" name="Tijdelijke aanduiding voor tekst 2">
            <a:extLst>
              <a:ext uri="{FF2B5EF4-FFF2-40B4-BE49-F238E27FC236}">
                <a16:creationId xmlns:a16="http://schemas.microsoft.com/office/drawing/2014/main" id="{ACF46F8A-314D-8041-BACF-155F7830CF65}"/>
              </a:ext>
            </a:extLst>
          </p:cNvPr>
          <p:cNvSpPr>
            <a:spLocks noGrp="1"/>
          </p:cNvSpPr>
          <p:nvPr>
            <p:ph type="body" sz="quarter" idx="10" hasCustomPrompt="1"/>
          </p:nvPr>
        </p:nvSpPr>
        <p:spPr>
          <a:xfrm>
            <a:off x="1157603" y="1953803"/>
            <a:ext cx="3963035" cy="3490395"/>
          </a:xfrm>
          <a:prstGeom prst="rect">
            <a:avLst/>
          </a:prstGeom>
        </p:spPr>
        <p:txBody>
          <a:bodyPr lIns="0" bIns="0" anchor="t" anchorCtr="0"/>
          <a:lstStyle>
            <a:lvl1pPr marL="0" marR="0" indent="0" algn="l" defTabSz="914400" rtl="0" eaLnBrk="1" fontAlgn="auto" latinLnBrk="0" hangingPunct="1">
              <a:lnSpc>
                <a:spcPct val="110000"/>
              </a:lnSpc>
              <a:spcBef>
                <a:spcPts val="0"/>
              </a:spcBef>
              <a:spcAft>
                <a:spcPts val="0"/>
              </a:spcAft>
              <a:buClrTx/>
              <a:buSzTx/>
              <a:buFont typeface="Arial" pitchFamily="34" charset="0"/>
              <a:buNone/>
              <a:tabLst/>
              <a:defRPr lang="nl-NL" sz="3000" b="0" i="0" smtClean="0">
                <a:solidFill>
                  <a:schemeClr val="bg1"/>
                </a:solidFill>
                <a:effectLst/>
                <a:latin typeface="GT Walsheim Light" pitchFamily="2" charset="77"/>
                <a:ea typeface="Open Sans Light" panose="020B0306030504020204" pitchFamily="34" charset="0"/>
                <a:cs typeface="Open Sans Light" panose="020B0306030504020204" pitchFamily="34" charset="0"/>
              </a:defRPr>
            </a:lvl1pPr>
          </a:lstStyle>
          <a:p>
            <a:r>
              <a:rPr lang="nl-NL" noProof="0" err="1"/>
              <a:t>Molorepudit</a:t>
            </a:r>
            <a:r>
              <a:rPr lang="nl-NL" noProof="0"/>
              <a:t> </a:t>
            </a:r>
            <a:r>
              <a:rPr lang="nl-NL" noProof="0" err="1"/>
              <a:t>ressimus</a:t>
            </a:r>
            <a:r>
              <a:rPr lang="nl-NL" noProof="0"/>
              <a:t> </a:t>
            </a:r>
            <a:r>
              <a:rPr lang="nl-NL" noProof="0" err="1"/>
              <a:t>exeri</a:t>
            </a:r>
            <a:r>
              <a:rPr lang="nl-NL" noProof="0"/>
              <a:t> </a:t>
            </a:r>
            <a:r>
              <a:rPr lang="nl-NL" noProof="0" err="1"/>
              <a:t>nus</a:t>
            </a:r>
            <a:r>
              <a:rPr lang="nl-NL" noProof="0"/>
              <a:t> et </a:t>
            </a:r>
            <a:r>
              <a:rPr lang="nl-NL" noProof="0" err="1"/>
              <a:t>ipienda</a:t>
            </a:r>
            <a:r>
              <a:rPr lang="nl-NL" noProof="0"/>
              <a:t> et </a:t>
            </a:r>
            <a:r>
              <a:rPr lang="nl-NL" noProof="0" err="1"/>
              <a:t>adiantot</a:t>
            </a:r>
            <a:r>
              <a:rPr lang="nl-NL" noProof="0"/>
              <a:t> </a:t>
            </a:r>
            <a:r>
              <a:rPr lang="nl-NL" noProof="0" err="1"/>
              <a:t>Ique</a:t>
            </a:r>
            <a:endParaRPr lang="nl-NL" noProof="0"/>
          </a:p>
        </p:txBody>
      </p:sp>
      <p:pic>
        <p:nvPicPr>
          <p:cNvPr id="3" name="Afbeelding 2">
            <a:extLst>
              <a:ext uri="{FF2B5EF4-FFF2-40B4-BE49-F238E27FC236}">
                <a16:creationId xmlns:a16="http://schemas.microsoft.com/office/drawing/2014/main" id="{4EF22980-B73B-4DA6-8D08-B94E2C04C2FF}"/>
              </a:ext>
            </a:extLst>
          </p:cNvPr>
          <p:cNvPicPr>
            <a:picLocks noChangeAspect="1"/>
          </p:cNvPicPr>
          <p:nvPr userDrawn="1"/>
        </p:nvPicPr>
        <p:blipFill>
          <a:blip r:embed="rId2"/>
          <a:stretch>
            <a:fillRect/>
          </a:stretch>
        </p:blipFill>
        <p:spPr>
          <a:xfrm>
            <a:off x="0" y="4420665"/>
            <a:ext cx="12195175" cy="2439035"/>
          </a:xfrm>
          <a:prstGeom prst="rect">
            <a:avLst/>
          </a:prstGeom>
        </p:spPr>
      </p:pic>
    </p:spTree>
    <p:extLst>
      <p:ext uri="{BB962C8B-B14F-4D97-AF65-F5344CB8AC3E}">
        <p14:creationId xmlns:p14="http://schemas.microsoft.com/office/powerpoint/2010/main" val="312231584"/>
      </p:ext>
    </p:extLst>
  </p:cSld>
  <p:clrMapOvr>
    <a:masterClrMapping/>
  </p:clrMapOvr>
  <p:extLst>
    <p:ext uri="{DCECCB84-F9BA-43D5-87BE-67443E8EF086}">
      <p15:sldGuideLst xmlns:p15="http://schemas.microsoft.com/office/powerpoint/2012/main"/>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preserve="1" userDrawn="1">
  <p:cSld name="6_Titel pagina - bruin image">
    <p:bg bwMode="gray">
      <p:bgPr>
        <a:solidFill>
          <a:srgbClr val="977511"/>
        </a:solidFill>
        <a:effectLst/>
      </p:bgPr>
    </p:bg>
    <p:spTree>
      <p:nvGrpSpPr>
        <p:cNvPr id="1" name=""/>
        <p:cNvGrpSpPr/>
        <p:nvPr/>
      </p:nvGrpSpPr>
      <p:grpSpPr>
        <a:xfrm>
          <a:off x="0" y="0"/>
          <a:ext cx="0" cy="0"/>
          <a:chOff x="0" y="0"/>
          <a:chExt cx="0" cy="0"/>
        </a:xfrm>
      </p:grpSpPr>
      <p:sp>
        <p:nvSpPr>
          <p:cNvPr id="16" name="Tijdelijke aanduiding voor afbeelding 4">
            <a:extLst>
              <a:ext uri="{FF2B5EF4-FFF2-40B4-BE49-F238E27FC236}">
                <a16:creationId xmlns:a16="http://schemas.microsoft.com/office/drawing/2014/main" id="{85807D3C-4CBA-B14F-B353-D85610E8F634}"/>
              </a:ext>
            </a:extLst>
          </p:cNvPr>
          <p:cNvSpPr>
            <a:spLocks noGrp="1"/>
          </p:cNvSpPr>
          <p:nvPr>
            <p:ph type="pic" sz="quarter" idx="18" hasCustomPrompt="1"/>
          </p:nvPr>
        </p:nvSpPr>
        <p:spPr>
          <a:xfrm>
            <a:off x="5120638" y="873802"/>
            <a:ext cx="7074536" cy="4570396"/>
          </a:xfrm>
          <a:prstGeom prst="rect">
            <a:avLst/>
          </a:prstGeom>
          <a:solidFill>
            <a:schemeClr val="bg1">
              <a:lumMod val="95000"/>
            </a:schemeClr>
          </a:solidFill>
          <a:ln>
            <a:noFill/>
          </a:ln>
        </p:spPr>
        <p:txBody>
          <a:bodyPr anchor="ctr" anchorCtr="0"/>
          <a:lstStyle>
            <a:lvl1pPr algn="ctr">
              <a:defRPr b="0" i="0">
                <a:latin typeface="GT Walsheim Light" pitchFamily="2" charset="77"/>
                <a:ea typeface="Open Sans Light" panose="020B0306030504020204" pitchFamily="34" charset="0"/>
                <a:cs typeface="Open Sans Light" panose="020B0306030504020204" pitchFamily="34" charset="0"/>
              </a:defRPr>
            </a:lvl1pPr>
          </a:lstStyle>
          <a:p>
            <a:r>
              <a:rPr lang="nl-NL" noProof="0"/>
              <a:t>Klik op icoontje om een beeld in te voegen</a:t>
            </a:r>
          </a:p>
        </p:txBody>
      </p:sp>
      <p:sp>
        <p:nvSpPr>
          <p:cNvPr id="17" name="Titel 1">
            <a:extLst>
              <a:ext uri="{FF2B5EF4-FFF2-40B4-BE49-F238E27FC236}">
                <a16:creationId xmlns:a16="http://schemas.microsoft.com/office/drawing/2014/main" id="{44EFF7C4-8A35-A64C-BA41-1B3476A1B52C}"/>
              </a:ext>
            </a:extLst>
          </p:cNvPr>
          <p:cNvSpPr>
            <a:spLocks noGrp="1"/>
          </p:cNvSpPr>
          <p:nvPr>
            <p:ph type="ctrTitle" hasCustomPrompt="1"/>
          </p:nvPr>
        </p:nvSpPr>
        <p:spPr>
          <a:xfrm>
            <a:off x="1157604" y="873802"/>
            <a:ext cx="3963035" cy="1080000"/>
          </a:xfrm>
          <a:prstGeom prst="rect">
            <a:avLst/>
          </a:prstGeom>
        </p:spPr>
        <p:txBody>
          <a:bodyPr lIns="0" anchor="t" anchorCtr="0"/>
          <a:lstStyle>
            <a:lvl1pPr marL="0" marR="0" indent="0" algn="l" defTabSz="914400" rtl="0" eaLnBrk="1" fontAlgn="auto" latinLnBrk="0" hangingPunct="1">
              <a:lnSpc>
                <a:spcPct val="100000"/>
              </a:lnSpc>
              <a:spcBef>
                <a:spcPct val="0"/>
              </a:spcBef>
              <a:spcAft>
                <a:spcPts val="0"/>
              </a:spcAft>
              <a:buClrTx/>
              <a:buSzTx/>
              <a:buFontTx/>
              <a:buNone/>
              <a:tabLst/>
              <a:defRPr lang="nl-NL" sz="5000" b="0" i="0" smtClean="0">
                <a:solidFill>
                  <a:schemeClr val="tx2"/>
                </a:solidFill>
                <a:effectLst/>
                <a:latin typeface="GT Walsheim Medium" panose="00000600000000000000" pitchFamily="50" charset="0"/>
                <a:ea typeface="Open Sans" panose="020B0606030504020204" pitchFamily="34" charset="0"/>
                <a:cs typeface="Open Sans" panose="020B0606030504020204" pitchFamily="34" charset="0"/>
              </a:defRPr>
            </a:lvl1pPr>
          </a:lstStyle>
          <a:p>
            <a:r>
              <a:rPr lang="nl-NL" noProof="0"/>
              <a:t>Titel</a:t>
            </a:r>
          </a:p>
        </p:txBody>
      </p:sp>
      <p:sp>
        <p:nvSpPr>
          <p:cNvPr id="18" name="Tijdelijke aanduiding voor tekst 2">
            <a:extLst>
              <a:ext uri="{FF2B5EF4-FFF2-40B4-BE49-F238E27FC236}">
                <a16:creationId xmlns:a16="http://schemas.microsoft.com/office/drawing/2014/main" id="{ACF46F8A-314D-8041-BACF-155F7830CF65}"/>
              </a:ext>
            </a:extLst>
          </p:cNvPr>
          <p:cNvSpPr>
            <a:spLocks noGrp="1"/>
          </p:cNvSpPr>
          <p:nvPr>
            <p:ph type="body" sz="quarter" idx="10" hasCustomPrompt="1"/>
          </p:nvPr>
        </p:nvSpPr>
        <p:spPr>
          <a:xfrm>
            <a:off x="1157603" y="1953803"/>
            <a:ext cx="3963035" cy="3490395"/>
          </a:xfrm>
          <a:prstGeom prst="rect">
            <a:avLst/>
          </a:prstGeom>
        </p:spPr>
        <p:txBody>
          <a:bodyPr lIns="0" bIns="0" anchor="t" anchorCtr="0"/>
          <a:lstStyle>
            <a:lvl1pPr marL="0" marR="0" indent="0" algn="l" defTabSz="914400" rtl="0" eaLnBrk="1" fontAlgn="auto" latinLnBrk="0" hangingPunct="1">
              <a:lnSpc>
                <a:spcPct val="110000"/>
              </a:lnSpc>
              <a:spcBef>
                <a:spcPts val="0"/>
              </a:spcBef>
              <a:spcAft>
                <a:spcPts val="0"/>
              </a:spcAft>
              <a:buClrTx/>
              <a:buSzTx/>
              <a:buFont typeface="Arial" pitchFamily="34" charset="0"/>
              <a:buNone/>
              <a:tabLst/>
              <a:defRPr lang="nl-NL" sz="3000" b="0" i="0" smtClean="0">
                <a:solidFill>
                  <a:schemeClr val="bg1"/>
                </a:solidFill>
                <a:effectLst/>
                <a:latin typeface="GT Walsheim Light" pitchFamily="2" charset="77"/>
                <a:ea typeface="Open Sans Light" panose="020B0306030504020204" pitchFamily="34" charset="0"/>
                <a:cs typeface="Open Sans Light" panose="020B0306030504020204" pitchFamily="34" charset="0"/>
              </a:defRPr>
            </a:lvl1pPr>
          </a:lstStyle>
          <a:p>
            <a:r>
              <a:rPr lang="nl-NL" noProof="0" err="1"/>
              <a:t>Molorepudit</a:t>
            </a:r>
            <a:r>
              <a:rPr lang="nl-NL" noProof="0"/>
              <a:t> </a:t>
            </a:r>
            <a:r>
              <a:rPr lang="nl-NL" noProof="0" err="1"/>
              <a:t>ressimus</a:t>
            </a:r>
            <a:r>
              <a:rPr lang="nl-NL" noProof="0"/>
              <a:t> </a:t>
            </a:r>
            <a:r>
              <a:rPr lang="nl-NL" noProof="0" err="1"/>
              <a:t>exeri</a:t>
            </a:r>
            <a:r>
              <a:rPr lang="nl-NL" noProof="0"/>
              <a:t> </a:t>
            </a:r>
            <a:r>
              <a:rPr lang="nl-NL" noProof="0" err="1"/>
              <a:t>nus</a:t>
            </a:r>
            <a:r>
              <a:rPr lang="nl-NL" noProof="0"/>
              <a:t> et </a:t>
            </a:r>
            <a:r>
              <a:rPr lang="nl-NL" noProof="0" err="1"/>
              <a:t>ipienda</a:t>
            </a:r>
            <a:r>
              <a:rPr lang="nl-NL" noProof="0"/>
              <a:t> et </a:t>
            </a:r>
            <a:r>
              <a:rPr lang="nl-NL" noProof="0" err="1"/>
              <a:t>adiantot</a:t>
            </a:r>
            <a:r>
              <a:rPr lang="nl-NL" noProof="0"/>
              <a:t> </a:t>
            </a:r>
            <a:r>
              <a:rPr lang="nl-NL" noProof="0" err="1"/>
              <a:t>Ique</a:t>
            </a:r>
            <a:endParaRPr lang="nl-NL" noProof="0"/>
          </a:p>
        </p:txBody>
      </p:sp>
      <p:pic>
        <p:nvPicPr>
          <p:cNvPr id="3" name="Afbeelding 2">
            <a:extLst>
              <a:ext uri="{FF2B5EF4-FFF2-40B4-BE49-F238E27FC236}">
                <a16:creationId xmlns:a16="http://schemas.microsoft.com/office/drawing/2014/main" id="{4EF22980-B73B-4DA6-8D08-B94E2C04C2FF}"/>
              </a:ext>
            </a:extLst>
          </p:cNvPr>
          <p:cNvPicPr>
            <a:picLocks noChangeAspect="1"/>
          </p:cNvPicPr>
          <p:nvPr userDrawn="1"/>
        </p:nvPicPr>
        <p:blipFill>
          <a:blip r:embed="rId2"/>
          <a:stretch>
            <a:fillRect/>
          </a:stretch>
        </p:blipFill>
        <p:spPr>
          <a:xfrm>
            <a:off x="0" y="4420665"/>
            <a:ext cx="12195175" cy="2439035"/>
          </a:xfrm>
          <a:prstGeom prst="rect">
            <a:avLst/>
          </a:prstGeom>
        </p:spPr>
      </p:pic>
    </p:spTree>
    <p:extLst>
      <p:ext uri="{BB962C8B-B14F-4D97-AF65-F5344CB8AC3E}">
        <p14:creationId xmlns:p14="http://schemas.microsoft.com/office/powerpoint/2010/main" val="3950368733"/>
      </p:ext>
    </p:extLst>
  </p:cSld>
  <p:clrMapOvr>
    <a:masterClrMapping/>
  </p:clrMapOvr>
  <p:extLst>
    <p:ext uri="{DCECCB84-F9BA-43D5-87BE-67443E8EF086}">
      <p15:sldGuideLst xmlns:p15="http://schemas.microsoft.com/office/powerpoint/2012/main"/>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userDrawn="1">
  <p:cSld name="1_Titel pagina - geel image">
    <p:bg bwMode="gray">
      <p:bgPr>
        <a:solidFill>
          <a:schemeClr val="accent1"/>
        </a:solidFill>
        <a:effectLst/>
      </p:bgPr>
    </p:bg>
    <p:spTree>
      <p:nvGrpSpPr>
        <p:cNvPr id="1" name=""/>
        <p:cNvGrpSpPr/>
        <p:nvPr/>
      </p:nvGrpSpPr>
      <p:grpSpPr>
        <a:xfrm>
          <a:off x="0" y="0"/>
          <a:ext cx="0" cy="0"/>
          <a:chOff x="0" y="0"/>
          <a:chExt cx="0" cy="0"/>
        </a:xfrm>
      </p:grpSpPr>
      <p:sp>
        <p:nvSpPr>
          <p:cNvPr id="16" name="Tijdelijke aanduiding voor afbeelding 4">
            <a:extLst>
              <a:ext uri="{FF2B5EF4-FFF2-40B4-BE49-F238E27FC236}">
                <a16:creationId xmlns:a16="http://schemas.microsoft.com/office/drawing/2014/main" id="{85807D3C-4CBA-B14F-B353-D85610E8F634}"/>
              </a:ext>
            </a:extLst>
          </p:cNvPr>
          <p:cNvSpPr>
            <a:spLocks noGrp="1"/>
          </p:cNvSpPr>
          <p:nvPr>
            <p:ph type="pic" sz="quarter" idx="18" hasCustomPrompt="1"/>
          </p:nvPr>
        </p:nvSpPr>
        <p:spPr>
          <a:xfrm>
            <a:off x="5120638" y="873802"/>
            <a:ext cx="7074536" cy="4570396"/>
          </a:xfrm>
          <a:prstGeom prst="rect">
            <a:avLst/>
          </a:prstGeom>
          <a:solidFill>
            <a:schemeClr val="bg1">
              <a:lumMod val="95000"/>
            </a:schemeClr>
          </a:solidFill>
          <a:ln>
            <a:noFill/>
          </a:ln>
        </p:spPr>
        <p:txBody>
          <a:bodyPr anchor="ctr" anchorCtr="0"/>
          <a:lstStyle>
            <a:lvl1pPr algn="ctr">
              <a:defRPr b="0" i="0">
                <a:latin typeface="GT Walsheim Light" pitchFamily="2" charset="77"/>
                <a:ea typeface="Open Sans Light" panose="020B0306030504020204" pitchFamily="34" charset="0"/>
                <a:cs typeface="Open Sans Light" panose="020B0306030504020204" pitchFamily="34" charset="0"/>
              </a:defRPr>
            </a:lvl1pPr>
          </a:lstStyle>
          <a:p>
            <a:r>
              <a:rPr lang="nl-NL" noProof="0"/>
              <a:t>Klik op icoontje om een beeld in te voegen</a:t>
            </a:r>
          </a:p>
        </p:txBody>
      </p:sp>
      <p:sp>
        <p:nvSpPr>
          <p:cNvPr id="17" name="Titel 1">
            <a:extLst>
              <a:ext uri="{FF2B5EF4-FFF2-40B4-BE49-F238E27FC236}">
                <a16:creationId xmlns:a16="http://schemas.microsoft.com/office/drawing/2014/main" id="{44EFF7C4-8A35-A64C-BA41-1B3476A1B52C}"/>
              </a:ext>
            </a:extLst>
          </p:cNvPr>
          <p:cNvSpPr>
            <a:spLocks noGrp="1"/>
          </p:cNvSpPr>
          <p:nvPr>
            <p:ph type="ctrTitle" hasCustomPrompt="1"/>
          </p:nvPr>
        </p:nvSpPr>
        <p:spPr>
          <a:xfrm>
            <a:off x="1157604" y="873802"/>
            <a:ext cx="3963035" cy="1080000"/>
          </a:xfrm>
          <a:prstGeom prst="rect">
            <a:avLst/>
          </a:prstGeom>
        </p:spPr>
        <p:txBody>
          <a:bodyPr lIns="0" anchor="t" anchorCtr="0"/>
          <a:lstStyle>
            <a:lvl1pPr marL="0" marR="0" indent="0" algn="l" defTabSz="914400" rtl="0" eaLnBrk="1" fontAlgn="auto" latinLnBrk="0" hangingPunct="1">
              <a:lnSpc>
                <a:spcPct val="100000"/>
              </a:lnSpc>
              <a:spcBef>
                <a:spcPct val="0"/>
              </a:spcBef>
              <a:spcAft>
                <a:spcPts val="0"/>
              </a:spcAft>
              <a:buClrTx/>
              <a:buSzTx/>
              <a:buFontTx/>
              <a:buNone/>
              <a:tabLst/>
              <a:defRPr lang="nl-NL" sz="5000" b="0" i="0" smtClean="0">
                <a:solidFill>
                  <a:schemeClr val="tx1"/>
                </a:solidFill>
                <a:effectLst/>
                <a:latin typeface="GT Walsheim Medium" panose="00000600000000000000" pitchFamily="50" charset="0"/>
                <a:ea typeface="Open Sans" panose="020B0606030504020204" pitchFamily="34" charset="0"/>
                <a:cs typeface="Open Sans" panose="020B0606030504020204" pitchFamily="34" charset="0"/>
              </a:defRPr>
            </a:lvl1pPr>
          </a:lstStyle>
          <a:p>
            <a:r>
              <a:rPr lang="nl-NL" noProof="0"/>
              <a:t>Titel</a:t>
            </a:r>
          </a:p>
        </p:txBody>
      </p:sp>
      <p:sp>
        <p:nvSpPr>
          <p:cNvPr id="18" name="Tijdelijke aanduiding voor tekst 2">
            <a:extLst>
              <a:ext uri="{FF2B5EF4-FFF2-40B4-BE49-F238E27FC236}">
                <a16:creationId xmlns:a16="http://schemas.microsoft.com/office/drawing/2014/main" id="{ACF46F8A-314D-8041-BACF-155F7830CF65}"/>
              </a:ext>
            </a:extLst>
          </p:cNvPr>
          <p:cNvSpPr>
            <a:spLocks noGrp="1"/>
          </p:cNvSpPr>
          <p:nvPr>
            <p:ph type="body" sz="quarter" idx="10" hasCustomPrompt="1"/>
          </p:nvPr>
        </p:nvSpPr>
        <p:spPr>
          <a:xfrm>
            <a:off x="1157603" y="1953803"/>
            <a:ext cx="3963035" cy="3490395"/>
          </a:xfrm>
          <a:prstGeom prst="rect">
            <a:avLst/>
          </a:prstGeom>
        </p:spPr>
        <p:txBody>
          <a:bodyPr lIns="0" bIns="0" anchor="t" anchorCtr="0"/>
          <a:lstStyle>
            <a:lvl1pPr marL="0" marR="0" indent="0" algn="l" defTabSz="914400" rtl="0" eaLnBrk="1" fontAlgn="auto" latinLnBrk="0" hangingPunct="1">
              <a:lnSpc>
                <a:spcPct val="110000"/>
              </a:lnSpc>
              <a:spcBef>
                <a:spcPts val="0"/>
              </a:spcBef>
              <a:spcAft>
                <a:spcPts val="0"/>
              </a:spcAft>
              <a:buClrTx/>
              <a:buSzTx/>
              <a:buFont typeface="Arial" pitchFamily="34" charset="0"/>
              <a:buNone/>
              <a:tabLst/>
              <a:defRPr lang="nl-NL" sz="3000" b="0" i="0" smtClean="0">
                <a:solidFill>
                  <a:schemeClr val="bg1"/>
                </a:solidFill>
                <a:effectLst/>
                <a:latin typeface="GT Walsheim Light" pitchFamily="2" charset="77"/>
                <a:ea typeface="Open Sans Light" panose="020B0306030504020204" pitchFamily="34" charset="0"/>
                <a:cs typeface="Open Sans Light" panose="020B0306030504020204" pitchFamily="34" charset="0"/>
              </a:defRPr>
            </a:lvl1pPr>
          </a:lstStyle>
          <a:p>
            <a:r>
              <a:rPr lang="nl-NL" noProof="0" err="1"/>
              <a:t>Molorepudit</a:t>
            </a:r>
            <a:r>
              <a:rPr lang="nl-NL" noProof="0"/>
              <a:t> </a:t>
            </a:r>
            <a:r>
              <a:rPr lang="nl-NL" noProof="0" err="1"/>
              <a:t>ressimus</a:t>
            </a:r>
            <a:r>
              <a:rPr lang="nl-NL" noProof="0"/>
              <a:t> </a:t>
            </a:r>
            <a:r>
              <a:rPr lang="nl-NL" noProof="0" err="1"/>
              <a:t>exeri</a:t>
            </a:r>
            <a:r>
              <a:rPr lang="nl-NL" noProof="0"/>
              <a:t> </a:t>
            </a:r>
            <a:r>
              <a:rPr lang="nl-NL" noProof="0" err="1"/>
              <a:t>nus</a:t>
            </a:r>
            <a:r>
              <a:rPr lang="nl-NL" noProof="0"/>
              <a:t> et </a:t>
            </a:r>
            <a:r>
              <a:rPr lang="nl-NL" noProof="0" err="1"/>
              <a:t>ipienda</a:t>
            </a:r>
            <a:r>
              <a:rPr lang="nl-NL" noProof="0"/>
              <a:t> et </a:t>
            </a:r>
            <a:r>
              <a:rPr lang="nl-NL" noProof="0" err="1"/>
              <a:t>adiantot</a:t>
            </a:r>
            <a:r>
              <a:rPr lang="nl-NL" noProof="0"/>
              <a:t> </a:t>
            </a:r>
            <a:r>
              <a:rPr lang="nl-NL" noProof="0" err="1"/>
              <a:t>Ique</a:t>
            </a:r>
            <a:endParaRPr lang="nl-NL" noProof="0"/>
          </a:p>
        </p:txBody>
      </p:sp>
      <p:pic>
        <p:nvPicPr>
          <p:cNvPr id="3" name="Afbeelding 2">
            <a:extLst>
              <a:ext uri="{FF2B5EF4-FFF2-40B4-BE49-F238E27FC236}">
                <a16:creationId xmlns:a16="http://schemas.microsoft.com/office/drawing/2014/main" id="{4EF22980-B73B-4DA6-8D08-B94E2C04C2FF}"/>
              </a:ext>
            </a:extLst>
          </p:cNvPr>
          <p:cNvPicPr>
            <a:picLocks noChangeAspect="1"/>
          </p:cNvPicPr>
          <p:nvPr userDrawn="1"/>
        </p:nvPicPr>
        <p:blipFill>
          <a:blip r:embed="rId2"/>
          <a:stretch>
            <a:fillRect/>
          </a:stretch>
        </p:blipFill>
        <p:spPr>
          <a:xfrm>
            <a:off x="0" y="4420665"/>
            <a:ext cx="12195175" cy="2439035"/>
          </a:xfrm>
          <a:prstGeom prst="rect">
            <a:avLst/>
          </a:prstGeom>
        </p:spPr>
      </p:pic>
    </p:spTree>
    <p:extLst>
      <p:ext uri="{BB962C8B-B14F-4D97-AF65-F5344CB8AC3E}">
        <p14:creationId xmlns:p14="http://schemas.microsoft.com/office/powerpoint/2010/main" val="529125970"/>
      </p:ext>
    </p:extLst>
  </p:cSld>
  <p:clrMapOvr>
    <a:masterClrMapping/>
  </p:clrMapOvr>
  <p:extLst>
    <p:ext uri="{DCECCB84-F9BA-43D5-87BE-67443E8EF086}">
      <p15:sldGuideLst xmlns:p15="http://schemas.microsoft.com/office/powerpoint/2012/main"/>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Tekst links, afbeelding rechts">
    <p:bg bwMode="gray">
      <p:bgPr>
        <a:solidFill>
          <a:schemeClr val="bg1"/>
        </a:solidFill>
        <a:effectLst/>
      </p:bgPr>
    </p:bg>
    <p:spTree>
      <p:nvGrpSpPr>
        <p:cNvPr id="1" name=""/>
        <p:cNvGrpSpPr/>
        <p:nvPr/>
      </p:nvGrpSpPr>
      <p:grpSpPr>
        <a:xfrm>
          <a:off x="0" y="0"/>
          <a:ext cx="0" cy="0"/>
          <a:chOff x="0" y="0"/>
          <a:chExt cx="0" cy="0"/>
        </a:xfrm>
      </p:grpSpPr>
      <p:sp>
        <p:nvSpPr>
          <p:cNvPr id="5" name="Tijdelijke aanduiding voor afbeelding 4">
            <a:extLst>
              <a:ext uri="{FF2B5EF4-FFF2-40B4-BE49-F238E27FC236}">
                <a16:creationId xmlns:a16="http://schemas.microsoft.com/office/drawing/2014/main" id="{6BA2A577-21F1-7046-AA42-DF49AEC8BCF0}"/>
              </a:ext>
            </a:extLst>
          </p:cNvPr>
          <p:cNvSpPr>
            <a:spLocks noGrp="1"/>
          </p:cNvSpPr>
          <p:nvPr>
            <p:ph type="pic" sz="quarter" idx="18" hasCustomPrompt="1"/>
          </p:nvPr>
        </p:nvSpPr>
        <p:spPr>
          <a:xfrm>
            <a:off x="4916245" y="540000"/>
            <a:ext cx="6423755" cy="4904197"/>
          </a:xfrm>
          <a:prstGeom prst="rect">
            <a:avLst/>
          </a:prstGeom>
          <a:solidFill>
            <a:schemeClr val="bg1"/>
          </a:solidFill>
          <a:ln>
            <a:noFill/>
          </a:ln>
        </p:spPr>
        <p:txBody>
          <a:bodyPr anchor="ctr" anchorCtr="0"/>
          <a:lstStyle>
            <a:lvl1pPr algn="ctr">
              <a:defRPr b="0" i="0">
                <a:latin typeface="GT Walsheim Light" pitchFamily="2" charset="77"/>
                <a:ea typeface="Open Sans Light" panose="020B0306030504020204" pitchFamily="34" charset="0"/>
                <a:cs typeface="Open Sans Light" panose="020B0306030504020204" pitchFamily="34" charset="0"/>
              </a:defRPr>
            </a:lvl1pPr>
          </a:lstStyle>
          <a:p>
            <a:r>
              <a:rPr lang="nl-NL" noProof="0"/>
              <a:t>Klik op icoontje om een beeld in te voegen</a:t>
            </a:r>
          </a:p>
        </p:txBody>
      </p:sp>
      <p:sp>
        <p:nvSpPr>
          <p:cNvPr id="9" name="Titel 1">
            <a:extLst>
              <a:ext uri="{FF2B5EF4-FFF2-40B4-BE49-F238E27FC236}">
                <a16:creationId xmlns:a16="http://schemas.microsoft.com/office/drawing/2014/main" id="{A07AE5D3-2C03-CD49-8B96-489B7649C6D1}"/>
              </a:ext>
            </a:extLst>
          </p:cNvPr>
          <p:cNvSpPr>
            <a:spLocks noGrp="1"/>
          </p:cNvSpPr>
          <p:nvPr>
            <p:ph type="ctrTitle" hasCustomPrompt="1"/>
          </p:nvPr>
        </p:nvSpPr>
        <p:spPr>
          <a:xfrm>
            <a:off x="900624" y="540000"/>
            <a:ext cx="3780000" cy="1080000"/>
          </a:xfrm>
          <a:prstGeom prst="rect">
            <a:avLst/>
          </a:prstGeom>
        </p:spPr>
        <p:txBody>
          <a:bodyPr lIns="0" anchor="t" anchorCtr="0"/>
          <a:lstStyle>
            <a:lvl1pPr marL="0" marR="0" indent="0" algn="l" defTabSz="914400" rtl="0" eaLnBrk="1" fontAlgn="auto" latinLnBrk="0" hangingPunct="1">
              <a:lnSpc>
                <a:spcPct val="100000"/>
              </a:lnSpc>
              <a:spcBef>
                <a:spcPct val="0"/>
              </a:spcBef>
              <a:spcAft>
                <a:spcPts val="0"/>
              </a:spcAft>
              <a:buClrTx/>
              <a:buSzTx/>
              <a:buFontTx/>
              <a:buNone/>
              <a:tabLst/>
              <a:defRPr lang="nl-NL" sz="3000" b="0" i="0" smtClean="0">
                <a:effectLst/>
                <a:latin typeface="GT Walsheim Bold" panose="00000800000000000000" pitchFamily="50" charset="0"/>
                <a:ea typeface="Open Sans" panose="020B0606030504020204" pitchFamily="34" charset="0"/>
                <a:cs typeface="Open Sans" panose="020B0606030504020204" pitchFamily="34" charset="0"/>
              </a:defRPr>
            </a:lvl1pPr>
          </a:lstStyle>
          <a:p>
            <a:r>
              <a:rPr lang="nl-NL" noProof="0"/>
              <a:t>Titel</a:t>
            </a:r>
          </a:p>
        </p:txBody>
      </p:sp>
      <p:sp>
        <p:nvSpPr>
          <p:cNvPr id="10" name="Tijdelijke aanduiding voor tekst 2">
            <a:extLst>
              <a:ext uri="{FF2B5EF4-FFF2-40B4-BE49-F238E27FC236}">
                <a16:creationId xmlns:a16="http://schemas.microsoft.com/office/drawing/2014/main" id="{34EE854C-23EF-BD45-A084-2AE0D435916C}"/>
              </a:ext>
            </a:extLst>
          </p:cNvPr>
          <p:cNvSpPr>
            <a:spLocks noGrp="1"/>
          </p:cNvSpPr>
          <p:nvPr>
            <p:ph type="body" sz="quarter" idx="10" hasCustomPrompt="1"/>
          </p:nvPr>
        </p:nvSpPr>
        <p:spPr>
          <a:xfrm>
            <a:off x="900000" y="1664208"/>
            <a:ext cx="3780000" cy="3779989"/>
          </a:xfrm>
          <a:prstGeom prst="rect">
            <a:avLst/>
          </a:prstGeom>
        </p:spPr>
        <p:txBody>
          <a:bodyPr lIns="0" bIns="0" anchor="t" anchorCtr="0"/>
          <a:lstStyle>
            <a:lvl1pPr marL="0" marR="0" indent="0" algn="l" defTabSz="914400" rtl="0" eaLnBrk="1" fontAlgn="auto" latinLnBrk="0" hangingPunct="1">
              <a:lnSpc>
                <a:spcPct val="110000"/>
              </a:lnSpc>
              <a:spcBef>
                <a:spcPts val="0"/>
              </a:spcBef>
              <a:spcAft>
                <a:spcPts val="0"/>
              </a:spcAft>
              <a:buClrTx/>
              <a:buSzTx/>
              <a:buFont typeface="Arial" pitchFamily="34" charset="0"/>
              <a:buNone/>
              <a:tabLst/>
              <a:defRPr lang="nl-NL" sz="2000" b="0" i="0" smtClean="0">
                <a:effectLst/>
                <a:latin typeface="GT Walsheim Light" pitchFamily="2" charset="77"/>
                <a:ea typeface="Open Sans Light" panose="020B0306030504020204" pitchFamily="34" charset="0"/>
                <a:cs typeface="Open Sans Light" panose="020B0306030504020204" pitchFamily="34" charset="0"/>
              </a:defRPr>
            </a:lvl1pPr>
          </a:lstStyle>
          <a:p>
            <a:r>
              <a:rPr lang="nl-NL" noProof="0" err="1"/>
              <a:t>Molorepudit</a:t>
            </a:r>
            <a:r>
              <a:rPr lang="nl-NL" noProof="0"/>
              <a:t> </a:t>
            </a:r>
            <a:r>
              <a:rPr lang="nl-NL" noProof="0" err="1"/>
              <a:t>ressimus</a:t>
            </a:r>
            <a:r>
              <a:rPr lang="nl-NL" noProof="0"/>
              <a:t> </a:t>
            </a:r>
            <a:r>
              <a:rPr lang="nl-NL" noProof="0" err="1"/>
              <a:t>exeri</a:t>
            </a:r>
            <a:r>
              <a:rPr lang="nl-NL" noProof="0"/>
              <a:t> </a:t>
            </a:r>
            <a:r>
              <a:rPr lang="nl-NL" noProof="0" err="1"/>
              <a:t>nus</a:t>
            </a:r>
            <a:r>
              <a:rPr lang="nl-NL" noProof="0"/>
              <a:t> et </a:t>
            </a:r>
            <a:r>
              <a:rPr lang="nl-NL" noProof="0" err="1"/>
              <a:t>ipienda</a:t>
            </a:r>
            <a:r>
              <a:rPr lang="nl-NL" noProof="0"/>
              <a:t> et </a:t>
            </a:r>
            <a:r>
              <a:rPr lang="nl-NL" noProof="0" err="1"/>
              <a:t>adiantot</a:t>
            </a:r>
            <a:r>
              <a:rPr lang="nl-NL" noProof="0"/>
              <a:t> </a:t>
            </a:r>
            <a:r>
              <a:rPr lang="nl-NL" noProof="0" err="1"/>
              <a:t>Ique</a:t>
            </a:r>
            <a:r>
              <a:rPr lang="nl-NL" noProof="0"/>
              <a:t> </a:t>
            </a:r>
            <a:r>
              <a:rPr lang="nl-NL" noProof="0" err="1"/>
              <a:t>niminti</a:t>
            </a:r>
            <a:r>
              <a:rPr lang="nl-NL" noProof="0"/>
              <a:t> </a:t>
            </a:r>
            <a:r>
              <a:rPr lang="nl-NL" noProof="0" err="1"/>
              <a:t>nonsendaecae</a:t>
            </a:r>
            <a:r>
              <a:rPr lang="nl-NL" noProof="0"/>
              <a:t> </a:t>
            </a:r>
            <a:r>
              <a:rPr lang="nl-NL" noProof="0" err="1"/>
              <a:t>volor</a:t>
            </a:r>
            <a:r>
              <a:rPr lang="nl-NL" noProof="0"/>
              <a:t> a ad et ut </a:t>
            </a:r>
            <a:r>
              <a:rPr lang="nl-NL" noProof="0" err="1"/>
              <a:t>eum</a:t>
            </a:r>
            <a:r>
              <a:rPr lang="nl-NL" noProof="0"/>
              <a:t> se pos mos </a:t>
            </a:r>
            <a:r>
              <a:rPr lang="nl-NL" noProof="0" err="1"/>
              <a:t>sed</a:t>
            </a:r>
            <a:r>
              <a:rPr lang="nl-NL" noProof="0"/>
              <a:t> </a:t>
            </a:r>
            <a:r>
              <a:rPr lang="nl-NL" noProof="0" err="1"/>
              <a:t>ulpa</a:t>
            </a:r>
            <a:r>
              <a:rPr lang="nl-NL" noProof="0"/>
              <a:t> </a:t>
            </a:r>
            <a:r>
              <a:rPr lang="nl-NL" noProof="0" err="1"/>
              <a:t>vitas</a:t>
            </a:r>
            <a:r>
              <a:rPr lang="nl-NL" noProof="0"/>
              <a:t> </a:t>
            </a:r>
            <a:r>
              <a:rPr lang="nl-NL" noProof="0" err="1"/>
              <a:t>aut</a:t>
            </a:r>
            <a:r>
              <a:rPr lang="nl-NL" noProof="0"/>
              <a:t> </a:t>
            </a:r>
            <a:r>
              <a:rPr lang="nl-NL" noProof="0" err="1"/>
              <a:t>quia</a:t>
            </a:r>
            <a:r>
              <a:rPr lang="nl-NL" noProof="0"/>
              <a:t> </a:t>
            </a:r>
            <a:r>
              <a:rPr lang="nl-NL" noProof="0" err="1"/>
              <a:t>doluptio</a:t>
            </a:r>
            <a:r>
              <a:rPr lang="nl-NL" noProof="0"/>
              <a:t> </a:t>
            </a:r>
            <a:r>
              <a:rPr lang="nl-NL" noProof="0" err="1"/>
              <a:t>iduciis</a:t>
            </a:r>
            <a:r>
              <a:rPr lang="nl-NL" noProof="0"/>
              <a:t> </a:t>
            </a:r>
            <a:r>
              <a:rPr lang="nl-NL" noProof="0" err="1"/>
              <a:t>sedis</a:t>
            </a:r>
            <a:r>
              <a:rPr lang="nl-NL" noProof="0"/>
              <a:t> </a:t>
            </a:r>
            <a:r>
              <a:rPr lang="nl-NL" noProof="0" err="1"/>
              <a:t>sitat</a:t>
            </a:r>
            <a:r>
              <a:rPr lang="nl-NL" noProof="0"/>
              <a:t> es </a:t>
            </a:r>
            <a:r>
              <a:rPr lang="nl-NL" noProof="0" err="1"/>
              <a:t>nihition</a:t>
            </a:r>
            <a:r>
              <a:rPr lang="nl-NL" noProof="0"/>
              <a:t> </a:t>
            </a:r>
            <a:r>
              <a:rPr lang="nl-NL" noProof="0" err="1"/>
              <a:t>nonsecturi</a:t>
            </a:r>
            <a:r>
              <a:rPr lang="nl-NL" noProof="0"/>
              <a:t> </a:t>
            </a:r>
            <a:r>
              <a:rPr lang="nl-NL" noProof="0" err="1"/>
              <a:t>officidis</a:t>
            </a:r>
            <a:r>
              <a:rPr lang="nl-NL" noProof="0"/>
              <a:t> ex et que </a:t>
            </a:r>
            <a:r>
              <a:rPr lang="nl-NL" noProof="0" err="1"/>
              <a:t>esecto</a:t>
            </a:r>
            <a:r>
              <a:rPr lang="nl-NL" noProof="0"/>
              <a:t> </a:t>
            </a:r>
            <a:r>
              <a:rPr lang="nl-NL" noProof="0" err="1"/>
              <a:t>dolorumenis</a:t>
            </a:r>
            <a:r>
              <a:rPr lang="nl-NL" noProof="0"/>
              <a:t> </a:t>
            </a:r>
            <a:r>
              <a:rPr lang="nl-NL" noProof="0" err="1"/>
              <a:t>aritat</a:t>
            </a:r>
            <a:r>
              <a:rPr lang="nl-NL" noProof="0"/>
              <a:t> et. </a:t>
            </a:r>
            <a:br>
              <a:rPr lang="nl-NL" noProof="0"/>
            </a:br>
            <a:r>
              <a:rPr lang="nl-NL" noProof="0"/>
              <a:t>&lt;Max. 40 woorden &gt; </a:t>
            </a:r>
          </a:p>
        </p:txBody>
      </p:sp>
      <p:pic>
        <p:nvPicPr>
          <p:cNvPr id="14" name="Graphic 13">
            <a:extLst>
              <a:ext uri="{FF2B5EF4-FFF2-40B4-BE49-F238E27FC236}">
                <a16:creationId xmlns:a16="http://schemas.microsoft.com/office/drawing/2014/main" id="{71AFB34F-FFC0-004E-BE4A-E196590DF72B}"/>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865762" y="5839144"/>
            <a:ext cx="948474" cy="656636"/>
          </a:xfrm>
          <a:prstGeom prst="rect">
            <a:avLst/>
          </a:prstGeom>
        </p:spPr>
      </p:pic>
    </p:spTree>
    <p:extLst>
      <p:ext uri="{BB962C8B-B14F-4D97-AF65-F5344CB8AC3E}">
        <p14:creationId xmlns:p14="http://schemas.microsoft.com/office/powerpoint/2010/main" val="2102837083"/>
      </p:ext>
    </p:extLst>
  </p:cSld>
  <p:clrMapOvr>
    <a:masterClrMapping/>
  </p:clrMapOvr>
  <p:extLst>
    <p:ext uri="{DCECCB84-F9BA-43D5-87BE-67443E8EF086}">
      <p15:sldGuideLst xmlns:p15="http://schemas.microsoft.com/office/powerpoint/2012/main"/>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Tekst links, 4 afbeelding rechts ">
    <p:bg bwMode="gray">
      <p:bgPr>
        <a:solidFill>
          <a:schemeClr val="bg1"/>
        </a:solidFill>
        <a:effectLst/>
      </p:bgPr>
    </p:bg>
    <p:spTree>
      <p:nvGrpSpPr>
        <p:cNvPr id="1" name=""/>
        <p:cNvGrpSpPr/>
        <p:nvPr/>
      </p:nvGrpSpPr>
      <p:grpSpPr>
        <a:xfrm>
          <a:off x="0" y="0"/>
          <a:ext cx="0" cy="0"/>
          <a:chOff x="0" y="0"/>
          <a:chExt cx="0" cy="0"/>
        </a:xfrm>
      </p:grpSpPr>
      <p:sp>
        <p:nvSpPr>
          <p:cNvPr id="5" name="Tijdelijke aanduiding voor afbeelding 4">
            <a:extLst>
              <a:ext uri="{FF2B5EF4-FFF2-40B4-BE49-F238E27FC236}">
                <a16:creationId xmlns:a16="http://schemas.microsoft.com/office/drawing/2014/main" id="{6BA2A577-21F1-7046-AA42-DF49AEC8BCF0}"/>
              </a:ext>
            </a:extLst>
          </p:cNvPr>
          <p:cNvSpPr>
            <a:spLocks noGrp="1"/>
          </p:cNvSpPr>
          <p:nvPr>
            <p:ph type="pic" sz="quarter" idx="18" hasCustomPrompt="1"/>
          </p:nvPr>
        </p:nvSpPr>
        <p:spPr>
          <a:xfrm>
            <a:off x="8205725" y="540000"/>
            <a:ext cx="3142616" cy="2340000"/>
          </a:xfrm>
          <a:prstGeom prst="rect">
            <a:avLst/>
          </a:prstGeom>
          <a:solidFill>
            <a:schemeClr val="bg1"/>
          </a:solidFill>
          <a:ln>
            <a:noFill/>
          </a:ln>
        </p:spPr>
        <p:txBody>
          <a:bodyPr anchor="ctr" anchorCtr="0"/>
          <a:lstStyle>
            <a:lvl1pPr algn="ctr">
              <a:defRPr b="0" i="0">
                <a:latin typeface="GT Walsheim Light" pitchFamily="2" charset="77"/>
                <a:ea typeface="Open Sans Light" panose="020B0306030504020204" pitchFamily="34" charset="0"/>
                <a:cs typeface="Open Sans Light" panose="020B0306030504020204" pitchFamily="34" charset="0"/>
              </a:defRPr>
            </a:lvl1pPr>
          </a:lstStyle>
          <a:p>
            <a:r>
              <a:rPr lang="nl-NL" noProof="0"/>
              <a:t>Klik op icoontje om een beeld in te voegen</a:t>
            </a:r>
          </a:p>
        </p:txBody>
      </p:sp>
      <p:sp>
        <p:nvSpPr>
          <p:cNvPr id="6" name="Tijdelijke aanduiding voor afbeelding 4">
            <a:extLst>
              <a:ext uri="{FF2B5EF4-FFF2-40B4-BE49-F238E27FC236}">
                <a16:creationId xmlns:a16="http://schemas.microsoft.com/office/drawing/2014/main" id="{DA5AE372-3F30-9442-B116-E6207D25DC14}"/>
              </a:ext>
            </a:extLst>
          </p:cNvPr>
          <p:cNvSpPr>
            <a:spLocks noGrp="1"/>
          </p:cNvSpPr>
          <p:nvPr>
            <p:ph type="pic" sz="quarter" idx="19" hasCustomPrompt="1"/>
          </p:nvPr>
        </p:nvSpPr>
        <p:spPr>
          <a:xfrm>
            <a:off x="4871242" y="540000"/>
            <a:ext cx="3142616" cy="2340000"/>
          </a:xfrm>
          <a:prstGeom prst="rect">
            <a:avLst/>
          </a:prstGeom>
          <a:solidFill>
            <a:schemeClr val="bg1"/>
          </a:solidFill>
          <a:ln>
            <a:noFill/>
          </a:ln>
        </p:spPr>
        <p:txBody>
          <a:bodyPr anchor="ctr" anchorCtr="0"/>
          <a:lstStyle>
            <a:lvl1pPr algn="ctr">
              <a:defRPr b="0" i="0">
                <a:latin typeface="GT Walsheim Light" pitchFamily="2" charset="77"/>
                <a:ea typeface="Open Sans Light" panose="020B0306030504020204" pitchFamily="34" charset="0"/>
                <a:cs typeface="Open Sans Light" panose="020B0306030504020204" pitchFamily="34" charset="0"/>
              </a:defRPr>
            </a:lvl1pPr>
          </a:lstStyle>
          <a:p>
            <a:r>
              <a:rPr lang="nl-NL" noProof="0"/>
              <a:t>Klik op icoontje om een beeld in te voegen</a:t>
            </a:r>
          </a:p>
        </p:txBody>
      </p:sp>
      <p:sp>
        <p:nvSpPr>
          <p:cNvPr id="7" name="Tijdelijke aanduiding voor afbeelding 4">
            <a:extLst>
              <a:ext uri="{FF2B5EF4-FFF2-40B4-BE49-F238E27FC236}">
                <a16:creationId xmlns:a16="http://schemas.microsoft.com/office/drawing/2014/main" id="{633448D9-C088-DD49-B2B8-B028469A8DB6}"/>
              </a:ext>
            </a:extLst>
          </p:cNvPr>
          <p:cNvSpPr>
            <a:spLocks noGrp="1"/>
          </p:cNvSpPr>
          <p:nvPr>
            <p:ph type="pic" sz="quarter" idx="20" hasCustomPrompt="1"/>
          </p:nvPr>
        </p:nvSpPr>
        <p:spPr>
          <a:xfrm>
            <a:off x="8205725" y="3113435"/>
            <a:ext cx="3142616" cy="2340000"/>
          </a:xfrm>
          <a:prstGeom prst="rect">
            <a:avLst/>
          </a:prstGeom>
          <a:solidFill>
            <a:schemeClr val="bg1"/>
          </a:solidFill>
          <a:ln>
            <a:noFill/>
          </a:ln>
        </p:spPr>
        <p:txBody>
          <a:bodyPr anchor="ctr" anchorCtr="0"/>
          <a:lstStyle>
            <a:lvl1pPr algn="ctr">
              <a:defRPr b="0" i="0">
                <a:latin typeface="GT Walsheim Light" pitchFamily="2" charset="77"/>
                <a:ea typeface="Open Sans Light" panose="020B0306030504020204" pitchFamily="34" charset="0"/>
                <a:cs typeface="Open Sans Light" panose="020B0306030504020204" pitchFamily="34" charset="0"/>
              </a:defRPr>
            </a:lvl1pPr>
          </a:lstStyle>
          <a:p>
            <a:r>
              <a:rPr lang="nl-NL" noProof="0"/>
              <a:t>Klik op icoontje om een beeld in te voegen</a:t>
            </a:r>
          </a:p>
        </p:txBody>
      </p:sp>
      <p:sp>
        <p:nvSpPr>
          <p:cNvPr id="11" name="Tijdelijke aanduiding voor afbeelding 4">
            <a:extLst>
              <a:ext uri="{FF2B5EF4-FFF2-40B4-BE49-F238E27FC236}">
                <a16:creationId xmlns:a16="http://schemas.microsoft.com/office/drawing/2014/main" id="{F57CC018-1AB2-E74C-87B2-67594A34A6C3}"/>
              </a:ext>
            </a:extLst>
          </p:cNvPr>
          <p:cNvSpPr>
            <a:spLocks noGrp="1"/>
          </p:cNvSpPr>
          <p:nvPr>
            <p:ph type="pic" sz="quarter" idx="21" hasCustomPrompt="1"/>
          </p:nvPr>
        </p:nvSpPr>
        <p:spPr>
          <a:xfrm>
            <a:off x="4871242" y="3113435"/>
            <a:ext cx="3142616" cy="2340000"/>
          </a:xfrm>
          <a:prstGeom prst="rect">
            <a:avLst/>
          </a:prstGeom>
          <a:solidFill>
            <a:schemeClr val="bg1"/>
          </a:solidFill>
          <a:ln>
            <a:noFill/>
          </a:ln>
        </p:spPr>
        <p:txBody>
          <a:bodyPr anchor="ctr" anchorCtr="0"/>
          <a:lstStyle>
            <a:lvl1pPr algn="ctr">
              <a:defRPr b="0" i="0">
                <a:latin typeface="GT Walsheim Light" pitchFamily="2" charset="77"/>
                <a:ea typeface="Open Sans Light" panose="020B0306030504020204" pitchFamily="34" charset="0"/>
                <a:cs typeface="Open Sans Light" panose="020B0306030504020204" pitchFamily="34" charset="0"/>
              </a:defRPr>
            </a:lvl1pPr>
          </a:lstStyle>
          <a:p>
            <a:r>
              <a:rPr lang="nl-NL" noProof="0"/>
              <a:t>Klik op icoontje om een beeld in te voegen</a:t>
            </a:r>
          </a:p>
        </p:txBody>
      </p:sp>
      <p:sp>
        <p:nvSpPr>
          <p:cNvPr id="12" name="Titel 1">
            <a:extLst>
              <a:ext uri="{FF2B5EF4-FFF2-40B4-BE49-F238E27FC236}">
                <a16:creationId xmlns:a16="http://schemas.microsoft.com/office/drawing/2014/main" id="{25902854-D002-7247-9F28-2976A9110E43}"/>
              </a:ext>
            </a:extLst>
          </p:cNvPr>
          <p:cNvSpPr>
            <a:spLocks noGrp="1"/>
          </p:cNvSpPr>
          <p:nvPr>
            <p:ph type="ctrTitle" hasCustomPrompt="1"/>
          </p:nvPr>
        </p:nvSpPr>
        <p:spPr>
          <a:xfrm>
            <a:off x="900624" y="540000"/>
            <a:ext cx="3780000" cy="1080000"/>
          </a:xfrm>
          <a:prstGeom prst="rect">
            <a:avLst/>
          </a:prstGeom>
        </p:spPr>
        <p:txBody>
          <a:bodyPr lIns="0" anchor="t" anchorCtr="0"/>
          <a:lstStyle>
            <a:lvl1pPr marL="0" marR="0" indent="0" algn="l" defTabSz="914400" rtl="0" eaLnBrk="1" fontAlgn="auto" latinLnBrk="0" hangingPunct="1">
              <a:lnSpc>
                <a:spcPct val="100000"/>
              </a:lnSpc>
              <a:spcBef>
                <a:spcPct val="0"/>
              </a:spcBef>
              <a:spcAft>
                <a:spcPts val="0"/>
              </a:spcAft>
              <a:buClrTx/>
              <a:buSzTx/>
              <a:buFontTx/>
              <a:buNone/>
              <a:tabLst/>
              <a:defRPr lang="nl-NL" sz="3000" b="0" i="0" smtClean="0">
                <a:effectLst/>
                <a:latin typeface="GT Walsheim Bold" panose="00000800000000000000" pitchFamily="50" charset="0"/>
                <a:ea typeface="Open Sans" panose="020B0606030504020204" pitchFamily="34" charset="0"/>
                <a:cs typeface="Open Sans" panose="020B0606030504020204" pitchFamily="34" charset="0"/>
              </a:defRPr>
            </a:lvl1pPr>
          </a:lstStyle>
          <a:p>
            <a:r>
              <a:rPr lang="nl-NL" noProof="0"/>
              <a:t>Titel</a:t>
            </a:r>
          </a:p>
        </p:txBody>
      </p:sp>
      <p:sp>
        <p:nvSpPr>
          <p:cNvPr id="14" name="Tijdelijke aanduiding voor tekst 2">
            <a:extLst>
              <a:ext uri="{FF2B5EF4-FFF2-40B4-BE49-F238E27FC236}">
                <a16:creationId xmlns:a16="http://schemas.microsoft.com/office/drawing/2014/main" id="{54C41EBD-B8EA-B342-9FEF-FD5874F3D412}"/>
              </a:ext>
            </a:extLst>
          </p:cNvPr>
          <p:cNvSpPr>
            <a:spLocks noGrp="1"/>
          </p:cNvSpPr>
          <p:nvPr>
            <p:ph type="body" sz="quarter" idx="10" hasCustomPrompt="1"/>
          </p:nvPr>
        </p:nvSpPr>
        <p:spPr>
          <a:xfrm>
            <a:off x="900000" y="1664208"/>
            <a:ext cx="3780000" cy="3779989"/>
          </a:xfrm>
          <a:prstGeom prst="rect">
            <a:avLst/>
          </a:prstGeom>
        </p:spPr>
        <p:txBody>
          <a:bodyPr lIns="0" bIns="0" anchor="t" anchorCtr="0"/>
          <a:lstStyle>
            <a:lvl1pPr marL="0" marR="0" indent="0" algn="l" defTabSz="914400" rtl="0" eaLnBrk="1" fontAlgn="auto" latinLnBrk="0" hangingPunct="1">
              <a:lnSpc>
                <a:spcPct val="110000"/>
              </a:lnSpc>
              <a:spcBef>
                <a:spcPts val="0"/>
              </a:spcBef>
              <a:spcAft>
                <a:spcPts val="0"/>
              </a:spcAft>
              <a:buClrTx/>
              <a:buSzTx/>
              <a:buFont typeface="Arial" pitchFamily="34" charset="0"/>
              <a:buNone/>
              <a:tabLst/>
              <a:defRPr lang="nl-NL" sz="2000" b="0" i="0" smtClean="0">
                <a:effectLst/>
                <a:latin typeface="GT Walsheim Light" pitchFamily="2" charset="77"/>
                <a:ea typeface="Open Sans Light" panose="020B0306030504020204" pitchFamily="34" charset="0"/>
                <a:cs typeface="Open Sans Light" panose="020B0306030504020204" pitchFamily="34" charset="0"/>
              </a:defRPr>
            </a:lvl1pPr>
          </a:lstStyle>
          <a:p>
            <a:r>
              <a:rPr lang="nl-NL" noProof="0" err="1"/>
              <a:t>Molorepudit</a:t>
            </a:r>
            <a:r>
              <a:rPr lang="nl-NL" noProof="0"/>
              <a:t> </a:t>
            </a:r>
            <a:r>
              <a:rPr lang="nl-NL" noProof="0" err="1"/>
              <a:t>ressimus</a:t>
            </a:r>
            <a:r>
              <a:rPr lang="nl-NL" noProof="0"/>
              <a:t> </a:t>
            </a:r>
            <a:r>
              <a:rPr lang="nl-NL" noProof="0" err="1"/>
              <a:t>exeri</a:t>
            </a:r>
            <a:r>
              <a:rPr lang="nl-NL" noProof="0"/>
              <a:t> </a:t>
            </a:r>
            <a:r>
              <a:rPr lang="nl-NL" noProof="0" err="1"/>
              <a:t>nus</a:t>
            </a:r>
            <a:r>
              <a:rPr lang="nl-NL" noProof="0"/>
              <a:t> et </a:t>
            </a:r>
            <a:r>
              <a:rPr lang="nl-NL" noProof="0" err="1"/>
              <a:t>ipienda</a:t>
            </a:r>
            <a:r>
              <a:rPr lang="nl-NL" noProof="0"/>
              <a:t> et </a:t>
            </a:r>
            <a:r>
              <a:rPr lang="nl-NL" noProof="0" err="1"/>
              <a:t>adiantot</a:t>
            </a:r>
            <a:r>
              <a:rPr lang="nl-NL" noProof="0"/>
              <a:t> </a:t>
            </a:r>
            <a:r>
              <a:rPr lang="nl-NL" noProof="0" err="1"/>
              <a:t>Ique</a:t>
            </a:r>
            <a:r>
              <a:rPr lang="nl-NL" noProof="0"/>
              <a:t> </a:t>
            </a:r>
            <a:r>
              <a:rPr lang="nl-NL" noProof="0" err="1"/>
              <a:t>niminti</a:t>
            </a:r>
            <a:r>
              <a:rPr lang="nl-NL" noProof="0"/>
              <a:t> </a:t>
            </a:r>
            <a:r>
              <a:rPr lang="nl-NL" noProof="0" err="1"/>
              <a:t>nonsendaecae</a:t>
            </a:r>
            <a:r>
              <a:rPr lang="nl-NL" noProof="0"/>
              <a:t> </a:t>
            </a:r>
            <a:r>
              <a:rPr lang="nl-NL" noProof="0" err="1"/>
              <a:t>volor</a:t>
            </a:r>
            <a:r>
              <a:rPr lang="nl-NL" noProof="0"/>
              <a:t> a ad et ut </a:t>
            </a:r>
            <a:r>
              <a:rPr lang="nl-NL" noProof="0" err="1"/>
              <a:t>eum</a:t>
            </a:r>
            <a:r>
              <a:rPr lang="nl-NL" noProof="0"/>
              <a:t> se pos mos </a:t>
            </a:r>
            <a:r>
              <a:rPr lang="nl-NL" noProof="0" err="1"/>
              <a:t>sed</a:t>
            </a:r>
            <a:r>
              <a:rPr lang="nl-NL" noProof="0"/>
              <a:t> </a:t>
            </a:r>
            <a:r>
              <a:rPr lang="nl-NL" noProof="0" err="1"/>
              <a:t>ulpa</a:t>
            </a:r>
            <a:r>
              <a:rPr lang="nl-NL" noProof="0"/>
              <a:t> </a:t>
            </a:r>
            <a:r>
              <a:rPr lang="nl-NL" noProof="0" err="1"/>
              <a:t>vitas</a:t>
            </a:r>
            <a:r>
              <a:rPr lang="nl-NL" noProof="0"/>
              <a:t> </a:t>
            </a:r>
            <a:r>
              <a:rPr lang="nl-NL" noProof="0" err="1"/>
              <a:t>aut</a:t>
            </a:r>
            <a:r>
              <a:rPr lang="nl-NL" noProof="0"/>
              <a:t> </a:t>
            </a:r>
            <a:r>
              <a:rPr lang="nl-NL" noProof="0" err="1"/>
              <a:t>quia</a:t>
            </a:r>
            <a:r>
              <a:rPr lang="nl-NL" noProof="0"/>
              <a:t> </a:t>
            </a:r>
            <a:r>
              <a:rPr lang="nl-NL" noProof="0" err="1"/>
              <a:t>doluptio</a:t>
            </a:r>
            <a:r>
              <a:rPr lang="nl-NL" noProof="0"/>
              <a:t> </a:t>
            </a:r>
            <a:r>
              <a:rPr lang="nl-NL" noProof="0" err="1"/>
              <a:t>iduciis</a:t>
            </a:r>
            <a:r>
              <a:rPr lang="nl-NL" noProof="0"/>
              <a:t> </a:t>
            </a:r>
            <a:r>
              <a:rPr lang="nl-NL" noProof="0" err="1"/>
              <a:t>sedis</a:t>
            </a:r>
            <a:r>
              <a:rPr lang="nl-NL" noProof="0"/>
              <a:t> </a:t>
            </a:r>
            <a:r>
              <a:rPr lang="nl-NL" noProof="0" err="1"/>
              <a:t>sitat</a:t>
            </a:r>
            <a:r>
              <a:rPr lang="nl-NL" noProof="0"/>
              <a:t> es </a:t>
            </a:r>
            <a:r>
              <a:rPr lang="nl-NL" noProof="0" err="1"/>
              <a:t>nihition</a:t>
            </a:r>
            <a:r>
              <a:rPr lang="nl-NL" noProof="0"/>
              <a:t> </a:t>
            </a:r>
            <a:r>
              <a:rPr lang="nl-NL" noProof="0" err="1"/>
              <a:t>nonsecturi</a:t>
            </a:r>
            <a:r>
              <a:rPr lang="nl-NL" noProof="0"/>
              <a:t> </a:t>
            </a:r>
            <a:r>
              <a:rPr lang="nl-NL" noProof="0" err="1"/>
              <a:t>officidis</a:t>
            </a:r>
            <a:r>
              <a:rPr lang="nl-NL" noProof="0"/>
              <a:t> ex et que </a:t>
            </a:r>
            <a:r>
              <a:rPr lang="nl-NL" noProof="0" err="1"/>
              <a:t>esecto</a:t>
            </a:r>
            <a:r>
              <a:rPr lang="nl-NL" noProof="0"/>
              <a:t> </a:t>
            </a:r>
            <a:r>
              <a:rPr lang="nl-NL" noProof="0" err="1"/>
              <a:t>dolorumenis</a:t>
            </a:r>
            <a:r>
              <a:rPr lang="nl-NL" noProof="0"/>
              <a:t> </a:t>
            </a:r>
            <a:r>
              <a:rPr lang="nl-NL" noProof="0" err="1"/>
              <a:t>aritat</a:t>
            </a:r>
            <a:r>
              <a:rPr lang="nl-NL" noProof="0"/>
              <a:t> et. </a:t>
            </a:r>
            <a:br>
              <a:rPr lang="nl-NL" noProof="0"/>
            </a:br>
            <a:r>
              <a:rPr lang="nl-NL" noProof="0"/>
              <a:t>&lt;Max. 40 woorden &gt; </a:t>
            </a:r>
          </a:p>
        </p:txBody>
      </p:sp>
      <p:pic>
        <p:nvPicPr>
          <p:cNvPr id="15" name="Graphic 14">
            <a:extLst>
              <a:ext uri="{FF2B5EF4-FFF2-40B4-BE49-F238E27FC236}">
                <a16:creationId xmlns:a16="http://schemas.microsoft.com/office/drawing/2014/main" id="{3C3C41B3-3C04-0645-AD42-EA7DB0F06A13}"/>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865762" y="5839144"/>
            <a:ext cx="948474" cy="656636"/>
          </a:xfrm>
          <a:prstGeom prst="rect">
            <a:avLst/>
          </a:prstGeom>
        </p:spPr>
      </p:pic>
    </p:spTree>
    <p:extLst>
      <p:ext uri="{BB962C8B-B14F-4D97-AF65-F5344CB8AC3E}">
        <p14:creationId xmlns:p14="http://schemas.microsoft.com/office/powerpoint/2010/main" val="1542315691"/>
      </p:ext>
    </p:extLst>
  </p:cSld>
  <p:clrMapOvr>
    <a:masterClrMapping/>
  </p:clrMapOvr>
  <p:extLst>
    <p:ext uri="{DCECCB84-F9BA-43D5-87BE-67443E8EF086}">
      <p15:sldGuideLst xmlns:p15="http://schemas.microsoft.com/office/powerpoint/2012/main"/>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userDrawn="1">
  <p:cSld name="vier afbeeldingen">
    <p:bg bwMode="gray">
      <p:bgPr>
        <a:solidFill>
          <a:schemeClr val="bg1"/>
        </a:solidFill>
        <a:effectLst/>
      </p:bgPr>
    </p:bg>
    <p:spTree>
      <p:nvGrpSpPr>
        <p:cNvPr id="1" name=""/>
        <p:cNvGrpSpPr/>
        <p:nvPr/>
      </p:nvGrpSpPr>
      <p:grpSpPr>
        <a:xfrm>
          <a:off x="0" y="0"/>
          <a:ext cx="0" cy="0"/>
          <a:chOff x="0" y="0"/>
          <a:chExt cx="0" cy="0"/>
        </a:xfrm>
      </p:grpSpPr>
      <p:sp>
        <p:nvSpPr>
          <p:cNvPr id="5" name="Tijdelijke aanduiding voor afbeelding 4">
            <a:extLst>
              <a:ext uri="{FF2B5EF4-FFF2-40B4-BE49-F238E27FC236}">
                <a16:creationId xmlns:a16="http://schemas.microsoft.com/office/drawing/2014/main" id="{6BA2A577-21F1-7046-AA42-DF49AEC8BCF0}"/>
              </a:ext>
            </a:extLst>
          </p:cNvPr>
          <p:cNvSpPr>
            <a:spLocks noGrp="1"/>
          </p:cNvSpPr>
          <p:nvPr>
            <p:ph type="pic" sz="quarter" idx="18" hasCustomPrompt="1"/>
          </p:nvPr>
        </p:nvSpPr>
        <p:spPr>
          <a:xfrm>
            <a:off x="6097587" y="507436"/>
            <a:ext cx="3894311" cy="2921564"/>
          </a:xfrm>
          <a:prstGeom prst="rect">
            <a:avLst/>
          </a:prstGeom>
          <a:solidFill>
            <a:schemeClr val="bg1"/>
          </a:solidFill>
          <a:ln>
            <a:noFill/>
          </a:ln>
        </p:spPr>
        <p:txBody>
          <a:bodyPr anchor="ctr" anchorCtr="0"/>
          <a:lstStyle>
            <a:lvl1pPr algn="ctr">
              <a:defRPr b="0" i="0">
                <a:latin typeface="GT Walsheim Light" pitchFamily="2" charset="77"/>
                <a:ea typeface="Open Sans Light" panose="020B0306030504020204" pitchFamily="34" charset="0"/>
                <a:cs typeface="Open Sans Light" panose="020B0306030504020204" pitchFamily="34" charset="0"/>
              </a:defRPr>
            </a:lvl1pPr>
          </a:lstStyle>
          <a:p>
            <a:r>
              <a:rPr lang="nl-NL" noProof="0"/>
              <a:t>Klik op icoontje om een beeld in te voegen</a:t>
            </a:r>
          </a:p>
        </p:txBody>
      </p:sp>
      <p:sp>
        <p:nvSpPr>
          <p:cNvPr id="6" name="Tijdelijke aanduiding voor afbeelding 4">
            <a:extLst>
              <a:ext uri="{FF2B5EF4-FFF2-40B4-BE49-F238E27FC236}">
                <a16:creationId xmlns:a16="http://schemas.microsoft.com/office/drawing/2014/main" id="{DA5AE372-3F30-9442-B116-E6207D25DC14}"/>
              </a:ext>
            </a:extLst>
          </p:cNvPr>
          <p:cNvSpPr>
            <a:spLocks noGrp="1"/>
          </p:cNvSpPr>
          <p:nvPr>
            <p:ph type="pic" sz="quarter" idx="19" hasCustomPrompt="1"/>
          </p:nvPr>
        </p:nvSpPr>
        <p:spPr>
          <a:xfrm>
            <a:off x="2203279" y="507436"/>
            <a:ext cx="3702442" cy="2921564"/>
          </a:xfrm>
          <a:prstGeom prst="rect">
            <a:avLst/>
          </a:prstGeom>
          <a:solidFill>
            <a:schemeClr val="bg1"/>
          </a:solidFill>
          <a:ln>
            <a:noFill/>
          </a:ln>
        </p:spPr>
        <p:txBody>
          <a:bodyPr anchor="ctr" anchorCtr="0"/>
          <a:lstStyle>
            <a:lvl1pPr algn="ctr">
              <a:defRPr b="0" i="0">
                <a:latin typeface="GT Walsheim Light" pitchFamily="2" charset="77"/>
                <a:ea typeface="Open Sans Light" panose="020B0306030504020204" pitchFamily="34" charset="0"/>
                <a:cs typeface="Open Sans Light" panose="020B0306030504020204" pitchFamily="34" charset="0"/>
              </a:defRPr>
            </a:lvl1pPr>
          </a:lstStyle>
          <a:p>
            <a:r>
              <a:rPr lang="nl-NL" noProof="0"/>
              <a:t>Klik op icoontje om een beeld in te voegen</a:t>
            </a:r>
          </a:p>
        </p:txBody>
      </p:sp>
      <p:sp>
        <p:nvSpPr>
          <p:cNvPr id="7" name="Tijdelijke aanduiding voor afbeelding 4">
            <a:extLst>
              <a:ext uri="{FF2B5EF4-FFF2-40B4-BE49-F238E27FC236}">
                <a16:creationId xmlns:a16="http://schemas.microsoft.com/office/drawing/2014/main" id="{633448D9-C088-DD49-B2B8-B028469A8DB6}"/>
              </a:ext>
            </a:extLst>
          </p:cNvPr>
          <p:cNvSpPr>
            <a:spLocks noGrp="1"/>
          </p:cNvSpPr>
          <p:nvPr>
            <p:ph type="pic" sz="quarter" idx="20" hasCustomPrompt="1"/>
          </p:nvPr>
        </p:nvSpPr>
        <p:spPr>
          <a:xfrm>
            <a:off x="6097588" y="3662434"/>
            <a:ext cx="3894310" cy="2688129"/>
          </a:xfrm>
          <a:prstGeom prst="rect">
            <a:avLst/>
          </a:prstGeom>
          <a:solidFill>
            <a:schemeClr val="bg1"/>
          </a:solidFill>
          <a:ln>
            <a:noFill/>
          </a:ln>
        </p:spPr>
        <p:txBody>
          <a:bodyPr anchor="ctr" anchorCtr="0"/>
          <a:lstStyle>
            <a:lvl1pPr algn="ctr">
              <a:defRPr b="0" i="0">
                <a:latin typeface="GT Walsheim Light" pitchFamily="2" charset="77"/>
                <a:ea typeface="Open Sans Light" panose="020B0306030504020204" pitchFamily="34" charset="0"/>
                <a:cs typeface="Open Sans Light" panose="020B0306030504020204" pitchFamily="34" charset="0"/>
              </a:defRPr>
            </a:lvl1pPr>
          </a:lstStyle>
          <a:p>
            <a:r>
              <a:rPr lang="nl-NL" noProof="0"/>
              <a:t>Klik op icoontje om een beeld in te voegen</a:t>
            </a:r>
          </a:p>
        </p:txBody>
      </p:sp>
      <p:sp>
        <p:nvSpPr>
          <p:cNvPr id="11" name="Tijdelijke aanduiding voor afbeelding 4">
            <a:extLst>
              <a:ext uri="{FF2B5EF4-FFF2-40B4-BE49-F238E27FC236}">
                <a16:creationId xmlns:a16="http://schemas.microsoft.com/office/drawing/2014/main" id="{F57CC018-1AB2-E74C-87B2-67594A34A6C3}"/>
              </a:ext>
            </a:extLst>
          </p:cNvPr>
          <p:cNvSpPr>
            <a:spLocks noGrp="1"/>
          </p:cNvSpPr>
          <p:nvPr>
            <p:ph type="pic" sz="quarter" idx="21" hasCustomPrompt="1"/>
          </p:nvPr>
        </p:nvSpPr>
        <p:spPr>
          <a:xfrm>
            <a:off x="2203277" y="3662434"/>
            <a:ext cx="3702444" cy="2688130"/>
          </a:xfrm>
          <a:prstGeom prst="rect">
            <a:avLst/>
          </a:prstGeom>
          <a:solidFill>
            <a:schemeClr val="bg1"/>
          </a:solidFill>
          <a:ln>
            <a:noFill/>
          </a:ln>
        </p:spPr>
        <p:txBody>
          <a:bodyPr anchor="ctr" anchorCtr="0"/>
          <a:lstStyle>
            <a:lvl1pPr algn="ctr">
              <a:defRPr b="0" i="0">
                <a:latin typeface="GT Walsheim Light" pitchFamily="2" charset="77"/>
                <a:ea typeface="Open Sans Light" panose="020B0306030504020204" pitchFamily="34" charset="0"/>
                <a:cs typeface="Open Sans Light" panose="020B0306030504020204" pitchFamily="34" charset="0"/>
              </a:defRPr>
            </a:lvl1pPr>
          </a:lstStyle>
          <a:p>
            <a:r>
              <a:rPr lang="nl-NL" noProof="0"/>
              <a:t>Klik op icoontje om een beeld in te voegen</a:t>
            </a:r>
          </a:p>
        </p:txBody>
      </p:sp>
      <p:pic>
        <p:nvPicPr>
          <p:cNvPr id="15" name="Graphic 14">
            <a:extLst>
              <a:ext uri="{FF2B5EF4-FFF2-40B4-BE49-F238E27FC236}">
                <a16:creationId xmlns:a16="http://schemas.microsoft.com/office/drawing/2014/main" id="{3C3C41B3-3C04-0645-AD42-EA7DB0F06A13}"/>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865762" y="5839144"/>
            <a:ext cx="948474" cy="656636"/>
          </a:xfrm>
          <a:prstGeom prst="rect">
            <a:avLst/>
          </a:prstGeom>
        </p:spPr>
      </p:pic>
    </p:spTree>
    <p:extLst>
      <p:ext uri="{BB962C8B-B14F-4D97-AF65-F5344CB8AC3E}">
        <p14:creationId xmlns:p14="http://schemas.microsoft.com/office/powerpoint/2010/main" val="2561623388"/>
      </p:ext>
    </p:extLst>
  </p:cSld>
  <p:clrMapOvr>
    <a:masterClrMapping/>
  </p:clrMapOvr>
  <p:extLst>
    <p:ext uri="{DCECCB84-F9BA-43D5-87BE-67443E8EF086}">
      <p15:sldGuideLst xmlns:p15="http://schemas.microsoft.com/office/powerpoint/2012/main"/>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userDrawn="1">
  <p:cSld name="Tekst rechts, 3 afbeelding links">
    <p:bg bwMode="gray">
      <p:bgPr>
        <a:solidFill>
          <a:schemeClr val="bg1"/>
        </a:solidFill>
        <a:effectLst/>
      </p:bgPr>
    </p:bg>
    <p:spTree>
      <p:nvGrpSpPr>
        <p:cNvPr id="1" name=""/>
        <p:cNvGrpSpPr/>
        <p:nvPr/>
      </p:nvGrpSpPr>
      <p:grpSpPr>
        <a:xfrm>
          <a:off x="0" y="0"/>
          <a:ext cx="0" cy="0"/>
          <a:chOff x="0" y="0"/>
          <a:chExt cx="0" cy="0"/>
        </a:xfrm>
      </p:grpSpPr>
      <p:sp>
        <p:nvSpPr>
          <p:cNvPr id="5" name="Tijdelijke aanduiding voor afbeelding 4">
            <a:extLst>
              <a:ext uri="{FF2B5EF4-FFF2-40B4-BE49-F238E27FC236}">
                <a16:creationId xmlns:a16="http://schemas.microsoft.com/office/drawing/2014/main" id="{6BA2A577-21F1-7046-AA42-DF49AEC8BCF0}"/>
              </a:ext>
            </a:extLst>
          </p:cNvPr>
          <p:cNvSpPr>
            <a:spLocks noGrp="1"/>
          </p:cNvSpPr>
          <p:nvPr>
            <p:ph type="pic" sz="quarter" idx="18" hasCustomPrompt="1"/>
          </p:nvPr>
        </p:nvSpPr>
        <p:spPr>
          <a:xfrm>
            <a:off x="900623" y="540000"/>
            <a:ext cx="2517825" cy="5121251"/>
          </a:xfrm>
          <a:prstGeom prst="rect">
            <a:avLst/>
          </a:prstGeom>
          <a:solidFill>
            <a:schemeClr val="bg1"/>
          </a:solidFill>
          <a:ln>
            <a:noFill/>
          </a:ln>
        </p:spPr>
        <p:txBody>
          <a:bodyPr anchor="ctr" anchorCtr="0"/>
          <a:lstStyle>
            <a:lvl1pPr algn="ctr">
              <a:defRPr b="0" i="0">
                <a:latin typeface="GT Walsheim Light" pitchFamily="2" charset="77"/>
                <a:ea typeface="Open Sans Light" panose="020B0306030504020204" pitchFamily="34" charset="0"/>
                <a:cs typeface="Open Sans Light" panose="020B0306030504020204" pitchFamily="34" charset="0"/>
              </a:defRPr>
            </a:lvl1pPr>
          </a:lstStyle>
          <a:p>
            <a:r>
              <a:rPr lang="nl-NL" noProof="0"/>
              <a:t>Klik op icoontje om een beeld in te voegen</a:t>
            </a:r>
          </a:p>
        </p:txBody>
      </p:sp>
      <p:sp>
        <p:nvSpPr>
          <p:cNvPr id="9" name="Titel 1">
            <a:extLst>
              <a:ext uri="{FF2B5EF4-FFF2-40B4-BE49-F238E27FC236}">
                <a16:creationId xmlns:a16="http://schemas.microsoft.com/office/drawing/2014/main" id="{A07AE5D3-2C03-CD49-8B96-489B7649C6D1}"/>
              </a:ext>
            </a:extLst>
          </p:cNvPr>
          <p:cNvSpPr>
            <a:spLocks noGrp="1"/>
          </p:cNvSpPr>
          <p:nvPr>
            <p:ph type="ctrTitle" hasCustomPrompt="1"/>
          </p:nvPr>
        </p:nvSpPr>
        <p:spPr>
          <a:xfrm>
            <a:off x="7706883" y="540000"/>
            <a:ext cx="3635375" cy="1080000"/>
          </a:xfrm>
          <a:prstGeom prst="rect">
            <a:avLst/>
          </a:prstGeom>
        </p:spPr>
        <p:txBody>
          <a:bodyPr anchor="t" anchorCtr="0"/>
          <a:lstStyle>
            <a:lvl1pPr marL="0" marR="0" indent="0" algn="l" defTabSz="914400" rtl="0" eaLnBrk="1" fontAlgn="auto" latinLnBrk="0" hangingPunct="1">
              <a:lnSpc>
                <a:spcPct val="100000"/>
              </a:lnSpc>
              <a:spcBef>
                <a:spcPct val="0"/>
              </a:spcBef>
              <a:spcAft>
                <a:spcPts val="0"/>
              </a:spcAft>
              <a:buClrTx/>
              <a:buSzTx/>
              <a:buFontTx/>
              <a:buNone/>
              <a:tabLst/>
              <a:defRPr lang="nl-NL" sz="3000" b="0" i="0" smtClean="0">
                <a:effectLst/>
                <a:latin typeface="GT Walsheim Bold" panose="00000800000000000000" pitchFamily="50" charset="0"/>
                <a:ea typeface="Open Sans" panose="020B0606030504020204" pitchFamily="34" charset="0"/>
                <a:cs typeface="Open Sans" panose="020B0606030504020204" pitchFamily="34" charset="0"/>
              </a:defRPr>
            </a:lvl1pPr>
          </a:lstStyle>
          <a:p>
            <a:r>
              <a:rPr lang="nl-NL" noProof="0"/>
              <a:t>Titel</a:t>
            </a:r>
          </a:p>
        </p:txBody>
      </p:sp>
      <p:sp>
        <p:nvSpPr>
          <p:cNvPr id="10" name="Tijdelijke aanduiding voor tekst 2">
            <a:extLst>
              <a:ext uri="{FF2B5EF4-FFF2-40B4-BE49-F238E27FC236}">
                <a16:creationId xmlns:a16="http://schemas.microsoft.com/office/drawing/2014/main" id="{34EE854C-23EF-BD45-A084-2AE0D435916C}"/>
              </a:ext>
            </a:extLst>
          </p:cNvPr>
          <p:cNvSpPr>
            <a:spLocks noGrp="1"/>
          </p:cNvSpPr>
          <p:nvPr>
            <p:ph type="body" sz="quarter" idx="10" hasCustomPrompt="1"/>
          </p:nvPr>
        </p:nvSpPr>
        <p:spPr>
          <a:xfrm>
            <a:off x="7706258" y="1664209"/>
            <a:ext cx="3636000" cy="3997042"/>
          </a:xfrm>
          <a:prstGeom prst="rect">
            <a:avLst/>
          </a:prstGeom>
        </p:spPr>
        <p:txBody>
          <a:bodyPr bIns="0" anchor="t" anchorCtr="0"/>
          <a:lstStyle>
            <a:lvl1pPr marL="0" marR="0" indent="0" algn="l" defTabSz="914400" rtl="0" eaLnBrk="1" fontAlgn="auto" latinLnBrk="0" hangingPunct="1">
              <a:lnSpc>
                <a:spcPct val="110000"/>
              </a:lnSpc>
              <a:spcBef>
                <a:spcPts val="0"/>
              </a:spcBef>
              <a:spcAft>
                <a:spcPts val="0"/>
              </a:spcAft>
              <a:buClrTx/>
              <a:buSzTx/>
              <a:buFont typeface="Arial" pitchFamily="34" charset="0"/>
              <a:buNone/>
              <a:tabLst/>
              <a:defRPr lang="nl-NL" sz="2000" b="0" i="0" smtClean="0">
                <a:effectLst/>
                <a:latin typeface="GT Walsheim Light" pitchFamily="2" charset="77"/>
                <a:ea typeface="Open Sans Light" panose="020B0306030504020204" pitchFamily="34" charset="0"/>
                <a:cs typeface="Open Sans Light" panose="020B0306030504020204" pitchFamily="34" charset="0"/>
              </a:defRPr>
            </a:lvl1pPr>
          </a:lstStyle>
          <a:p>
            <a:r>
              <a:rPr lang="nl-NL" noProof="0" err="1"/>
              <a:t>Molorepudit</a:t>
            </a:r>
            <a:r>
              <a:rPr lang="nl-NL" noProof="0"/>
              <a:t> </a:t>
            </a:r>
            <a:r>
              <a:rPr lang="nl-NL" noProof="0" err="1"/>
              <a:t>ressimus</a:t>
            </a:r>
            <a:r>
              <a:rPr lang="nl-NL" noProof="0"/>
              <a:t> </a:t>
            </a:r>
            <a:r>
              <a:rPr lang="nl-NL" noProof="0" err="1"/>
              <a:t>exeri</a:t>
            </a:r>
            <a:r>
              <a:rPr lang="nl-NL" noProof="0"/>
              <a:t> </a:t>
            </a:r>
            <a:r>
              <a:rPr lang="nl-NL" noProof="0" err="1"/>
              <a:t>nus</a:t>
            </a:r>
            <a:r>
              <a:rPr lang="nl-NL" noProof="0"/>
              <a:t> et </a:t>
            </a:r>
            <a:r>
              <a:rPr lang="nl-NL" noProof="0" err="1"/>
              <a:t>ipienda</a:t>
            </a:r>
            <a:r>
              <a:rPr lang="nl-NL" noProof="0"/>
              <a:t> et </a:t>
            </a:r>
            <a:r>
              <a:rPr lang="nl-NL" noProof="0" err="1"/>
              <a:t>adiantot</a:t>
            </a:r>
            <a:r>
              <a:rPr lang="nl-NL" noProof="0"/>
              <a:t> </a:t>
            </a:r>
            <a:r>
              <a:rPr lang="nl-NL" noProof="0" err="1"/>
              <a:t>Ique</a:t>
            </a:r>
            <a:r>
              <a:rPr lang="nl-NL" noProof="0"/>
              <a:t> </a:t>
            </a:r>
            <a:r>
              <a:rPr lang="nl-NL" noProof="0" err="1"/>
              <a:t>niminti</a:t>
            </a:r>
            <a:r>
              <a:rPr lang="nl-NL" noProof="0"/>
              <a:t> </a:t>
            </a:r>
            <a:r>
              <a:rPr lang="nl-NL" noProof="0" err="1"/>
              <a:t>nonsendaecae</a:t>
            </a:r>
            <a:r>
              <a:rPr lang="nl-NL" noProof="0"/>
              <a:t> </a:t>
            </a:r>
            <a:r>
              <a:rPr lang="nl-NL" noProof="0" err="1"/>
              <a:t>volor</a:t>
            </a:r>
            <a:r>
              <a:rPr lang="nl-NL" noProof="0"/>
              <a:t> a ad et ut </a:t>
            </a:r>
            <a:r>
              <a:rPr lang="nl-NL" noProof="0" err="1"/>
              <a:t>eum</a:t>
            </a:r>
            <a:r>
              <a:rPr lang="nl-NL" noProof="0"/>
              <a:t> se pos mos </a:t>
            </a:r>
            <a:r>
              <a:rPr lang="nl-NL" noProof="0" err="1"/>
              <a:t>sed</a:t>
            </a:r>
            <a:r>
              <a:rPr lang="nl-NL" noProof="0"/>
              <a:t> </a:t>
            </a:r>
            <a:r>
              <a:rPr lang="nl-NL" noProof="0" err="1"/>
              <a:t>ulpa</a:t>
            </a:r>
            <a:r>
              <a:rPr lang="nl-NL" noProof="0"/>
              <a:t> </a:t>
            </a:r>
            <a:r>
              <a:rPr lang="nl-NL" noProof="0" err="1"/>
              <a:t>vitas</a:t>
            </a:r>
            <a:r>
              <a:rPr lang="nl-NL" noProof="0"/>
              <a:t> </a:t>
            </a:r>
            <a:r>
              <a:rPr lang="nl-NL" noProof="0" err="1"/>
              <a:t>aut</a:t>
            </a:r>
            <a:r>
              <a:rPr lang="nl-NL" noProof="0"/>
              <a:t> </a:t>
            </a:r>
            <a:r>
              <a:rPr lang="nl-NL" noProof="0" err="1"/>
              <a:t>quia</a:t>
            </a:r>
            <a:r>
              <a:rPr lang="nl-NL" noProof="0"/>
              <a:t> </a:t>
            </a:r>
            <a:r>
              <a:rPr lang="nl-NL" noProof="0" err="1"/>
              <a:t>doluptio</a:t>
            </a:r>
            <a:r>
              <a:rPr lang="nl-NL" noProof="0"/>
              <a:t> </a:t>
            </a:r>
            <a:r>
              <a:rPr lang="nl-NL" noProof="0" err="1"/>
              <a:t>iduciis</a:t>
            </a:r>
            <a:r>
              <a:rPr lang="nl-NL" noProof="0"/>
              <a:t> </a:t>
            </a:r>
            <a:r>
              <a:rPr lang="nl-NL" noProof="0" err="1"/>
              <a:t>sedis</a:t>
            </a:r>
            <a:r>
              <a:rPr lang="nl-NL" noProof="0"/>
              <a:t> </a:t>
            </a:r>
            <a:r>
              <a:rPr lang="nl-NL" noProof="0" err="1"/>
              <a:t>sitat</a:t>
            </a:r>
            <a:r>
              <a:rPr lang="nl-NL" noProof="0"/>
              <a:t> es </a:t>
            </a:r>
            <a:r>
              <a:rPr lang="nl-NL" noProof="0" err="1"/>
              <a:t>nihition</a:t>
            </a:r>
            <a:r>
              <a:rPr lang="nl-NL" noProof="0"/>
              <a:t> </a:t>
            </a:r>
            <a:r>
              <a:rPr lang="nl-NL" noProof="0" err="1"/>
              <a:t>nonsecturi</a:t>
            </a:r>
            <a:r>
              <a:rPr lang="nl-NL" noProof="0"/>
              <a:t> </a:t>
            </a:r>
            <a:r>
              <a:rPr lang="nl-NL" noProof="0" err="1"/>
              <a:t>officidis</a:t>
            </a:r>
            <a:r>
              <a:rPr lang="nl-NL" noProof="0"/>
              <a:t> ex et que </a:t>
            </a:r>
            <a:r>
              <a:rPr lang="nl-NL" noProof="0" err="1"/>
              <a:t>esecto</a:t>
            </a:r>
            <a:r>
              <a:rPr lang="nl-NL" noProof="0"/>
              <a:t> </a:t>
            </a:r>
            <a:r>
              <a:rPr lang="nl-NL" noProof="0" err="1"/>
              <a:t>dolorumenis</a:t>
            </a:r>
            <a:r>
              <a:rPr lang="nl-NL" noProof="0"/>
              <a:t> </a:t>
            </a:r>
            <a:r>
              <a:rPr lang="nl-NL" noProof="0" err="1"/>
              <a:t>aritat</a:t>
            </a:r>
            <a:r>
              <a:rPr lang="nl-NL" noProof="0"/>
              <a:t> et. </a:t>
            </a:r>
            <a:br>
              <a:rPr lang="nl-NL" noProof="0"/>
            </a:br>
            <a:r>
              <a:rPr lang="nl-NL" noProof="0"/>
              <a:t>&lt;Max. 40 woorden &gt; </a:t>
            </a:r>
          </a:p>
        </p:txBody>
      </p:sp>
      <p:sp>
        <p:nvSpPr>
          <p:cNvPr id="6" name="Tijdelijke aanduiding voor afbeelding 4">
            <a:extLst>
              <a:ext uri="{FF2B5EF4-FFF2-40B4-BE49-F238E27FC236}">
                <a16:creationId xmlns:a16="http://schemas.microsoft.com/office/drawing/2014/main" id="{97B13B9C-A463-2F4F-AE61-DE3E112C60B2}"/>
              </a:ext>
            </a:extLst>
          </p:cNvPr>
          <p:cNvSpPr>
            <a:spLocks noGrp="1"/>
          </p:cNvSpPr>
          <p:nvPr>
            <p:ph type="pic" sz="quarter" idx="19" hasCustomPrompt="1"/>
          </p:nvPr>
        </p:nvSpPr>
        <p:spPr>
          <a:xfrm>
            <a:off x="3615397" y="539999"/>
            <a:ext cx="3828895" cy="2525929"/>
          </a:xfrm>
          <a:prstGeom prst="rect">
            <a:avLst/>
          </a:prstGeom>
          <a:solidFill>
            <a:schemeClr val="bg1"/>
          </a:solidFill>
          <a:ln>
            <a:noFill/>
          </a:ln>
        </p:spPr>
        <p:txBody>
          <a:bodyPr anchor="ctr" anchorCtr="0"/>
          <a:lstStyle>
            <a:lvl1pPr algn="ctr">
              <a:defRPr b="0" i="0">
                <a:latin typeface="GT Walsheim Light" pitchFamily="2" charset="77"/>
                <a:ea typeface="Open Sans Light" panose="020B0306030504020204" pitchFamily="34" charset="0"/>
                <a:cs typeface="Open Sans Light" panose="020B0306030504020204" pitchFamily="34" charset="0"/>
              </a:defRPr>
            </a:lvl1pPr>
          </a:lstStyle>
          <a:p>
            <a:r>
              <a:rPr lang="nl-NL" noProof="0"/>
              <a:t>Klik op icoontje om een beeld in te voegen</a:t>
            </a:r>
          </a:p>
        </p:txBody>
      </p:sp>
      <p:sp>
        <p:nvSpPr>
          <p:cNvPr id="7" name="Tijdelijke aanduiding voor afbeelding 4">
            <a:extLst>
              <a:ext uri="{FF2B5EF4-FFF2-40B4-BE49-F238E27FC236}">
                <a16:creationId xmlns:a16="http://schemas.microsoft.com/office/drawing/2014/main" id="{80BE172D-16BC-7B46-9C91-634FBDD89C69}"/>
              </a:ext>
            </a:extLst>
          </p:cNvPr>
          <p:cNvSpPr>
            <a:spLocks noGrp="1"/>
          </p:cNvSpPr>
          <p:nvPr>
            <p:ph type="pic" sz="quarter" idx="20" hasCustomPrompt="1"/>
          </p:nvPr>
        </p:nvSpPr>
        <p:spPr>
          <a:xfrm>
            <a:off x="3615397" y="3263705"/>
            <a:ext cx="3828895" cy="2397546"/>
          </a:xfrm>
          <a:prstGeom prst="rect">
            <a:avLst/>
          </a:prstGeom>
          <a:solidFill>
            <a:schemeClr val="bg1"/>
          </a:solidFill>
          <a:ln>
            <a:noFill/>
          </a:ln>
        </p:spPr>
        <p:txBody>
          <a:bodyPr anchor="ctr" anchorCtr="0"/>
          <a:lstStyle>
            <a:lvl1pPr algn="ctr">
              <a:defRPr b="0" i="0">
                <a:latin typeface="GT Walsheim Light" pitchFamily="2" charset="77"/>
                <a:ea typeface="Open Sans Light" panose="020B0306030504020204" pitchFamily="34" charset="0"/>
                <a:cs typeface="Open Sans Light" panose="020B0306030504020204" pitchFamily="34" charset="0"/>
              </a:defRPr>
            </a:lvl1pPr>
          </a:lstStyle>
          <a:p>
            <a:r>
              <a:rPr lang="nl-NL" noProof="0"/>
              <a:t>Klik op icoontje om een beeld in te voegen</a:t>
            </a:r>
          </a:p>
        </p:txBody>
      </p:sp>
      <p:pic>
        <p:nvPicPr>
          <p:cNvPr id="12" name="Graphic 11">
            <a:extLst>
              <a:ext uri="{FF2B5EF4-FFF2-40B4-BE49-F238E27FC236}">
                <a16:creationId xmlns:a16="http://schemas.microsoft.com/office/drawing/2014/main" id="{DC629663-71BA-104E-86ED-8861067B3455}"/>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865762" y="5839144"/>
            <a:ext cx="948474" cy="656636"/>
          </a:xfrm>
          <a:prstGeom prst="rect">
            <a:avLst/>
          </a:prstGeom>
        </p:spPr>
      </p:pic>
    </p:spTree>
    <p:extLst>
      <p:ext uri="{BB962C8B-B14F-4D97-AF65-F5344CB8AC3E}">
        <p14:creationId xmlns:p14="http://schemas.microsoft.com/office/powerpoint/2010/main" val="1196939323"/>
      </p:ext>
    </p:extLst>
  </p:cSld>
  <p:clrMapOvr>
    <a:masterClrMapping/>
  </p:clrMapOvr>
  <p:extLst>
    <p:ext uri="{DCECCB84-F9BA-43D5-87BE-67443E8EF086}">
      <p15:sldGuideLst xmlns:p15="http://schemas.microsoft.com/office/powerpoint/2012/main"/>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1_Titel pagina - paars">
    <p:bg bwMode="gray">
      <p:bgPr>
        <a:solidFill>
          <a:schemeClr val="accent6"/>
        </a:solidFill>
        <a:effectLst/>
      </p:bgPr>
    </p:bg>
    <p:spTree>
      <p:nvGrpSpPr>
        <p:cNvPr id="1" name=""/>
        <p:cNvGrpSpPr/>
        <p:nvPr/>
      </p:nvGrpSpPr>
      <p:grpSpPr>
        <a:xfrm>
          <a:off x="0" y="0"/>
          <a:ext cx="0" cy="0"/>
          <a:chOff x="0" y="0"/>
          <a:chExt cx="0" cy="0"/>
        </a:xfrm>
      </p:grpSpPr>
      <p:pic>
        <p:nvPicPr>
          <p:cNvPr id="11" name="Graphic 10">
            <a:extLst>
              <a:ext uri="{FF2B5EF4-FFF2-40B4-BE49-F238E27FC236}">
                <a16:creationId xmlns:a16="http://schemas.microsoft.com/office/drawing/2014/main" id="{5FF4B74F-3887-2649-993D-A36B7602626C}"/>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355190" y="1549215"/>
            <a:ext cx="3359559" cy="3557180"/>
          </a:xfrm>
          <a:prstGeom prst="rect">
            <a:avLst/>
          </a:prstGeom>
        </p:spPr>
      </p:pic>
      <p:sp>
        <p:nvSpPr>
          <p:cNvPr id="13" name="Tijdelijke aanduiding voor datum 3">
            <a:extLst>
              <a:ext uri="{FF2B5EF4-FFF2-40B4-BE49-F238E27FC236}">
                <a16:creationId xmlns:a16="http://schemas.microsoft.com/office/drawing/2014/main" id="{5738B826-3D52-D44E-9769-0C62175A8448}"/>
              </a:ext>
            </a:extLst>
          </p:cNvPr>
          <p:cNvSpPr>
            <a:spLocks noGrp="1"/>
          </p:cNvSpPr>
          <p:nvPr>
            <p:ph type="dt" sz="half" idx="10"/>
          </p:nvPr>
        </p:nvSpPr>
        <p:spPr>
          <a:xfrm>
            <a:off x="4470401" y="4870211"/>
            <a:ext cx="7198424" cy="231269"/>
          </a:xfrm>
          <a:prstGeom prst="rect">
            <a:avLst/>
          </a:prstGeom>
        </p:spPr>
        <p:txBody>
          <a:bodyPr rIns="0"/>
          <a:lstStyle>
            <a:lvl1pPr algn="l">
              <a:defRPr sz="1200" b="0" i="0">
                <a:solidFill>
                  <a:schemeClr val="bg1"/>
                </a:solidFill>
                <a:latin typeface="GT Walsheim Light" pitchFamily="2" charset="77"/>
                <a:ea typeface="Open Sans Light" panose="020B0306030504020204" pitchFamily="34" charset="0"/>
                <a:cs typeface="Open Sans Light" panose="020B0306030504020204" pitchFamily="34" charset="0"/>
              </a:defRPr>
            </a:lvl1pPr>
          </a:lstStyle>
          <a:p>
            <a:fld id="{16A1F7B8-8C2F-6042-8F82-7696467E56F4}" type="datetime1">
              <a:rPr lang="nl-NL" smtClean="0"/>
              <a:pPr/>
              <a:t>29-8-2023</a:t>
            </a:fld>
            <a:endParaRPr lang="nl-NL"/>
          </a:p>
        </p:txBody>
      </p:sp>
      <p:sp>
        <p:nvSpPr>
          <p:cNvPr id="14" name="Titel 1">
            <a:extLst>
              <a:ext uri="{FF2B5EF4-FFF2-40B4-BE49-F238E27FC236}">
                <a16:creationId xmlns:a16="http://schemas.microsoft.com/office/drawing/2014/main" id="{83A19E61-13B4-BF47-94E4-84DB0364D4E4}"/>
              </a:ext>
            </a:extLst>
          </p:cNvPr>
          <p:cNvSpPr>
            <a:spLocks noGrp="1"/>
          </p:cNvSpPr>
          <p:nvPr>
            <p:ph type="ctrTitle" hasCustomPrompt="1"/>
          </p:nvPr>
        </p:nvSpPr>
        <p:spPr>
          <a:xfrm>
            <a:off x="4470401" y="1549215"/>
            <a:ext cx="7198424" cy="2787509"/>
          </a:xfrm>
          <a:prstGeom prst="rect">
            <a:avLst/>
          </a:prstGeom>
        </p:spPr>
        <p:txBody>
          <a:bodyPr anchor="t" anchorCtr="0"/>
          <a:lstStyle>
            <a:lvl1pPr algn="l">
              <a:defRPr sz="5000" b="0" i="0">
                <a:solidFill>
                  <a:schemeClr val="accent1"/>
                </a:solidFill>
                <a:latin typeface="GT Walsheim Light" pitchFamily="2" charset="77"/>
              </a:defRPr>
            </a:lvl1pPr>
          </a:lstStyle>
          <a:p>
            <a:r>
              <a:rPr lang="nl-NL" noProof="0"/>
              <a:t>Plaats hier een titel</a:t>
            </a:r>
            <a:br>
              <a:rPr lang="nl-NL" noProof="0"/>
            </a:br>
            <a:r>
              <a:rPr lang="nl-NL" noProof="0"/>
              <a:t>die de aandacht vraagt</a:t>
            </a:r>
          </a:p>
        </p:txBody>
      </p:sp>
      <p:sp>
        <p:nvSpPr>
          <p:cNvPr id="15" name="Tijdelijke aanduiding voor tekst 32">
            <a:extLst>
              <a:ext uri="{FF2B5EF4-FFF2-40B4-BE49-F238E27FC236}">
                <a16:creationId xmlns:a16="http://schemas.microsoft.com/office/drawing/2014/main" id="{2FC0EB6B-6E05-9944-98A7-016A02C66C22}"/>
              </a:ext>
            </a:extLst>
          </p:cNvPr>
          <p:cNvSpPr>
            <a:spLocks noGrp="1"/>
          </p:cNvSpPr>
          <p:nvPr>
            <p:ph type="body" sz="quarter" idx="15" hasCustomPrompt="1"/>
          </p:nvPr>
        </p:nvSpPr>
        <p:spPr>
          <a:xfrm>
            <a:off x="4470401" y="4336724"/>
            <a:ext cx="7198424" cy="217169"/>
          </a:xfrm>
          <a:prstGeom prst="rect">
            <a:avLst/>
          </a:prstGeom>
        </p:spPr>
        <p:txBody>
          <a:bodyPr/>
          <a:lstStyle>
            <a:lvl1pPr marL="0" marR="0" indent="0" algn="l" defTabSz="914400" rtl="0" eaLnBrk="1" fontAlgn="auto" latinLnBrk="0" hangingPunct="1">
              <a:lnSpc>
                <a:spcPct val="110000"/>
              </a:lnSpc>
              <a:spcBef>
                <a:spcPts val="0"/>
              </a:spcBef>
              <a:spcAft>
                <a:spcPts val="0"/>
              </a:spcAft>
              <a:buClrTx/>
              <a:buSzTx/>
              <a:buFont typeface="Arial" pitchFamily="34" charset="0"/>
              <a:buNone/>
              <a:tabLst/>
              <a:defRPr sz="1200" b="0" i="0">
                <a:solidFill>
                  <a:schemeClr val="bg1"/>
                </a:solidFill>
                <a:latin typeface="GT Walsheim Light" pitchFamily="2" charset="77"/>
                <a:ea typeface="Open Sans" panose="020B0606030504020204" pitchFamily="34" charset="0"/>
                <a:cs typeface="Open Sans" panose="020B0606030504020204" pitchFamily="34" charset="0"/>
              </a:defRPr>
            </a:lvl1pPr>
          </a:lstStyle>
          <a:p>
            <a:r>
              <a:rPr lang="nl-NL" noProof="0"/>
              <a:t>Naam Achternaam</a:t>
            </a:r>
          </a:p>
        </p:txBody>
      </p:sp>
      <p:sp>
        <p:nvSpPr>
          <p:cNvPr id="16" name="Tijdelijke aanduiding voor tekst 34">
            <a:extLst>
              <a:ext uri="{FF2B5EF4-FFF2-40B4-BE49-F238E27FC236}">
                <a16:creationId xmlns:a16="http://schemas.microsoft.com/office/drawing/2014/main" id="{9797E0E2-8813-6046-869C-E68B8DFCFBD9}"/>
              </a:ext>
            </a:extLst>
          </p:cNvPr>
          <p:cNvSpPr>
            <a:spLocks noGrp="1"/>
          </p:cNvSpPr>
          <p:nvPr>
            <p:ph type="body" sz="quarter" idx="16" hasCustomPrompt="1"/>
          </p:nvPr>
        </p:nvSpPr>
        <p:spPr>
          <a:xfrm>
            <a:off x="4470401" y="4553893"/>
            <a:ext cx="7198424" cy="270592"/>
          </a:xfrm>
          <a:prstGeom prst="rect">
            <a:avLst/>
          </a:prstGeom>
        </p:spPr>
        <p:txBody>
          <a:bodyPr/>
          <a:lstStyle>
            <a:lvl1pPr algn="l">
              <a:defRPr sz="1200" b="0" i="0">
                <a:solidFill>
                  <a:schemeClr val="bg1"/>
                </a:solidFill>
                <a:latin typeface="GT Walsheim Light" pitchFamily="2" charset="77"/>
                <a:ea typeface="Open Sans Light" panose="020B0306030504020204" pitchFamily="34" charset="0"/>
                <a:cs typeface="Open Sans Light" panose="020B0306030504020204" pitchFamily="34" charset="0"/>
              </a:defRPr>
            </a:lvl1pPr>
          </a:lstStyle>
          <a:p>
            <a:r>
              <a:rPr lang="nl-NL" noProof="0"/>
              <a:t>Functie</a:t>
            </a:r>
          </a:p>
        </p:txBody>
      </p:sp>
      <p:pic>
        <p:nvPicPr>
          <p:cNvPr id="5" name="Afbeelding 4">
            <a:extLst>
              <a:ext uri="{FF2B5EF4-FFF2-40B4-BE49-F238E27FC236}">
                <a16:creationId xmlns:a16="http://schemas.microsoft.com/office/drawing/2014/main" id="{1FE425CB-EC31-4FEB-86C4-AEA1534F78D4}"/>
              </a:ext>
            </a:extLst>
          </p:cNvPr>
          <p:cNvPicPr>
            <a:picLocks noChangeAspect="1"/>
          </p:cNvPicPr>
          <p:nvPr userDrawn="1"/>
        </p:nvPicPr>
        <p:blipFill>
          <a:blip r:embed="rId4"/>
          <a:stretch>
            <a:fillRect/>
          </a:stretch>
        </p:blipFill>
        <p:spPr>
          <a:xfrm>
            <a:off x="0" y="4412355"/>
            <a:ext cx="12195175" cy="2439035"/>
          </a:xfrm>
          <a:prstGeom prst="rect">
            <a:avLst/>
          </a:prstGeom>
        </p:spPr>
      </p:pic>
    </p:spTree>
    <p:extLst>
      <p:ext uri="{BB962C8B-B14F-4D97-AF65-F5344CB8AC3E}">
        <p14:creationId xmlns:p14="http://schemas.microsoft.com/office/powerpoint/2010/main" val="3533645123"/>
      </p:ext>
    </p:extLst>
  </p:cSld>
  <p:clrMapOvr>
    <a:masterClrMapping/>
  </p:clrMapOvr>
  <p:extLst>
    <p:ext uri="{DCECCB84-F9BA-43D5-87BE-67443E8EF086}">
      <p15:sldGuideLst xmlns:p15="http://schemas.microsoft.com/office/powerpoint/2012/main"/>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Alleen tekst">
    <p:bg bwMode="gray">
      <p:bgPr>
        <a:solidFill>
          <a:schemeClr val="bg1"/>
        </a:solidFill>
        <a:effectLst/>
      </p:bgPr>
    </p:bg>
    <p:spTree>
      <p:nvGrpSpPr>
        <p:cNvPr id="1" name=""/>
        <p:cNvGrpSpPr/>
        <p:nvPr/>
      </p:nvGrpSpPr>
      <p:grpSpPr>
        <a:xfrm>
          <a:off x="0" y="0"/>
          <a:ext cx="0" cy="0"/>
          <a:chOff x="0" y="0"/>
          <a:chExt cx="0" cy="0"/>
        </a:xfrm>
      </p:grpSpPr>
      <p:sp>
        <p:nvSpPr>
          <p:cNvPr id="9" name="Titel 1">
            <a:extLst>
              <a:ext uri="{FF2B5EF4-FFF2-40B4-BE49-F238E27FC236}">
                <a16:creationId xmlns:a16="http://schemas.microsoft.com/office/drawing/2014/main" id="{C1824C1D-4906-3A4A-B5A7-7CF6C4EB7B5A}"/>
              </a:ext>
            </a:extLst>
          </p:cNvPr>
          <p:cNvSpPr>
            <a:spLocks noGrp="1"/>
          </p:cNvSpPr>
          <p:nvPr>
            <p:ph type="ctrTitle" hasCustomPrompt="1"/>
          </p:nvPr>
        </p:nvSpPr>
        <p:spPr>
          <a:xfrm>
            <a:off x="900000" y="540000"/>
            <a:ext cx="10440000" cy="1253617"/>
          </a:xfrm>
          <a:prstGeom prst="rect">
            <a:avLst/>
          </a:prstGeom>
        </p:spPr>
        <p:txBody>
          <a:bodyPr lIns="0" anchor="t" anchorCtr="0"/>
          <a:lstStyle>
            <a:lvl1pPr marL="0" marR="0" indent="0" algn="l" defTabSz="914400" rtl="0" eaLnBrk="1" fontAlgn="auto" latinLnBrk="0" hangingPunct="1">
              <a:lnSpc>
                <a:spcPct val="100000"/>
              </a:lnSpc>
              <a:spcBef>
                <a:spcPct val="0"/>
              </a:spcBef>
              <a:spcAft>
                <a:spcPts val="0"/>
              </a:spcAft>
              <a:buClrTx/>
              <a:buSzTx/>
              <a:buFontTx/>
              <a:buNone/>
              <a:tabLst/>
              <a:defRPr lang="nl-NL" sz="3000" b="0" i="0" smtClean="0">
                <a:effectLst/>
                <a:latin typeface="GT Walsheim Bold" panose="00000800000000000000" pitchFamily="50" charset="0"/>
                <a:ea typeface="Open Sans" panose="020B0606030504020204" pitchFamily="34" charset="0"/>
                <a:cs typeface="Open Sans" panose="020B0606030504020204" pitchFamily="34" charset="0"/>
              </a:defRPr>
            </a:lvl1pPr>
          </a:lstStyle>
          <a:p>
            <a:r>
              <a:rPr lang="nl-NL" noProof="0"/>
              <a:t>Titel</a:t>
            </a:r>
          </a:p>
        </p:txBody>
      </p:sp>
      <p:sp>
        <p:nvSpPr>
          <p:cNvPr id="10" name="Tijdelijke aanduiding voor tekst 2">
            <a:extLst>
              <a:ext uri="{FF2B5EF4-FFF2-40B4-BE49-F238E27FC236}">
                <a16:creationId xmlns:a16="http://schemas.microsoft.com/office/drawing/2014/main" id="{5E1B5542-E518-FB47-95E8-2B71A026A2A9}"/>
              </a:ext>
            </a:extLst>
          </p:cNvPr>
          <p:cNvSpPr>
            <a:spLocks noGrp="1"/>
          </p:cNvSpPr>
          <p:nvPr>
            <p:ph type="body" sz="quarter" idx="10" hasCustomPrompt="1"/>
          </p:nvPr>
        </p:nvSpPr>
        <p:spPr>
          <a:xfrm>
            <a:off x="900000" y="1807019"/>
            <a:ext cx="5093746" cy="3700896"/>
          </a:xfrm>
          <a:prstGeom prst="rect">
            <a:avLst/>
          </a:prstGeom>
        </p:spPr>
        <p:txBody>
          <a:bodyPr lIns="0"/>
          <a:lstStyle>
            <a:lvl1pPr marL="0" marR="0" indent="0" algn="l" defTabSz="914400" rtl="0" eaLnBrk="1" fontAlgn="auto" latinLnBrk="0" hangingPunct="1">
              <a:lnSpc>
                <a:spcPct val="110000"/>
              </a:lnSpc>
              <a:spcBef>
                <a:spcPts val="0"/>
              </a:spcBef>
              <a:spcAft>
                <a:spcPts val="0"/>
              </a:spcAft>
              <a:buClrTx/>
              <a:buSzTx/>
              <a:buFont typeface="Arial" pitchFamily="34" charset="0"/>
              <a:buNone/>
              <a:tabLst/>
              <a:defRPr lang="nl-NL" sz="2000" b="0" i="0" smtClean="0">
                <a:effectLst/>
                <a:latin typeface="GT Walsheim Light" pitchFamily="2" charset="77"/>
                <a:ea typeface="Open Sans Light" panose="020B0306030504020204" pitchFamily="34" charset="0"/>
                <a:cs typeface="Open Sans Light" panose="020B0306030504020204" pitchFamily="34" charset="0"/>
              </a:defRPr>
            </a:lvl1pPr>
          </a:lstStyle>
          <a:p>
            <a:r>
              <a:rPr lang="nl-NL" noProof="0" err="1"/>
              <a:t>Molorepudit</a:t>
            </a:r>
            <a:r>
              <a:rPr lang="nl-NL" noProof="0"/>
              <a:t> </a:t>
            </a:r>
            <a:r>
              <a:rPr lang="nl-NL" noProof="0" err="1"/>
              <a:t>ressimus</a:t>
            </a:r>
            <a:r>
              <a:rPr lang="nl-NL" noProof="0"/>
              <a:t> </a:t>
            </a:r>
            <a:r>
              <a:rPr lang="nl-NL" noProof="0" err="1"/>
              <a:t>exeri</a:t>
            </a:r>
            <a:r>
              <a:rPr lang="nl-NL" noProof="0"/>
              <a:t> </a:t>
            </a:r>
            <a:r>
              <a:rPr lang="nl-NL" noProof="0" err="1"/>
              <a:t>nus</a:t>
            </a:r>
            <a:r>
              <a:rPr lang="nl-NL" noProof="0"/>
              <a:t> et </a:t>
            </a:r>
            <a:r>
              <a:rPr lang="nl-NL" noProof="0" err="1"/>
              <a:t>ipienda</a:t>
            </a:r>
            <a:r>
              <a:rPr lang="nl-NL" noProof="0"/>
              <a:t> et </a:t>
            </a:r>
            <a:r>
              <a:rPr lang="nl-NL" noProof="0" err="1"/>
              <a:t>adiantot</a:t>
            </a:r>
            <a:r>
              <a:rPr lang="nl-NL" noProof="0"/>
              <a:t> </a:t>
            </a:r>
            <a:r>
              <a:rPr lang="nl-NL" noProof="0" err="1"/>
              <a:t>Ique</a:t>
            </a:r>
            <a:r>
              <a:rPr lang="nl-NL" noProof="0"/>
              <a:t> </a:t>
            </a:r>
            <a:r>
              <a:rPr lang="nl-NL" noProof="0" err="1"/>
              <a:t>niminti</a:t>
            </a:r>
            <a:r>
              <a:rPr lang="nl-NL" noProof="0"/>
              <a:t> </a:t>
            </a:r>
            <a:r>
              <a:rPr lang="nl-NL" noProof="0" err="1"/>
              <a:t>nonsendaecae</a:t>
            </a:r>
            <a:r>
              <a:rPr lang="nl-NL" noProof="0"/>
              <a:t> </a:t>
            </a:r>
            <a:r>
              <a:rPr lang="nl-NL" noProof="0" err="1"/>
              <a:t>volor</a:t>
            </a:r>
            <a:r>
              <a:rPr lang="nl-NL" noProof="0"/>
              <a:t> a ad et ut </a:t>
            </a:r>
            <a:r>
              <a:rPr lang="nl-NL" noProof="0" err="1"/>
              <a:t>eum</a:t>
            </a:r>
            <a:r>
              <a:rPr lang="nl-NL" noProof="0"/>
              <a:t> se pos mos </a:t>
            </a:r>
            <a:r>
              <a:rPr lang="nl-NL" noProof="0" err="1"/>
              <a:t>sed</a:t>
            </a:r>
            <a:r>
              <a:rPr lang="nl-NL" noProof="0"/>
              <a:t> </a:t>
            </a:r>
            <a:r>
              <a:rPr lang="nl-NL" noProof="0" err="1"/>
              <a:t>ulpa</a:t>
            </a:r>
            <a:r>
              <a:rPr lang="nl-NL" noProof="0"/>
              <a:t> </a:t>
            </a:r>
            <a:r>
              <a:rPr lang="nl-NL" noProof="0" err="1"/>
              <a:t>vitas</a:t>
            </a:r>
            <a:r>
              <a:rPr lang="nl-NL" noProof="0"/>
              <a:t> </a:t>
            </a:r>
            <a:r>
              <a:rPr lang="nl-NL" noProof="0" err="1"/>
              <a:t>aut</a:t>
            </a:r>
            <a:r>
              <a:rPr lang="nl-NL" noProof="0"/>
              <a:t> </a:t>
            </a:r>
            <a:r>
              <a:rPr lang="nl-NL" noProof="0" err="1"/>
              <a:t>quia</a:t>
            </a:r>
            <a:r>
              <a:rPr lang="nl-NL" noProof="0"/>
              <a:t> </a:t>
            </a:r>
            <a:r>
              <a:rPr lang="nl-NL" noProof="0" err="1"/>
              <a:t>doluptio</a:t>
            </a:r>
            <a:r>
              <a:rPr lang="nl-NL" noProof="0"/>
              <a:t> </a:t>
            </a:r>
            <a:r>
              <a:rPr lang="nl-NL" noProof="0" err="1"/>
              <a:t>iduciis</a:t>
            </a:r>
            <a:r>
              <a:rPr lang="nl-NL" noProof="0"/>
              <a:t> </a:t>
            </a:r>
            <a:r>
              <a:rPr lang="nl-NL" noProof="0" err="1"/>
              <a:t>sedis</a:t>
            </a:r>
            <a:r>
              <a:rPr lang="nl-NL" noProof="0"/>
              <a:t> </a:t>
            </a:r>
            <a:r>
              <a:rPr lang="nl-NL" noProof="0" err="1"/>
              <a:t>sitat</a:t>
            </a:r>
            <a:r>
              <a:rPr lang="nl-NL" noProof="0"/>
              <a:t> es </a:t>
            </a:r>
            <a:r>
              <a:rPr lang="nl-NL" noProof="0" err="1"/>
              <a:t>nihition</a:t>
            </a:r>
            <a:r>
              <a:rPr lang="nl-NL" noProof="0"/>
              <a:t> </a:t>
            </a:r>
            <a:r>
              <a:rPr lang="nl-NL" noProof="0" err="1"/>
              <a:t>nonsecturi</a:t>
            </a:r>
            <a:r>
              <a:rPr lang="nl-NL" noProof="0"/>
              <a:t> </a:t>
            </a:r>
            <a:r>
              <a:rPr lang="nl-NL" noProof="0" err="1"/>
              <a:t>officidis</a:t>
            </a:r>
            <a:r>
              <a:rPr lang="nl-NL" noProof="0"/>
              <a:t> ex et que </a:t>
            </a:r>
            <a:r>
              <a:rPr lang="nl-NL" noProof="0" err="1"/>
              <a:t>esecto</a:t>
            </a:r>
            <a:r>
              <a:rPr lang="nl-NL" noProof="0"/>
              <a:t> </a:t>
            </a:r>
            <a:r>
              <a:rPr lang="nl-NL" noProof="0" err="1"/>
              <a:t>dolorumenis</a:t>
            </a:r>
            <a:r>
              <a:rPr lang="nl-NL" noProof="0"/>
              <a:t>. </a:t>
            </a:r>
          </a:p>
          <a:p>
            <a:r>
              <a:rPr lang="nl-NL" noProof="0" err="1"/>
              <a:t>Aritat</a:t>
            </a:r>
            <a:r>
              <a:rPr lang="nl-NL" noProof="0"/>
              <a:t> et des </a:t>
            </a:r>
            <a:r>
              <a:rPr lang="nl-NL" noProof="0" err="1"/>
              <a:t>earcit</a:t>
            </a:r>
            <a:r>
              <a:rPr lang="nl-NL" noProof="0"/>
              <a:t>, </a:t>
            </a:r>
            <a:r>
              <a:rPr lang="nl-NL" noProof="0" err="1"/>
              <a:t>ium</a:t>
            </a:r>
            <a:r>
              <a:rPr lang="nl-NL" noProof="0"/>
              <a:t> ad </a:t>
            </a:r>
            <a:r>
              <a:rPr lang="nl-NL" noProof="0" err="1"/>
              <a:t>quam</a:t>
            </a:r>
            <a:r>
              <a:rPr lang="nl-NL" noProof="0"/>
              <a:t> </a:t>
            </a:r>
            <a:r>
              <a:rPr lang="nl-NL" noProof="0" err="1"/>
              <a:t>faccupt</a:t>
            </a:r>
            <a:r>
              <a:rPr lang="nl-NL" noProof="0"/>
              <a:t> </a:t>
            </a:r>
            <a:r>
              <a:rPr lang="nl-NL" noProof="0" err="1"/>
              <a:t>atiature</a:t>
            </a:r>
            <a:r>
              <a:rPr lang="nl-NL" noProof="0"/>
              <a:t>, </a:t>
            </a:r>
            <a:r>
              <a:rPr lang="nl-NL" noProof="0" err="1"/>
              <a:t>qui</a:t>
            </a:r>
            <a:r>
              <a:rPr lang="nl-NL" noProof="0"/>
              <a:t> </a:t>
            </a:r>
            <a:r>
              <a:rPr lang="nl-NL" noProof="0" err="1"/>
              <a:t>officipis</a:t>
            </a:r>
            <a:r>
              <a:rPr lang="nl-NL" noProof="0"/>
              <a:t> </a:t>
            </a:r>
            <a:r>
              <a:rPr lang="nl-NL" noProof="0" err="1"/>
              <a:t>dolupta</a:t>
            </a:r>
            <a:r>
              <a:rPr lang="nl-NL" noProof="0"/>
              <a:t> </a:t>
            </a:r>
            <a:r>
              <a:rPr lang="nl-NL" noProof="0" err="1"/>
              <a:t>spereium</a:t>
            </a:r>
            <a:r>
              <a:rPr lang="nl-NL" noProof="0"/>
              <a:t> </a:t>
            </a:r>
            <a:r>
              <a:rPr lang="nl-NL" noProof="0" err="1"/>
              <a:t>quias</a:t>
            </a:r>
            <a:r>
              <a:rPr lang="nl-NL" noProof="0"/>
              <a:t> </a:t>
            </a:r>
            <a:r>
              <a:rPr lang="nl-NL" noProof="0" err="1"/>
              <a:t>sum</a:t>
            </a:r>
            <a:r>
              <a:rPr lang="nl-NL" noProof="0"/>
              <a:t> </a:t>
            </a:r>
            <a:r>
              <a:rPr lang="nl-NL" noProof="0" err="1"/>
              <a:t>aut</a:t>
            </a:r>
            <a:r>
              <a:rPr lang="nl-NL" noProof="0"/>
              <a:t> min </a:t>
            </a:r>
            <a:r>
              <a:rPr lang="nl-NL" noProof="0" err="1"/>
              <a:t>prae</a:t>
            </a:r>
            <a:r>
              <a:rPr lang="nl-NL" noProof="0"/>
              <a:t>.</a:t>
            </a:r>
          </a:p>
        </p:txBody>
      </p:sp>
      <p:sp>
        <p:nvSpPr>
          <p:cNvPr id="13" name="Tijdelijke aanduiding voor tekst 2">
            <a:extLst>
              <a:ext uri="{FF2B5EF4-FFF2-40B4-BE49-F238E27FC236}">
                <a16:creationId xmlns:a16="http://schemas.microsoft.com/office/drawing/2014/main" id="{2A23FE73-0749-A543-AB61-BC04EB4DC9D5}"/>
              </a:ext>
            </a:extLst>
          </p:cNvPr>
          <p:cNvSpPr>
            <a:spLocks noGrp="1"/>
          </p:cNvSpPr>
          <p:nvPr>
            <p:ph type="body" sz="quarter" idx="11" hasCustomPrompt="1"/>
          </p:nvPr>
        </p:nvSpPr>
        <p:spPr>
          <a:xfrm>
            <a:off x="6246254" y="1807019"/>
            <a:ext cx="5093746" cy="3700896"/>
          </a:xfrm>
          <a:prstGeom prst="rect">
            <a:avLst/>
          </a:prstGeom>
        </p:spPr>
        <p:txBody>
          <a:bodyPr/>
          <a:lstStyle>
            <a:lvl1pPr marL="0" marR="0" indent="0" algn="l" defTabSz="914400" rtl="0" eaLnBrk="1" fontAlgn="auto" latinLnBrk="0" hangingPunct="1">
              <a:lnSpc>
                <a:spcPct val="110000"/>
              </a:lnSpc>
              <a:spcBef>
                <a:spcPts val="0"/>
              </a:spcBef>
              <a:spcAft>
                <a:spcPts val="0"/>
              </a:spcAft>
              <a:buClrTx/>
              <a:buSzTx/>
              <a:buFont typeface="Arial" pitchFamily="34" charset="0"/>
              <a:buNone/>
              <a:tabLst/>
              <a:defRPr lang="nl-NL" sz="2000" b="0" i="0" smtClean="0">
                <a:effectLst/>
                <a:latin typeface="GT Walsheim Light" pitchFamily="2" charset="77"/>
                <a:ea typeface="Open Sans Light" panose="020B0306030504020204" pitchFamily="34" charset="0"/>
                <a:cs typeface="Open Sans Light" panose="020B0306030504020204" pitchFamily="34" charset="0"/>
              </a:defRPr>
            </a:lvl1pPr>
          </a:lstStyle>
          <a:p>
            <a:r>
              <a:rPr lang="nl-NL" noProof="0" err="1"/>
              <a:t>Aritat</a:t>
            </a:r>
            <a:r>
              <a:rPr lang="nl-NL" noProof="0"/>
              <a:t> et des </a:t>
            </a:r>
            <a:r>
              <a:rPr lang="nl-NL" noProof="0" err="1"/>
              <a:t>earcit</a:t>
            </a:r>
            <a:r>
              <a:rPr lang="nl-NL" noProof="0"/>
              <a:t>, </a:t>
            </a:r>
            <a:r>
              <a:rPr lang="nl-NL" noProof="0" err="1"/>
              <a:t>ium</a:t>
            </a:r>
            <a:r>
              <a:rPr lang="nl-NL" noProof="0"/>
              <a:t> ad </a:t>
            </a:r>
            <a:r>
              <a:rPr lang="nl-NL" noProof="0" err="1"/>
              <a:t>quam</a:t>
            </a:r>
            <a:r>
              <a:rPr lang="nl-NL" noProof="0"/>
              <a:t> </a:t>
            </a:r>
            <a:r>
              <a:rPr lang="nl-NL" noProof="0" err="1"/>
              <a:t>faccupt</a:t>
            </a:r>
            <a:r>
              <a:rPr lang="nl-NL" noProof="0"/>
              <a:t> </a:t>
            </a:r>
            <a:r>
              <a:rPr lang="nl-NL" noProof="0" err="1"/>
              <a:t>atiature</a:t>
            </a:r>
            <a:r>
              <a:rPr lang="nl-NL" noProof="0"/>
              <a:t>, </a:t>
            </a:r>
            <a:r>
              <a:rPr lang="nl-NL" noProof="0" err="1"/>
              <a:t>qui</a:t>
            </a:r>
            <a:r>
              <a:rPr lang="nl-NL" noProof="0"/>
              <a:t> </a:t>
            </a:r>
            <a:r>
              <a:rPr lang="nl-NL" noProof="0" err="1"/>
              <a:t>officipis</a:t>
            </a:r>
            <a:r>
              <a:rPr lang="nl-NL" noProof="0"/>
              <a:t> </a:t>
            </a:r>
            <a:r>
              <a:rPr lang="nl-NL" noProof="0" err="1"/>
              <a:t>dolupta</a:t>
            </a:r>
            <a:r>
              <a:rPr lang="nl-NL" noProof="0"/>
              <a:t> </a:t>
            </a:r>
            <a:r>
              <a:rPr lang="nl-NL" noProof="0" err="1"/>
              <a:t>spereium</a:t>
            </a:r>
            <a:r>
              <a:rPr lang="nl-NL" noProof="0"/>
              <a:t> </a:t>
            </a:r>
            <a:r>
              <a:rPr lang="nl-NL" noProof="0" err="1"/>
              <a:t>quias</a:t>
            </a:r>
            <a:r>
              <a:rPr lang="nl-NL" noProof="0"/>
              <a:t> </a:t>
            </a:r>
            <a:r>
              <a:rPr lang="nl-NL" noProof="0" err="1"/>
              <a:t>sum</a:t>
            </a:r>
            <a:r>
              <a:rPr lang="nl-NL" noProof="0"/>
              <a:t> </a:t>
            </a:r>
            <a:r>
              <a:rPr lang="nl-NL" noProof="0" err="1"/>
              <a:t>aut</a:t>
            </a:r>
            <a:r>
              <a:rPr lang="nl-NL" noProof="0"/>
              <a:t> min </a:t>
            </a:r>
            <a:r>
              <a:rPr lang="nl-NL" noProof="0" err="1"/>
              <a:t>prae</a:t>
            </a:r>
            <a:r>
              <a:rPr lang="nl-NL" noProof="0"/>
              <a:t> nam </a:t>
            </a:r>
            <a:r>
              <a:rPr lang="nl-NL" noProof="0" err="1"/>
              <a:t>aut</a:t>
            </a:r>
            <a:r>
              <a:rPr lang="nl-NL" noProof="0"/>
              <a:t> que </a:t>
            </a:r>
            <a:r>
              <a:rPr lang="nl-NL" noProof="0" err="1"/>
              <a:t>nobitatur</a:t>
            </a:r>
            <a:r>
              <a:rPr lang="nl-NL" noProof="0"/>
              <a:t>, </a:t>
            </a:r>
            <a:r>
              <a:rPr lang="nl-NL" noProof="0" err="1"/>
              <a:t>cus</a:t>
            </a:r>
            <a:r>
              <a:rPr lang="nl-NL" noProof="0"/>
              <a:t> </a:t>
            </a:r>
            <a:r>
              <a:rPr lang="nl-NL" noProof="0" err="1"/>
              <a:t>eario</a:t>
            </a:r>
            <a:r>
              <a:rPr lang="nl-NL" noProof="0"/>
              <a:t> </a:t>
            </a:r>
            <a:r>
              <a:rPr lang="nl-NL" noProof="0" err="1"/>
              <a:t>omnihic</a:t>
            </a:r>
            <a:r>
              <a:rPr lang="nl-NL" noProof="0"/>
              <a:t> </a:t>
            </a:r>
            <a:r>
              <a:rPr lang="nl-NL" noProof="0" err="1"/>
              <a:t>aeruptur</a:t>
            </a:r>
            <a:r>
              <a:rPr lang="nl-NL" noProof="0"/>
              <a:t>, </a:t>
            </a:r>
            <a:r>
              <a:rPr lang="nl-NL" noProof="0" err="1"/>
              <a:t>sunt</a:t>
            </a:r>
            <a:r>
              <a:rPr lang="nl-NL" noProof="0"/>
              <a:t> </a:t>
            </a:r>
            <a:r>
              <a:rPr lang="nl-NL" noProof="0" err="1"/>
              <a:t>eruptat</a:t>
            </a:r>
            <a:r>
              <a:rPr lang="nl-NL" noProof="0"/>
              <a:t> </a:t>
            </a:r>
            <a:r>
              <a:rPr lang="nl-NL" noProof="0" err="1"/>
              <a:t>volorep</a:t>
            </a:r>
            <a:r>
              <a:rPr lang="nl-NL" noProof="0"/>
              <a:t>.</a:t>
            </a:r>
          </a:p>
          <a:p>
            <a:r>
              <a:rPr lang="nl-NL" noProof="0" err="1"/>
              <a:t>Molorepudit</a:t>
            </a:r>
            <a:r>
              <a:rPr lang="nl-NL" noProof="0"/>
              <a:t> </a:t>
            </a:r>
            <a:r>
              <a:rPr lang="nl-NL" noProof="0" err="1"/>
              <a:t>ressimus</a:t>
            </a:r>
            <a:r>
              <a:rPr lang="nl-NL" noProof="0"/>
              <a:t> </a:t>
            </a:r>
            <a:r>
              <a:rPr lang="nl-NL" noProof="0" err="1"/>
              <a:t>exeri</a:t>
            </a:r>
            <a:r>
              <a:rPr lang="nl-NL" noProof="0"/>
              <a:t> </a:t>
            </a:r>
            <a:r>
              <a:rPr lang="nl-NL" noProof="0" err="1"/>
              <a:t>nus</a:t>
            </a:r>
            <a:r>
              <a:rPr lang="nl-NL" noProof="0"/>
              <a:t> et </a:t>
            </a:r>
            <a:r>
              <a:rPr lang="nl-NL" noProof="0" err="1"/>
              <a:t>ipienda</a:t>
            </a:r>
            <a:r>
              <a:rPr lang="nl-NL" noProof="0"/>
              <a:t> et </a:t>
            </a:r>
            <a:r>
              <a:rPr lang="nl-NL" noProof="0" err="1"/>
              <a:t>adiantot</a:t>
            </a:r>
            <a:r>
              <a:rPr lang="nl-NL" noProof="0"/>
              <a:t> </a:t>
            </a:r>
            <a:r>
              <a:rPr lang="nl-NL" noProof="0" err="1"/>
              <a:t>Ique</a:t>
            </a:r>
            <a:r>
              <a:rPr lang="nl-NL" noProof="0"/>
              <a:t> </a:t>
            </a:r>
            <a:r>
              <a:rPr lang="nl-NL" noProof="0" err="1"/>
              <a:t>niminti</a:t>
            </a:r>
            <a:r>
              <a:rPr lang="nl-NL" noProof="0"/>
              <a:t> </a:t>
            </a:r>
            <a:r>
              <a:rPr lang="nl-NL" noProof="0" err="1"/>
              <a:t>nonsendaecae</a:t>
            </a:r>
            <a:r>
              <a:rPr lang="nl-NL" noProof="0"/>
              <a:t> </a:t>
            </a:r>
            <a:r>
              <a:rPr lang="nl-NL" noProof="0" err="1"/>
              <a:t>volor</a:t>
            </a:r>
            <a:r>
              <a:rPr lang="nl-NL" noProof="0"/>
              <a:t> a ad et ut </a:t>
            </a:r>
            <a:r>
              <a:rPr lang="nl-NL" noProof="0" err="1"/>
              <a:t>eum</a:t>
            </a:r>
            <a:r>
              <a:rPr lang="nl-NL" noProof="0"/>
              <a:t> se pos mos </a:t>
            </a:r>
            <a:r>
              <a:rPr lang="nl-NL" noProof="0" err="1"/>
              <a:t>sed</a:t>
            </a:r>
            <a:r>
              <a:rPr lang="nl-NL" noProof="0"/>
              <a:t> </a:t>
            </a:r>
            <a:r>
              <a:rPr lang="nl-NL" noProof="0" err="1"/>
              <a:t>ulpa</a:t>
            </a:r>
            <a:r>
              <a:rPr lang="nl-NL" noProof="0"/>
              <a:t> </a:t>
            </a:r>
            <a:r>
              <a:rPr lang="nl-NL" noProof="0" err="1"/>
              <a:t>vitas</a:t>
            </a:r>
            <a:r>
              <a:rPr lang="nl-NL" noProof="0"/>
              <a:t> </a:t>
            </a:r>
            <a:r>
              <a:rPr lang="nl-NL" noProof="0" err="1"/>
              <a:t>aut</a:t>
            </a:r>
            <a:r>
              <a:rPr lang="nl-NL" noProof="0"/>
              <a:t> </a:t>
            </a:r>
            <a:r>
              <a:rPr lang="nl-NL" noProof="0" err="1"/>
              <a:t>quia</a:t>
            </a:r>
            <a:r>
              <a:rPr lang="nl-NL" noProof="0"/>
              <a:t>.</a:t>
            </a:r>
          </a:p>
          <a:p>
            <a:endParaRPr lang="nl-NL" noProof="0"/>
          </a:p>
        </p:txBody>
      </p:sp>
      <p:pic>
        <p:nvPicPr>
          <p:cNvPr id="8" name="Graphic 7">
            <a:extLst>
              <a:ext uri="{FF2B5EF4-FFF2-40B4-BE49-F238E27FC236}">
                <a16:creationId xmlns:a16="http://schemas.microsoft.com/office/drawing/2014/main" id="{74C7B0CE-8C93-A840-BEC2-E04387D205D2}"/>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865762" y="5839144"/>
            <a:ext cx="948474" cy="656636"/>
          </a:xfrm>
          <a:prstGeom prst="rect">
            <a:avLst/>
          </a:prstGeom>
        </p:spPr>
      </p:pic>
    </p:spTree>
    <p:extLst>
      <p:ext uri="{BB962C8B-B14F-4D97-AF65-F5344CB8AC3E}">
        <p14:creationId xmlns:p14="http://schemas.microsoft.com/office/powerpoint/2010/main" val="1641007465"/>
      </p:ext>
    </p:extLst>
  </p:cSld>
  <p:clrMapOvr>
    <a:masterClrMapping/>
  </p:clrMapOvr>
  <p:extLst>
    <p:ext uri="{DCECCB84-F9BA-43D5-87BE-67443E8EF086}">
      <p15:sldGuideLst xmlns:p15="http://schemas.microsoft.com/office/powerpoint/2012/main"/>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userDrawn="1">
  <p:cSld name="Titel en twee afbeeldingen">
    <p:bg bwMode="gray">
      <p:bgPr>
        <a:solidFill>
          <a:schemeClr val="bg1"/>
        </a:solidFill>
        <a:effectLst/>
      </p:bgPr>
    </p:bg>
    <p:spTree>
      <p:nvGrpSpPr>
        <p:cNvPr id="1" name=""/>
        <p:cNvGrpSpPr/>
        <p:nvPr/>
      </p:nvGrpSpPr>
      <p:grpSpPr>
        <a:xfrm>
          <a:off x="0" y="0"/>
          <a:ext cx="0" cy="0"/>
          <a:chOff x="0" y="0"/>
          <a:chExt cx="0" cy="0"/>
        </a:xfrm>
      </p:grpSpPr>
      <p:sp>
        <p:nvSpPr>
          <p:cNvPr id="9" name="Titel 1">
            <a:extLst>
              <a:ext uri="{FF2B5EF4-FFF2-40B4-BE49-F238E27FC236}">
                <a16:creationId xmlns:a16="http://schemas.microsoft.com/office/drawing/2014/main" id="{C1824C1D-4906-3A4A-B5A7-7CF6C4EB7B5A}"/>
              </a:ext>
            </a:extLst>
          </p:cNvPr>
          <p:cNvSpPr>
            <a:spLocks noGrp="1"/>
          </p:cNvSpPr>
          <p:nvPr>
            <p:ph type="ctrTitle" hasCustomPrompt="1"/>
          </p:nvPr>
        </p:nvSpPr>
        <p:spPr>
          <a:xfrm>
            <a:off x="900000" y="540000"/>
            <a:ext cx="10440000" cy="1253617"/>
          </a:xfrm>
          <a:prstGeom prst="rect">
            <a:avLst/>
          </a:prstGeom>
        </p:spPr>
        <p:txBody>
          <a:bodyPr lIns="0" anchor="t" anchorCtr="0"/>
          <a:lstStyle>
            <a:lvl1pPr marL="0" marR="0" indent="0" algn="l" defTabSz="914400" rtl="0" eaLnBrk="1" fontAlgn="auto" latinLnBrk="0" hangingPunct="1">
              <a:lnSpc>
                <a:spcPct val="100000"/>
              </a:lnSpc>
              <a:spcBef>
                <a:spcPct val="0"/>
              </a:spcBef>
              <a:spcAft>
                <a:spcPts val="0"/>
              </a:spcAft>
              <a:buClrTx/>
              <a:buSzTx/>
              <a:buFontTx/>
              <a:buNone/>
              <a:tabLst/>
              <a:defRPr lang="nl-NL" sz="3000" b="0" i="0" smtClean="0">
                <a:effectLst/>
                <a:latin typeface="GT Walsheim Bold" panose="00000800000000000000" pitchFamily="50" charset="0"/>
                <a:ea typeface="Open Sans" panose="020B0606030504020204" pitchFamily="34" charset="0"/>
                <a:cs typeface="Open Sans" panose="020B0606030504020204" pitchFamily="34" charset="0"/>
              </a:defRPr>
            </a:lvl1pPr>
          </a:lstStyle>
          <a:p>
            <a:r>
              <a:rPr lang="nl-NL" noProof="0"/>
              <a:t>Titel</a:t>
            </a:r>
          </a:p>
        </p:txBody>
      </p:sp>
      <p:pic>
        <p:nvPicPr>
          <p:cNvPr id="8" name="Graphic 7">
            <a:extLst>
              <a:ext uri="{FF2B5EF4-FFF2-40B4-BE49-F238E27FC236}">
                <a16:creationId xmlns:a16="http://schemas.microsoft.com/office/drawing/2014/main" id="{74C7B0CE-8C93-A840-BEC2-E04387D205D2}"/>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865762" y="5839144"/>
            <a:ext cx="948474" cy="656636"/>
          </a:xfrm>
          <a:prstGeom prst="rect">
            <a:avLst/>
          </a:prstGeom>
        </p:spPr>
      </p:pic>
      <p:sp>
        <p:nvSpPr>
          <p:cNvPr id="6" name="Tijdelijke aanduiding voor afbeelding 4">
            <a:extLst>
              <a:ext uri="{FF2B5EF4-FFF2-40B4-BE49-F238E27FC236}">
                <a16:creationId xmlns:a16="http://schemas.microsoft.com/office/drawing/2014/main" id="{2A6962AD-0D06-4FA0-9081-A1E091A055AD}"/>
              </a:ext>
            </a:extLst>
          </p:cNvPr>
          <p:cNvSpPr>
            <a:spLocks noGrp="1"/>
          </p:cNvSpPr>
          <p:nvPr>
            <p:ph type="pic" sz="quarter" idx="18" hasCustomPrompt="1"/>
          </p:nvPr>
        </p:nvSpPr>
        <p:spPr>
          <a:xfrm>
            <a:off x="6097587" y="1915896"/>
            <a:ext cx="5242413" cy="3695195"/>
          </a:xfrm>
          <a:prstGeom prst="rect">
            <a:avLst/>
          </a:prstGeom>
          <a:solidFill>
            <a:schemeClr val="bg1"/>
          </a:solidFill>
          <a:ln>
            <a:noFill/>
          </a:ln>
        </p:spPr>
        <p:txBody>
          <a:bodyPr anchor="ctr" anchorCtr="0"/>
          <a:lstStyle>
            <a:lvl1pPr algn="ctr">
              <a:defRPr b="0" i="0">
                <a:latin typeface="GT Walsheim Light" pitchFamily="2" charset="77"/>
                <a:ea typeface="Open Sans Light" panose="020B0306030504020204" pitchFamily="34" charset="0"/>
                <a:cs typeface="Open Sans Light" panose="020B0306030504020204" pitchFamily="34" charset="0"/>
              </a:defRPr>
            </a:lvl1pPr>
          </a:lstStyle>
          <a:p>
            <a:r>
              <a:rPr lang="nl-NL" noProof="0"/>
              <a:t>Klik op icoontje om een beeld in te voegen</a:t>
            </a:r>
          </a:p>
        </p:txBody>
      </p:sp>
      <p:sp>
        <p:nvSpPr>
          <p:cNvPr id="7" name="Tijdelijke aanduiding voor afbeelding 4">
            <a:extLst>
              <a:ext uri="{FF2B5EF4-FFF2-40B4-BE49-F238E27FC236}">
                <a16:creationId xmlns:a16="http://schemas.microsoft.com/office/drawing/2014/main" id="{4B9CDB62-31BC-41A2-99C7-5F57E60BFCF4}"/>
              </a:ext>
            </a:extLst>
          </p:cNvPr>
          <p:cNvSpPr>
            <a:spLocks noGrp="1"/>
          </p:cNvSpPr>
          <p:nvPr>
            <p:ph type="pic" sz="quarter" idx="19" hasCustomPrompt="1"/>
          </p:nvPr>
        </p:nvSpPr>
        <p:spPr>
          <a:xfrm>
            <a:off x="900000" y="1915897"/>
            <a:ext cx="5005721" cy="3695194"/>
          </a:xfrm>
          <a:prstGeom prst="rect">
            <a:avLst/>
          </a:prstGeom>
          <a:solidFill>
            <a:schemeClr val="bg1"/>
          </a:solidFill>
          <a:ln>
            <a:noFill/>
          </a:ln>
        </p:spPr>
        <p:txBody>
          <a:bodyPr anchor="ctr" anchorCtr="0"/>
          <a:lstStyle>
            <a:lvl1pPr algn="ctr">
              <a:defRPr b="0" i="0">
                <a:latin typeface="GT Walsheim Light" pitchFamily="2" charset="77"/>
                <a:ea typeface="Open Sans Light" panose="020B0306030504020204" pitchFamily="34" charset="0"/>
                <a:cs typeface="Open Sans Light" panose="020B0306030504020204" pitchFamily="34" charset="0"/>
              </a:defRPr>
            </a:lvl1pPr>
          </a:lstStyle>
          <a:p>
            <a:r>
              <a:rPr lang="nl-NL" noProof="0"/>
              <a:t>Klik op icoontje om een beeld in te voegen</a:t>
            </a:r>
          </a:p>
        </p:txBody>
      </p:sp>
    </p:spTree>
    <p:extLst>
      <p:ext uri="{BB962C8B-B14F-4D97-AF65-F5344CB8AC3E}">
        <p14:creationId xmlns:p14="http://schemas.microsoft.com/office/powerpoint/2010/main" val="1719654143"/>
      </p:ext>
    </p:extLst>
  </p:cSld>
  <p:clrMapOvr>
    <a:masterClrMapping/>
  </p:clrMapOvr>
  <p:extLst>
    <p:ext uri="{DCECCB84-F9BA-43D5-87BE-67443E8EF086}">
      <p15:sldGuideLst xmlns:p15="http://schemas.microsoft.com/office/powerpoint/2012/main"/>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Agenda / inhoudsopgave">
    <p:bg bwMode="gray">
      <p:bgPr>
        <a:solidFill>
          <a:schemeClr val="bg1"/>
        </a:solidFill>
        <a:effectLst/>
      </p:bgPr>
    </p:bg>
    <p:spTree>
      <p:nvGrpSpPr>
        <p:cNvPr id="1" name=""/>
        <p:cNvGrpSpPr/>
        <p:nvPr/>
      </p:nvGrpSpPr>
      <p:grpSpPr>
        <a:xfrm>
          <a:off x="0" y="0"/>
          <a:ext cx="0" cy="0"/>
          <a:chOff x="0" y="0"/>
          <a:chExt cx="0" cy="0"/>
        </a:xfrm>
      </p:grpSpPr>
      <p:sp>
        <p:nvSpPr>
          <p:cNvPr id="10" name="Tijdelijke aanduiding voor tekst 2">
            <a:extLst>
              <a:ext uri="{FF2B5EF4-FFF2-40B4-BE49-F238E27FC236}">
                <a16:creationId xmlns:a16="http://schemas.microsoft.com/office/drawing/2014/main" id="{5E1B5542-E518-FB47-95E8-2B71A026A2A9}"/>
              </a:ext>
            </a:extLst>
          </p:cNvPr>
          <p:cNvSpPr>
            <a:spLocks noGrp="1"/>
          </p:cNvSpPr>
          <p:nvPr>
            <p:ph type="body" sz="quarter" idx="10" hasCustomPrompt="1"/>
          </p:nvPr>
        </p:nvSpPr>
        <p:spPr>
          <a:xfrm>
            <a:off x="900000" y="1793617"/>
            <a:ext cx="10440000" cy="3651007"/>
          </a:xfrm>
          <a:prstGeom prst="rect">
            <a:avLst/>
          </a:prstGeom>
        </p:spPr>
        <p:txBody>
          <a:bodyPr lIns="0"/>
          <a:lstStyle>
            <a:lvl1pPr marL="457200" marR="0" indent="-457200" algn="l" defTabSz="914400" rtl="0" eaLnBrk="1" fontAlgn="auto" latinLnBrk="0" hangingPunct="1">
              <a:lnSpc>
                <a:spcPct val="110000"/>
              </a:lnSpc>
              <a:spcBef>
                <a:spcPts val="0"/>
              </a:spcBef>
              <a:spcAft>
                <a:spcPts val="0"/>
              </a:spcAft>
              <a:buClrTx/>
              <a:buSzTx/>
              <a:buFont typeface="+mj-lt"/>
              <a:buAutoNum type="arabicPeriod"/>
              <a:tabLst/>
              <a:defRPr lang="nl-NL" sz="2000" b="0" i="0" smtClean="0">
                <a:effectLst/>
                <a:latin typeface="GT Walsheim Light" pitchFamily="2" charset="77"/>
                <a:ea typeface="Open Sans Light" panose="020B0306030504020204" pitchFamily="34" charset="0"/>
                <a:cs typeface="Open Sans Light" panose="020B0306030504020204" pitchFamily="34" charset="0"/>
              </a:defRPr>
            </a:lvl1pPr>
          </a:lstStyle>
          <a:p>
            <a:r>
              <a:rPr lang="nl-NL" noProof="0" err="1"/>
              <a:t>Molorepudit</a:t>
            </a:r>
            <a:r>
              <a:rPr lang="nl-NL" noProof="0"/>
              <a:t> </a:t>
            </a:r>
            <a:r>
              <a:rPr lang="nl-NL" noProof="0" err="1"/>
              <a:t>ressimus</a:t>
            </a:r>
            <a:r>
              <a:rPr lang="nl-NL" noProof="0"/>
              <a:t> </a:t>
            </a:r>
          </a:p>
          <a:p>
            <a:r>
              <a:rPr lang="nl-NL" noProof="0" err="1"/>
              <a:t>exeri</a:t>
            </a:r>
            <a:r>
              <a:rPr lang="nl-NL" noProof="0"/>
              <a:t> </a:t>
            </a:r>
            <a:r>
              <a:rPr lang="nl-NL" noProof="0" err="1"/>
              <a:t>nus</a:t>
            </a:r>
            <a:r>
              <a:rPr lang="nl-NL" noProof="0"/>
              <a:t> et </a:t>
            </a:r>
            <a:r>
              <a:rPr lang="nl-NL" noProof="0" err="1"/>
              <a:t>ipienda</a:t>
            </a:r>
            <a:r>
              <a:rPr lang="nl-NL" noProof="0"/>
              <a:t> </a:t>
            </a:r>
          </a:p>
          <a:p>
            <a:r>
              <a:rPr lang="nl-NL" noProof="0"/>
              <a:t>et </a:t>
            </a:r>
            <a:r>
              <a:rPr lang="nl-NL" noProof="0" err="1"/>
              <a:t>adiantot</a:t>
            </a:r>
            <a:r>
              <a:rPr lang="nl-NL" noProof="0"/>
              <a:t> </a:t>
            </a:r>
            <a:r>
              <a:rPr lang="nl-NL" noProof="0" err="1"/>
              <a:t>Ique</a:t>
            </a:r>
            <a:r>
              <a:rPr lang="nl-NL" noProof="0"/>
              <a:t> </a:t>
            </a:r>
            <a:r>
              <a:rPr lang="nl-NL" noProof="0" err="1"/>
              <a:t>niminti</a:t>
            </a:r>
            <a:r>
              <a:rPr lang="nl-NL" noProof="0"/>
              <a:t> </a:t>
            </a:r>
          </a:p>
          <a:p>
            <a:r>
              <a:rPr lang="nl-NL" noProof="0" err="1"/>
              <a:t>nonsendaecae</a:t>
            </a:r>
            <a:r>
              <a:rPr lang="nl-NL" noProof="0"/>
              <a:t> </a:t>
            </a:r>
            <a:r>
              <a:rPr lang="nl-NL" noProof="0" err="1"/>
              <a:t>volor</a:t>
            </a:r>
            <a:r>
              <a:rPr lang="nl-NL" noProof="0"/>
              <a:t> </a:t>
            </a:r>
          </a:p>
          <a:p>
            <a:r>
              <a:rPr lang="nl-NL" noProof="0"/>
              <a:t>a ad et ut </a:t>
            </a:r>
            <a:r>
              <a:rPr lang="nl-NL" noProof="0" err="1"/>
              <a:t>eum</a:t>
            </a:r>
            <a:r>
              <a:rPr lang="nl-NL" noProof="0"/>
              <a:t> se pos </a:t>
            </a:r>
          </a:p>
          <a:p>
            <a:r>
              <a:rPr lang="nl-NL" noProof="0"/>
              <a:t>mos </a:t>
            </a:r>
            <a:r>
              <a:rPr lang="nl-NL" noProof="0" err="1"/>
              <a:t>sed</a:t>
            </a:r>
            <a:r>
              <a:rPr lang="nl-NL" noProof="0"/>
              <a:t> </a:t>
            </a:r>
            <a:r>
              <a:rPr lang="nl-NL" noProof="0" err="1"/>
              <a:t>ulpa</a:t>
            </a:r>
            <a:r>
              <a:rPr lang="nl-NL" noProof="0"/>
              <a:t> </a:t>
            </a:r>
            <a:r>
              <a:rPr lang="nl-NL" noProof="0" err="1"/>
              <a:t>vitas</a:t>
            </a:r>
            <a:r>
              <a:rPr lang="nl-NL" noProof="0"/>
              <a:t> </a:t>
            </a:r>
            <a:r>
              <a:rPr lang="nl-NL" noProof="0" err="1"/>
              <a:t>aut</a:t>
            </a:r>
            <a:endParaRPr lang="nl-NL" noProof="0"/>
          </a:p>
        </p:txBody>
      </p:sp>
      <p:pic>
        <p:nvPicPr>
          <p:cNvPr id="3" name="Graphic 2">
            <a:extLst>
              <a:ext uri="{FF2B5EF4-FFF2-40B4-BE49-F238E27FC236}">
                <a16:creationId xmlns:a16="http://schemas.microsoft.com/office/drawing/2014/main" id="{480AB627-BAD1-634E-8459-D0EFB8AF1760}"/>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865762" y="5839144"/>
            <a:ext cx="948474" cy="656636"/>
          </a:xfrm>
          <a:prstGeom prst="rect">
            <a:avLst/>
          </a:prstGeom>
        </p:spPr>
      </p:pic>
      <p:sp>
        <p:nvSpPr>
          <p:cNvPr id="8" name="Titel 1">
            <a:extLst>
              <a:ext uri="{FF2B5EF4-FFF2-40B4-BE49-F238E27FC236}">
                <a16:creationId xmlns:a16="http://schemas.microsoft.com/office/drawing/2014/main" id="{786E1B55-C065-F34F-BD3C-133A93DB28C4}"/>
              </a:ext>
            </a:extLst>
          </p:cNvPr>
          <p:cNvSpPr>
            <a:spLocks noGrp="1"/>
          </p:cNvSpPr>
          <p:nvPr>
            <p:ph type="ctrTitle" hasCustomPrompt="1"/>
          </p:nvPr>
        </p:nvSpPr>
        <p:spPr>
          <a:xfrm>
            <a:off x="900000" y="540000"/>
            <a:ext cx="10440000" cy="1253617"/>
          </a:xfrm>
          <a:prstGeom prst="rect">
            <a:avLst/>
          </a:prstGeom>
        </p:spPr>
        <p:txBody>
          <a:bodyPr lIns="0" anchor="t" anchorCtr="0"/>
          <a:lstStyle>
            <a:lvl1pPr marL="0" marR="0" indent="0" algn="l" defTabSz="914400" rtl="0" eaLnBrk="1" fontAlgn="auto" latinLnBrk="0" hangingPunct="1">
              <a:lnSpc>
                <a:spcPct val="100000"/>
              </a:lnSpc>
              <a:spcBef>
                <a:spcPct val="0"/>
              </a:spcBef>
              <a:spcAft>
                <a:spcPts val="0"/>
              </a:spcAft>
              <a:buClrTx/>
              <a:buSzTx/>
              <a:buFontTx/>
              <a:buNone/>
              <a:tabLst/>
              <a:defRPr lang="nl-NL" sz="3000" b="0" i="0" smtClean="0">
                <a:effectLst/>
                <a:latin typeface="GT Walsheim Bold" panose="00000800000000000000" pitchFamily="50" charset="0"/>
                <a:ea typeface="Open Sans" panose="020B0606030504020204" pitchFamily="34" charset="0"/>
                <a:cs typeface="Open Sans" panose="020B0606030504020204" pitchFamily="34" charset="0"/>
              </a:defRPr>
            </a:lvl1pPr>
          </a:lstStyle>
          <a:p>
            <a:r>
              <a:rPr lang="nl-NL" noProof="0"/>
              <a:t>Agenda</a:t>
            </a:r>
          </a:p>
        </p:txBody>
      </p:sp>
    </p:spTree>
    <p:extLst>
      <p:ext uri="{BB962C8B-B14F-4D97-AF65-F5344CB8AC3E}">
        <p14:creationId xmlns:p14="http://schemas.microsoft.com/office/powerpoint/2010/main" val="2463325805"/>
      </p:ext>
    </p:extLst>
  </p:cSld>
  <p:clrMapOvr>
    <a:masterClrMapping/>
  </p:clrMapOvr>
  <p:extLst>
    <p:ext uri="{DCECCB84-F9BA-43D5-87BE-67443E8EF086}">
      <p15:sldGuideLst xmlns:p15="http://schemas.microsoft.com/office/powerpoint/2012/main"/>
    </p:ext>
  </p:extLst>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preserve="1" userDrawn="1">
  <p:cSld name="Bullets">
    <p:bg bwMode="gray">
      <p:bgPr>
        <a:solidFill>
          <a:schemeClr val="bg1"/>
        </a:solidFill>
        <a:effectLst/>
      </p:bgPr>
    </p:bg>
    <p:spTree>
      <p:nvGrpSpPr>
        <p:cNvPr id="1" name=""/>
        <p:cNvGrpSpPr/>
        <p:nvPr/>
      </p:nvGrpSpPr>
      <p:grpSpPr>
        <a:xfrm>
          <a:off x="0" y="0"/>
          <a:ext cx="0" cy="0"/>
          <a:chOff x="0" y="0"/>
          <a:chExt cx="0" cy="0"/>
        </a:xfrm>
      </p:grpSpPr>
      <p:sp>
        <p:nvSpPr>
          <p:cNvPr id="11" name="Tijdelijke aanduiding voor tekst 2">
            <a:extLst>
              <a:ext uri="{FF2B5EF4-FFF2-40B4-BE49-F238E27FC236}">
                <a16:creationId xmlns:a16="http://schemas.microsoft.com/office/drawing/2014/main" id="{93F30858-4C0F-1041-81CC-A0E7B81FA39B}"/>
              </a:ext>
            </a:extLst>
          </p:cNvPr>
          <p:cNvSpPr>
            <a:spLocks noGrp="1"/>
          </p:cNvSpPr>
          <p:nvPr>
            <p:ph type="body" sz="quarter" idx="10" hasCustomPrompt="1"/>
          </p:nvPr>
        </p:nvSpPr>
        <p:spPr>
          <a:xfrm>
            <a:off x="900000" y="1959031"/>
            <a:ext cx="5085956" cy="3443316"/>
          </a:xfrm>
          <a:prstGeom prst="rect">
            <a:avLst/>
          </a:prstGeom>
        </p:spPr>
        <p:txBody>
          <a:bodyPr lIns="0"/>
          <a:lstStyle>
            <a:lvl1pPr marL="450850" marR="0" indent="-450850" algn="l" defTabSz="914400" rtl="0" eaLnBrk="1" fontAlgn="auto" latinLnBrk="0" hangingPunct="1">
              <a:lnSpc>
                <a:spcPct val="110000"/>
              </a:lnSpc>
              <a:spcBef>
                <a:spcPts val="0"/>
              </a:spcBef>
              <a:spcAft>
                <a:spcPts val="0"/>
              </a:spcAft>
              <a:buClrTx/>
              <a:buSzTx/>
              <a:buFont typeface="Arial" panose="020B0604020202020204" pitchFamily="34" charset="0"/>
              <a:buChar char="•"/>
              <a:tabLst>
                <a:tab pos="889000" algn="l"/>
                <a:tab pos="1452563" algn="l"/>
              </a:tabLst>
              <a:defRPr lang="nl-NL" sz="2000" b="0" i="0" kern="1200" baseline="0" noProof="0" dirty="0" smtClean="0">
                <a:solidFill>
                  <a:schemeClr val="tx1"/>
                </a:solidFill>
                <a:latin typeface="GT Walsheim Light" pitchFamily="2" charset="77"/>
                <a:ea typeface="Open Sans Light" panose="020B0306030504020204" pitchFamily="34" charset="0"/>
                <a:cs typeface="Open Sans Light" panose="020B0306030504020204" pitchFamily="34" charset="0"/>
              </a:defRPr>
            </a:lvl1pPr>
            <a:lvl2pPr marL="803275" indent="-309563">
              <a:spcBef>
                <a:spcPts val="600"/>
              </a:spcBef>
              <a:buFont typeface="Arial" panose="020B0604020202020204" pitchFamily="34" charset="0"/>
              <a:buChar char="•"/>
              <a:tabLst/>
              <a:defRPr lang="nl-NL" sz="2000" b="0" i="0" kern="1200" baseline="0" noProof="0" dirty="0" smtClean="0">
                <a:solidFill>
                  <a:schemeClr val="tx1"/>
                </a:solidFill>
                <a:effectLst/>
                <a:latin typeface="GT Walsheim Light" pitchFamily="2" charset="77"/>
                <a:ea typeface="Open Sans Light" panose="020B0306030504020204" pitchFamily="34" charset="0"/>
                <a:cs typeface="Open Sans Light" panose="020B0306030504020204" pitchFamily="34" charset="0"/>
              </a:defRPr>
            </a:lvl2pPr>
            <a:lvl3pPr marL="1114425" indent="-311150">
              <a:lnSpc>
                <a:spcPct val="100000"/>
              </a:lnSpc>
              <a:spcBef>
                <a:spcPts val="600"/>
              </a:spcBef>
              <a:buFont typeface="Arial" panose="020B0604020202020204" pitchFamily="34" charset="0"/>
              <a:buChar char="•"/>
              <a:tabLst/>
              <a:defRPr lang="nl-NL" sz="2000" b="0" i="0" kern="1200" baseline="0" noProof="0" dirty="0" err="1" smtClean="0">
                <a:solidFill>
                  <a:schemeClr val="tx1"/>
                </a:solidFill>
                <a:latin typeface="GT Walsheim Light" pitchFamily="2" charset="77"/>
                <a:ea typeface="Open Sans Light" panose="020B0306030504020204" pitchFamily="34" charset="0"/>
                <a:cs typeface="Open Sans Light" panose="020B0306030504020204" pitchFamily="34" charset="0"/>
              </a:defRPr>
            </a:lvl3pPr>
            <a:lvl4pPr marL="1466850" indent="-311150">
              <a:spcBef>
                <a:spcPts val="600"/>
              </a:spcBef>
              <a:buSzPct val="100000"/>
              <a:buFont typeface="Arial" panose="020B0604020202020204" pitchFamily="34" charset="0"/>
              <a:buChar char="•"/>
              <a:tabLst/>
              <a:defRPr lang="nl-NL" sz="2000" b="0" i="0" kern="1200" baseline="0" noProof="0" dirty="0" smtClean="0">
                <a:solidFill>
                  <a:schemeClr val="tx1"/>
                </a:solidFill>
                <a:latin typeface="GT Walsheim Light" pitchFamily="2" charset="77"/>
                <a:ea typeface="Open Sans Light" panose="020B0306030504020204" pitchFamily="34" charset="0"/>
                <a:cs typeface="Open Sans Light" panose="020B0306030504020204" pitchFamily="34" charset="0"/>
              </a:defRPr>
            </a:lvl4pPr>
            <a:lvl5pPr marL="1833563" indent="-366713">
              <a:spcBef>
                <a:spcPts val="600"/>
              </a:spcBef>
              <a:buFont typeface="Arial" panose="020B0604020202020204" pitchFamily="34" charset="0"/>
              <a:buChar char="•"/>
              <a:tabLst/>
              <a:defRPr lang="nl-NL" sz="2000" b="0" i="0" kern="1200" baseline="0" noProof="0" dirty="0" err="1">
                <a:solidFill>
                  <a:schemeClr val="tx1"/>
                </a:solidFill>
                <a:effectLst/>
                <a:latin typeface="GT Walsheim Light" pitchFamily="2" charset="77"/>
                <a:ea typeface="Open Sans Light" panose="020B0306030504020204" pitchFamily="34" charset="0"/>
                <a:cs typeface="Open Sans Light" panose="020B0306030504020204" pitchFamily="34" charset="0"/>
              </a:defRPr>
            </a:lvl5pPr>
            <a:lvl6pPr marL="2185988" indent="-352425">
              <a:spcBef>
                <a:spcPts val="600"/>
              </a:spcBef>
              <a:tabLst/>
              <a:defRPr lang="nl-NL" sz="2000" b="0" i="0" kern="1200" baseline="0" noProof="0" dirty="0" smtClean="0">
                <a:solidFill>
                  <a:schemeClr val="tx1"/>
                </a:solidFill>
                <a:effectLst/>
                <a:latin typeface="GT Walsheim Light" pitchFamily="2" charset="77"/>
                <a:ea typeface="Open Sans Light" panose="020B0306030504020204" pitchFamily="34" charset="0"/>
                <a:cs typeface="Open Sans Light" panose="020B0306030504020204" pitchFamily="34" charset="0"/>
              </a:defRPr>
            </a:lvl6pPr>
            <a:lvl7pPr marL="2144713" indent="-311150">
              <a:tabLst/>
              <a:defRPr lang="nl-NL" sz="2200" b="0" i="0" kern="1200" baseline="0" noProof="0" dirty="0" smtClean="0">
                <a:solidFill>
                  <a:schemeClr val="tx1"/>
                </a:solidFill>
                <a:effectLst/>
                <a:latin typeface="Open Sans Light" panose="020B0306030504020204" pitchFamily="34" charset="0"/>
                <a:ea typeface="Open Sans Light" panose="020B0306030504020204" pitchFamily="34" charset="0"/>
                <a:cs typeface="Open Sans Light" panose="020B0306030504020204" pitchFamily="34" charset="0"/>
              </a:defRPr>
            </a:lvl7pPr>
            <a:lvl8pPr marL="2497138" indent="-352425">
              <a:tabLst/>
              <a:defRPr lang="nl-NL" sz="2200" b="0" i="0" kern="1200" baseline="0" noProof="0" dirty="0">
                <a:solidFill>
                  <a:schemeClr val="tx1"/>
                </a:solidFill>
                <a:effectLst/>
                <a:latin typeface="Open Sans Light" panose="020B0306030504020204" pitchFamily="34" charset="0"/>
                <a:ea typeface="Open Sans Light" panose="020B0306030504020204" pitchFamily="34" charset="0"/>
                <a:cs typeface="Open Sans Light" panose="020B0306030504020204" pitchFamily="34" charset="0"/>
              </a:defRPr>
            </a:lvl8pPr>
            <a:lvl9pPr>
              <a:defRPr lang="nl-NL" sz="2200" b="0" i="0" kern="1200" baseline="0" noProof="0" dirty="0" smtClean="0">
                <a:solidFill>
                  <a:schemeClr val="tx1"/>
                </a:solidFill>
                <a:effectLst/>
                <a:latin typeface="Open Sans Light" panose="020B0306030504020204" pitchFamily="34" charset="0"/>
                <a:ea typeface="Open Sans Light" panose="020B0306030504020204" pitchFamily="34" charset="0"/>
                <a:cs typeface="Open Sans Light" panose="020B0306030504020204" pitchFamily="34" charset="0"/>
              </a:defRPr>
            </a:lvl9pPr>
          </a:lstStyle>
          <a:p>
            <a:r>
              <a:rPr lang="nl-NL" noProof="0" err="1"/>
              <a:t>Ressimus</a:t>
            </a:r>
            <a:r>
              <a:rPr lang="nl-NL" noProof="0"/>
              <a:t> </a:t>
            </a:r>
            <a:r>
              <a:rPr lang="nl-NL" noProof="0" err="1"/>
              <a:t>exeri</a:t>
            </a:r>
            <a:r>
              <a:rPr lang="nl-NL" noProof="0"/>
              <a:t> </a:t>
            </a:r>
            <a:r>
              <a:rPr lang="nl-NL" noProof="0" err="1"/>
              <a:t>nus</a:t>
            </a:r>
            <a:r>
              <a:rPr lang="nl-NL" noProof="0"/>
              <a:t> et </a:t>
            </a:r>
            <a:r>
              <a:rPr lang="nl-NL" noProof="0" err="1"/>
              <a:t>ipienda</a:t>
            </a:r>
            <a:r>
              <a:rPr lang="nl-NL" noProof="0"/>
              <a:t> et </a:t>
            </a:r>
            <a:r>
              <a:rPr lang="nl-NL" noProof="0" err="1"/>
              <a:t>adiantot</a:t>
            </a:r>
            <a:r>
              <a:rPr lang="nl-NL" noProof="0"/>
              <a:t> </a:t>
            </a:r>
            <a:r>
              <a:rPr lang="nl-NL" noProof="0" err="1"/>
              <a:t>IqueMolorepudit</a:t>
            </a:r>
            <a:r>
              <a:rPr lang="nl-NL" noProof="0"/>
              <a:t> </a:t>
            </a:r>
            <a:r>
              <a:rPr lang="nl-NL" noProof="0" err="1"/>
              <a:t>niminti</a:t>
            </a:r>
            <a:r>
              <a:rPr lang="nl-NL" noProof="0"/>
              <a:t> </a:t>
            </a:r>
            <a:r>
              <a:rPr lang="nl-NL" noProof="0" err="1"/>
              <a:t>doluptio</a:t>
            </a:r>
            <a:r>
              <a:rPr lang="nl-NL" noProof="0"/>
              <a:t> </a:t>
            </a:r>
            <a:r>
              <a:rPr lang="nl-NL" noProof="0" err="1"/>
              <a:t>iduciis</a:t>
            </a:r>
            <a:r>
              <a:rPr lang="nl-NL" noProof="0"/>
              <a:t> </a:t>
            </a:r>
            <a:r>
              <a:rPr lang="nl-NL" noProof="0" err="1"/>
              <a:t>sedis</a:t>
            </a:r>
            <a:r>
              <a:rPr lang="nl-NL" noProof="0"/>
              <a:t> </a:t>
            </a:r>
            <a:r>
              <a:rPr lang="nl-NL" noProof="0" err="1"/>
              <a:t>sitat</a:t>
            </a:r>
            <a:endParaRPr lang="nl-NL" noProof="0"/>
          </a:p>
          <a:p>
            <a:pPr lvl="1"/>
            <a:r>
              <a:rPr lang="nl-NL" noProof="0" err="1"/>
              <a:t>L;ajgda;ldgjs</a:t>
            </a:r>
            <a:endParaRPr lang="nl-NL" noProof="0"/>
          </a:p>
          <a:p>
            <a:pPr lvl="2"/>
            <a:r>
              <a:rPr lang="nl-NL" noProof="0" err="1"/>
              <a:t>Lkadghjs;aoigdhsj</a:t>
            </a:r>
            <a:endParaRPr lang="nl-NL" noProof="0"/>
          </a:p>
          <a:p>
            <a:pPr lvl="3"/>
            <a:r>
              <a:rPr lang="nl-NL" noProof="0"/>
              <a:t>;</a:t>
            </a:r>
            <a:r>
              <a:rPr lang="nl-NL" noProof="0" err="1"/>
              <a:t>lasijdf;alkgdjs</a:t>
            </a:r>
            <a:endParaRPr lang="nl-NL" noProof="0"/>
          </a:p>
          <a:p>
            <a:pPr lvl="4"/>
            <a:r>
              <a:rPr lang="nl-NL" noProof="0"/>
              <a:t>;</a:t>
            </a:r>
            <a:r>
              <a:rPr lang="nl-NL" noProof="0" err="1"/>
              <a:t>ladsgjlasdkgj</a:t>
            </a:r>
            <a:endParaRPr lang="nl-NL" noProof="0"/>
          </a:p>
          <a:p>
            <a:pPr lvl="5"/>
            <a:r>
              <a:rPr lang="nl-NL" noProof="0" err="1"/>
              <a:t>A;lgdkj;asldgjk</a:t>
            </a:r>
            <a:endParaRPr lang="nl-NL" noProof="0"/>
          </a:p>
        </p:txBody>
      </p:sp>
      <p:sp>
        <p:nvSpPr>
          <p:cNvPr id="14" name="Tijdelijke aanduiding voor tekst 2">
            <a:extLst>
              <a:ext uri="{FF2B5EF4-FFF2-40B4-BE49-F238E27FC236}">
                <a16:creationId xmlns:a16="http://schemas.microsoft.com/office/drawing/2014/main" id="{D9AD28AD-2140-6D4B-A540-A0D78962C8F3}"/>
              </a:ext>
            </a:extLst>
          </p:cNvPr>
          <p:cNvSpPr>
            <a:spLocks noGrp="1"/>
          </p:cNvSpPr>
          <p:nvPr>
            <p:ph type="body" sz="quarter" idx="11" hasCustomPrompt="1"/>
          </p:nvPr>
        </p:nvSpPr>
        <p:spPr>
          <a:xfrm>
            <a:off x="6255495" y="1962475"/>
            <a:ext cx="5093041" cy="3443316"/>
          </a:xfrm>
          <a:prstGeom prst="rect">
            <a:avLst/>
          </a:prstGeom>
        </p:spPr>
        <p:txBody>
          <a:bodyPr lIns="72000"/>
          <a:lstStyle>
            <a:lvl1pPr marL="450850" marR="0" indent="-450850" algn="l" defTabSz="914400" rtl="0" eaLnBrk="1" fontAlgn="auto" latinLnBrk="0" hangingPunct="1">
              <a:lnSpc>
                <a:spcPct val="110000"/>
              </a:lnSpc>
              <a:spcBef>
                <a:spcPts val="0"/>
              </a:spcBef>
              <a:spcAft>
                <a:spcPts val="0"/>
              </a:spcAft>
              <a:buClrTx/>
              <a:buSzTx/>
              <a:buFont typeface="Arial" panose="020B0604020202020204" pitchFamily="34" charset="0"/>
              <a:buChar char="•"/>
              <a:tabLst>
                <a:tab pos="889000" algn="l"/>
                <a:tab pos="1452563" algn="l"/>
              </a:tabLst>
              <a:defRPr lang="nl-NL" sz="2000" b="0" i="0" kern="1200" baseline="0" noProof="0" dirty="0" smtClean="0">
                <a:solidFill>
                  <a:schemeClr val="tx1"/>
                </a:solidFill>
                <a:latin typeface="GT Walsheim Light" pitchFamily="2" charset="77"/>
                <a:ea typeface="Open Sans Light" panose="020B0306030504020204" pitchFamily="34" charset="0"/>
                <a:cs typeface="Open Sans Light" panose="020B0306030504020204" pitchFamily="34" charset="0"/>
              </a:defRPr>
            </a:lvl1pPr>
            <a:lvl2pPr marL="803275" indent="-309563">
              <a:spcBef>
                <a:spcPts val="600"/>
              </a:spcBef>
              <a:buFont typeface="Arial" panose="020B0604020202020204" pitchFamily="34" charset="0"/>
              <a:buChar char="•"/>
              <a:tabLst/>
              <a:defRPr lang="nl-NL" sz="2000" b="0" i="0" kern="1200" baseline="0" noProof="0" dirty="0" smtClean="0">
                <a:solidFill>
                  <a:schemeClr val="tx1"/>
                </a:solidFill>
                <a:effectLst/>
                <a:latin typeface="GT Walsheim Light" pitchFamily="2" charset="77"/>
                <a:ea typeface="Open Sans Light" panose="020B0306030504020204" pitchFamily="34" charset="0"/>
                <a:cs typeface="Open Sans Light" panose="020B0306030504020204" pitchFamily="34" charset="0"/>
              </a:defRPr>
            </a:lvl2pPr>
            <a:lvl3pPr marL="1114425" indent="-311150">
              <a:lnSpc>
                <a:spcPct val="100000"/>
              </a:lnSpc>
              <a:spcBef>
                <a:spcPts val="600"/>
              </a:spcBef>
              <a:buFont typeface="Arial" panose="020B0604020202020204" pitchFamily="34" charset="0"/>
              <a:buChar char="•"/>
              <a:tabLst/>
              <a:defRPr lang="nl-NL" sz="2000" b="0" i="0" kern="1200" baseline="0" noProof="0" dirty="0" err="1" smtClean="0">
                <a:solidFill>
                  <a:schemeClr val="tx1"/>
                </a:solidFill>
                <a:latin typeface="GT Walsheim Light" pitchFamily="2" charset="77"/>
                <a:ea typeface="Open Sans Light" panose="020B0306030504020204" pitchFamily="34" charset="0"/>
                <a:cs typeface="Open Sans Light" panose="020B0306030504020204" pitchFamily="34" charset="0"/>
              </a:defRPr>
            </a:lvl3pPr>
            <a:lvl4pPr marL="1466850" indent="-311150">
              <a:spcBef>
                <a:spcPts val="600"/>
              </a:spcBef>
              <a:buSzPct val="100000"/>
              <a:buFont typeface="Arial" panose="020B0604020202020204" pitchFamily="34" charset="0"/>
              <a:buChar char="•"/>
              <a:tabLst/>
              <a:defRPr lang="nl-NL" sz="2000" b="0" i="0" kern="1200" baseline="0" noProof="0" dirty="0" smtClean="0">
                <a:solidFill>
                  <a:schemeClr val="tx1"/>
                </a:solidFill>
                <a:latin typeface="GT Walsheim Light" pitchFamily="2" charset="77"/>
                <a:ea typeface="Open Sans Light" panose="020B0306030504020204" pitchFamily="34" charset="0"/>
                <a:cs typeface="Open Sans Light" panose="020B0306030504020204" pitchFamily="34" charset="0"/>
              </a:defRPr>
            </a:lvl4pPr>
            <a:lvl5pPr marL="1833563" indent="-366713">
              <a:spcBef>
                <a:spcPts val="600"/>
              </a:spcBef>
              <a:buFont typeface="Arial" panose="020B0604020202020204" pitchFamily="34" charset="0"/>
              <a:buChar char="•"/>
              <a:tabLst/>
              <a:defRPr lang="nl-NL" sz="2000" b="0" i="0" kern="1200" baseline="0" noProof="0" dirty="0" err="1">
                <a:solidFill>
                  <a:schemeClr val="tx1"/>
                </a:solidFill>
                <a:effectLst/>
                <a:latin typeface="GT Walsheim Light" pitchFamily="2" charset="77"/>
                <a:ea typeface="Open Sans Light" panose="020B0306030504020204" pitchFamily="34" charset="0"/>
                <a:cs typeface="Open Sans Light" panose="020B0306030504020204" pitchFamily="34" charset="0"/>
              </a:defRPr>
            </a:lvl5pPr>
            <a:lvl6pPr marL="2185988" indent="-352425">
              <a:spcBef>
                <a:spcPts val="600"/>
              </a:spcBef>
              <a:tabLst/>
              <a:defRPr lang="nl-NL" sz="2000" b="0" i="0" kern="1200" baseline="0" noProof="0" dirty="0" smtClean="0">
                <a:solidFill>
                  <a:schemeClr val="tx1"/>
                </a:solidFill>
                <a:effectLst/>
                <a:latin typeface="GT Walsheim Light" pitchFamily="2" charset="77"/>
                <a:ea typeface="Open Sans Light" panose="020B0306030504020204" pitchFamily="34" charset="0"/>
                <a:cs typeface="Open Sans Light" panose="020B0306030504020204" pitchFamily="34" charset="0"/>
              </a:defRPr>
            </a:lvl6pPr>
            <a:lvl7pPr marL="2144713" indent="-311150">
              <a:tabLst/>
              <a:defRPr lang="nl-NL" sz="2200" b="0" i="0" kern="1200" baseline="0" noProof="0" dirty="0" smtClean="0">
                <a:solidFill>
                  <a:schemeClr val="tx1"/>
                </a:solidFill>
                <a:effectLst/>
                <a:latin typeface="Open Sans Light" panose="020B0306030504020204" pitchFamily="34" charset="0"/>
                <a:ea typeface="Open Sans Light" panose="020B0306030504020204" pitchFamily="34" charset="0"/>
                <a:cs typeface="Open Sans Light" panose="020B0306030504020204" pitchFamily="34" charset="0"/>
              </a:defRPr>
            </a:lvl7pPr>
            <a:lvl8pPr marL="2497138" indent="-352425">
              <a:tabLst/>
              <a:defRPr lang="nl-NL" sz="2200" b="0" i="0" kern="1200" baseline="0" noProof="0" dirty="0">
                <a:solidFill>
                  <a:schemeClr val="tx1"/>
                </a:solidFill>
                <a:effectLst/>
                <a:latin typeface="Open Sans Light" panose="020B0306030504020204" pitchFamily="34" charset="0"/>
                <a:ea typeface="Open Sans Light" panose="020B0306030504020204" pitchFamily="34" charset="0"/>
                <a:cs typeface="Open Sans Light" panose="020B0306030504020204" pitchFamily="34" charset="0"/>
              </a:defRPr>
            </a:lvl8pPr>
            <a:lvl9pPr>
              <a:defRPr lang="nl-NL" sz="2200" b="0" i="0" kern="1200" baseline="0" noProof="0" dirty="0" smtClean="0">
                <a:solidFill>
                  <a:schemeClr val="tx1"/>
                </a:solidFill>
                <a:effectLst/>
                <a:latin typeface="Open Sans Light" panose="020B0306030504020204" pitchFamily="34" charset="0"/>
                <a:ea typeface="Open Sans Light" panose="020B0306030504020204" pitchFamily="34" charset="0"/>
                <a:cs typeface="Open Sans Light" panose="020B0306030504020204" pitchFamily="34" charset="0"/>
              </a:defRPr>
            </a:lvl9pPr>
          </a:lstStyle>
          <a:p>
            <a:r>
              <a:rPr lang="nl-NL" noProof="0" err="1"/>
              <a:t>Ressimus</a:t>
            </a:r>
            <a:r>
              <a:rPr lang="nl-NL" noProof="0"/>
              <a:t> </a:t>
            </a:r>
            <a:r>
              <a:rPr lang="nl-NL" noProof="0" err="1"/>
              <a:t>exeri</a:t>
            </a:r>
            <a:r>
              <a:rPr lang="nl-NL" noProof="0"/>
              <a:t> </a:t>
            </a:r>
            <a:r>
              <a:rPr lang="nl-NL" noProof="0" err="1"/>
              <a:t>nus</a:t>
            </a:r>
            <a:r>
              <a:rPr lang="nl-NL" noProof="0"/>
              <a:t> et </a:t>
            </a:r>
            <a:r>
              <a:rPr lang="nl-NL" noProof="0" err="1"/>
              <a:t>ipienda</a:t>
            </a:r>
            <a:r>
              <a:rPr lang="nl-NL" noProof="0"/>
              <a:t> et </a:t>
            </a:r>
            <a:r>
              <a:rPr lang="nl-NL" noProof="0" err="1"/>
              <a:t>adiantot</a:t>
            </a:r>
            <a:r>
              <a:rPr lang="nl-NL" noProof="0"/>
              <a:t> </a:t>
            </a:r>
            <a:r>
              <a:rPr lang="nl-NL" noProof="0" err="1"/>
              <a:t>IqueMolorepudit</a:t>
            </a:r>
            <a:r>
              <a:rPr lang="nl-NL" noProof="0"/>
              <a:t> </a:t>
            </a:r>
            <a:r>
              <a:rPr lang="nl-NL" noProof="0" err="1"/>
              <a:t>niminti</a:t>
            </a:r>
            <a:r>
              <a:rPr lang="nl-NL" noProof="0"/>
              <a:t> </a:t>
            </a:r>
            <a:r>
              <a:rPr lang="nl-NL" noProof="0" err="1"/>
              <a:t>doluptio</a:t>
            </a:r>
            <a:r>
              <a:rPr lang="nl-NL" noProof="0"/>
              <a:t> </a:t>
            </a:r>
            <a:r>
              <a:rPr lang="nl-NL" noProof="0" err="1"/>
              <a:t>iduciis</a:t>
            </a:r>
            <a:r>
              <a:rPr lang="nl-NL" noProof="0"/>
              <a:t> </a:t>
            </a:r>
            <a:r>
              <a:rPr lang="nl-NL" noProof="0" err="1"/>
              <a:t>sedis</a:t>
            </a:r>
            <a:r>
              <a:rPr lang="nl-NL" noProof="0"/>
              <a:t> </a:t>
            </a:r>
            <a:r>
              <a:rPr lang="nl-NL" noProof="0" err="1"/>
              <a:t>sitat</a:t>
            </a:r>
            <a:endParaRPr lang="nl-NL" noProof="0"/>
          </a:p>
          <a:p>
            <a:pPr lvl="1"/>
            <a:r>
              <a:rPr lang="nl-NL" noProof="0" err="1"/>
              <a:t>L;ajgda;ldgjs</a:t>
            </a:r>
            <a:endParaRPr lang="nl-NL" noProof="0"/>
          </a:p>
          <a:p>
            <a:pPr lvl="2"/>
            <a:r>
              <a:rPr lang="nl-NL" noProof="0" err="1"/>
              <a:t>Lkadghjs;aoigdhsj</a:t>
            </a:r>
            <a:endParaRPr lang="nl-NL" noProof="0"/>
          </a:p>
          <a:p>
            <a:pPr lvl="3"/>
            <a:r>
              <a:rPr lang="nl-NL" noProof="0"/>
              <a:t>;</a:t>
            </a:r>
            <a:r>
              <a:rPr lang="nl-NL" noProof="0" err="1"/>
              <a:t>lasijdf;alkgdjs</a:t>
            </a:r>
            <a:endParaRPr lang="nl-NL" noProof="0"/>
          </a:p>
          <a:p>
            <a:pPr lvl="4"/>
            <a:r>
              <a:rPr lang="nl-NL" noProof="0"/>
              <a:t>;</a:t>
            </a:r>
            <a:r>
              <a:rPr lang="nl-NL" noProof="0" err="1"/>
              <a:t>ladsgjlasdkgj</a:t>
            </a:r>
            <a:endParaRPr lang="nl-NL" noProof="0"/>
          </a:p>
          <a:p>
            <a:pPr lvl="5"/>
            <a:r>
              <a:rPr lang="nl-NL" noProof="0" err="1"/>
              <a:t>A;lgdkj;asldgjk</a:t>
            </a:r>
            <a:endParaRPr lang="nl-NL" noProof="0"/>
          </a:p>
        </p:txBody>
      </p:sp>
      <p:sp>
        <p:nvSpPr>
          <p:cNvPr id="8" name="Titel 1">
            <a:extLst>
              <a:ext uri="{FF2B5EF4-FFF2-40B4-BE49-F238E27FC236}">
                <a16:creationId xmlns:a16="http://schemas.microsoft.com/office/drawing/2014/main" id="{A8F608CE-62C0-A341-BACA-6A3CB768FA40}"/>
              </a:ext>
            </a:extLst>
          </p:cNvPr>
          <p:cNvSpPr>
            <a:spLocks noGrp="1"/>
          </p:cNvSpPr>
          <p:nvPr>
            <p:ph type="ctrTitle" hasCustomPrompt="1"/>
          </p:nvPr>
        </p:nvSpPr>
        <p:spPr>
          <a:xfrm>
            <a:off x="900000" y="540000"/>
            <a:ext cx="10440000" cy="1253617"/>
          </a:xfrm>
          <a:prstGeom prst="rect">
            <a:avLst/>
          </a:prstGeom>
        </p:spPr>
        <p:txBody>
          <a:bodyPr lIns="0" anchor="t" anchorCtr="0"/>
          <a:lstStyle>
            <a:lvl1pPr marL="0" marR="0" indent="0" algn="l" defTabSz="914400" rtl="0" eaLnBrk="1" fontAlgn="auto" latinLnBrk="0" hangingPunct="1">
              <a:lnSpc>
                <a:spcPct val="100000"/>
              </a:lnSpc>
              <a:spcBef>
                <a:spcPct val="0"/>
              </a:spcBef>
              <a:spcAft>
                <a:spcPts val="0"/>
              </a:spcAft>
              <a:buClrTx/>
              <a:buSzTx/>
              <a:buFontTx/>
              <a:buNone/>
              <a:tabLst/>
              <a:defRPr lang="nl-NL" sz="3000" b="0" i="0" smtClean="0">
                <a:effectLst/>
                <a:latin typeface="GT Walsheim Bold" panose="00000800000000000000" pitchFamily="50" charset="0"/>
                <a:ea typeface="Open Sans" panose="020B0606030504020204" pitchFamily="34" charset="0"/>
                <a:cs typeface="Open Sans" panose="020B0606030504020204" pitchFamily="34" charset="0"/>
              </a:defRPr>
            </a:lvl1pPr>
          </a:lstStyle>
          <a:p>
            <a:r>
              <a:rPr lang="nl-NL" noProof="0"/>
              <a:t>Titel</a:t>
            </a:r>
          </a:p>
        </p:txBody>
      </p:sp>
      <p:pic>
        <p:nvPicPr>
          <p:cNvPr id="12" name="Graphic 11">
            <a:extLst>
              <a:ext uri="{FF2B5EF4-FFF2-40B4-BE49-F238E27FC236}">
                <a16:creationId xmlns:a16="http://schemas.microsoft.com/office/drawing/2014/main" id="{5391CAC9-1042-E444-A757-37D7F863BC2C}"/>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865762" y="5839144"/>
            <a:ext cx="948474" cy="656636"/>
          </a:xfrm>
          <a:prstGeom prst="rect">
            <a:avLst/>
          </a:prstGeom>
        </p:spPr>
      </p:pic>
    </p:spTree>
    <p:extLst>
      <p:ext uri="{BB962C8B-B14F-4D97-AF65-F5344CB8AC3E}">
        <p14:creationId xmlns:p14="http://schemas.microsoft.com/office/powerpoint/2010/main" val="1997717642"/>
      </p:ext>
    </p:extLst>
  </p:cSld>
  <p:clrMapOvr>
    <a:masterClrMapping/>
  </p:clrMapOvr>
  <p:extLst>
    <p:ext uri="{DCECCB84-F9BA-43D5-87BE-67443E8EF086}">
      <p15:sldGuideLst xmlns:p15="http://schemas.microsoft.com/office/powerpoint/2012/main"/>
    </p:ext>
  </p:extLst>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preserve="1" userDrawn="1">
  <p:cSld name="Schermvullende afbeelding + bijschrift">
    <p:bg bwMode="gray">
      <p:bgPr>
        <a:solidFill>
          <a:schemeClr val="bg1"/>
        </a:solidFill>
        <a:effectLst/>
      </p:bgPr>
    </p:bg>
    <p:spTree>
      <p:nvGrpSpPr>
        <p:cNvPr id="1" name=""/>
        <p:cNvGrpSpPr/>
        <p:nvPr/>
      </p:nvGrpSpPr>
      <p:grpSpPr>
        <a:xfrm>
          <a:off x="0" y="0"/>
          <a:ext cx="0" cy="0"/>
          <a:chOff x="0" y="0"/>
          <a:chExt cx="0" cy="0"/>
        </a:xfrm>
      </p:grpSpPr>
      <p:sp>
        <p:nvSpPr>
          <p:cNvPr id="5" name="Tijdelijke aanduiding voor afbeelding 4">
            <a:extLst>
              <a:ext uri="{FF2B5EF4-FFF2-40B4-BE49-F238E27FC236}">
                <a16:creationId xmlns:a16="http://schemas.microsoft.com/office/drawing/2014/main" id="{6BA2A577-21F1-7046-AA42-DF49AEC8BCF0}"/>
              </a:ext>
            </a:extLst>
          </p:cNvPr>
          <p:cNvSpPr>
            <a:spLocks noGrp="1"/>
          </p:cNvSpPr>
          <p:nvPr>
            <p:ph type="pic" sz="quarter" idx="18" hasCustomPrompt="1"/>
          </p:nvPr>
        </p:nvSpPr>
        <p:spPr>
          <a:xfrm>
            <a:off x="336551" y="368300"/>
            <a:ext cx="11522074" cy="5220941"/>
          </a:xfrm>
          <a:prstGeom prst="rect">
            <a:avLst/>
          </a:prstGeom>
          <a:solidFill>
            <a:schemeClr val="bg1"/>
          </a:solidFill>
          <a:ln>
            <a:noFill/>
          </a:ln>
        </p:spPr>
        <p:txBody>
          <a:bodyPr anchor="ctr" anchorCtr="0"/>
          <a:lstStyle>
            <a:lvl1pPr algn="ctr">
              <a:defRPr b="0" i="0">
                <a:latin typeface="GT Walsheim Light" pitchFamily="2" charset="77"/>
                <a:ea typeface="Open Sans Light" panose="020B0306030504020204" pitchFamily="34" charset="0"/>
                <a:cs typeface="Open Sans Light" panose="020B0306030504020204" pitchFamily="34" charset="0"/>
              </a:defRPr>
            </a:lvl1pPr>
          </a:lstStyle>
          <a:p>
            <a:r>
              <a:rPr lang="nl-NL" noProof="0"/>
              <a:t>Klik op icoontje om een beeld in te voegen</a:t>
            </a:r>
          </a:p>
        </p:txBody>
      </p:sp>
      <p:sp>
        <p:nvSpPr>
          <p:cNvPr id="4" name="Tijdelijke aanduiding voor tekst 3">
            <a:extLst>
              <a:ext uri="{FF2B5EF4-FFF2-40B4-BE49-F238E27FC236}">
                <a16:creationId xmlns:a16="http://schemas.microsoft.com/office/drawing/2014/main" id="{2644E85E-CA6A-F844-A413-BC9479C4FF28}"/>
              </a:ext>
            </a:extLst>
          </p:cNvPr>
          <p:cNvSpPr>
            <a:spLocks noGrp="1"/>
          </p:cNvSpPr>
          <p:nvPr>
            <p:ph type="body" sz="quarter" idx="19" hasCustomPrompt="1"/>
          </p:nvPr>
        </p:nvSpPr>
        <p:spPr>
          <a:xfrm>
            <a:off x="336551" y="5589242"/>
            <a:ext cx="8660296" cy="900458"/>
          </a:xfrm>
          <a:prstGeom prst="rect">
            <a:avLst/>
          </a:prstGeom>
        </p:spPr>
        <p:txBody>
          <a:bodyPr lIns="0" bIns="0" anchor="b" anchorCtr="0"/>
          <a:lstStyle>
            <a:lvl1pPr marL="0" marR="0" indent="0" algn="l" defTabSz="914400" rtl="0" eaLnBrk="1" fontAlgn="auto" latinLnBrk="0" hangingPunct="1">
              <a:lnSpc>
                <a:spcPct val="110000"/>
              </a:lnSpc>
              <a:spcBef>
                <a:spcPts val="0"/>
              </a:spcBef>
              <a:spcAft>
                <a:spcPts val="0"/>
              </a:spcAft>
              <a:buClrTx/>
              <a:buSzTx/>
              <a:buFont typeface="Arial" pitchFamily="34" charset="0"/>
              <a:buNone/>
              <a:tabLst/>
              <a:defRPr lang="nl-NL" sz="1200" b="0" i="0" smtClean="0">
                <a:effectLst/>
                <a:latin typeface="GT Walsheim Light" pitchFamily="2" charset="77"/>
                <a:ea typeface="Open Sans Light" panose="020B0306030504020204" pitchFamily="34" charset="0"/>
                <a:cs typeface="Open Sans Light" panose="020B0306030504020204" pitchFamily="34" charset="0"/>
              </a:defRPr>
            </a:lvl1pPr>
          </a:lstStyle>
          <a:p>
            <a:r>
              <a:rPr lang="nl-NL" err="1"/>
              <a:t>Itasita</a:t>
            </a:r>
            <a:r>
              <a:rPr lang="nl-NL"/>
              <a:t> </a:t>
            </a:r>
            <a:r>
              <a:rPr lang="nl-NL" err="1"/>
              <a:t>sima</a:t>
            </a:r>
            <a:r>
              <a:rPr lang="nl-NL"/>
              <a:t> </a:t>
            </a:r>
            <a:r>
              <a:rPr lang="nl-NL" err="1"/>
              <a:t>dolor</a:t>
            </a:r>
            <a:r>
              <a:rPr lang="nl-NL"/>
              <a:t> min </a:t>
            </a:r>
            <a:r>
              <a:rPr lang="nl-NL" err="1"/>
              <a:t>evellor</a:t>
            </a:r>
            <a:r>
              <a:rPr lang="nl-NL"/>
              <a:t> </a:t>
            </a:r>
            <a:r>
              <a:rPr lang="nl-NL" err="1"/>
              <a:t>ratum</a:t>
            </a:r>
            <a:r>
              <a:rPr lang="nl-NL"/>
              <a:t> </a:t>
            </a:r>
            <a:r>
              <a:rPr lang="nl-NL" err="1"/>
              <a:t>laciis</a:t>
            </a:r>
            <a:r>
              <a:rPr lang="nl-NL"/>
              <a:t> et </a:t>
            </a:r>
            <a:r>
              <a:rPr lang="nl-NL" err="1"/>
              <a:t>quam</a:t>
            </a:r>
            <a:r>
              <a:rPr lang="nl-NL"/>
              <a:t> </a:t>
            </a:r>
            <a:r>
              <a:rPr lang="nl-NL" err="1"/>
              <a:t>voluptat</a:t>
            </a:r>
            <a:r>
              <a:rPr lang="nl-NL"/>
              <a:t> ut </a:t>
            </a:r>
            <a:r>
              <a:rPr lang="nl-NL" err="1"/>
              <a:t>lanis</a:t>
            </a:r>
            <a:r>
              <a:rPr lang="nl-NL"/>
              <a:t> </a:t>
            </a:r>
            <a:r>
              <a:rPr lang="nl-NL" err="1"/>
              <a:t>nit</a:t>
            </a:r>
            <a:r>
              <a:rPr lang="nl-NL"/>
              <a:t>, </a:t>
            </a:r>
            <a:r>
              <a:rPr lang="nl-NL" err="1"/>
              <a:t>eium</a:t>
            </a:r>
            <a:r>
              <a:rPr lang="nl-NL"/>
              <a:t> </a:t>
            </a:r>
            <a:r>
              <a:rPr lang="nl-NL" err="1"/>
              <a:t>quidus</a:t>
            </a:r>
            <a:r>
              <a:rPr lang="nl-NL"/>
              <a:t>, </a:t>
            </a:r>
            <a:r>
              <a:rPr lang="nl-NL" err="1"/>
              <a:t>quas</a:t>
            </a:r>
            <a:r>
              <a:rPr lang="nl-NL"/>
              <a:t> </a:t>
            </a:r>
            <a:r>
              <a:rPr lang="nl-NL" err="1"/>
              <a:t>nobis</a:t>
            </a:r>
            <a:r>
              <a:rPr lang="nl-NL"/>
              <a:t> </a:t>
            </a:r>
            <a:r>
              <a:rPr lang="nl-NL" err="1"/>
              <a:t>inusam</a:t>
            </a:r>
            <a:r>
              <a:rPr lang="nl-NL"/>
              <a:t> </a:t>
            </a:r>
            <a:r>
              <a:rPr lang="nl-NL" err="1"/>
              <a:t>cuptate</a:t>
            </a:r>
            <a:r>
              <a:rPr lang="nl-NL"/>
              <a:t> </a:t>
            </a:r>
            <a:r>
              <a:rPr lang="nl-NL" err="1"/>
              <a:t>mper</a:t>
            </a:r>
            <a:r>
              <a:rPr lang="nl-NL"/>
              <a:t> </a:t>
            </a:r>
            <a:r>
              <a:rPr lang="nl-NL" err="1"/>
              <a:t>nobit</a:t>
            </a:r>
            <a:r>
              <a:rPr lang="nl-NL"/>
              <a:t> hit </a:t>
            </a:r>
            <a:r>
              <a:rPr lang="nl-NL" err="1"/>
              <a:t>eliquam</a:t>
            </a:r>
            <a:r>
              <a:rPr lang="nl-NL"/>
              <a:t> </a:t>
            </a:r>
            <a:r>
              <a:rPr lang="nl-NL" err="1"/>
              <a:t>cori</a:t>
            </a:r>
            <a:r>
              <a:rPr lang="nl-NL"/>
              <a:t> </a:t>
            </a:r>
            <a:r>
              <a:rPr lang="nl-NL" err="1"/>
              <a:t>voloreicid</a:t>
            </a:r>
            <a:r>
              <a:rPr lang="nl-NL"/>
              <a:t> </a:t>
            </a:r>
            <a:r>
              <a:rPr lang="nl-NL" err="1"/>
              <a:t>mil</a:t>
            </a:r>
            <a:r>
              <a:rPr lang="nl-NL"/>
              <a:t> </a:t>
            </a:r>
            <a:r>
              <a:rPr lang="nl-NL" err="1"/>
              <a:t>minihilis</a:t>
            </a:r>
            <a:r>
              <a:rPr lang="nl-NL"/>
              <a:t> </a:t>
            </a:r>
            <a:r>
              <a:rPr lang="nl-NL" err="1"/>
              <a:t>aut</a:t>
            </a:r>
            <a:r>
              <a:rPr lang="nl-NL"/>
              <a:t> </a:t>
            </a:r>
            <a:r>
              <a:rPr lang="nl-NL" err="1"/>
              <a:t>milit</a:t>
            </a:r>
            <a:r>
              <a:rPr lang="nl-NL"/>
              <a:t> es </a:t>
            </a:r>
            <a:r>
              <a:rPr lang="nl-NL" err="1"/>
              <a:t>sum</a:t>
            </a:r>
            <a:r>
              <a:rPr lang="nl-NL"/>
              <a:t> </a:t>
            </a:r>
            <a:r>
              <a:rPr lang="nl-NL" err="1"/>
              <a:t>eicatet</a:t>
            </a:r>
            <a:r>
              <a:rPr lang="nl-NL"/>
              <a:t> ad mi, </a:t>
            </a:r>
            <a:r>
              <a:rPr lang="nl-NL" err="1"/>
              <a:t>unt</a:t>
            </a:r>
            <a:r>
              <a:rPr lang="nl-NL"/>
              <a:t> </a:t>
            </a:r>
            <a:r>
              <a:rPr lang="nl-NL" err="1"/>
              <a:t>qui</a:t>
            </a:r>
            <a:r>
              <a:rPr lang="nl-NL"/>
              <a:t> </a:t>
            </a:r>
            <a:r>
              <a:rPr lang="nl-NL" err="1"/>
              <a:t>dionseq</a:t>
            </a:r>
            <a:r>
              <a:rPr lang="nl-NL"/>
              <a:t> </a:t>
            </a:r>
            <a:r>
              <a:rPr lang="nl-NL" err="1"/>
              <a:t>uatusae</a:t>
            </a:r>
            <a:r>
              <a:rPr lang="nl-NL"/>
              <a:t> </a:t>
            </a:r>
            <a:r>
              <a:rPr lang="nl-NL" err="1"/>
              <a:t>verferf</a:t>
            </a:r>
            <a:r>
              <a:rPr lang="nl-NL"/>
              <a:t> </a:t>
            </a:r>
            <a:r>
              <a:rPr lang="nl-NL" err="1"/>
              <a:t>erumquunt</a:t>
            </a:r>
            <a:r>
              <a:rPr lang="nl-NL"/>
              <a:t>. &lt;Max. 40 woorden&gt; </a:t>
            </a:r>
          </a:p>
        </p:txBody>
      </p:sp>
      <p:pic>
        <p:nvPicPr>
          <p:cNvPr id="7" name="Graphic 6">
            <a:extLst>
              <a:ext uri="{FF2B5EF4-FFF2-40B4-BE49-F238E27FC236}">
                <a16:creationId xmlns:a16="http://schemas.microsoft.com/office/drawing/2014/main" id="{E532A24B-E862-5941-B2B1-025948F10157}"/>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865762" y="5839144"/>
            <a:ext cx="948474" cy="656636"/>
          </a:xfrm>
          <a:prstGeom prst="rect">
            <a:avLst/>
          </a:prstGeom>
        </p:spPr>
      </p:pic>
    </p:spTree>
    <p:extLst>
      <p:ext uri="{BB962C8B-B14F-4D97-AF65-F5344CB8AC3E}">
        <p14:creationId xmlns:p14="http://schemas.microsoft.com/office/powerpoint/2010/main" val="1685997890"/>
      </p:ext>
    </p:extLst>
  </p:cSld>
  <p:clrMapOvr>
    <a:masterClrMapping/>
  </p:clrMapOvr>
  <p:extLst>
    <p:ext uri="{DCECCB84-F9BA-43D5-87BE-67443E8EF086}">
      <p15:sldGuideLst xmlns:p15="http://schemas.microsoft.com/office/powerpoint/2012/main"/>
    </p:ext>
  </p:extLst>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preserve="1">
  <p:cSld name="Schermvullende afbeelding">
    <p:bg bwMode="gray">
      <p:bgPr>
        <a:solidFill>
          <a:schemeClr val="bg1"/>
        </a:solidFill>
        <a:effectLst/>
      </p:bgPr>
    </p:bg>
    <p:spTree>
      <p:nvGrpSpPr>
        <p:cNvPr id="1" name=""/>
        <p:cNvGrpSpPr/>
        <p:nvPr/>
      </p:nvGrpSpPr>
      <p:grpSpPr>
        <a:xfrm>
          <a:off x="0" y="0"/>
          <a:ext cx="0" cy="0"/>
          <a:chOff x="0" y="0"/>
          <a:chExt cx="0" cy="0"/>
        </a:xfrm>
      </p:grpSpPr>
      <p:sp>
        <p:nvSpPr>
          <p:cNvPr id="5" name="Tijdelijke aanduiding voor afbeelding 4">
            <a:extLst>
              <a:ext uri="{FF2B5EF4-FFF2-40B4-BE49-F238E27FC236}">
                <a16:creationId xmlns:a16="http://schemas.microsoft.com/office/drawing/2014/main" id="{6BA2A577-21F1-7046-AA42-DF49AEC8BCF0}"/>
              </a:ext>
            </a:extLst>
          </p:cNvPr>
          <p:cNvSpPr>
            <a:spLocks noGrp="1"/>
          </p:cNvSpPr>
          <p:nvPr>
            <p:ph type="pic" sz="quarter" idx="18" hasCustomPrompt="1"/>
          </p:nvPr>
        </p:nvSpPr>
        <p:spPr>
          <a:xfrm>
            <a:off x="336551" y="368300"/>
            <a:ext cx="11522074" cy="6121400"/>
          </a:xfrm>
          <a:prstGeom prst="rect">
            <a:avLst/>
          </a:prstGeom>
          <a:solidFill>
            <a:schemeClr val="bg1"/>
          </a:solidFill>
          <a:ln>
            <a:noFill/>
          </a:ln>
        </p:spPr>
        <p:txBody>
          <a:bodyPr anchor="ctr" anchorCtr="0"/>
          <a:lstStyle>
            <a:lvl1pPr algn="ctr">
              <a:defRPr b="0" i="0">
                <a:latin typeface="GT Walsheim Light" pitchFamily="2" charset="77"/>
                <a:ea typeface="Open Sans Light" panose="020B0306030504020204" pitchFamily="34" charset="0"/>
                <a:cs typeface="Open Sans Light" panose="020B0306030504020204" pitchFamily="34" charset="0"/>
              </a:defRPr>
            </a:lvl1pPr>
          </a:lstStyle>
          <a:p>
            <a:r>
              <a:rPr lang="nl-NL" noProof="0"/>
              <a:t>Klik op icoontje om een beeld in te voegen</a:t>
            </a:r>
          </a:p>
        </p:txBody>
      </p:sp>
    </p:spTree>
    <p:extLst>
      <p:ext uri="{BB962C8B-B14F-4D97-AF65-F5344CB8AC3E}">
        <p14:creationId xmlns:p14="http://schemas.microsoft.com/office/powerpoint/2010/main" val="4226309169"/>
      </p:ext>
    </p:extLst>
  </p:cSld>
  <p:clrMapOvr>
    <a:masterClrMapping/>
  </p:clrMapOvr>
  <p:extLst>
    <p:ext uri="{DCECCB84-F9BA-43D5-87BE-67443E8EF086}">
      <p15:sldGuideLst xmlns:p15="http://schemas.microsoft.com/office/powerpoint/2012/main"/>
    </p:ext>
  </p:extLst>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preserve="1" userDrawn="1">
  <p:cSld name="Disclaimer">
    <p:bg bwMode="gray">
      <p:bgPr>
        <a:solidFill>
          <a:schemeClr val="tx2"/>
        </a:solidFill>
        <a:effectLst/>
      </p:bgPr>
    </p:bg>
    <p:spTree>
      <p:nvGrpSpPr>
        <p:cNvPr id="1" name=""/>
        <p:cNvGrpSpPr/>
        <p:nvPr/>
      </p:nvGrpSpPr>
      <p:grpSpPr>
        <a:xfrm>
          <a:off x="0" y="0"/>
          <a:ext cx="0" cy="0"/>
          <a:chOff x="0" y="0"/>
          <a:chExt cx="0" cy="0"/>
        </a:xfrm>
      </p:grpSpPr>
      <p:sp>
        <p:nvSpPr>
          <p:cNvPr id="22" name="Tekstvak 21">
            <a:extLst>
              <a:ext uri="{FF2B5EF4-FFF2-40B4-BE49-F238E27FC236}">
                <a16:creationId xmlns:a16="http://schemas.microsoft.com/office/drawing/2014/main" id="{C3DDE77D-D71F-704C-A2D4-463407928C14}"/>
              </a:ext>
            </a:extLst>
          </p:cNvPr>
          <p:cNvSpPr txBox="1"/>
          <p:nvPr/>
        </p:nvSpPr>
        <p:spPr>
          <a:xfrm>
            <a:off x="4315333" y="3452836"/>
            <a:ext cx="3529584" cy="192104"/>
          </a:xfrm>
          <a:prstGeom prst="rect">
            <a:avLst/>
          </a:prstGeom>
          <a:noFill/>
        </p:spPr>
        <p:txBody>
          <a:bodyPr wrap="square" lIns="0" tIns="0" rIns="0" bIns="0" rtlCol="0">
            <a:spAutoFit/>
          </a:bodyPr>
          <a:lstStyle/>
          <a:p>
            <a:pPr marL="0" marR="0" lvl="0" indent="0" algn="ctr" defTabSz="914400" rtl="0" eaLnBrk="1" fontAlgn="auto" latinLnBrk="0" hangingPunct="1">
              <a:lnSpc>
                <a:spcPct val="110000"/>
              </a:lnSpc>
              <a:spcBef>
                <a:spcPts val="0"/>
              </a:spcBef>
              <a:spcAft>
                <a:spcPts val="0"/>
              </a:spcAft>
              <a:buClrTx/>
              <a:buSzTx/>
              <a:buFont typeface="Arial" pitchFamily="34" charset="0"/>
              <a:buNone/>
              <a:tabLst/>
              <a:defRPr/>
            </a:pPr>
            <a:r>
              <a:rPr kumimoji="0" lang="nl-NL" sz="1200" b="0" i="0" u="none" strike="noStrike" kern="1200" cap="none" spc="0" normalizeH="0" baseline="0" noProof="0">
                <a:ln>
                  <a:noFill/>
                </a:ln>
                <a:solidFill>
                  <a:schemeClr val="bg1"/>
                </a:solidFill>
                <a:effectLst/>
                <a:uLnTx/>
                <a:uFillTx/>
                <a:latin typeface="GT Walsheim Light" pitchFamily="2" charset="77"/>
                <a:ea typeface="Open Sans Light" panose="020B0306030504020204" pitchFamily="34" charset="0"/>
                <a:cs typeface="Open Sans Light" panose="020B0306030504020204" pitchFamily="34" charset="0"/>
              </a:rPr>
              <a:t>© Universiteit Utrecht</a:t>
            </a:r>
          </a:p>
        </p:txBody>
      </p:sp>
      <p:sp>
        <p:nvSpPr>
          <p:cNvPr id="3" name="Rechthoek 2">
            <a:extLst>
              <a:ext uri="{FF2B5EF4-FFF2-40B4-BE49-F238E27FC236}">
                <a16:creationId xmlns:a16="http://schemas.microsoft.com/office/drawing/2014/main" id="{733AA642-5FC3-A649-8D82-91CB9D7210E1}"/>
              </a:ext>
            </a:extLst>
          </p:cNvPr>
          <p:cNvSpPr/>
          <p:nvPr/>
        </p:nvSpPr>
        <p:spPr>
          <a:xfrm>
            <a:off x="2317751" y="2823402"/>
            <a:ext cx="7524749" cy="461665"/>
          </a:xfrm>
          <a:prstGeom prst="rect">
            <a:avLst/>
          </a:prstGeom>
        </p:spPr>
        <p:txBody>
          <a:bodyPr wrap="square">
            <a:spAutoFit/>
          </a:bodyPr>
          <a:lstStyle/>
          <a:p>
            <a:pPr algn="ctr"/>
            <a:r>
              <a:rPr kumimoji="0" lang="nl-NL" sz="1200" b="0" i="0" u="none" strike="noStrike" kern="1200" cap="none" spc="0" normalizeH="0" baseline="0" noProof="0">
                <a:ln>
                  <a:noFill/>
                </a:ln>
                <a:solidFill>
                  <a:schemeClr val="bg1"/>
                </a:solidFill>
                <a:effectLst/>
                <a:uLnTx/>
                <a:uFillTx/>
                <a:latin typeface="GT Walsheim Light" pitchFamily="2" charset="77"/>
                <a:ea typeface="Open Sans Light" panose="020B0306030504020204" pitchFamily="34" charset="0"/>
                <a:cs typeface="Open Sans Light" panose="020B0306030504020204" pitchFamily="34" charset="0"/>
              </a:rPr>
              <a:t>De informatie in deze presentatie is met zorg samengesteld, </a:t>
            </a:r>
            <a:br>
              <a:rPr kumimoji="0" lang="nl-NL" sz="1200" b="0" i="0" u="none" strike="noStrike" kern="1200" cap="none" spc="0" normalizeH="0" baseline="0" noProof="0">
                <a:ln>
                  <a:noFill/>
                </a:ln>
                <a:solidFill>
                  <a:schemeClr val="bg1"/>
                </a:solidFill>
                <a:effectLst/>
                <a:uLnTx/>
                <a:uFillTx/>
                <a:latin typeface="GT Walsheim Light" pitchFamily="2" charset="77"/>
                <a:ea typeface="Open Sans Light" panose="020B0306030504020204" pitchFamily="34" charset="0"/>
                <a:cs typeface="Open Sans Light" panose="020B0306030504020204" pitchFamily="34" charset="0"/>
              </a:rPr>
            </a:br>
            <a:r>
              <a:rPr kumimoji="0" lang="nl-NL" sz="1200" b="0" i="0" u="none" strike="noStrike" kern="1200" cap="none" spc="0" normalizeH="0" baseline="0" noProof="0">
                <a:ln>
                  <a:noFill/>
                </a:ln>
                <a:solidFill>
                  <a:schemeClr val="bg1"/>
                </a:solidFill>
                <a:effectLst/>
                <a:uLnTx/>
                <a:uFillTx/>
                <a:latin typeface="GT Walsheim Light" pitchFamily="2" charset="77"/>
                <a:ea typeface="Open Sans Light" panose="020B0306030504020204" pitchFamily="34" charset="0"/>
                <a:cs typeface="Open Sans Light" panose="020B0306030504020204" pitchFamily="34" charset="0"/>
              </a:rPr>
              <a:t>maar er kunnen geen rechten ontleend worden aan de inhoud.</a:t>
            </a:r>
          </a:p>
        </p:txBody>
      </p:sp>
      <p:pic>
        <p:nvPicPr>
          <p:cNvPr id="4" name="Afbeelding 3">
            <a:extLst>
              <a:ext uri="{FF2B5EF4-FFF2-40B4-BE49-F238E27FC236}">
                <a16:creationId xmlns:a16="http://schemas.microsoft.com/office/drawing/2014/main" id="{3EB5BEF2-4127-4D41-929F-4740AC236FBD}"/>
              </a:ext>
            </a:extLst>
          </p:cNvPr>
          <p:cNvPicPr>
            <a:picLocks noChangeAspect="1"/>
          </p:cNvPicPr>
          <p:nvPr userDrawn="1"/>
        </p:nvPicPr>
        <p:blipFill>
          <a:blip r:embed="rId2"/>
          <a:stretch>
            <a:fillRect/>
          </a:stretch>
        </p:blipFill>
        <p:spPr>
          <a:xfrm>
            <a:off x="0" y="4420665"/>
            <a:ext cx="12195175" cy="2439035"/>
          </a:xfrm>
          <a:prstGeom prst="rect">
            <a:avLst/>
          </a:prstGeom>
        </p:spPr>
      </p:pic>
    </p:spTree>
    <p:extLst>
      <p:ext uri="{BB962C8B-B14F-4D97-AF65-F5344CB8AC3E}">
        <p14:creationId xmlns:p14="http://schemas.microsoft.com/office/powerpoint/2010/main" val="877267039"/>
      </p:ext>
    </p:extLst>
  </p:cSld>
  <p:clrMapOvr>
    <a:masterClrMapping/>
  </p:clrMapOvr>
  <p:extLst>
    <p:ext uri="{DCECCB84-F9BA-43D5-87BE-67443E8EF086}">
      <p15:sldGuideLst xmlns:p15="http://schemas.microsoft.com/office/powerpoint/2012/main"/>
    </p:ext>
  </p:extLst>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preserve="1" userDrawn="1">
  <p:cSld name="LEEG">
    <p:bg bwMode="gray">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752789095"/>
      </p:ext>
    </p:extLst>
  </p:cSld>
  <p:clrMapOvr>
    <a:masterClrMapping/>
  </p:clrMapOvr>
  <p:extLst>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Titel pagina - PINK">
    <p:bg bwMode="gray">
      <p:bgPr>
        <a:solidFill>
          <a:schemeClr val="accent3"/>
        </a:solidFill>
        <a:effectLst/>
      </p:bgPr>
    </p:bg>
    <p:spTree>
      <p:nvGrpSpPr>
        <p:cNvPr id="1" name=""/>
        <p:cNvGrpSpPr/>
        <p:nvPr/>
      </p:nvGrpSpPr>
      <p:grpSpPr>
        <a:xfrm>
          <a:off x="0" y="0"/>
          <a:ext cx="0" cy="0"/>
          <a:chOff x="0" y="0"/>
          <a:chExt cx="0" cy="0"/>
        </a:xfrm>
      </p:grpSpPr>
      <p:pic>
        <p:nvPicPr>
          <p:cNvPr id="11" name="Graphic 10">
            <a:extLst>
              <a:ext uri="{FF2B5EF4-FFF2-40B4-BE49-F238E27FC236}">
                <a16:creationId xmlns:a16="http://schemas.microsoft.com/office/drawing/2014/main" id="{507DC765-D475-0542-A1D8-83C793110138}"/>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345665" y="1549215"/>
            <a:ext cx="3334335" cy="3552265"/>
          </a:xfrm>
          <a:prstGeom prst="rect">
            <a:avLst/>
          </a:prstGeom>
        </p:spPr>
      </p:pic>
      <p:sp>
        <p:nvSpPr>
          <p:cNvPr id="13" name="Tijdelijke aanduiding voor datum 3">
            <a:extLst>
              <a:ext uri="{FF2B5EF4-FFF2-40B4-BE49-F238E27FC236}">
                <a16:creationId xmlns:a16="http://schemas.microsoft.com/office/drawing/2014/main" id="{8B929335-651C-5248-93F4-0CFFEFF62E81}"/>
              </a:ext>
            </a:extLst>
          </p:cNvPr>
          <p:cNvSpPr>
            <a:spLocks noGrp="1"/>
          </p:cNvSpPr>
          <p:nvPr>
            <p:ph type="dt" sz="half" idx="10"/>
          </p:nvPr>
        </p:nvSpPr>
        <p:spPr>
          <a:xfrm>
            <a:off x="4470401" y="4870211"/>
            <a:ext cx="7198424" cy="231269"/>
          </a:xfrm>
          <a:prstGeom prst="rect">
            <a:avLst/>
          </a:prstGeom>
        </p:spPr>
        <p:txBody>
          <a:bodyPr rIns="0"/>
          <a:lstStyle>
            <a:lvl1pPr algn="l">
              <a:defRPr sz="1200" b="0" i="0">
                <a:solidFill>
                  <a:schemeClr val="bg1"/>
                </a:solidFill>
                <a:latin typeface="GT Walsheim Light" pitchFamily="2" charset="77"/>
                <a:ea typeface="Open Sans Light" panose="020B0306030504020204" pitchFamily="34" charset="0"/>
                <a:cs typeface="Open Sans Light" panose="020B0306030504020204" pitchFamily="34" charset="0"/>
              </a:defRPr>
            </a:lvl1pPr>
          </a:lstStyle>
          <a:p>
            <a:fld id="{16A1F7B8-8C2F-6042-8F82-7696467E56F4}" type="datetime1">
              <a:rPr lang="nl-NL" smtClean="0"/>
              <a:pPr/>
              <a:t>29-8-2023</a:t>
            </a:fld>
            <a:endParaRPr lang="nl-NL"/>
          </a:p>
        </p:txBody>
      </p:sp>
      <p:sp>
        <p:nvSpPr>
          <p:cNvPr id="14" name="Titel 1">
            <a:extLst>
              <a:ext uri="{FF2B5EF4-FFF2-40B4-BE49-F238E27FC236}">
                <a16:creationId xmlns:a16="http://schemas.microsoft.com/office/drawing/2014/main" id="{EEBAF17C-2F5A-4649-A7F4-24CC19BB264E}"/>
              </a:ext>
            </a:extLst>
          </p:cNvPr>
          <p:cNvSpPr>
            <a:spLocks noGrp="1"/>
          </p:cNvSpPr>
          <p:nvPr>
            <p:ph type="ctrTitle" hasCustomPrompt="1"/>
          </p:nvPr>
        </p:nvSpPr>
        <p:spPr>
          <a:xfrm>
            <a:off x="4470401" y="1549215"/>
            <a:ext cx="7198424" cy="2787509"/>
          </a:xfrm>
          <a:prstGeom prst="rect">
            <a:avLst/>
          </a:prstGeom>
        </p:spPr>
        <p:txBody>
          <a:bodyPr anchor="t" anchorCtr="0"/>
          <a:lstStyle>
            <a:lvl1pPr algn="l">
              <a:defRPr sz="5000" b="0" i="0">
                <a:solidFill>
                  <a:schemeClr val="tx2"/>
                </a:solidFill>
                <a:latin typeface="GT Walsheim Light" pitchFamily="2" charset="77"/>
              </a:defRPr>
            </a:lvl1pPr>
          </a:lstStyle>
          <a:p>
            <a:r>
              <a:rPr lang="nl-NL" noProof="0"/>
              <a:t>Plaats hier een titel</a:t>
            </a:r>
            <a:br>
              <a:rPr lang="nl-NL" noProof="0"/>
            </a:br>
            <a:r>
              <a:rPr lang="nl-NL" noProof="0"/>
              <a:t>die de aandacht vraagt</a:t>
            </a:r>
          </a:p>
        </p:txBody>
      </p:sp>
      <p:sp>
        <p:nvSpPr>
          <p:cNvPr id="15" name="Tijdelijke aanduiding voor tekst 32">
            <a:extLst>
              <a:ext uri="{FF2B5EF4-FFF2-40B4-BE49-F238E27FC236}">
                <a16:creationId xmlns:a16="http://schemas.microsoft.com/office/drawing/2014/main" id="{496BD18A-B7E5-9B41-9874-7F906415EF1B}"/>
              </a:ext>
            </a:extLst>
          </p:cNvPr>
          <p:cNvSpPr>
            <a:spLocks noGrp="1"/>
          </p:cNvSpPr>
          <p:nvPr>
            <p:ph type="body" sz="quarter" idx="15" hasCustomPrompt="1"/>
          </p:nvPr>
        </p:nvSpPr>
        <p:spPr>
          <a:xfrm>
            <a:off x="4470401" y="4336724"/>
            <a:ext cx="7198424" cy="217169"/>
          </a:xfrm>
          <a:prstGeom prst="rect">
            <a:avLst/>
          </a:prstGeom>
        </p:spPr>
        <p:txBody>
          <a:bodyPr/>
          <a:lstStyle>
            <a:lvl1pPr marL="0" marR="0" indent="0" algn="l" defTabSz="914400" rtl="0" eaLnBrk="1" fontAlgn="auto" latinLnBrk="0" hangingPunct="1">
              <a:lnSpc>
                <a:spcPct val="110000"/>
              </a:lnSpc>
              <a:spcBef>
                <a:spcPts val="0"/>
              </a:spcBef>
              <a:spcAft>
                <a:spcPts val="0"/>
              </a:spcAft>
              <a:buClrTx/>
              <a:buSzTx/>
              <a:buFont typeface="Arial" pitchFamily="34" charset="0"/>
              <a:buNone/>
              <a:tabLst/>
              <a:defRPr sz="1200" b="0" i="0">
                <a:solidFill>
                  <a:schemeClr val="bg1"/>
                </a:solidFill>
                <a:latin typeface="GT Walsheim Light" pitchFamily="2" charset="77"/>
                <a:ea typeface="Open Sans" panose="020B0606030504020204" pitchFamily="34" charset="0"/>
                <a:cs typeface="Open Sans" panose="020B0606030504020204" pitchFamily="34" charset="0"/>
              </a:defRPr>
            </a:lvl1pPr>
          </a:lstStyle>
          <a:p>
            <a:r>
              <a:rPr lang="nl-NL" noProof="0"/>
              <a:t>Naam Achternaam</a:t>
            </a:r>
          </a:p>
        </p:txBody>
      </p:sp>
      <p:sp>
        <p:nvSpPr>
          <p:cNvPr id="16" name="Tijdelijke aanduiding voor tekst 34">
            <a:extLst>
              <a:ext uri="{FF2B5EF4-FFF2-40B4-BE49-F238E27FC236}">
                <a16:creationId xmlns:a16="http://schemas.microsoft.com/office/drawing/2014/main" id="{8C51B2FB-0E2B-B947-9D82-9E0A9DB807F0}"/>
              </a:ext>
            </a:extLst>
          </p:cNvPr>
          <p:cNvSpPr>
            <a:spLocks noGrp="1"/>
          </p:cNvSpPr>
          <p:nvPr>
            <p:ph type="body" sz="quarter" idx="16" hasCustomPrompt="1"/>
          </p:nvPr>
        </p:nvSpPr>
        <p:spPr>
          <a:xfrm>
            <a:off x="4470401" y="4553893"/>
            <a:ext cx="7198424" cy="270592"/>
          </a:xfrm>
          <a:prstGeom prst="rect">
            <a:avLst/>
          </a:prstGeom>
        </p:spPr>
        <p:txBody>
          <a:bodyPr/>
          <a:lstStyle>
            <a:lvl1pPr algn="l">
              <a:defRPr sz="1200" b="0" i="0">
                <a:solidFill>
                  <a:schemeClr val="bg1"/>
                </a:solidFill>
                <a:latin typeface="GT Walsheim Light" pitchFamily="2" charset="77"/>
                <a:ea typeface="Open Sans Light" panose="020B0306030504020204" pitchFamily="34" charset="0"/>
                <a:cs typeface="Open Sans Light" panose="020B0306030504020204" pitchFamily="34" charset="0"/>
              </a:defRPr>
            </a:lvl1pPr>
          </a:lstStyle>
          <a:p>
            <a:r>
              <a:rPr lang="nl-NL" noProof="0"/>
              <a:t>Functie</a:t>
            </a:r>
          </a:p>
        </p:txBody>
      </p:sp>
      <p:pic>
        <p:nvPicPr>
          <p:cNvPr id="5" name="Afbeelding 4">
            <a:extLst>
              <a:ext uri="{FF2B5EF4-FFF2-40B4-BE49-F238E27FC236}">
                <a16:creationId xmlns:a16="http://schemas.microsoft.com/office/drawing/2014/main" id="{4E831F44-5CD2-441E-8C0D-A067D3E29CCC}"/>
              </a:ext>
            </a:extLst>
          </p:cNvPr>
          <p:cNvPicPr>
            <a:picLocks noChangeAspect="1"/>
          </p:cNvPicPr>
          <p:nvPr userDrawn="1"/>
        </p:nvPicPr>
        <p:blipFill>
          <a:blip r:embed="rId4"/>
          <a:stretch>
            <a:fillRect/>
          </a:stretch>
        </p:blipFill>
        <p:spPr>
          <a:xfrm>
            <a:off x="0" y="4420668"/>
            <a:ext cx="12195175" cy="2439035"/>
          </a:xfrm>
          <a:prstGeom prst="rect">
            <a:avLst/>
          </a:prstGeom>
        </p:spPr>
      </p:pic>
    </p:spTree>
    <p:extLst>
      <p:ext uri="{BB962C8B-B14F-4D97-AF65-F5344CB8AC3E}">
        <p14:creationId xmlns:p14="http://schemas.microsoft.com/office/powerpoint/2010/main" val="1454210703"/>
      </p:ext>
    </p:extLst>
  </p:cSld>
  <p:clrMapOvr>
    <a:masterClrMapping/>
  </p:clrMapOvr>
  <p:extLst>
    <p:ext uri="{DCECCB84-F9BA-43D5-87BE-67443E8EF086}">
      <p15:sldGuideLst xmlns:p15="http://schemas.microsoft.com/office/powerpoint/2012/main">
        <p15:guide id="17" orient="horz" pos="2115">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1_Titel pagina - groen">
    <p:bg bwMode="gray">
      <p:bgPr>
        <a:solidFill>
          <a:schemeClr val="accent2"/>
        </a:solidFill>
        <a:effectLst/>
      </p:bgPr>
    </p:bg>
    <p:spTree>
      <p:nvGrpSpPr>
        <p:cNvPr id="1" name=""/>
        <p:cNvGrpSpPr/>
        <p:nvPr/>
      </p:nvGrpSpPr>
      <p:grpSpPr>
        <a:xfrm>
          <a:off x="0" y="0"/>
          <a:ext cx="0" cy="0"/>
          <a:chOff x="0" y="0"/>
          <a:chExt cx="0" cy="0"/>
        </a:xfrm>
      </p:grpSpPr>
      <p:pic>
        <p:nvPicPr>
          <p:cNvPr id="11" name="Graphic 10">
            <a:extLst>
              <a:ext uri="{FF2B5EF4-FFF2-40B4-BE49-F238E27FC236}">
                <a16:creationId xmlns:a16="http://schemas.microsoft.com/office/drawing/2014/main" id="{507DC765-D475-0542-A1D8-83C793110138}"/>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345665" y="1549215"/>
            <a:ext cx="3334335" cy="3552265"/>
          </a:xfrm>
          <a:prstGeom prst="rect">
            <a:avLst/>
          </a:prstGeom>
        </p:spPr>
      </p:pic>
      <p:sp>
        <p:nvSpPr>
          <p:cNvPr id="13" name="Tijdelijke aanduiding voor datum 3">
            <a:extLst>
              <a:ext uri="{FF2B5EF4-FFF2-40B4-BE49-F238E27FC236}">
                <a16:creationId xmlns:a16="http://schemas.microsoft.com/office/drawing/2014/main" id="{8B929335-651C-5248-93F4-0CFFEFF62E81}"/>
              </a:ext>
            </a:extLst>
          </p:cNvPr>
          <p:cNvSpPr>
            <a:spLocks noGrp="1"/>
          </p:cNvSpPr>
          <p:nvPr>
            <p:ph type="dt" sz="half" idx="10"/>
          </p:nvPr>
        </p:nvSpPr>
        <p:spPr>
          <a:xfrm>
            <a:off x="4470401" y="4870211"/>
            <a:ext cx="7198424" cy="231269"/>
          </a:xfrm>
          <a:prstGeom prst="rect">
            <a:avLst/>
          </a:prstGeom>
        </p:spPr>
        <p:txBody>
          <a:bodyPr rIns="0"/>
          <a:lstStyle>
            <a:lvl1pPr algn="l">
              <a:defRPr sz="1200" b="0" i="0">
                <a:solidFill>
                  <a:schemeClr val="bg1"/>
                </a:solidFill>
                <a:latin typeface="GT Walsheim Light" pitchFamily="2" charset="77"/>
                <a:ea typeface="Open Sans Light" panose="020B0306030504020204" pitchFamily="34" charset="0"/>
                <a:cs typeface="Open Sans Light" panose="020B0306030504020204" pitchFamily="34" charset="0"/>
              </a:defRPr>
            </a:lvl1pPr>
          </a:lstStyle>
          <a:p>
            <a:fld id="{16A1F7B8-8C2F-6042-8F82-7696467E56F4}" type="datetime1">
              <a:rPr lang="nl-NL" smtClean="0"/>
              <a:pPr/>
              <a:t>29-8-2023</a:t>
            </a:fld>
            <a:endParaRPr lang="nl-NL"/>
          </a:p>
        </p:txBody>
      </p:sp>
      <p:sp>
        <p:nvSpPr>
          <p:cNvPr id="14" name="Titel 1">
            <a:extLst>
              <a:ext uri="{FF2B5EF4-FFF2-40B4-BE49-F238E27FC236}">
                <a16:creationId xmlns:a16="http://schemas.microsoft.com/office/drawing/2014/main" id="{EEBAF17C-2F5A-4649-A7F4-24CC19BB264E}"/>
              </a:ext>
            </a:extLst>
          </p:cNvPr>
          <p:cNvSpPr>
            <a:spLocks noGrp="1"/>
          </p:cNvSpPr>
          <p:nvPr>
            <p:ph type="ctrTitle" hasCustomPrompt="1"/>
          </p:nvPr>
        </p:nvSpPr>
        <p:spPr>
          <a:xfrm>
            <a:off x="4470401" y="1549215"/>
            <a:ext cx="7198424" cy="2787509"/>
          </a:xfrm>
          <a:prstGeom prst="rect">
            <a:avLst/>
          </a:prstGeom>
        </p:spPr>
        <p:txBody>
          <a:bodyPr anchor="t" anchorCtr="0"/>
          <a:lstStyle>
            <a:lvl1pPr algn="l">
              <a:defRPr sz="5000" b="0" i="0">
                <a:solidFill>
                  <a:schemeClr val="tx2"/>
                </a:solidFill>
                <a:latin typeface="GT Walsheim Light" pitchFamily="2" charset="77"/>
              </a:defRPr>
            </a:lvl1pPr>
          </a:lstStyle>
          <a:p>
            <a:r>
              <a:rPr lang="nl-NL" noProof="0"/>
              <a:t>Plaats hier een titel</a:t>
            </a:r>
            <a:br>
              <a:rPr lang="nl-NL" noProof="0"/>
            </a:br>
            <a:r>
              <a:rPr lang="nl-NL" noProof="0"/>
              <a:t>die de aandacht vraagt</a:t>
            </a:r>
          </a:p>
        </p:txBody>
      </p:sp>
      <p:sp>
        <p:nvSpPr>
          <p:cNvPr id="15" name="Tijdelijke aanduiding voor tekst 32">
            <a:extLst>
              <a:ext uri="{FF2B5EF4-FFF2-40B4-BE49-F238E27FC236}">
                <a16:creationId xmlns:a16="http://schemas.microsoft.com/office/drawing/2014/main" id="{496BD18A-B7E5-9B41-9874-7F906415EF1B}"/>
              </a:ext>
            </a:extLst>
          </p:cNvPr>
          <p:cNvSpPr>
            <a:spLocks noGrp="1"/>
          </p:cNvSpPr>
          <p:nvPr>
            <p:ph type="body" sz="quarter" idx="15" hasCustomPrompt="1"/>
          </p:nvPr>
        </p:nvSpPr>
        <p:spPr>
          <a:xfrm>
            <a:off x="4470401" y="4336724"/>
            <a:ext cx="7198424" cy="217169"/>
          </a:xfrm>
          <a:prstGeom prst="rect">
            <a:avLst/>
          </a:prstGeom>
        </p:spPr>
        <p:txBody>
          <a:bodyPr/>
          <a:lstStyle>
            <a:lvl1pPr marL="0" marR="0" indent="0" algn="l" defTabSz="914400" rtl="0" eaLnBrk="1" fontAlgn="auto" latinLnBrk="0" hangingPunct="1">
              <a:lnSpc>
                <a:spcPct val="110000"/>
              </a:lnSpc>
              <a:spcBef>
                <a:spcPts val="0"/>
              </a:spcBef>
              <a:spcAft>
                <a:spcPts val="0"/>
              </a:spcAft>
              <a:buClrTx/>
              <a:buSzTx/>
              <a:buFont typeface="Arial" pitchFamily="34" charset="0"/>
              <a:buNone/>
              <a:tabLst/>
              <a:defRPr sz="1200" b="0" i="0">
                <a:solidFill>
                  <a:schemeClr val="bg1"/>
                </a:solidFill>
                <a:latin typeface="GT Walsheim Light" pitchFamily="2" charset="77"/>
                <a:ea typeface="Open Sans" panose="020B0606030504020204" pitchFamily="34" charset="0"/>
                <a:cs typeface="Open Sans" panose="020B0606030504020204" pitchFamily="34" charset="0"/>
              </a:defRPr>
            </a:lvl1pPr>
          </a:lstStyle>
          <a:p>
            <a:r>
              <a:rPr lang="nl-NL" noProof="0"/>
              <a:t>Naam Achternaam</a:t>
            </a:r>
          </a:p>
        </p:txBody>
      </p:sp>
      <p:sp>
        <p:nvSpPr>
          <p:cNvPr id="16" name="Tijdelijke aanduiding voor tekst 34">
            <a:extLst>
              <a:ext uri="{FF2B5EF4-FFF2-40B4-BE49-F238E27FC236}">
                <a16:creationId xmlns:a16="http://schemas.microsoft.com/office/drawing/2014/main" id="{8C51B2FB-0E2B-B947-9D82-9E0A9DB807F0}"/>
              </a:ext>
            </a:extLst>
          </p:cNvPr>
          <p:cNvSpPr>
            <a:spLocks noGrp="1"/>
          </p:cNvSpPr>
          <p:nvPr>
            <p:ph type="body" sz="quarter" idx="16" hasCustomPrompt="1"/>
          </p:nvPr>
        </p:nvSpPr>
        <p:spPr>
          <a:xfrm>
            <a:off x="4470401" y="4553893"/>
            <a:ext cx="7198424" cy="270592"/>
          </a:xfrm>
          <a:prstGeom prst="rect">
            <a:avLst/>
          </a:prstGeom>
        </p:spPr>
        <p:txBody>
          <a:bodyPr/>
          <a:lstStyle>
            <a:lvl1pPr algn="l">
              <a:defRPr sz="1200" b="0" i="0">
                <a:solidFill>
                  <a:schemeClr val="bg1"/>
                </a:solidFill>
                <a:latin typeface="GT Walsheim Light" pitchFamily="2" charset="77"/>
                <a:ea typeface="Open Sans Light" panose="020B0306030504020204" pitchFamily="34" charset="0"/>
                <a:cs typeface="Open Sans Light" panose="020B0306030504020204" pitchFamily="34" charset="0"/>
              </a:defRPr>
            </a:lvl1pPr>
          </a:lstStyle>
          <a:p>
            <a:r>
              <a:rPr lang="nl-NL" noProof="0"/>
              <a:t>Functie</a:t>
            </a:r>
          </a:p>
        </p:txBody>
      </p:sp>
      <p:pic>
        <p:nvPicPr>
          <p:cNvPr id="5" name="Afbeelding 4">
            <a:extLst>
              <a:ext uri="{FF2B5EF4-FFF2-40B4-BE49-F238E27FC236}">
                <a16:creationId xmlns:a16="http://schemas.microsoft.com/office/drawing/2014/main" id="{4E831F44-5CD2-441E-8C0D-A067D3E29CCC}"/>
              </a:ext>
            </a:extLst>
          </p:cNvPr>
          <p:cNvPicPr>
            <a:picLocks noChangeAspect="1"/>
          </p:cNvPicPr>
          <p:nvPr userDrawn="1"/>
        </p:nvPicPr>
        <p:blipFill>
          <a:blip r:embed="rId4"/>
          <a:stretch>
            <a:fillRect/>
          </a:stretch>
        </p:blipFill>
        <p:spPr>
          <a:xfrm>
            <a:off x="0" y="4420668"/>
            <a:ext cx="12195175" cy="2439035"/>
          </a:xfrm>
          <a:prstGeom prst="rect">
            <a:avLst/>
          </a:prstGeom>
        </p:spPr>
      </p:pic>
    </p:spTree>
    <p:extLst>
      <p:ext uri="{BB962C8B-B14F-4D97-AF65-F5344CB8AC3E}">
        <p14:creationId xmlns:p14="http://schemas.microsoft.com/office/powerpoint/2010/main" val="1735015888"/>
      </p:ext>
    </p:extLst>
  </p:cSld>
  <p:clrMapOvr>
    <a:masterClrMapping/>
  </p:clrMapOvr>
  <p:extLst>
    <p:ext uri="{DCECCB84-F9BA-43D5-87BE-67443E8EF086}">
      <p15:sldGuideLst xmlns:p15="http://schemas.microsoft.com/office/powerpoint/2012/main">
        <p15:guide id="17" orient="horz" pos="2115">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Titel pagina - PINK LIGHT">
    <p:bg bwMode="gray">
      <p:bgPr>
        <a:solidFill>
          <a:srgbClr val="F5A598"/>
        </a:solidFill>
        <a:effectLst/>
      </p:bgPr>
    </p:bg>
    <p:spTree>
      <p:nvGrpSpPr>
        <p:cNvPr id="1" name=""/>
        <p:cNvGrpSpPr/>
        <p:nvPr/>
      </p:nvGrpSpPr>
      <p:grpSpPr>
        <a:xfrm>
          <a:off x="0" y="0"/>
          <a:ext cx="0" cy="0"/>
          <a:chOff x="0" y="0"/>
          <a:chExt cx="0" cy="0"/>
        </a:xfrm>
      </p:grpSpPr>
      <p:pic>
        <p:nvPicPr>
          <p:cNvPr id="10" name="Graphic 9">
            <a:extLst>
              <a:ext uri="{FF2B5EF4-FFF2-40B4-BE49-F238E27FC236}">
                <a16:creationId xmlns:a16="http://schemas.microsoft.com/office/drawing/2014/main" id="{D51C0402-1AA5-3342-B639-74B8E61F5574}"/>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317091" y="1549215"/>
            <a:ext cx="3334334" cy="3552265"/>
          </a:xfrm>
          <a:prstGeom prst="rect">
            <a:avLst/>
          </a:prstGeom>
        </p:spPr>
      </p:pic>
      <p:sp>
        <p:nvSpPr>
          <p:cNvPr id="11" name="Tijdelijke aanduiding voor datum 3">
            <a:extLst>
              <a:ext uri="{FF2B5EF4-FFF2-40B4-BE49-F238E27FC236}">
                <a16:creationId xmlns:a16="http://schemas.microsoft.com/office/drawing/2014/main" id="{23C12600-44CD-5B4A-9A00-47FF30CF0CAC}"/>
              </a:ext>
            </a:extLst>
          </p:cNvPr>
          <p:cNvSpPr>
            <a:spLocks noGrp="1"/>
          </p:cNvSpPr>
          <p:nvPr>
            <p:ph type="dt" sz="half" idx="10"/>
          </p:nvPr>
        </p:nvSpPr>
        <p:spPr>
          <a:xfrm>
            <a:off x="4470401" y="4870211"/>
            <a:ext cx="7198424" cy="231269"/>
          </a:xfrm>
          <a:prstGeom prst="rect">
            <a:avLst/>
          </a:prstGeom>
        </p:spPr>
        <p:txBody>
          <a:bodyPr rIns="0"/>
          <a:lstStyle>
            <a:lvl1pPr algn="l">
              <a:defRPr sz="1200" b="0" i="0">
                <a:solidFill>
                  <a:schemeClr val="bg1"/>
                </a:solidFill>
                <a:latin typeface="GT Walsheim Light" pitchFamily="2" charset="77"/>
                <a:ea typeface="Open Sans Light" panose="020B0306030504020204" pitchFamily="34" charset="0"/>
                <a:cs typeface="Open Sans Light" panose="020B0306030504020204" pitchFamily="34" charset="0"/>
              </a:defRPr>
            </a:lvl1pPr>
          </a:lstStyle>
          <a:p>
            <a:fld id="{16A1F7B8-8C2F-6042-8F82-7696467E56F4}" type="datetime1">
              <a:rPr lang="nl-NL" smtClean="0"/>
              <a:pPr/>
              <a:t>29-8-2023</a:t>
            </a:fld>
            <a:endParaRPr lang="nl-NL"/>
          </a:p>
        </p:txBody>
      </p:sp>
      <p:sp>
        <p:nvSpPr>
          <p:cNvPr id="15" name="Titel 1">
            <a:extLst>
              <a:ext uri="{FF2B5EF4-FFF2-40B4-BE49-F238E27FC236}">
                <a16:creationId xmlns:a16="http://schemas.microsoft.com/office/drawing/2014/main" id="{95DEF094-2ACC-9F4E-9DF4-CBF649C1D397}"/>
              </a:ext>
            </a:extLst>
          </p:cNvPr>
          <p:cNvSpPr>
            <a:spLocks noGrp="1"/>
          </p:cNvSpPr>
          <p:nvPr>
            <p:ph type="ctrTitle" hasCustomPrompt="1"/>
          </p:nvPr>
        </p:nvSpPr>
        <p:spPr>
          <a:xfrm>
            <a:off x="4470401" y="1549215"/>
            <a:ext cx="7198424" cy="2787509"/>
          </a:xfrm>
          <a:prstGeom prst="rect">
            <a:avLst/>
          </a:prstGeom>
        </p:spPr>
        <p:txBody>
          <a:bodyPr anchor="t" anchorCtr="0"/>
          <a:lstStyle>
            <a:lvl1pPr algn="l">
              <a:defRPr sz="5000" b="0" i="0">
                <a:solidFill>
                  <a:schemeClr val="tx2"/>
                </a:solidFill>
                <a:latin typeface="GT Walsheim Light" pitchFamily="2" charset="77"/>
              </a:defRPr>
            </a:lvl1pPr>
          </a:lstStyle>
          <a:p>
            <a:r>
              <a:rPr lang="nl-NL" noProof="0"/>
              <a:t>Plaats hier een titel</a:t>
            </a:r>
            <a:br>
              <a:rPr lang="nl-NL" noProof="0"/>
            </a:br>
            <a:r>
              <a:rPr lang="nl-NL" noProof="0"/>
              <a:t>die de aandacht vraagt</a:t>
            </a:r>
          </a:p>
        </p:txBody>
      </p:sp>
      <p:sp>
        <p:nvSpPr>
          <p:cNvPr id="16" name="Tijdelijke aanduiding voor tekst 32">
            <a:extLst>
              <a:ext uri="{FF2B5EF4-FFF2-40B4-BE49-F238E27FC236}">
                <a16:creationId xmlns:a16="http://schemas.microsoft.com/office/drawing/2014/main" id="{1108CFDA-6FC2-7E48-AEEC-FE4D2DE16886}"/>
              </a:ext>
            </a:extLst>
          </p:cNvPr>
          <p:cNvSpPr>
            <a:spLocks noGrp="1"/>
          </p:cNvSpPr>
          <p:nvPr>
            <p:ph type="body" sz="quarter" idx="15" hasCustomPrompt="1"/>
          </p:nvPr>
        </p:nvSpPr>
        <p:spPr>
          <a:xfrm>
            <a:off x="4470401" y="4336724"/>
            <a:ext cx="7198424" cy="217169"/>
          </a:xfrm>
          <a:prstGeom prst="rect">
            <a:avLst/>
          </a:prstGeom>
        </p:spPr>
        <p:txBody>
          <a:bodyPr/>
          <a:lstStyle>
            <a:lvl1pPr marL="0" marR="0" indent="0" algn="l" defTabSz="914400" rtl="0" eaLnBrk="1" fontAlgn="auto" latinLnBrk="0" hangingPunct="1">
              <a:lnSpc>
                <a:spcPct val="110000"/>
              </a:lnSpc>
              <a:spcBef>
                <a:spcPts val="0"/>
              </a:spcBef>
              <a:spcAft>
                <a:spcPts val="0"/>
              </a:spcAft>
              <a:buClrTx/>
              <a:buSzTx/>
              <a:buFont typeface="Arial" pitchFamily="34" charset="0"/>
              <a:buNone/>
              <a:tabLst/>
              <a:defRPr sz="1200" b="0" i="0">
                <a:solidFill>
                  <a:schemeClr val="bg1"/>
                </a:solidFill>
                <a:latin typeface="GT Walsheim Light" pitchFamily="2" charset="77"/>
                <a:ea typeface="Open Sans" panose="020B0606030504020204" pitchFamily="34" charset="0"/>
                <a:cs typeface="Open Sans" panose="020B0606030504020204" pitchFamily="34" charset="0"/>
              </a:defRPr>
            </a:lvl1pPr>
          </a:lstStyle>
          <a:p>
            <a:r>
              <a:rPr lang="nl-NL" noProof="0"/>
              <a:t>Naam Achternaam</a:t>
            </a:r>
          </a:p>
        </p:txBody>
      </p:sp>
      <p:sp>
        <p:nvSpPr>
          <p:cNvPr id="18" name="Tijdelijke aanduiding voor tekst 34">
            <a:extLst>
              <a:ext uri="{FF2B5EF4-FFF2-40B4-BE49-F238E27FC236}">
                <a16:creationId xmlns:a16="http://schemas.microsoft.com/office/drawing/2014/main" id="{50AA8B38-6643-A94D-83C8-AA9A8A6AC665}"/>
              </a:ext>
            </a:extLst>
          </p:cNvPr>
          <p:cNvSpPr>
            <a:spLocks noGrp="1"/>
          </p:cNvSpPr>
          <p:nvPr>
            <p:ph type="body" sz="quarter" idx="16" hasCustomPrompt="1"/>
          </p:nvPr>
        </p:nvSpPr>
        <p:spPr>
          <a:xfrm>
            <a:off x="4470401" y="4553893"/>
            <a:ext cx="7198424" cy="270592"/>
          </a:xfrm>
          <a:prstGeom prst="rect">
            <a:avLst/>
          </a:prstGeom>
        </p:spPr>
        <p:txBody>
          <a:bodyPr/>
          <a:lstStyle>
            <a:lvl1pPr algn="l">
              <a:defRPr sz="1200" b="0" i="0">
                <a:solidFill>
                  <a:schemeClr val="bg1"/>
                </a:solidFill>
                <a:latin typeface="GT Walsheim Light" pitchFamily="2" charset="77"/>
                <a:ea typeface="Open Sans Light" panose="020B0306030504020204" pitchFamily="34" charset="0"/>
                <a:cs typeface="Open Sans Light" panose="020B0306030504020204" pitchFamily="34" charset="0"/>
              </a:defRPr>
            </a:lvl1pPr>
          </a:lstStyle>
          <a:p>
            <a:r>
              <a:rPr lang="nl-NL" noProof="0"/>
              <a:t>Functie</a:t>
            </a:r>
          </a:p>
        </p:txBody>
      </p:sp>
      <p:pic>
        <p:nvPicPr>
          <p:cNvPr id="5" name="Afbeelding 4">
            <a:extLst>
              <a:ext uri="{FF2B5EF4-FFF2-40B4-BE49-F238E27FC236}">
                <a16:creationId xmlns:a16="http://schemas.microsoft.com/office/drawing/2014/main" id="{716F6F8F-8A57-4322-BBF6-6EF2030ACC68}"/>
              </a:ext>
            </a:extLst>
          </p:cNvPr>
          <p:cNvPicPr>
            <a:picLocks noChangeAspect="1"/>
          </p:cNvPicPr>
          <p:nvPr userDrawn="1"/>
        </p:nvPicPr>
        <p:blipFill>
          <a:blip r:embed="rId4"/>
          <a:stretch>
            <a:fillRect/>
          </a:stretch>
        </p:blipFill>
        <p:spPr>
          <a:xfrm>
            <a:off x="0" y="4428979"/>
            <a:ext cx="12195175" cy="2439035"/>
          </a:xfrm>
          <a:prstGeom prst="rect">
            <a:avLst/>
          </a:prstGeom>
        </p:spPr>
      </p:pic>
    </p:spTree>
    <p:extLst>
      <p:ext uri="{BB962C8B-B14F-4D97-AF65-F5344CB8AC3E}">
        <p14:creationId xmlns:p14="http://schemas.microsoft.com/office/powerpoint/2010/main" val="2505064388"/>
      </p:ext>
    </p:extLst>
  </p:cSld>
  <p:clrMapOvr>
    <a:masterClrMapping/>
  </p:clrMapOvr>
  <p:extLst>
    <p:ext uri="{DCECCB84-F9BA-43D5-87BE-67443E8EF086}">
      <p15:sldGuideLst xmlns:p15="http://schemas.microsoft.com/office/powerpoint/2012/main"/>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1_Titel pagina - bruin">
    <p:bg bwMode="gray">
      <p:bgPr>
        <a:solidFill>
          <a:srgbClr val="977511"/>
        </a:solidFill>
        <a:effectLst/>
      </p:bgPr>
    </p:bg>
    <p:spTree>
      <p:nvGrpSpPr>
        <p:cNvPr id="1" name=""/>
        <p:cNvGrpSpPr/>
        <p:nvPr/>
      </p:nvGrpSpPr>
      <p:grpSpPr>
        <a:xfrm>
          <a:off x="0" y="0"/>
          <a:ext cx="0" cy="0"/>
          <a:chOff x="0" y="0"/>
          <a:chExt cx="0" cy="0"/>
        </a:xfrm>
      </p:grpSpPr>
      <p:pic>
        <p:nvPicPr>
          <p:cNvPr id="10" name="Graphic 9">
            <a:extLst>
              <a:ext uri="{FF2B5EF4-FFF2-40B4-BE49-F238E27FC236}">
                <a16:creationId xmlns:a16="http://schemas.microsoft.com/office/drawing/2014/main" id="{D51C0402-1AA5-3342-B639-74B8E61F5574}"/>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317091" y="1549215"/>
            <a:ext cx="3334334" cy="3552265"/>
          </a:xfrm>
          <a:prstGeom prst="rect">
            <a:avLst/>
          </a:prstGeom>
        </p:spPr>
      </p:pic>
      <p:sp>
        <p:nvSpPr>
          <p:cNvPr id="11" name="Tijdelijke aanduiding voor datum 3">
            <a:extLst>
              <a:ext uri="{FF2B5EF4-FFF2-40B4-BE49-F238E27FC236}">
                <a16:creationId xmlns:a16="http://schemas.microsoft.com/office/drawing/2014/main" id="{23C12600-44CD-5B4A-9A00-47FF30CF0CAC}"/>
              </a:ext>
            </a:extLst>
          </p:cNvPr>
          <p:cNvSpPr>
            <a:spLocks noGrp="1"/>
          </p:cNvSpPr>
          <p:nvPr>
            <p:ph type="dt" sz="half" idx="10"/>
          </p:nvPr>
        </p:nvSpPr>
        <p:spPr>
          <a:xfrm>
            <a:off x="4470401" y="4870211"/>
            <a:ext cx="7198424" cy="231269"/>
          </a:xfrm>
          <a:prstGeom prst="rect">
            <a:avLst/>
          </a:prstGeom>
        </p:spPr>
        <p:txBody>
          <a:bodyPr rIns="0"/>
          <a:lstStyle>
            <a:lvl1pPr algn="l">
              <a:defRPr sz="1200" b="0" i="0">
                <a:solidFill>
                  <a:schemeClr val="bg1"/>
                </a:solidFill>
                <a:latin typeface="GT Walsheim Light" pitchFamily="2" charset="77"/>
                <a:ea typeface="Open Sans Light" panose="020B0306030504020204" pitchFamily="34" charset="0"/>
                <a:cs typeface="Open Sans Light" panose="020B0306030504020204" pitchFamily="34" charset="0"/>
              </a:defRPr>
            </a:lvl1pPr>
          </a:lstStyle>
          <a:p>
            <a:fld id="{16A1F7B8-8C2F-6042-8F82-7696467E56F4}" type="datetime1">
              <a:rPr lang="nl-NL" smtClean="0"/>
              <a:pPr/>
              <a:t>29-8-2023</a:t>
            </a:fld>
            <a:endParaRPr lang="nl-NL"/>
          </a:p>
        </p:txBody>
      </p:sp>
      <p:sp>
        <p:nvSpPr>
          <p:cNvPr id="15" name="Titel 1">
            <a:extLst>
              <a:ext uri="{FF2B5EF4-FFF2-40B4-BE49-F238E27FC236}">
                <a16:creationId xmlns:a16="http://schemas.microsoft.com/office/drawing/2014/main" id="{95DEF094-2ACC-9F4E-9DF4-CBF649C1D397}"/>
              </a:ext>
            </a:extLst>
          </p:cNvPr>
          <p:cNvSpPr>
            <a:spLocks noGrp="1"/>
          </p:cNvSpPr>
          <p:nvPr>
            <p:ph type="ctrTitle" hasCustomPrompt="1"/>
          </p:nvPr>
        </p:nvSpPr>
        <p:spPr>
          <a:xfrm>
            <a:off x="4470401" y="1549215"/>
            <a:ext cx="7198424" cy="2787509"/>
          </a:xfrm>
          <a:prstGeom prst="rect">
            <a:avLst/>
          </a:prstGeom>
        </p:spPr>
        <p:txBody>
          <a:bodyPr anchor="t" anchorCtr="0"/>
          <a:lstStyle>
            <a:lvl1pPr algn="l">
              <a:defRPr sz="5000" b="0" i="0">
                <a:solidFill>
                  <a:schemeClr val="tx2"/>
                </a:solidFill>
                <a:latin typeface="GT Walsheim Light" pitchFamily="2" charset="77"/>
              </a:defRPr>
            </a:lvl1pPr>
          </a:lstStyle>
          <a:p>
            <a:r>
              <a:rPr lang="nl-NL" noProof="0"/>
              <a:t>Plaats hier een titel</a:t>
            </a:r>
            <a:br>
              <a:rPr lang="nl-NL" noProof="0"/>
            </a:br>
            <a:r>
              <a:rPr lang="nl-NL" noProof="0"/>
              <a:t>die de aandacht vraagt</a:t>
            </a:r>
          </a:p>
        </p:txBody>
      </p:sp>
      <p:sp>
        <p:nvSpPr>
          <p:cNvPr id="16" name="Tijdelijke aanduiding voor tekst 32">
            <a:extLst>
              <a:ext uri="{FF2B5EF4-FFF2-40B4-BE49-F238E27FC236}">
                <a16:creationId xmlns:a16="http://schemas.microsoft.com/office/drawing/2014/main" id="{1108CFDA-6FC2-7E48-AEEC-FE4D2DE16886}"/>
              </a:ext>
            </a:extLst>
          </p:cNvPr>
          <p:cNvSpPr>
            <a:spLocks noGrp="1"/>
          </p:cNvSpPr>
          <p:nvPr>
            <p:ph type="body" sz="quarter" idx="15" hasCustomPrompt="1"/>
          </p:nvPr>
        </p:nvSpPr>
        <p:spPr>
          <a:xfrm>
            <a:off x="4470401" y="4336724"/>
            <a:ext cx="7198424" cy="217169"/>
          </a:xfrm>
          <a:prstGeom prst="rect">
            <a:avLst/>
          </a:prstGeom>
        </p:spPr>
        <p:txBody>
          <a:bodyPr/>
          <a:lstStyle>
            <a:lvl1pPr marL="0" marR="0" indent="0" algn="l" defTabSz="914400" rtl="0" eaLnBrk="1" fontAlgn="auto" latinLnBrk="0" hangingPunct="1">
              <a:lnSpc>
                <a:spcPct val="110000"/>
              </a:lnSpc>
              <a:spcBef>
                <a:spcPts val="0"/>
              </a:spcBef>
              <a:spcAft>
                <a:spcPts val="0"/>
              </a:spcAft>
              <a:buClrTx/>
              <a:buSzTx/>
              <a:buFont typeface="Arial" pitchFamily="34" charset="0"/>
              <a:buNone/>
              <a:tabLst/>
              <a:defRPr sz="1200" b="0" i="0">
                <a:solidFill>
                  <a:schemeClr val="bg1"/>
                </a:solidFill>
                <a:latin typeface="GT Walsheim Light" pitchFamily="2" charset="77"/>
                <a:ea typeface="Open Sans" panose="020B0606030504020204" pitchFamily="34" charset="0"/>
                <a:cs typeface="Open Sans" panose="020B0606030504020204" pitchFamily="34" charset="0"/>
              </a:defRPr>
            </a:lvl1pPr>
          </a:lstStyle>
          <a:p>
            <a:r>
              <a:rPr lang="nl-NL" noProof="0"/>
              <a:t>Naam Achternaam</a:t>
            </a:r>
          </a:p>
        </p:txBody>
      </p:sp>
      <p:sp>
        <p:nvSpPr>
          <p:cNvPr id="18" name="Tijdelijke aanduiding voor tekst 34">
            <a:extLst>
              <a:ext uri="{FF2B5EF4-FFF2-40B4-BE49-F238E27FC236}">
                <a16:creationId xmlns:a16="http://schemas.microsoft.com/office/drawing/2014/main" id="{50AA8B38-6643-A94D-83C8-AA9A8A6AC665}"/>
              </a:ext>
            </a:extLst>
          </p:cNvPr>
          <p:cNvSpPr>
            <a:spLocks noGrp="1"/>
          </p:cNvSpPr>
          <p:nvPr>
            <p:ph type="body" sz="quarter" idx="16" hasCustomPrompt="1"/>
          </p:nvPr>
        </p:nvSpPr>
        <p:spPr>
          <a:xfrm>
            <a:off x="4470401" y="4553893"/>
            <a:ext cx="7198424" cy="270592"/>
          </a:xfrm>
          <a:prstGeom prst="rect">
            <a:avLst/>
          </a:prstGeom>
        </p:spPr>
        <p:txBody>
          <a:bodyPr/>
          <a:lstStyle>
            <a:lvl1pPr algn="l">
              <a:defRPr sz="1200" b="0" i="0">
                <a:solidFill>
                  <a:schemeClr val="bg1"/>
                </a:solidFill>
                <a:latin typeface="GT Walsheim Light" pitchFamily="2" charset="77"/>
                <a:ea typeface="Open Sans Light" panose="020B0306030504020204" pitchFamily="34" charset="0"/>
                <a:cs typeface="Open Sans Light" panose="020B0306030504020204" pitchFamily="34" charset="0"/>
              </a:defRPr>
            </a:lvl1pPr>
          </a:lstStyle>
          <a:p>
            <a:r>
              <a:rPr lang="nl-NL" noProof="0"/>
              <a:t>Functie</a:t>
            </a:r>
          </a:p>
        </p:txBody>
      </p:sp>
      <p:pic>
        <p:nvPicPr>
          <p:cNvPr id="5" name="Afbeelding 4">
            <a:extLst>
              <a:ext uri="{FF2B5EF4-FFF2-40B4-BE49-F238E27FC236}">
                <a16:creationId xmlns:a16="http://schemas.microsoft.com/office/drawing/2014/main" id="{716F6F8F-8A57-4322-BBF6-6EF2030ACC68}"/>
              </a:ext>
            </a:extLst>
          </p:cNvPr>
          <p:cNvPicPr>
            <a:picLocks noChangeAspect="1"/>
          </p:cNvPicPr>
          <p:nvPr userDrawn="1"/>
        </p:nvPicPr>
        <p:blipFill>
          <a:blip r:embed="rId4"/>
          <a:stretch>
            <a:fillRect/>
          </a:stretch>
        </p:blipFill>
        <p:spPr>
          <a:xfrm>
            <a:off x="0" y="4428979"/>
            <a:ext cx="12195175" cy="2439035"/>
          </a:xfrm>
          <a:prstGeom prst="rect">
            <a:avLst/>
          </a:prstGeom>
        </p:spPr>
      </p:pic>
    </p:spTree>
    <p:extLst>
      <p:ext uri="{BB962C8B-B14F-4D97-AF65-F5344CB8AC3E}">
        <p14:creationId xmlns:p14="http://schemas.microsoft.com/office/powerpoint/2010/main" val="2273649983"/>
      </p:ext>
    </p:extLst>
  </p:cSld>
  <p:clrMapOvr>
    <a:masterClrMapping/>
  </p:clrMapOvr>
  <p:extLst>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Titel pagina - YELLOW PURPLE">
    <p:bg bwMode="gray">
      <p:bgPr>
        <a:solidFill>
          <a:srgbClr val="F1D528"/>
        </a:solidFill>
        <a:effectLst/>
      </p:bgPr>
    </p:bg>
    <p:spTree>
      <p:nvGrpSpPr>
        <p:cNvPr id="1" name=""/>
        <p:cNvGrpSpPr/>
        <p:nvPr/>
      </p:nvGrpSpPr>
      <p:grpSpPr>
        <a:xfrm>
          <a:off x="0" y="0"/>
          <a:ext cx="0" cy="0"/>
          <a:chOff x="0" y="0"/>
          <a:chExt cx="0" cy="0"/>
        </a:xfrm>
      </p:grpSpPr>
      <p:pic>
        <p:nvPicPr>
          <p:cNvPr id="10" name="Graphic 9">
            <a:extLst>
              <a:ext uri="{FF2B5EF4-FFF2-40B4-BE49-F238E27FC236}">
                <a16:creationId xmlns:a16="http://schemas.microsoft.com/office/drawing/2014/main" id="{D51C0402-1AA5-3342-B639-74B8E61F5574}"/>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307566" y="1549215"/>
            <a:ext cx="3334334" cy="3552265"/>
          </a:xfrm>
          <a:prstGeom prst="rect">
            <a:avLst/>
          </a:prstGeom>
        </p:spPr>
      </p:pic>
      <p:sp>
        <p:nvSpPr>
          <p:cNvPr id="11" name="Tijdelijke aanduiding voor datum 3">
            <a:extLst>
              <a:ext uri="{FF2B5EF4-FFF2-40B4-BE49-F238E27FC236}">
                <a16:creationId xmlns:a16="http://schemas.microsoft.com/office/drawing/2014/main" id="{23C12600-44CD-5B4A-9A00-47FF30CF0CAC}"/>
              </a:ext>
            </a:extLst>
          </p:cNvPr>
          <p:cNvSpPr>
            <a:spLocks noGrp="1"/>
          </p:cNvSpPr>
          <p:nvPr>
            <p:ph type="dt" sz="half" idx="10"/>
          </p:nvPr>
        </p:nvSpPr>
        <p:spPr>
          <a:xfrm>
            <a:off x="4470401" y="4870211"/>
            <a:ext cx="7198424" cy="231269"/>
          </a:xfrm>
          <a:prstGeom prst="rect">
            <a:avLst/>
          </a:prstGeom>
        </p:spPr>
        <p:txBody>
          <a:bodyPr rIns="0"/>
          <a:lstStyle>
            <a:lvl1pPr algn="l">
              <a:defRPr sz="1200" b="0" i="0">
                <a:solidFill>
                  <a:schemeClr val="bg1"/>
                </a:solidFill>
                <a:latin typeface="GT Walsheim Light" pitchFamily="2" charset="77"/>
                <a:ea typeface="Open Sans Light" panose="020B0306030504020204" pitchFamily="34" charset="0"/>
                <a:cs typeface="Open Sans Light" panose="020B0306030504020204" pitchFamily="34" charset="0"/>
              </a:defRPr>
            </a:lvl1pPr>
          </a:lstStyle>
          <a:p>
            <a:fld id="{16A1F7B8-8C2F-6042-8F82-7696467E56F4}" type="datetime1">
              <a:rPr lang="nl-NL" smtClean="0"/>
              <a:pPr/>
              <a:t>29-8-2023</a:t>
            </a:fld>
            <a:endParaRPr lang="nl-NL"/>
          </a:p>
        </p:txBody>
      </p:sp>
      <p:sp>
        <p:nvSpPr>
          <p:cNvPr id="15" name="Titel 1">
            <a:extLst>
              <a:ext uri="{FF2B5EF4-FFF2-40B4-BE49-F238E27FC236}">
                <a16:creationId xmlns:a16="http://schemas.microsoft.com/office/drawing/2014/main" id="{95DEF094-2ACC-9F4E-9DF4-CBF649C1D397}"/>
              </a:ext>
            </a:extLst>
          </p:cNvPr>
          <p:cNvSpPr>
            <a:spLocks noGrp="1"/>
          </p:cNvSpPr>
          <p:nvPr>
            <p:ph type="ctrTitle" hasCustomPrompt="1"/>
          </p:nvPr>
        </p:nvSpPr>
        <p:spPr>
          <a:xfrm>
            <a:off x="4470401" y="1549215"/>
            <a:ext cx="7198424" cy="2787509"/>
          </a:xfrm>
          <a:prstGeom prst="rect">
            <a:avLst/>
          </a:prstGeom>
        </p:spPr>
        <p:txBody>
          <a:bodyPr anchor="t" anchorCtr="0"/>
          <a:lstStyle>
            <a:lvl1pPr algn="l">
              <a:defRPr sz="5000" b="0" i="0">
                <a:solidFill>
                  <a:srgbClr val="6B519C"/>
                </a:solidFill>
                <a:latin typeface="GT Walsheim Light" pitchFamily="2" charset="77"/>
              </a:defRPr>
            </a:lvl1pPr>
          </a:lstStyle>
          <a:p>
            <a:r>
              <a:rPr lang="nl-NL" noProof="0"/>
              <a:t>Plaats hier een titel</a:t>
            </a:r>
            <a:br>
              <a:rPr lang="nl-NL" noProof="0"/>
            </a:br>
            <a:r>
              <a:rPr lang="nl-NL" noProof="0"/>
              <a:t>die de aandacht vraagt</a:t>
            </a:r>
          </a:p>
        </p:txBody>
      </p:sp>
      <p:sp>
        <p:nvSpPr>
          <p:cNvPr id="16" name="Tijdelijke aanduiding voor tekst 32">
            <a:extLst>
              <a:ext uri="{FF2B5EF4-FFF2-40B4-BE49-F238E27FC236}">
                <a16:creationId xmlns:a16="http://schemas.microsoft.com/office/drawing/2014/main" id="{1108CFDA-6FC2-7E48-AEEC-FE4D2DE16886}"/>
              </a:ext>
            </a:extLst>
          </p:cNvPr>
          <p:cNvSpPr>
            <a:spLocks noGrp="1"/>
          </p:cNvSpPr>
          <p:nvPr>
            <p:ph type="body" sz="quarter" idx="15" hasCustomPrompt="1"/>
          </p:nvPr>
        </p:nvSpPr>
        <p:spPr>
          <a:xfrm>
            <a:off x="4470401" y="4336724"/>
            <a:ext cx="7198424" cy="217169"/>
          </a:xfrm>
          <a:prstGeom prst="rect">
            <a:avLst/>
          </a:prstGeom>
        </p:spPr>
        <p:txBody>
          <a:bodyPr/>
          <a:lstStyle>
            <a:lvl1pPr marL="0" marR="0" indent="0" algn="l" defTabSz="914400" rtl="0" eaLnBrk="1" fontAlgn="auto" latinLnBrk="0" hangingPunct="1">
              <a:lnSpc>
                <a:spcPct val="110000"/>
              </a:lnSpc>
              <a:spcBef>
                <a:spcPts val="0"/>
              </a:spcBef>
              <a:spcAft>
                <a:spcPts val="0"/>
              </a:spcAft>
              <a:buClrTx/>
              <a:buSzTx/>
              <a:buFont typeface="Arial" pitchFamily="34" charset="0"/>
              <a:buNone/>
              <a:tabLst/>
              <a:defRPr sz="1200" b="0" i="0">
                <a:solidFill>
                  <a:schemeClr val="bg1"/>
                </a:solidFill>
                <a:latin typeface="GT Walsheim Light" pitchFamily="2" charset="77"/>
                <a:ea typeface="Open Sans" panose="020B0606030504020204" pitchFamily="34" charset="0"/>
                <a:cs typeface="Open Sans" panose="020B0606030504020204" pitchFamily="34" charset="0"/>
              </a:defRPr>
            </a:lvl1pPr>
          </a:lstStyle>
          <a:p>
            <a:r>
              <a:rPr lang="nl-NL" noProof="0"/>
              <a:t>Naam Achternaam</a:t>
            </a:r>
          </a:p>
        </p:txBody>
      </p:sp>
      <p:sp>
        <p:nvSpPr>
          <p:cNvPr id="18" name="Tijdelijke aanduiding voor tekst 34">
            <a:extLst>
              <a:ext uri="{FF2B5EF4-FFF2-40B4-BE49-F238E27FC236}">
                <a16:creationId xmlns:a16="http://schemas.microsoft.com/office/drawing/2014/main" id="{50AA8B38-6643-A94D-83C8-AA9A8A6AC665}"/>
              </a:ext>
            </a:extLst>
          </p:cNvPr>
          <p:cNvSpPr>
            <a:spLocks noGrp="1"/>
          </p:cNvSpPr>
          <p:nvPr>
            <p:ph type="body" sz="quarter" idx="16" hasCustomPrompt="1"/>
          </p:nvPr>
        </p:nvSpPr>
        <p:spPr>
          <a:xfrm>
            <a:off x="4470401" y="4553893"/>
            <a:ext cx="7198424" cy="270592"/>
          </a:xfrm>
          <a:prstGeom prst="rect">
            <a:avLst/>
          </a:prstGeom>
        </p:spPr>
        <p:txBody>
          <a:bodyPr/>
          <a:lstStyle>
            <a:lvl1pPr algn="l">
              <a:defRPr sz="1200" b="0" i="0">
                <a:solidFill>
                  <a:schemeClr val="bg1"/>
                </a:solidFill>
                <a:latin typeface="GT Walsheim Light" pitchFamily="2" charset="77"/>
                <a:ea typeface="Open Sans Light" panose="020B0306030504020204" pitchFamily="34" charset="0"/>
                <a:cs typeface="Open Sans Light" panose="020B0306030504020204" pitchFamily="34" charset="0"/>
              </a:defRPr>
            </a:lvl1pPr>
          </a:lstStyle>
          <a:p>
            <a:r>
              <a:rPr lang="nl-NL" noProof="0"/>
              <a:t>Functie</a:t>
            </a:r>
          </a:p>
        </p:txBody>
      </p:sp>
      <p:pic>
        <p:nvPicPr>
          <p:cNvPr id="3" name="Afbeelding 2">
            <a:extLst>
              <a:ext uri="{FF2B5EF4-FFF2-40B4-BE49-F238E27FC236}">
                <a16:creationId xmlns:a16="http://schemas.microsoft.com/office/drawing/2014/main" id="{726D07C0-4A2E-4E50-AC90-D43ACFC7ED3B}"/>
              </a:ext>
            </a:extLst>
          </p:cNvPr>
          <p:cNvPicPr>
            <a:picLocks noChangeAspect="1"/>
          </p:cNvPicPr>
          <p:nvPr userDrawn="1"/>
        </p:nvPicPr>
        <p:blipFill>
          <a:blip r:embed="rId4"/>
          <a:stretch>
            <a:fillRect/>
          </a:stretch>
        </p:blipFill>
        <p:spPr>
          <a:xfrm>
            <a:off x="0" y="4412357"/>
            <a:ext cx="12195175" cy="2439035"/>
          </a:xfrm>
          <a:prstGeom prst="rect">
            <a:avLst/>
          </a:prstGeom>
        </p:spPr>
      </p:pic>
    </p:spTree>
    <p:extLst>
      <p:ext uri="{BB962C8B-B14F-4D97-AF65-F5344CB8AC3E}">
        <p14:creationId xmlns:p14="http://schemas.microsoft.com/office/powerpoint/2010/main" val="466834655"/>
      </p:ext>
    </p:extLst>
  </p:cSld>
  <p:clrMapOvr>
    <a:masterClrMapping/>
  </p:clrMapOvr>
  <p:extLst>
    <p:ext uri="{DCECCB84-F9BA-43D5-87BE-67443E8EF086}">
      <p15:sldGuideLst xmlns:p15="http://schemas.microsoft.com/office/powerpoint/2012/main"/>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gray">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999832065"/>
      </p:ext>
    </p:extLst>
  </p:cSld>
  <p:clrMap bg1="lt1" tx1="dk1" bg2="lt2" tx2="dk2" accent1="accent1" accent2="accent2" accent3="accent3" accent4="accent4" accent5="accent5" accent6="accent6" hlink="hlink" folHlink="folHlink"/>
  <p:sldLayoutIdLst>
    <p:sldLayoutId id="2147483727" r:id="rId1"/>
    <p:sldLayoutId id="2147483706" r:id="rId2"/>
    <p:sldLayoutId id="2147483741" r:id="rId3"/>
    <p:sldLayoutId id="2147483767" r:id="rId4"/>
    <p:sldLayoutId id="2147483742" r:id="rId5"/>
    <p:sldLayoutId id="2147483768" r:id="rId6"/>
    <p:sldLayoutId id="2147483743" r:id="rId7"/>
    <p:sldLayoutId id="2147483766" r:id="rId8"/>
    <p:sldLayoutId id="2147483745" r:id="rId9"/>
    <p:sldLayoutId id="2147483769" r:id="rId10"/>
    <p:sldLayoutId id="2147483736" r:id="rId11"/>
    <p:sldLayoutId id="2147483725" r:id="rId12"/>
    <p:sldLayoutId id="2147483744" r:id="rId13"/>
    <p:sldLayoutId id="2147483760" r:id="rId14"/>
    <p:sldLayoutId id="2147483761" r:id="rId15"/>
    <p:sldLayoutId id="2147483763" r:id="rId16"/>
    <p:sldLayoutId id="2147483764" r:id="rId17"/>
    <p:sldLayoutId id="2147483765" r:id="rId18"/>
    <p:sldLayoutId id="2147483762" r:id="rId19"/>
    <p:sldLayoutId id="2147483737" r:id="rId20"/>
    <p:sldLayoutId id="2147483748" r:id="rId21"/>
    <p:sldLayoutId id="2147483739" r:id="rId22"/>
    <p:sldLayoutId id="2147483749" r:id="rId23"/>
    <p:sldLayoutId id="2147483750" r:id="rId24"/>
    <p:sldLayoutId id="2147483751" r:id="rId25"/>
    <p:sldLayoutId id="2147483752" r:id="rId26"/>
    <p:sldLayoutId id="2147483753" r:id="rId27"/>
    <p:sldLayoutId id="2147483731" r:id="rId28"/>
    <p:sldLayoutId id="2147483732" r:id="rId29"/>
    <p:sldLayoutId id="2147483755" r:id="rId30"/>
    <p:sldLayoutId id="2147483756" r:id="rId31"/>
    <p:sldLayoutId id="2147483757" r:id="rId32"/>
    <p:sldLayoutId id="2147483758" r:id="rId33"/>
    <p:sldLayoutId id="2147483759" r:id="rId34"/>
    <p:sldLayoutId id="2147483754" r:id="rId35"/>
    <p:sldLayoutId id="2147483709" r:id="rId36"/>
    <p:sldLayoutId id="2147483729" r:id="rId37"/>
    <p:sldLayoutId id="2147483746" r:id="rId38"/>
    <p:sldLayoutId id="2147483728" r:id="rId39"/>
    <p:sldLayoutId id="2147483708" r:id="rId40"/>
    <p:sldLayoutId id="2147483747" r:id="rId41"/>
    <p:sldLayoutId id="2147483740" r:id="rId42"/>
    <p:sldLayoutId id="2147483730" r:id="rId43"/>
    <p:sldLayoutId id="2147483712" r:id="rId44"/>
    <p:sldLayoutId id="2147483711" r:id="rId45"/>
    <p:sldLayoutId id="2147483716" r:id="rId46"/>
    <p:sldLayoutId id="2147483734" r:id="rId47"/>
  </p:sldLayoutIdLst>
  <p:hf hdr="0" ftr="0"/>
  <p:txStyles>
    <p:titleStyle>
      <a:lvl1pPr algn="l" defTabSz="914400" rtl="0" eaLnBrk="1" latinLnBrk="0" hangingPunct="1">
        <a:spcBef>
          <a:spcPct val="0"/>
        </a:spcBef>
        <a:buNone/>
        <a:defRPr sz="2100" b="0" i="0" kern="1200">
          <a:solidFill>
            <a:schemeClr val="tx1"/>
          </a:solidFill>
          <a:latin typeface="Merriweather Regular" panose="02060503050406030704" pitchFamily="18" charset="77"/>
          <a:ea typeface="+mj-ea"/>
          <a:cs typeface="+mj-cs"/>
        </a:defRPr>
      </a:lvl1pPr>
    </p:titleStyle>
    <p:bodyStyle>
      <a:lvl1pPr marL="0" indent="0" algn="l" defTabSz="914400" rtl="0" eaLnBrk="1" latinLnBrk="0" hangingPunct="1">
        <a:lnSpc>
          <a:spcPct val="110000"/>
        </a:lnSpc>
        <a:spcBef>
          <a:spcPts val="0"/>
        </a:spcBef>
        <a:buFont typeface="Arial" pitchFamily="34" charset="0"/>
        <a:buNone/>
        <a:defRPr sz="1600" b="0" i="0" kern="120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0" indent="0" algn="l" defTabSz="914400" rtl="0" eaLnBrk="1" latinLnBrk="0" hangingPunct="1">
        <a:lnSpc>
          <a:spcPct val="110000"/>
        </a:lnSpc>
        <a:spcBef>
          <a:spcPts val="0"/>
        </a:spcBef>
        <a:buFont typeface="Arial" pitchFamily="34" charset="0"/>
        <a:buNone/>
        <a:defRPr sz="1600" b="1" i="0" kern="120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270000" indent="-270000" algn="l" defTabSz="914400" rtl="0" eaLnBrk="1" latinLnBrk="0" hangingPunct="1">
        <a:lnSpc>
          <a:spcPct val="110000"/>
        </a:lnSpc>
        <a:spcBef>
          <a:spcPts val="2100"/>
        </a:spcBef>
        <a:buFont typeface="Verdana" pitchFamily="34" charset="0"/>
        <a:buChar char="•"/>
        <a:defRPr sz="1600" b="0" i="0" kern="120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270000" indent="-270000" algn="l" defTabSz="914400" rtl="0" eaLnBrk="1" latinLnBrk="0" hangingPunct="1">
        <a:lnSpc>
          <a:spcPct val="110000"/>
        </a:lnSpc>
        <a:spcBef>
          <a:spcPts val="2100"/>
        </a:spcBef>
        <a:buFont typeface="Verdana" pitchFamily="34" charset="0"/>
        <a:buChar char="•"/>
        <a:defRPr sz="1600" b="0" i="0" kern="120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810000" indent="-270000" algn="l" defTabSz="914400" rtl="0" eaLnBrk="1" latinLnBrk="0" hangingPunct="1">
        <a:lnSpc>
          <a:spcPct val="110000"/>
        </a:lnSpc>
        <a:spcBef>
          <a:spcPts val="0"/>
        </a:spcBef>
        <a:buFont typeface="Verdana" pitchFamily="34" charset="0"/>
        <a:buChar char="–"/>
        <a:defRPr sz="1600" b="0" i="0" kern="120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841" userDrawn="1">
          <p15:clr>
            <a:srgbClr val="F26B43"/>
          </p15:clr>
        </p15:guide>
        <p15:guide id="2" pos="1913" userDrawn="1">
          <p15:clr>
            <a:srgbClr val="F26B43"/>
          </p15:clr>
        </p15:guide>
        <p15:guide id="3" pos="576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jpeg"/><Relationship Id="rId1" Type="http://schemas.openxmlformats.org/officeDocument/2006/relationships/slideLayout" Target="../slideLayouts/slideLayout1.xml"/><Relationship Id="rId5" Type="http://schemas.openxmlformats.org/officeDocument/2006/relationships/image" Target="../media/image37.svg"/><Relationship Id="rId4" Type="http://schemas.openxmlformats.org/officeDocument/2006/relationships/image" Target="../media/image36.png"/></Relationships>
</file>

<file path=ppt/slides/_rels/slide2.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xml"/><Relationship Id="rId1" Type="http://schemas.openxmlformats.org/officeDocument/2006/relationships/slideLayout" Target="../slideLayouts/slideLayout31.xml"/></Relationships>
</file>

<file path=ppt/slides/_rels/slide3.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24.xml"/><Relationship Id="rId4" Type="http://schemas.openxmlformats.org/officeDocument/2006/relationships/image" Target="../media/image41.png"/></Relationships>
</file>

<file path=ppt/slides/_rels/slide4.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2.xml"/><Relationship Id="rId1" Type="http://schemas.openxmlformats.org/officeDocument/2006/relationships/slideLayout" Target="../slideLayouts/slideLayout31.xml"/></Relationships>
</file>

<file path=ppt/slides/_rels/slide5.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3.xml"/><Relationship Id="rId1" Type="http://schemas.openxmlformats.org/officeDocument/2006/relationships/slideLayout" Target="../slideLayouts/slideLayout24.xml"/><Relationship Id="rId4" Type="http://schemas.openxmlformats.org/officeDocument/2006/relationships/image" Target="../media/image44.png"/></Relationships>
</file>

<file path=ppt/slides/_rels/slide6.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4.xml"/><Relationship Id="rId1" Type="http://schemas.openxmlformats.org/officeDocument/2006/relationships/slideLayout" Target="../slideLayouts/slideLayout24.xml"/></Relationships>
</file>

<file path=ppt/slides/_rels/slide7.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5.xml"/><Relationship Id="rId1" Type="http://schemas.openxmlformats.org/officeDocument/2006/relationships/slideLayout" Target="../slideLayouts/slideLayout24.xml"/></Relationships>
</file>

<file path=ppt/slides/_rels/slide8.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6.xml"/><Relationship Id="rId1" Type="http://schemas.openxmlformats.org/officeDocument/2006/relationships/slideLayout" Target="../slideLayouts/slideLayout2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Afbeelding 3" descr="Afbeelding met persoon, binnen, tafel, klein&#10;&#10;Automatisch gegenereerde beschrijving">
            <a:extLst>
              <a:ext uri="{FF2B5EF4-FFF2-40B4-BE49-F238E27FC236}">
                <a16:creationId xmlns:a16="http://schemas.microsoft.com/office/drawing/2014/main" id="{20F4BF13-A60E-524B-947E-622788BAC614}"/>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l="421" t="16358" r="421"/>
          <a:stretch/>
        </p:blipFill>
        <p:spPr>
          <a:xfrm>
            <a:off x="0" y="0"/>
            <a:ext cx="12195175" cy="6858000"/>
          </a:xfrm>
          <a:prstGeom prst="rect">
            <a:avLst/>
          </a:prstGeom>
        </p:spPr>
      </p:pic>
      <p:pic>
        <p:nvPicPr>
          <p:cNvPr id="7" name="Afbeelding 6">
            <a:extLst>
              <a:ext uri="{FF2B5EF4-FFF2-40B4-BE49-F238E27FC236}">
                <a16:creationId xmlns:a16="http://schemas.microsoft.com/office/drawing/2014/main" id="{E925CB79-21A8-41FC-8D52-C2C46D40159E}"/>
              </a:ext>
            </a:extLst>
          </p:cNvPr>
          <p:cNvPicPr>
            <a:picLocks noChangeAspect="1"/>
          </p:cNvPicPr>
          <p:nvPr/>
        </p:nvPicPr>
        <p:blipFill>
          <a:blip r:embed="rId3"/>
          <a:stretch>
            <a:fillRect/>
          </a:stretch>
        </p:blipFill>
        <p:spPr>
          <a:xfrm>
            <a:off x="-1" y="4422770"/>
            <a:ext cx="12195175" cy="2435230"/>
          </a:xfrm>
          <a:prstGeom prst="rect">
            <a:avLst/>
          </a:prstGeom>
        </p:spPr>
      </p:pic>
      <p:pic>
        <p:nvPicPr>
          <p:cNvPr id="6" name="Graphic 5">
            <a:extLst>
              <a:ext uri="{FF2B5EF4-FFF2-40B4-BE49-F238E27FC236}">
                <a16:creationId xmlns:a16="http://schemas.microsoft.com/office/drawing/2014/main" id="{6441B734-39B9-46DA-A116-CFE2B933A079}"/>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733924" y="170090"/>
            <a:ext cx="7234638" cy="5008597"/>
          </a:xfrm>
          <a:prstGeom prst="rect">
            <a:avLst/>
          </a:prstGeom>
        </p:spPr>
      </p:pic>
    </p:spTree>
    <p:extLst>
      <p:ext uri="{BB962C8B-B14F-4D97-AF65-F5344CB8AC3E}">
        <p14:creationId xmlns:p14="http://schemas.microsoft.com/office/powerpoint/2010/main" val="331133159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a:extLst>
              <a:ext uri="{FF2B5EF4-FFF2-40B4-BE49-F238E27FC236}">
                <a16:creationId xmlns:a16="http://schemas.microsoft.com/office/drawing/2014/main" id="{62F64D7A-DB4D-4F4C-A851-6F108577AE35}"/>
              </a:ext>
            </a:extLst>
          </p:cNvPr>
          <p:cNvSpPr>
            <a:spLocks noGrp="1"/>
          </p:cNvSpPr>
          <p:nvPr>
            <p:ph type="ctrTitle"/>
          </p:nvPr>
        </p:nvSpPr>
        <p:spPr/>
        <p:txBody>
          <a:bodyPr/>
          <a:lstStyle/>
          <a:p>
            <a:r>
              <a:rPr lang="en-US"/>
              <a:t>Wat </a:t>
            </a:r>
            <a:r>
              <a:rPr lang="en-US" err="1"/>
              <a:t>zie</a:t>
            </a:r>
            <a:r>
              <a:rPr lang="en-US"/>
              <a:t> </a:t>
            </a:r>
            <a:r>
              <a:rPr lang="en-US" err="1"/>
              <a:t>jij</a:t>
            </a:r>
            <a:r>
              <a:rPr lang="en-US"/>
              <a:t>?</a:t>
            </a:r>
            <a:endParaRPr lang="nl-NL"/>
          </a:p>
        </p:txBody>
      </p:sp>
      <p:sp>
        <p:nvSpPr>
          <p:cNvPr id="4" name="Tijdelijke aanduiding voor tekst 3">
            <a:extLst>
              <a:ext uri="{FF2B5EF4-FFF2-40B4-BE49-F238E27FC236}">
                <a16:creationId xmlns:a16="http://schemas.microsoft.com/office/drawing/2014/main" id="{9F805FBF-9B86-40A9-B46B-B98561FB1DE9}"/>
              </a:ext>
            </a:extLst>
          </p:cNvPr>
          <p:cNvSpPr>
            <a:spLocks noGrp="1"/>
          </p:cNvSpPr>
          <p:nvPr>
            <p:ph type="body" sz="quarter" idx="10"/>
          </p:nvPr>
        </p:nvSpPr>
        <p:spPr/>
        <p:txBody>
          <a:bodyPr/>
          <a:lstStyle/>
          <a:p>
            <a:r>
              <a:rPr lang="en-US" err="1"/>
              <a:t>Dit</a:t>
            </a:r>
            <a:r>
              <a:rPr lang="en-US"/>
              <a:t> </a:t>
            </a:r>
            <a:r>
              <a:rPr lang="en-US" err="1"/>
              <a:t>komt</a:t>
            </a:r>
            <a:r>
              <a:rPr lang="en-US"/>
              <a:t> </a:t>
            </a:r>
            <a:r>
              <a:rPr lang="en-US" err="1"/>
              <a:t>uit</a:t>
            </a:r>
            <a:r>
              <a:rPr lang="en-US"/>
              <a:t> het UMU. Heb </a:t>
            </a:r>
            <a:r>
              <a:rPr lang="en-US" err="1"/>
              <a:t>jij</a:t>
            </a:r>
            <a:r>
              <a:rPr lang="en-US"/>
              <a:t> </a:t>
            </a:r>
            <a:r>
              <a:rPr lang="en-US" err="1"/>
              <a:t>enig</a:t>
            </a:r>
            <a:r>
              <a:rPr lang="en-US"/>
              <a:t> idee wat het is?</a:t>
            </a:r>
            <a:endParaRPr lang="nl-NL"/>
          </a:p>
        </p:txBody>
      </p:sp>
      <p:pic>
        <p:nvPicPr>
          <p:cNvPr id="5" name="Afbeelding 6">
            <a:extLst>
              <a:ext uri="{FF2B5EF4-FFF2-40B4-BE49-F238E27FC236}">
                <a16:creationId xmlns:a16="http://schemas.microsoft.com/office/drawing/2014/main" id="{DFB193A2-498D-49D0-9D7B-AD0089C41B31}"/>
              </a:ext>
            </a:extLst>
          </p:cNvPr>
          <p:cNvPicPr>
            <a:picLocks noGrp="1" noChangeAspect="1"/>
          </p:cNvPicPr>
          <p:nvPr>
            <p:ph type="pic" sz="quarter" idx="18"/>
          </p:nvPr>
        </p:nvPicPr>
        <p:blipFill>
          <a:blip r:embed="rId3"/>
          <a:srcRect l="5176" r="5176"/>
          <a:stretch>
            <a:fillRect/>
          </a:stretch>
        </p:blipFill>
        <p:spPr>
          <a:xfrm>
            <a:off x="5121275" y="873125"/>
            <a:ext cx="7073900" cy="4570413"/>
          </a:xfrm>
          <a:prstGeom prst="rect">
            <a:avLst/>
          </a:prstGeom>
        </p:spPr>
      </p:pic>
    </p:spTree>
    <p:extLst>
      <p:ext uri="{BB962C8B-B14F-4D97-AF65-F5344CB8AC3E}">
        <p14:creationId xmlns:p14="http://schemas.microsoft.com/office/powerpoint/2010/main" val="238766751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0CD96FBF-B8CD-43EB-BDE4-48D28FCF9172}"/>
              </a:ext>
            </a:extLst>
          </p:cNvPr>
          <p:cNvPicPr>
            <a:picLocks noChangeAspect="1"/>
          </p:cNvPicPr>
          <p:nvPr/>
        </p:nvPicPr>
        <p:blipFill>
          <a:blip r:embed="rId2"/>
          <a:stretch>
            <a:fillRect/>
          </a:stretch>
        </p:blipFill>
        <p:spPr>
          <a:xfrm>
            <a:off x="-3801801" y="690071"/>
            <a:ext cx="12849724" cy="4991537"/>
          </a:xfrm>
          <a:prstGeom prst="rect">
            <a:avLst/>
          </a:prstGeom>
        </p:spPr>
      </p:pic>
      <p:sp>
        <p:nvSpPr>
          <p:cNvPr id="2" name="Titel 1">
            <a:extLst>
              <a:ext uri="{FF2B5EF4-FFF2-40B4-BE49-F238E27FC236}">
                <a16:creationId xmlns:a16="http://schemas.microsoft.com/office/drawing/2014/main" id="{4CFD9AE1-82C9-4243-946A-137D5E037EE4}"/>
              </a:ext>
            </a:extLst>
          </p:cNvPr>
          <p:cNvSpPr>
            <a:spLocks noGrp="1"/>
          </p:cNvSpPr>
          <p:nvPr>
            <p:ph type="ctrTitle"/>
          </p:nvPr>
        </p:nvSpPr>
        <p:spPr>
          <a:xfrm>
            <a:off x="8703338" y="690071"/>
            <a:ext cx="3033842" cy="654779"/>
          </a:xfrm>
        </p:spPr>
        <p:txBody>
          <a:bodyPr/>
          <a:lstStyle/>
          <a:p>
            <a:r>
              <a:rPr lang="en-US" err="1"/>
              <a:t>Kijk</a:t>
            </a:r>
            <a:r>
              <a:rPr lang="en-US"/>
              <a:t> </a:t>
            </a:r>
            <a:r>
              <a:rPr lang="en-US" err="1"/>
              <a:t>eens</a:t>
            </a:r>
            <a:r>
              <a:rPr lang="en-US"/>
              <a:t> </a:t>
            </a:r>
            <a:r>
              <a:rPr lang="en-US" err="1"/>
              <a:t>iets</a:t>
            </a:r>
            <a:r>
              <a:rPr lang="en-US"/>
              <a:t> </a:t>
            </a:r>
            <a:r>
              <a:rPr lang="en-US" err="1"/>
              <a:t>dichterbij</a:t>
            </a:r>
            <a:endParaRPr lang="nl-NL"/>
          </a:p>
        </p:txBody>
      </p:sp>
      <p:pic>
        <p:nvPicPr>
          <p:cNvPr id="7" name="Picture 6">
            <a:extLst>
              <a:ext uri="{FF2B5EF4-FFF2-40B4-BE49-F238E27FC236}">
                <a16:creationId xmlns:a16="http://schemas.microsoft.com/office/drawing/2014/main" id="{AC43728C-4BA3-4E8A-8CDE-DC4DB04B2326}"/>
              </a:ext>
            </a:extLst>
          </p:cNvPr>
          <p:cNvPicPr>
            <a:picLocks noChangeAspect="1"/>
          </p:cNvPicPr>
          <p:nvPr/>
        </p:nvPicPr>
        <p:blipFill>
          <a:blip r:embed="rId3"/>
          <a:stretch>
            <a:fillRect/>
          </a:stretch>
        </p:blipFill>
        <p:spPr>
          <a:xfrm>
            <a:off x="3284266" y="3186642"/>
            <a:ext cx="6410678" cy="2494966"/>
          </a:xfrm>
          <a:prstGeom prst="rect">
            <a:avLst/>
          </a:prstGeom>
        </p:spPr>
      </p:pic>
      <p:pic>
        <p:nvPicPr>
          <p:cNvPr id="5" name="Picture 4">
            <a:extLst>
              <a:ext uri="{FF2B5EF4-FFF2-40B4-BE49-F238E27FC236}">
                <a16:creationId xmlns:a16="http://schemas.microsoft.com/office/drawing/2014/main" id="{4F8C173D-C08E-48BB-9ACD-E88828E5A4C9}"/>
              </a:ext>
            </a:extLst>
          </p:cNvPr>
          <p:cNvPicPr>
            <a:picLocks noChangeAspect="1"/>
          </p:cNvPicPr>
          <p:nvPr/>
        </p:nvPicPr>
        <p:blipFill>
          <a:blip r:embed="rId4"/>
          <a:stretch>
            <a:fillRect/>
          </a:stretch>
        </p:blipFill>
        <p:spPr>
          <a:xfrm>
            <a:off x="3282909" y="690356"/>
            <a:ext cx="6412035" cy="2495494"/>
          </a:xfrm>
          <a:prstGeom prst="rect">
            <a:avLst/>
          </a:prstGeom>
        </p:spPr>
      </p:pic>
    </p:spTree>
    <p:extLst>
      <p:ext uri="{BB962C8B-B14F-4D97-AF65-F5344CB8AC3E}">
        <p14:creationId xmlns:p14="http://schemas.microsoft.com/office/powerpoint/2010/main" val="375479776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a:extLst>
              <a:ext uri="{FF2B5EF4-FFF2-40B4-BE49-F238E27FC236}">
                <a16:creationId xmlns:a16="http://schemas.microsoft.com/office/drawing/2014/main" id="{62F64D7A-DB4D-4F4C-A851-6F108577AE35}"/>
              </a:ext>
            </a:extLst>
          </p:cNvPr>
          <p:cNvSpPr>
            <a:spLocks noGrp="1"/>
          </p:cNvSpPr>
          <p:nvPr>
            <p:ph type="ctrTitle"/>
          </p:nvPr>
        </p:nvSpPr>
        <p:spPr>
          <a:xfrm>
            <a:off x="1157603" y="2127249"/>
            <a:ext cx="5260368" cy="1080000"/>
          </a:xfrm>
        </p:spPr>
        <p:txBody>
          <a:bodyPr/>
          <a:lstStyle/>
          <a:p>
            <a:r>
              <a:rPr lang="en-US" dirty="0" err="1"/>
              <a:t>Rariteiten</a:t>
            </a:r>
            <a:r>
              <a:rPr lang="en-US" dirty="0"/>
              <a:t>-</a:t>
            </a:r>
            <a:br>
              <a:rPr lang="en-US" dirty="0"/>
            </a:br>
            <a:r>
              <a:rPr lang="en-US" dirty="0" err="1"/>
              <a:t>kabinet</a:t>
            </a:r>
            <a:endParaRPr lang="nl-NL" dirty="0"/>
          </a:p>
        </p:txBody>
      </p:sp>
      <p:sp>
        <p:nvSpPr>
          <p:cNvPr id="4" name="Tijdelijke aanduiding voor tekst 3">
            <a:extLst>
              <a:ext uri="{FF2B5EF4-FFF2-40B4-BE49-F238E27FC236}">
                <a16:creationId xmlns:a16="http://schemas.microsoft.com/office/drawing/2014/main" id="{9F805FBF-9B86-40A9-B46B-B98561FB1DE9}"/>
              </a:ext>
            </a:extLst>
          </p:cNvPr>
          <p:cNvSpPr>
            <a:spLocks noGrp="1"/>
          </p:cNvSpPr>
          <p:nvPr>
            <p:ph type="body" sz="quarter" idx="10"/>
          </p:nvPr>
        </p:nvSpPr>
        <p:spPr>
          <a:xfrm>
            <a:off x="6510439" y="1800797"/>
            <a:ext cx="3963035" cy="3490395"/>
          </a:xfrm>
        </p:spPr>
        <p:txBody>
          <a:bodyPr/>
          <a:lstStyle/>
          <a:p>
            <a:endParaRPr lang="nl-NL"/>
          </a:p>
        </p:txBody>
      </p:sp>
      <p:pic>
        <p:nvPicPr>
          <p:cNvPr id="6" name="Afbeelding 7">
            <a:extLst>
              <a:ext uri="{FF2B5EF4-FFF2-40B4-BE49-F238E27FC236}">
                <a16:creationId xmlns:a16="http://schemas.microsoft.com/office/drawing/2014/main" id="{02B86C42-2A66-4195-862D-F8E350FDE95C}"/>
              </a:ext>
            </a:extLst>
          </p:cNvPr>
          <p:cNvPicPr>
            <a:picLocks noChangeAspect="1"/>
          </p:cNvPicPr>
          <p:nvPr/>
        </p:nvPicPr>
        <p:blipFill>
          <a:blip r:embed="rId3"/>
          <a:stretch>
            <a:fillRect/>
          </a:stretch>
        </p:blipFill>
        <p:spPr>
          <a:xfrm>
            <a:off x="4639672" y="904126"/>
            <a:ext cx="7555503" cy="4387066"/>
          </a:xfrm>
          <a:prstGeom prst="rect">
            <a:avLst/>
          </a:prstGeom>
        </p:spPr>
      </p:pic>
    </p:spTree>
    <p:extLst>
      <p:ext uri="{BB962C8B-B14F-4D97-AF65-F5344CB8AC3E}">
        <p14:creationId xmlns:p14="http://schemas.microsoft.com/office/powerpoint/2010/main" val="370695528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CFD9AE1-82C9-4243-946A-137D5E037EE4}"/>
              </a:ext>
            </a:extLst>
          </p:cNvPr>
          <p:cNvSpPr>
            <a:spLocks noGrp="1"/>
          </p:cNvSpPr>
          <p:nvPr>
            <p:ph type="ctrTitle"/>
          </p:nvPr>
        </p:nvSpPr>
        <p:spPr>
          <a:xfrm>
            <a:off x="7857203" y="1069734"/>
            <a:ext cx="3286604" cy="654779"/>
          </a:xfrm>
        </p:spPr>
        <p:txBody>
          <a:bodyPr/>
          <a:lstStyle/>
          <a:p>
            <a:r>
              <a:rPr lang="en-US"/>
              <a:t>Had </a:t>
            </a:r>
            <a:r>
              <a:rPr lang="en-US" err="1"/>
              <a:t>jij</a:t>
            </a:r>
            <a:r>
              <a:rPr lang="en-US"/>
              <a:t> </a:t>
            </a:r>
            <a:r>
              <a:rPr lang="en-US" err="1"/>
              <a:t>dit</a:t>
            </a:r>
            <a:r>
              <a:rPr lang="en-US"/>
              <a:t> </a:t>
            </a:r>
            <a:r>
              <a:rPr lang="en-US" err="1"/>
              <a:t>verwacht</a:t>
            </a:r>
            <a:r>
              <a:rPr lang="en-US"/>
              <a:t>?</a:t>
            </a:r>
            <a:endParaRPr lang="nl-NL"/>
          </a:p>
        </p:txBody>
      </p:sp>
      <p:pic>
        <p:nvPicPr>
          <p:cNvPr id="8" name="Afbeelding 2">
            <a:extLst>
              <a:ext uri="{FF2B5EF4-FFF2-40B4-BE49-F238E27FC236}">
                <a16:creationId xmlns:a16="http://schemas.microsoft.com/office/drawing/2014/main" id="{1306E9AD-506B-48E2-BAC5-5734921D4B01}"/>
              </a:ext>
            </a:extLst>
          </p:cNvPr>
          <p:cNvPicPr>
            <a:picLocks noChangeAspect="1"/>
          </p:cNvPicPr>
          <p:nvPr/>
        </p:nvPicPr>
        <p:blipFill rotWithShape="1">
          <a:blip r:embed="rId3"/>
          <a:srcRect r="1260"/>
          <a:stretch/>
        </p:blipFill>
        <p:spPr>
          <a:xfrm>
            <a:off x="1695533" y="355107"/>
            <a:ext cx="5219379" cy="2461617"/>
          </a:xfrm>
          <a:prstGeom prst="rect">
            <a:avLst/>
          </a:prstGeom>
        </p:spPr>
      </p:pic>
      <p:pic>
        <p:nvPicPr>
          <p:cNvPr id="12" name="Picture 11">
            <a:extLst>
              <a:ext uri="{FF2B5EF4-FFF2-40B4-BE49-F238E27FC236}">
                <a16:creationId xmlns:a16="http://schemas.microsoft.com/office/drawing/2014/main" id="{EBB8B14E-B56C-41E1-9972-567EC72D40ED}"/>
              </a:ext>
            </a:extLst>
          </p:cNvPr>
          <p:cNvPicPr>
            <a:picLocks noChangeAspect="1"/>
          </p:cNvPicPr>
          <p:nvPr/>
        </p:nvPicPr>
        <p:blipFill>
          <a:blip r:embed="rId4"/>
          <a:stretch>
            <a:fillRect/>
          </a:stretch>
        </p:blipFill>
        <p:spPr>
          <a:xfrm>
            <a:off x="1538429" y="1069734"/>
            <a:ext cx="5725401" cy="5725401"/>
          </a:xfrm>
          <a:prstGeom prst="rect">
            <a:avLst/>
          </a:prstGeom>
        </p:spPr>
      </p:pic>
    </p:spTree>
    <p:extLst>
      <p:ext uri="{BB962C8B-B14F-4D97-AF65-F5344CB8AC3E}">
        <p14:creationId xmlns:p14="http://schemas.microsoft.com/office/powerpoint/2010/main" val="421910010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00C980"/>
        </a:solid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CFD9AE1-82C9-4243-946A-137D5E037EE4}"/>
              </a:ext>
            </a:extLst>
          </p:cNvPr>
          <p:cNvSpPr>
            <a:spLocks noGrp="1"/>
          </p:cNvSpPr>
          <p:nvPr>
            <p:ph type="ctrTitle"/>
          </p:nvPr>
        </p:nvSpPr>
        <p:spPr>
          <a:xfrm>
            <a:off x="6637107" y="597124"/>
            <a:ext cx="5938462" cy="654779"/>
          </a:xfrm>
        </p:spPr>
        <p:txBody>
          <a:bodyPr/>
          <a:lstStyle/>
          <a:p>
            <a:r>
              <a:rPr lang="en-US"/>
              <a:t>Wat </a:t>
            </a:r>
            <a:r>
              <a:rPr lang="en-US" err="1"/>
              <a:t>zie</a:t>
            </a:r>
            <a:r>
              <a:rPr lang="en-US"/>
              <a:t> </a:t>
            </a:r>
            <a:r>
              <a:rPr lang="en-US" err="1"/>
              <a:t>jij</a:t>
            </a:r>
            <a:r>
              <a:rPr lang="en-US"/>
              <a:t>?</a:t>
            </a:r>
            <a:endParaRPr lang="nl-NL"/>
          </a:p>
        </p:txBody>
      </p:sp>
      <p:pic>
        <p:nvPicPr>
          <p:cNvPr id="5" name="Picture 4">
            <a:extLst>
              <a:ext uri="{FF2B5EF4-FFF2-40B4-BE49-F238E27FC236}">
                <a16:creationId xmlns:a16="http://schemas.microsoft.com/office/drawing/2014/main" id="{F4C0C44C-408F-4166-BAEE-7B704F02730B}"/>
              </a:ext>
            </a:extLst>
          </p:cNvPr>
          <p:cNvPicPr>
            <a:picLocks noChangeAspect="1"/>
          </p:cNvPicPr>
          <p:nvPr/>
        </p:nvPicPr>
        <p:blipFill>
          <a:blip r:embed="rId3"/>
          <a:stretch>
            <a:fillRect/>
          </a:stretch>
        </p:blipFill>
        <p:spPr>
          <a:xfrm>
            <a:off x="2832252" y="-120318"/>
            <a:ext cx="6530670" cy="6530670"/>
          </a:xfrm>
          <a:prstGeom prst="rect">
            <a:avLst/>
          </a:prstGeom>
        </p:spPr>
      </p:pic>
      <p:sp>
        <p:nvSpPr>
          <p:cNvPr id="4" name="TextBox 3">
            <a:extLst>
              <a:ext uri="{FF2B5EF4-FFF2-40B4-BE49-F238E27FC236}">
                <a16:creationId xmlns:a16="http://schemas.microsoft.com/office/drawing/2014/main" id="{8451B4AC-D1DE-491A-868E-0CCBA34D5D81}"/>
              </a:ext>
            </a:extLst>
          </p:cNvPr>
          <p:cNvSpPr txBox="1"/>
          <p:nvPr/>
        </p:nvSpPr>
        <p:spPr>
          <a:xfrm>
            <a:off x="205485" y="227792"/>
            <a:ext cx="3626776" cy="738664"/>
          </a:xfrm>
          <a:prstGeom prst="rect">
            <a:avLst/>
          </a:prstGeom>
          <a:noFill/>
        </p:spPr>
        <p:txBody>
          <a:bodyPr wrap="square" lIns="0" tIns="0" rIns="0" bIns="0" rtlCol="0">
            <a:spAutoFit/>
          </a:bodyPr>
          <a:lstStyle/>
          <a:p>
            <a:r>
              <a:rPr lang="en-US" sz="1000" err="1">
                <a:solidFill>
                  <a:schemeClr val="bg1"/>
                </a:solidFill>
              </a:rPr>
              <a:t>Bron</a:t>
            </a:r>
            <a:r>
              <a:rPr lang="en-US" sz="1000">
                <a:solidFill>
                  <a:schemeClr val="bg1"/>
                </a:solidFill>
              </a:rPr>
              <a:t>: </a:t>
            </a:r>
            <a:r>
              <a:rPr lang="nl-NL" sz="1000" b="0" i="0">
                <a:solidFill>
                  <a:schemeClr val="bg1"/>
                </a:solidFill>
                <a:effectLst/>
                <a:latin typeface="Calibri" panose="020F0502020204030204" pitchFamily="34" charset="0"/>
              </a:rPr>
              <a:t>De Schrijver, J., Boven, L., </a:t>
            </a:r>
            <a:r>
              <a:rPr lang="nl-NL" sz="1000" b="0" i="0" err="1">
                <a:solidFill>
                  <a:schemeClr val="bg1"/>
                </a:solidFill>
                <a:effectLst/>
                <a:latin typeface="Calibri" panose="020F0502020204030204" pitchFamily="34" charset="0"/>
              </a:rPr>
              <a:t>Vervacke</a:t>
            </a:r>
            <a:r>
              <a:rPr lang="nl-NL" sz="1000" b="0" i="0">
                <a:solidFill>
                  <a:schemeClr val="bg1"/>
                </a:solidFill>
                <a:effectLst/>
                <a:latin typeface="Calibri" panose="020F0502020204030204" pitchFamily="34" charset="0"/>
              </a:rPr>
              <a:t>, L., &amp; Broeck, V. den . (2022). Mag je aan alles twijfelen? Kritisch denken over wetenschap. Jaarboek, 45, 13–28.</a:t>
            </a:r>
          </a:p>
          <a:p>
            <a:endParaRPr lang="nl-NL"/>
          </a:p>
        </p:txBody>
      </p:sp>
    </p:spTree>
    <p:extLst>
      <p:ext uri="{BB962C8B-B14F-4D97-AF65-F5344CB8AC3E}">
        <p14:creationId xmlns:p14="http://schemas.microsoft.com/office/powerpoint/2010/main" val="315394315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00C980"/>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C265631C-4ADA-4790-A697-27A6FB217128}"/>
              </a:ext>
            </a:extLst>
          </p:cNvPr>
          <p:cNvPicPr>
            <a:picLocks noChangeAspect="1"/>
          </p:cNvPicPr>
          <p:nvPr/>
        </p:nvPicPr>
        <p:blipFill>
          <a:blip r:embed="rId3"/>
          <a:stretch>
            <a:fillRect/>
          </a:stretch>
        </p:blipFill>
        <p:spPr>
          <a:xfrm>
            <a:off x="2700963" y="-109336"/>
            <a:ext cx="6793247" cy="6793247"/>
          </a:xfrm>
          <a:prstGeom prst="rect">
            <a:avLst/>
          </a:prstGeom>
        </p:spPr>
      </p:pic>
      <p:sp>
        <p:nvSpPr>
          <p:cNvPr id="5" name="TextBox 4">
            <a:extLst>
              <a:ext uri="{FF2B5EF4-FFF2-40B4-BE49-F238E27FC236}">
                <a16:creationId xmlns:a16="http://schemas.microsoft.com/office/drawing/2014/main" id="{6E40227E-A5CC-4021-9DA7-6608E5FA536B}"/>
              </a:ext>
            </a:extLst>
          </p:cNvPr>
          <p:cNvSpPr txBox="1"/>
          <p:nvPr/>
        </p:nvSpPr>
        <p:spPr>
          <a:xfrm>
            <a:off x="211619" y="174089"/>
            <a:ext cx="3637052" cy="738664"/>
          </a:xfrm>
          <a:prstGeom prst="rect">
            <a:avLst/>
          </a:prstGeom>
          <a:noFill/>
        </p:spPr>
        <p:txBody>
          <a:bodyPr wrap="square" lIns="0" tIns="0" rIns="0" bIns="0" rtlCol="0">
            <a:spAutoFit/>
          </a:bodyPr>
          <a:lstStyle/>
          <a:p>
            <a:r>
              <a:rPr lang="en-US" sz="1000" dirty="0" err="1">
                <a:solidFill>
                  <a:schemeClr val="bg1"/>
                </a:solidFill>
              </a:rPr>
              <a:t>Bron</a:t>
            </a:r>
            <a:r>
              <a:rPr lang="en-US" sz="1000" dirty="0">
                <a:solidFill>
                  <a:schemeClr val="bg1"/>
                </a:solidFill>
              </a:rPr>
              <a:t>: </a:t>
            </a:r>
            <a:r>
              <a:rPr lang="nl-NL" sz="1000" b="0" i="0" dirty="0">
                <a:solidFill>
                  <a:schemeClr val="bg1"/>
                </a:solidFill>
                <a:effectLst/>
                <a:latin typeface="Calibri" panose="020F0502020204030204" pitchFamily="34" charset="0"/>
              </a:rPr>
              <a:t>De Schrijver, J., Boven, L., </a:t>
            </a:r>
            <a:r>
              <a:rPr lang="nl-NL" sz="1000" b="0" i="0" dirty="0" err="1">
                <a:solidFill>
                  <a:schemeClr val="bg1"/>
                </a:solidFill>
                <a:effectLst/>
                <a:latin typeface="Calibri" panose="020F0502020204030204" pitchFamily="34" charset="0"/>
              </a:rPr>
              <a:t>Vervacke</a:t>
            </a:r>
            <a:r>
              <a:rPr lang="nl-NL" sz="1000" b="0" i="0" dirty="0">
                <a:solidFill>
                  <a:schemeClr val="bg1"/>
                </a:solidFill>
                <a:effectLst/>
                <a:latin typeface="Calibri" panose="020F0502020204030204" pitchFamily="34" charset="0"/>
              </a:rPr>
              <a:t>, L., &amp; Broeck, V. den . (2022). Mag je aan alles twijfelen? Kritisch denken over wetenschap. Jaarboek, 45, 13–28.</a:t>
            </a:r>
          </a:p>
          <a:p>
            <a:endParaRPr lang="nl-NL" dirty="0"/>
          </a:p>
        </p:txBody>
      </p:sp>
    </p:spTree>
    <p:extLst>
      <p:ext uri="{BB962C8B-B14F-4D97-AF65-F5344CB8AC3E}">
        <p14:creationId xmlns:p14="http://schemas.microsoft.com/office/powerpoint/2010/main" val="290255481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00C980"/>
        </a:solid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CFD9AE1-82C9-4243-946A-137D5E037EE4}"/>
              </a:ext>
            </a:extLst>
          </p:cNvPr>
          <p:cNvSpPr>
            <a:spLocks noGrp="1"/>
          </p:cNvSpPr>
          <p:nvPr>
            <p:ph type="ctrTitle"/>
          </p:nvPr>
        </p:nvSpPr>
        <p:spPr>
          <a:xfrm>
            <a:off x="3349376" y="381366"/>
            <a:ext cx="5938462" cy="654779"/>
          </a:xfrm>
        </p:spPr>
        <p:txBody>
          <a:bodyPr/>
          <a:lstStyle/>
          <a:p>
            <a:endParaRPr lang="nl-NL"/>
          </a:p>
        </p:txBody>
      </p:sp>
      <p:sp>
        <p:nvSpPr>
          <p:cNvPr id="3" name="Tijdelijke aanduiding voor tekst 2">
            <a:extLst>
              <a:ext uri="{FF2B5EF4-FFF2-40B4-BE49-F238E27FC236}">
                <a16:creationId xmlns:a16="http://schemas.microsoft.com/office/drawing/2014/main" id="{039EBEAD-1664-46BB-B7B1-FA6A20CE43A7}"/>
              </a:ext>
            </a:extLst>
          </p:cNvPr>
          <p:cNvSpPr>
            <a:spLocks noGrp="1"/>
          </p:cNvSpPr>
          <p:nvPr>
            <p:ph type="body" sz="quarter" idx="10"/>
          </p:nvPr>
        </p:nvSpPr>
        <p:spPr/>
        <p:txBody>
          <a:bodyPr/>
          <a:lstStyle/>
          <a:p>
            <a:endParaRPr lang="nl-NL"/>
          </a:p>
        </p:txBody>
      </p:sp>
      <p:pic>
        <p:nvPicPr>
          <p:cNvPr id="7" name="Picture 6">
            <a:extLst>
              <a:ext uri="{FF2B5EF4-FFF2-40B4-BE49-F238E27FC236}">
                <a16:creationId xmlns:a16="http://schemas.microsoft.com/office/drawing/2014/main" id="{0D058163-157F-488F-92AD-5E2BDCA952DD}"/>
              </a:ext>
            </a:extLst>
          </p:cNvPr>
          <p:cNvPicPr>
            <a:picLocks noChangeAspect="1"/>
          </p:cNvPicPr>
          <p:nvPr/>
        </p:nvPicPr>
        <p:blipFill>
          <a:blip r:embed="rId3"/>
          <a:stretch>
            <a:fillRect/>
          </a:stretch>
        </p:blipFill>
        <p:spPr>
          <a:xfrm>
            <a:off x="1942624" y="-1301825"/>
            <a:ext cx="8725376" cy="8725376"/>
          </a:xfrm>
          <a:prstGeom prst="rect">
            <a:avLst/>
          </a:prstGeom>
        </p:spPr>
      </p:pic>
      <p:sp>
        <p:nvSpPr>
          <p:cNvPr id="4" name="TextBox 3">
            <a:extLst>
              <a:ext uri="{FF2B5EF4-FFF2-40B4-BE49-F238E27FC236}">
                <a16:creationId xmlns:a16="http://schemas.microsoft.com/office/drawing/2014/main" id="{AD238237-0A28-4270-9BBC-098AB379CC17}"/>
              </a:ext>
            </a:extLst>
          </p:cNvPr>
          <p:cNvSpPr txBox="1"/>
          <p:nvPr/>
        </p:nvSpPr>
        <p:spPr>
          <a:xfrm>
            <a:off x="123290" y="110815"/>
            <a:ext cx="3421294" cy="738664"/>
          </a:xfrm>
          <a:prstGeom prst="rect">
            <a:avLst/>
          </a:prstGeom>
          <a:noFill/>
        </p:spPr>
        <p:txBody>
          <a:bodyPr wrap="square" lIns="0" tIns="0" rIns="0" bIns="0" rtlCol="0">
            <a:spAutoFit/>
          </a:bodyPr>
          <a:lstStyle/>
          <a:p>
            <a:r>
              <a:rPr lang="en-US" sz="1000" err="1">
                <a:solidFill>
                  <a:schemeClr val="bg1"/>
                </a:solidFill>
              </a:rPr>
              <a:t>Bron</a:t>
            </a:r>
            <a:r>
              <a:rPr lang="en-US" sz="1000">
                <a:solidFill>
                  <a:schemeClr val="bg1"/>
                </a:solidFill>
              </a:rPr>
              <a:t>: </a:t>
            </a:r>
            <a:r>
              <a:rPr lang="nl-NL" sz="1000" b="0" i="0">
                <a:solidFill>
                  <a:schemeClr val="bg1"/>
                </a:solidFill>
                <a:effectLst/>
                <a:latin typeface="Calibri" panose="020F0502020204030204" pitchFamily="34" charset="0"/>
              </a:rPr>
              <a:t>De Schrijver, J., Boven, L., </a:t>
            </a:r>
            <a:r>
              <a:rPr lang="nl-NL" sz="1000" b="0" i="0" err="1">
                <a:solidFill>
                  <a:schemeClr val="bg1"/>
                </a:solidFill>
                <a:effectLst/>
                <a:latin typeface="Calibri" panose="020F0502020204030204" pitchFamily="34" charset="0"/>
              </a:rPr>
              <a:t>Vervacke</a:t>
            </a:r>
            <a:r>
              <a:rPr lang="nl-NL" sz="1000" b="0" i="0">
                <a:solidFill>
                  <a:schemeClr val="bg1"/>
                </a:solidFill>
                <a:effectLst/>
                <a:latin typeface="Calibri" panose="020F0502020204030204" pitchFamily="34" charset="0"/>
              </a:rPr>
              <a:t>, L., &amp; Broeck, V. den . (2022). Mag je aan alles twijfelen? Kritisch denken over wetenschap. Jaarboek, 45, 13–28.</a:t>
            </a:r>
          </a:p>
          <a:p>
            <a:endParaRPr lang="nl-NL"/>
          </a:p>
        </p:txBody>
      </p:sp>
    </p:spTree>
    <p:extLst>
      <p:ext uri="{BB962C8B-B14F-4D97-AF65-F5344CB8AC3E}">
        <p14:creationId xmlns:p14="http://schemas.microsoft.com/office/powerpoint/2010/main" val="3372227194"/>
      </p:ext>
    </p:extLst>
  </p:cSld>
  <p:clrMapOvr>
    <a:masterClrMapping/>
  </p:clrMapOvr>
</p:sld>
</file>

<file path=ppt/theme/theme1.xml><?xml version="1.0" encoding="utf-8"?>
<a:theme xmlns:a="http://schemas.openxmlformats.org/drawingml/2006/main" name="Universiteit Utrecht">
  <a:themeElements>
    <a:clrScheme name="Aangepast 1">
      <a:dk1>
        <a:srgbClr val="000000"/>
      </a:dk1>
      <a:lt1>
        <a:srgbClr val="FFFFFF"/>
      </a:lt1>
      <a:dk2>
        <a:srgbClr val="293470"/>
      </a:dk2>
      <a:lt2>
        <a:srgbClr val="D9D9D9"/>
      </a:lt2>
      <a:accent1>
        <a:srgbClr val="FFCD00"/>
      </a:accent1>
      <a:accent2>
        <a:srgbClr val="00C980"/>
      </a:accent2>
      <a:accent3>
        <a:srgbClr val="F23D5B"/>
      </a:accent3>
      <a:accent4>
        <a:srgbClr val="F4A397"/>
      </a:accent4>
      <a:accent5>
        <a:srgbClr val="62D8DB"/>
      </a:accent5>
      <a:accent6>
        <a:srgbClr val="7347BF"/>
      </a:accent6>
      <a:hlink>
        <a:srgbClr val="000000"/>
      </a:hlink>
      <a:folHlink>
        <a:srgbClr val="252881"/>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Kantoo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lnDef>
      <a:spPr>
        <a:ln>
          <a:solidFill>
            <a:schemeClr val="tx1"/>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defRPr/>
        </a:defPPr>
      </a:lstStyle>
    </a:txDef>
  </a:objectDefaults>
  <a:extraClrSchemeLst/>
  <a:extLst>
    <a:ext uri="{05A4C25C-085E-4340-85A3-A5531E510DB2}">
      <thm15:themeFamily xmlns:thm15="http://schemas.microsoft.com/office/thememl/2012/main" name="uu_powerpoint_voorbeeld presentatie_UMU_v9" id="{B6446B58-F010-5F44-BE35-465A96D53A2C}" vid="{5AFA21CA-4D62-8244-AE0E-DE10CB6F3BE2}"/>
    </a:ext>
  </a:extLst>
</a:theme>
</file>

<file path=ppt/theme/theme2.xml><?xml version="1.0" encoding="utf-8"?>
<a:theme xmlns:a="http://schemas.openxmlformats.org/drawingml/2006/main" name="Office-thema">
  <a:themeElements>
    <a:clrScheme name="Kantoor">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Kantoor">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Kantoo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64157075984BEA40B50C1826DBF19BED" ma:contentTypeVersion="17" ma:contentTypeDescription="Een nieuw document maken." ma:contentTypeScope="" ma:versionID="afaa98c2a26241e83462270eacafd997">
  <xsd:schema xmlns:xsd="http://www.w3.org/2001/XMLSchema" xmlns:xs="http://www.w3.org/2001/XMLSchema" xmlns:p="http://schemas.microsoft.com/office/2006/metadata/properties" xmlns:ns2="04211c6b-99df-4438-ac6b-4630a3f01555" xmlns:ns3="3b28794c-0f83-4f64-900c-4d2c077cc607" xmlns:ns4="53df6a5f-9334-4503-a845-5e05459a4c71" targetNamespace="http://schemas.microsoft.com/office/2006/metadata/properties" ma:root="true" ma:fieldsID="e13d88c3cbd4d467be476a9c1fb43cb2" ns2:_="" ns3:_="" ns4:_="">
    <xsd:import namespace="04211c6b-99df-4438-ac6b-4630a3f01555"/>
    <xsd:import namespace="3b28794c-0f83-4f64-900c-4d2c077cc607"/>
    <xsd:import namespace="53df6a5f-9334-4503-a845-5e05459a4c71"/>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ServiceAutoTags" minOccurs="0"/>
                <xsd:element ref="ns2:MediaServiceGenerationTime" minOccurs="0"/>
                <xsd:element ref="ns2:MediaServiceEventHashCode" minOccurs="0"/>
                <xsd:element ref="ns2:MediaServiceOCR" minOccurs="0"/>
                <xsd:element ref="ns3:SharedWithUsers" minOccurs="0"/>
                <xsd:element ref="ns3:SharedWithDetails" minOccurs="0"/>
                <xsd:element ref="ns2:MediaLengthInSeconds" minOccurs="0"/>
                <xsd:element ref="ns2:MediaServiceLocation" minOccurs="0"/>
                <xsd:element ref="ns2:lcf76f155ced4ddcb4097134ff3c332f" minOccurs="0"/>
                <xsd:element ref="ns4:TaxCatchAll"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4211c6b-99df-4438-ac6b-4630a3f0155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LengthInSeconds" ma:index="19" nillable="true" ma:displayName="Length (seconds)" ma:internalName="MediaLengthInSeconds" ma:readOnly="true">
      <xsd:simpleType>
        <xsd:restriction base="dms:Unknown"/>
      </xsd:simpleType>
    </xsd:element>
    <xsd:element name="MediaServiceLocation" ma:index="20" nillable="true" ma:displayName="Location" ma:internalName="MediaServiceLocation" ma:readOnly="true">
      <xsd:simpleType>
        <xsd:restriction base="dms:Text"/>
      </xsd:simpleType>
    </xsd:element>
    <xsd:element name="lcf76f155ced4ddcb4097134ff3c332f" ma:index="22" nillable="true" ma:taxonomy="true" ma:internalName="lcf76f155ced4ddcb4097134ff3c332f" ma:taxonomyFieldName="MediaServiceImageTags" ma:displayName="Afbeeldingtags" ma:readOnly="false" ma:fieldId="{5cf76f15-5ced-4ddc-b409-7134ff3c332f}" ma:taxonomyMulti="true" ma:sspId="eb077af7-eccc-41ba-8726-6d08c81cb052"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3b28794c-0f83-4f64-900c-4d2c077cc607" elementFormDefault="qualified">
    <xsd:import namespace="http://schemas.microsoft.com/office/2006/documentManagement/types"/>
    <xsd:import namespace="http://schemas.microsoft.com/office/infopath/2007/PartnerControls"/>
    <xsd:element name="SharedWithUsers" ma:index="17" nillable="true" ma:displayName="Gedeeld met"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Gedeeld met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53df6a5f-9334-4503-a845-5e05459a4c71" elementFormDefault="qualified">
    <xsd:import namespace="http://schemas.microsoft.com/office/2006/documentManagement/types"/>
    <xsd:import namespace="http://schemas.microsoft.com/office/infopath/2007/PartnerControls"/>
    <xsd:element name="TaxCatchAll" ma:index="23" nillable="true" ma:displayName="Taxonomy Catch All Column" ma:hidden="true" ma:list="{b269bda9-aaa0-41ce-aff2-533a43f979ed}" ma:internalName="TaxCatchAll" ma:showField="CatchAllData" ma:web="3b28794c-0f83-4f64-900c-4d2c077cc607">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oudstype"/>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TaxCatchAll xmlns="53df6a5f-9334-4503-a845-5e05459a4c71" xsi:nil="true"/>
    <lcf76f155ced4ddcb4097134ff3c332f xmlns="04211c6b-99df-4438-ac6b-4630a3f01555">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2B5A5AA7-59DF-43AF-A9B6-08E1E94C11C4}">
  <ds:schemaRefs>
    <ds:schemaRef ds:uri="http://schemas.microsoft.com/sharepoint/v3/contenttype/forms"/>
  </ds:schemaRefs>
</ds:datastoreItem>
</file>

<file path=customXml/itemProps2.xml><?xml version="1.0" encoding="utf-8"?>
<ds:datastoreItem xmlns:ds="http://schemas.openxmlformats.org/officeDocument/2006/customXml" ds:itemID="{E92D92D7-0884-48DC-8465-F54FEA0AA597}"/>
</file>

<file path=customXml/itemProps3.xml><?xml version="1.0" encoding="utf-8"?>
<ds:datastoreItem xmlns:ds="http://schemas.openxmlformats.org/officeDocument/2006/customXml" ds:itemID="{66D537BB-08A1-4B83-92FF-DA5860FADD2B}">
  <ds:schemaRefs>
    <ds:schemaRef ds:uri="http://schemas.microsoft.com/office/2006/metadata/properties"/>
    <ds:schemaRef ds:uri="http://schemas.microsoft.com/office/infopath/2007/PartnerControls"/>
    <ds:schemaRef ds:uri="53df6a5f-9334-4503-a845-5e05459a4c71"/>
    <ds:schemaRef ds:uri="04211c6b-99df-4438-ac6b-4630a3f01555"/>
  </ds:schemaRefs>
</ds:datastoreItem>
</file>

<file path=docProps/app.xml><?xml version="1.0" encoding="utf-8"?>
<Properties xmlns="http://schemas.openxmlformats.org/officeDocument/2006/extended-properties" xmlns:vt="http://schemas.openxmlformats.org/officeDocument/2006/docPropsVTypes">
  <Template/>
  <TotalTime>0</TotalTime>
  <Words>731</Words>
  <Application>Microsoft Office PowerPoint</Application>
  <PresentationFormat>Custom</PresentationFormat>
  <Paragraphs>55</Paragraphs>
  <Slides>8</Slides>
  <Notes>6</Notes>
  <HiddenSlides>0</HiddenSlides>
  <MMClips>0</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8</vt:i4>
      </vt:variant>
    </vt:vector>
  </HeadingPairs>
  <TitlesOfParts>
    <vt:vector size="20" baseType="lpstr">
      <vt:lpstr>GT Walsheim Medium</vt:lpstr>
      <vt:lpstr>Arial</vt:lpstr>
      <vt:lpstr>Open Sans</vt:lpstr>
      <vt:lpstr>GT Walsheim Light</vt:lpstr>
      <vt:lpstr>Merriweather Regular</vt:lpstr>
      <vt:lpstr>Wingdings</vt:lpstr>
      <vt:lpstr>Calibri</vt:lpstr>
      <vt:lpstr>Open Sans Light</vt:lpstr>
      <vt:lpstr>Verdana</vt:lpstr>
      <vt:lpstr>Courier New</vt:lpstr>
      <vt:lpstr>GT Walsheim Bold</vt:lpstr>
      <vt:lpstr>Universiteit Utrecht</vt:lpstr>
      <vt:lpstr>PowerPoint Presentation</vt:lpstr>
      <vt:lpstr>Wat zie jij?</vt:lpstr>
      <vt:lpstr>Kijk eens iets dichterbij</vt:lpstr>
      <vt:lpstr>Rariteiten- kabinet</vt:lpstr>
      <vt:lpstr>Had jij dit verwacht?</vt:lpstr>
      <vt:lpstr>Wat zie jij?</vt:lpstr>
      <vt:lpstr>PowerPoint Presentation</vt:lpstr>
      <vt:lpstr>PowerPoint Presentation</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PowerPoint-presentatie</dc:title>
  <dc:subject/>
  <dc:creator>Smit, L.L.M. (Lore)</dc:creator>
  <cp:keywords/>
  <dc:description/>
  <cp:lastModifiedBy>Kouwen, M.F. (Maartje)</cp:lastModifiedBy>
  <cp:revision>1</cp:revision>
  <dcterms:created xsi:type="dcterms:W3CDTF">2020-11-23T09:37:13Z</dcterms:created>
  <dcterms:modified xsi:type="dcterms:W3CDTF">2023-08-29T11:47:23Z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0x01010064157075984BEA40B50C1826DBF19BED</vt:lpwstr>
  </property>
  <property fmtid="{D5CDD505-2E9C-101B-9397-08002B2CF9AE}" pid="3" name="MediaServiceImageTags">
    <vt:lpwstr/>
  </property>
</Properties>
</file>