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24384000" cy="13716000"/>
  <p:notesSz cx="6858000" cy="9144000"/>
  <p:embeddedFontLst>
    <p:embeddedFont>
      <p:font typeface="Helvetica Neue" panose="02000503000000020004" pitchFamily="2" charset="0"/>
      <p:regular r:id="rId6"/>
      <p:bold r:id="rId7"/>
      <p:italic r:id="rId8"/>
      <p:boldItalic r:id="rId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2" roundtripDataSignature="AMtx7mhy5TWoKowFuqYY+wcSCcxVd117i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62" d="100"/>
          <a:sy n="62" d="100"/>
        </p:scale>
        <p:origin x="69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font" Target="fonts/font2.fntdata"/><Relationship Id="rId12" Type="http://customschemas.google.com/relationships/presentationmetadata" Target="meta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1.fntdata"/><Relationship Id="rId5" Type="http://schemas.openxmlformats.org/officeDocument/2006/relationships/notesMaster" Target="notesMasters/notesMaster1.xml"/><Relationship Id="rId1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1pPr>
            <a:lvl2pPr marL="914400" marR="0" lvl="1"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2pPr>
            <a:lvl3pPr marL="1371600" marR="0" lvl="2"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3pPr>
            <a:lvl4pPr marL="1828800" marR="0" lvl="3"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4pPr>
            <a:lvl5pPr marL="2286000" marR="0" lvl="4"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5pPr>
            <a:lvl6pPr marL="2743200" marR="0" lvl="5"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6pPr>
            <a:lvl7pPr marL="3200400" marR="0" lvl="6"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7pPr>
            <a:lvl8pPr marL="3657600" marR="0" lvl="7"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8pPr>
            <a:lvl9pPr marL="4114800" marR="0" lvl="8"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 name="Google Shape;7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f01f23314a_0_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gf01f23314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Bullets &amp; Photo" type="tx">
  <p:cSld name="TITLE_AND_BODY">
    <p:spTree>
      <p:nvGrpSpPr>
        <p:cNvPr id="1" name="Shape 9"/>
        <p:cNvGrpSpPr/>
        <p:nvPr/>
      </p:nvGrpSpPr>
      <p:grpSpPr>
        <a:xfrm>
          <a:off x="0" y="0"/>
          <a:ext cx="0" cy="0"/>
          <a:chOff x="0" y="0"/>
          <a:chExt cx="0" cy="0"/>
        </a:xfrm>
      </p:grpSpPr>
      <p:sp>
        <p:nvSpPr>
          <p:cNvPr id="10" name="Google Shape;10;p4"/>
          <p:cNvSpPr txBox="1">
            <a:spLocks noGrp="1"/>
          </p:cNvSpPr>
          <p:nvPr>
            <p:ph type="body" idx="1"/>
          </p:nvPr>
        </p:nvSpPr>
        <p:spPr>
          <a:xfrm>
            <a:off x="1206500" y="2372962"/>
            <a:ext cx="9779000" cy="934780"/>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0"/>
              </a:spcBef>
              <a:spcAft>
                <a:spcPts val="0"/>
              </a:spcAft>
              <a:buClr>
                <a:srgbClr val="000000"/>
              </a:buClr>
              <a:buSzPts val="5500"/>
              <a:buFont typeface="Helvetica Neue"/>
              <a:buNone/>
              <a:defRPr sz="5500" b="1"/>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11" name="Google Shape;11;p4"/>
          <p:cNvSpPr txBox="1">
            <a:spLocks noGrp="1"/>
          </p:cNvSpPr>
          <p:nvPr>
            <p:ph type="body" idx="2"/>
          </p:nvPr>
        </p:nvSpPr>
        <p:spPr>
          <a:xfrm>
            <a:off x="1206500" y="4248504"/>
            <a:ext cx="9779000" cy="8256630"/>
          </a:xfrm>
          <a:prstGeom prst="rect">
            <a:avLst/>
          </a:prstGeom>
          <a:noFill/>
          <a:ln>
            <a:noFill/>
          </a:ln>
        </p:spPr>
        <p:txBody>
          <a:bodyPr spcFirstLastPara="1" wrap="square" lIns="50800" tIns="50800" rIns="50800" bIns="50800" anchor="t" anchorCtr="0">
            <a:normAutofit/>
          </a:bodyPr>
          <a:lstStyle>
            <a:lvl1pPr marL="457200" lvl="0" indent="-369189" algn="l">
              <a:lnSpc>
                <a:spcPct val="90000"/>
              </a:lnSpc>
              <a:spcBef>
                <a:spcPts val="4500"/>
              </a:spcBef>
              <a:spcAft>
                <a:spcPts val="0"/>
              </a:spcAft>
              <a:buClr>
                <a:srgbClr val="000000"/>
              </a:buClr>
              <a:buSzPts val="2214"/>
              <a:buChar char="•"/>
              <a:defRPr/>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12" name="Google Shape;12;p4"/>
          <p:cNvSpPr>
            <a:spLocks noGrp="1"/>
          </p:cNvSpPr>
          <p:nvPr>
            <p:ph type="pic" idx="3"/>
          </p:nvPr>
        </p:nvSpPr>
        <p:spPr>
          <a:xfrm>
            <a:off x="12192000" y="-407266"/>
            <a:ext cx="10916874" cy="14555832"/>
          </a:xfrm>
          <a:prstGeom prst="rect">
            <a:avLst/>
          </a:prstGeom>
          <a:noFill/>
          <a:ln>
            <a:noFill/>
          </a:ln>
        </p:spPr>
      </p:sp>
      <p:sp>
        <p:nvSpPr>
          <p:cNvPr id="13" name="Google Shape;13;p4"/>
          <p:cNvSpPr txBox="1">
            <a:spLocks noGrp="1"/>
          </p:cNvSpPr>
          <p:nvPr>
            <p:ph type="title"/>
          </p:nvPr>
        </p:nvSpPr>
        <p:spPr>
          <a:xfrm>
            <a:off x="1206500" y="1079500"/>
            <a:ext cx="9779000" cy="1435100"/>
          </a:xfrm>
          <a:prstGeom prst="rect">
            <a:avLst/>
          </a:prstGeom>
          <a:noFill/>
          <a:ln>
            <a:noFill/>
          </a:ln>
        </p:spPr>
        <p:txBody>
          <a:bodyPr spcFirstLastPara="1" wrap="square" lIns="50800" tIns="50800" rIns="50800" bIns="50800" anchor="t" anchorCtr="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a:endParaRPr/>
          </a:p>
        </p:txBody>
      </p:sp>
      <p:sp>
        <p:nvSpPr>
          <p:cNvPr id="14" name="Google Shape;14;p4"/>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tatement">
  <p:cSld name="Statement">
    <p:spTree>
      <p:nvGrpSpPr>
        <p:cNvPr id="1" name="Shape 51"/>
        <p:cNvGrpSpPr/>
        <p:nvPr/>
      </p:nvGrpSpPr>
      <p:grpSpPr>
        <a:xfrm>
          <a:off x="0" y="0"/>
          <a:ext cx="0" cy="0"/>
          <a:chOff x="0" y="0"/>
          <a:chExt cx="0" cy="0"/>
        </a:xfrm>
      </p:grpSpPr>
      <p:sp>
        <p:nvSpPr>
          <p:cNvPr id="52" name="Google Shape;52;p13"/>
          <p:cNvSpPr txBox="1">
            <a:spLocks noGrp="1"/>
          </p:cNvSpPr>
          <p:nvPr>
            <p:ph type="body" idx="1"/>
          </p:nvPr>
        </p:nvSpPr>
        <p:spPr>
          <a:xfrm>
            <a:off x="1206500" y="4920843"/>
            <a:ext cx="21971000" cy="3874314"/>
          </a:xfrm>
          <a:prstGeom prst="rect">
            <a:avLst/>
          </a:prstGeom>
          <a:noFill/>
          <a:ln>
            <a:noFill/>
          </a:ln>
        </p:spPr>
        <p:txBody>
          <a:bodyPr spcFirstLastPara="1" wrap="square" lIns="50800" tIns="50800" rIns="50800" bIns="50800" anchor="ctr" anchorCtr="0">
            <a:normAutofit/>
          </a:bodyPr>
          <a:lstStyle>
            <a:lvl1pPr marL="457200" lvl="0" indent="-2286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1pPr>
            <a:lvl2pPr marL="914400" lvl="1" indent="-2286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2pPr>
            <a:lvl3pPr marL="1371600" lvl="2" indent="-2286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3pPr>
            <a:lvl4pPr marL="1828800" lvl="3" indent="-2286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4pPr>
            <a:lvl5pPr marL="2286000" lvl="4" indent="-2286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53" name="Google Shape;53;p13"/>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Fact">
  <p:cSld name="Big Fact">
    <p:spTree>
      <p:nvGrpSpPr>
        <p:cNvPr id="1" name="Shape 54"/>
        <p:cNvGrpSpPr/>
        <p:nvPr/>
      </p:nvGrpSpPr>
      <p:grpSpPr>
        <a:xfrm>
          <a:off x="0" y="0"/>
          <a:ext cx="0" cy="0"/>
          <a:chOff x="0" y="0"/>
          <a:chExt cx="0" cy="0"/>
        </a:xfrm>
      </p:grpSpPr>
      <p:sp>
        <p:nvSpPr>
          <p:cNvPr id="55" name="Google Shape;55;p14"/>
          <p:cNvSpPr txBox="1">
            <a:spLocks noGrp="1"/>
          </p:cNvSpPr>
          <p:nvPr>
            <p:ph type="body" idx="1"/>
          </p:nvPr>
        </p:nvSpPr>
        <p:spPr>
          <a:xfrm>
            <a:off x="1206500" y="1075927"/>
            <a:ext cx="21971000" cy="7241584"/>
          </a:xfrm>
          <a:prstGeom prst="rect">
            <a:avLst/>
          </a:prstGeom>
          <a:noFill/>
          <a:ln>
            <a:noFill/>
          </a:ln>
        </p:spPr>
        <p:txBody>
          <a:bodyPr spcFirstLastPara="1" wrap="square" lIns="50800" tIns="50800" rIns="50800" bIns="50800" anchor="b" anchorCtr="0">
            <a:normAutofit/>
          </a:bodyPr>
          <a:lstStyle>
            <a:lvl1pPr marL="457200" lvl="0" indent="-228600" algn="ctr">
              <a:lnSpc>
                <a:spcPct val="80000"/>
              </a:lnSpc>
              <a:spcBef>
                <a:spcPts val="0"/>
              </a:spcBef>
              <a:spcAft>
                <a:spcPts val="0"/>
              </a:spcAft>
              <a:buClr>
                <a:srgbClr val="000000"/>
              </a:buClr>
              <a:buSzPts val="25000"/>
              <a:buFont typeface="Helvetica Neue"/>
              <a:buNone/>
              <a:defRPr sz="25000" b="1"/>
            </a:lvl1pPr>
            <a:lvl2pPr marL="914400" lvl="1" indent="-228600" algn="ctr">
              <a:lnSpc>
                <a:spcPct val="80000"/>
              </a:lnSpc>
              <a:spcBef>
                <a:spcPts val="0"/>
              </a:spcBef>
              <a:spcAft>
                <a:spcPts val="0"/>
              </a:spcAft>
              <a:buClr>
                <a:srgbClr val="000000"/>
              </a:buClr>
              <a:buSzPts val="25000"/>
              <a:buFont typeface="Helvetica Neue"/>
              <a:buNone/>
              <a:defRPr sz="25000" b="1"/>
            </a:lvl2pPr>
            <a:lvl3pPr marL="1371600" lvl="2" indent="-228600" algn="ctr">
              <a:lnSpc>
                <a:spcPct val="80000"/>
              </a:lnSpc>
              <a:spcBef>
                <a:spcPts val="0"/>
              </a:spcBef>
              <a:spcAft>
                <a:spcPts val="0"/>
              </a:spcAft>
              <a:buClr>
                <a:srgbClr val="000000"/>
              </a:buClr>
              <a:buSzPts val="25000"/>
              <a:buFont typeface="Helvetica Neue"/>
              <a:buNone/>
              <a:defRPr sz="25000" b="1"/>
            </a:lvl3pPr>
            <a:lvl4pPr marL="1828800" lvl="3" indent="-228600" algn="ctr">
              <a:lnSpc>
                <a:spcPct val="80000"/>
              </a:lnSpc>
              <a:spcBef>
                <a:spcPts val="0"/>
              </a:spcBef>
              <a:spcAft>
                <a:spcPts val="0"/>
              </a:spcAft>
              <a:buClr>
                <a:srgbClr val="000000"/>
              </a:buClr>
              <a:buSzPts val="25000"/>
              <a:buFont typeface="Helvetica Neue"/>
              <a:buNone/>
              <a:defRPr sz="25000" b="1"/>
            </a:lvl4pPr>
            <a:lvl5pPr marL="2286000" lvl="4" indent="-228600" algn="ctr">
              <a:lnSpc>
                <a:spcPct val="80000"/>
              </a:lnSpc>
              <a:spcBef>
                <a:spcPts val="0"/>
              </a:spcBef>
              <a:spcAft>
                <a:spcPts val="0"/>
              </a:spcAft>
              <a:buClr>
                <a:srgbClr val="000000"/>
              </a:buClr>
              <a:buSzPts val="25000"/>
              <a:buFont typeface="Helvetica Neue"/>
              <a:buNone/>
              <a:defRPr sz="25000" b="1"/>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56" name="Google Shape;56;p14"/>
          <p:cNvSpPr txBox="1">
            <a:spLocks noGrp="1"/>
          </p:cNvSpPr>
          <p:nvPr>
            <p:ph type="body" idx="2"/>
          </p:nvPr>
        </p:nvSpPr>
        <p:spPr>
          <a:xfrm>
            <a:off x="1206500" y="8262180"/>
            <a:ext cx="21971000" cy="934780"/>
          </a:xfrm>
          <a:prstGeom prst="rect">
            <a:avLst/>
          </a:prstGeom>
          <a:noFill/>
          <a:ln>
            <a:noFill/>
          </a:ln>
        </p:spPr>
        <p:txBody>
          <a:bodyPr spcFirstLastPara="1" wrap="square" lIns="45700" tIns="45700" rIns="45700" bIns="45700" anchor="t" anchorCtr="0">
            <a:normAutofit/>
          </a:bodyPr>
          <a:lstStyle>
            <a:lvl1pPr marL="457200" lvl="0" indent="-228600" algn="ctr">
              <a:lnSpc>
                <a:spcPct val="100000"/>
              </a:lnSpc>
              <a:spcBef>
                <a:spcPts val="0"/>
              </a:spcBef>
              <a:spcAft>
                <a:spcPts val="0"/>
              </a:spcAft>
              <a:buClr>
                <a:srgbClr val="000000"/>
              </a:buClr>
              <a:buSzPts val="5500"/>
              <a:buFont typeface="Helvetica Neue"/>
              <a:buNone/>
              <a:defRPr sz="5500" b="1"/>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57" name="Google Shape;57;p14"/>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8"/>
        <p:cNvGrpSpPr/>
        <p:nvPr/>
      </p:nvGrpSpPr>
      <p:grpSpPr>
        <a:xfrm>
          <a:off x="0" y="0"/>
          <a:ext cx="0" cy="0"/>
          <a:chOff x="0" y="0"/>
          <a:chExt cx="0" cy="0"/>
        </a:xfrm>
      </p:grpSpPr>
      <p:sp>
        <p:nvSpPr>
          <p:cNvPr id="59" name="Google Shape;59;p15"/>
          <p:cNvSpPr txBox="1">
            <a:spLocks noGrp="1"/>
          </p:cNvSpPr>
          <p:nvPr>
            <p:ph type="body" idx="1"/>
          </p:nvPr>
        </p:nvSpPr>
        <p:spPr>
          <a:xfrm>
            <a:off x="2430025" y="10675453"/>
            <a:ext cx="20200052" cy="636979"/>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0"/>
              </a:spcBef>
              <a:spcAft>
                <a:spcPts val="0"/>
              </a:spcAft>
              <a:buClr>
                <a:srgbClr val="000000"/>
              </a:buClr>
              <a:buSzPts val="3600"/>
              <a:buFont typeface="Helvetica Neue"/>
              <a:buNone/>
              <a:defRPr sz="3600" b="1"/>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60" name="Google Shape;60;p15"/>
          <p:cNvSpPr txBox="1">
            <a:spLocks noGrp="1"/>
          </p:cNvSpPr>
          <p:nvPr>
            <p:ph type="body" idx="2"/>
          </p:nvPr>
        </p:nvSpPr>
        <p:spPr>
          <a:xfrm>
            <a:off x="1753923" y="4939860"/>
            <a:ext cx="20876153" cy="3836280"/>
          </a:xfrm>
          <a:prstGeom prst="rect">
            <a:avLst/>
          </a:prstGeom>
          <a:noFill/>
          <a:ln>
            <a:noFill/>
          </a:ln>
        </p:spPr>
        <p:txBody>
          <a:bodyPr spcFirstLastPara="1" wrap="square" lIns="50800" tIns="50800" rIns="50800" bIns="50800" anchor="t" anchorCtr="0">
            <a:normAutofit/>
          </a:bodyPr>
          <a:lstStyle>
            <a:lvl1pPr marL="457200" lvl="0" indent="-2286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1pPr>
            <a:lvl2pPr marL="914400" lvl="1" indent="-2286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2pPr>
            <a:lvl3pPr marL="1371600" lvl="2" indent="-2286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3pPr>
            <a:lvl4pPr marL="1828800" lvl="3" indent="-2286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4pPr>
            <a:lvl5pPr marL="2286000" lvl="4" indent="-2286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61" name="Google Shape;61;p15"/>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hoto - 3 Up">
  <p:cSld name="Photo - 3 Up">
    <p:spTree>
      <p:nvGrpSpPr>
        <p:cNvPr id="1" name="Shape 62"/>
        <p:cNvGrpSpPr/>
        <p:nvPr/>
      </p:nvGrpSpPr>
      <p:grpSpPr>
        <a:xfrm>
          <a:off x="0" y="0"/>
          <a:ext cx="0" cy="0"/>
          <a:chOff x="0" y="0"/>
          <a:chExt cx="0" cy="0"/>
        </a:xfrm>
      </p:grpSpPr>
      <p:sp>
        <p:nvSpPr>
          <p:cNvPr id="63" name="Google Shape;63;p16"/>
          <p:cNvSpPr>
            <a:spLocks noGrp="1"/>
          </p:cNvSpPr>
          <p:nvPr>
            <p:ph type="pic" idx="2"/>
          </p:nvPr>
        </p:nvSpPr>
        <p:spPr>
          <a:xfrm>
            <a:off x="15760700" y="1016000"/>
            <a:ext cx="7439099" cy="5949678"/>
          </a:xfrm>
          <a:prstGeom prst="rect">
            <a:avLst/>
          </a:prstGeom>
          <a:noFill/>
          <a:ln>
            <a:noFill/>
          </a:ln>
        </p:spPr>
      </p:sp>
      <p:sp>
        <p:nvSpPr>
          <p:cNvPr id="64" name="Google Shape;64;p16"/>
          <p:cNvSpPr>
            <a:spLocks noGrp="1"/>
          </p:cNvSpPr>
          <p:nvPr>
            <p:ph type="pic" idx="3"/>
          </p:nvPr>
        </p:nvSpPr>
        <p:spPr>
          <a:xfrm>
            <a:off x="13500100" y="3978275"/>
            <a:ext cx="10439400" cy="12150181"/>
          </a:xfrm>
          <a:prstGeom prst="rect">
            <a:avLst/>
          </a:prstGeom>
          <a:noFill/>
          <a:ln>
            <a:noFill/>
          </a:ln>
        </p:spPr>
      </p:sp>
      <p:sp>
        <p:nvSpPr>
          <p:cNvPr id="65" name="Google Shape;65;p16"/>
          <p:cNvSpPr>
            <a:spLocks noGrp="1"/>
          </p:cNvSpPr>
          <p:nvPr>
            <p:ph type="pic" idx="4"/>
          </p:nvPr>
        </p:nvSpPr>
        <p:spPr>
          <a:xfrm>
            <a:off x="-139700" y="495300"/>
            <a:ext cx="16611600" cy="12458701"/>
          </a:xfrm>
          <a:prstGeom prst="rect">
            <a:avLst/>
          </a:prstGeom>
          <a:noFill/>
          <a:ln>
            <a:noFill/>
          </a:ln>
        </p:spPr>
      </p:sp>
      <p:sp>
        <p:nvSpPr>
          <p:cNvPr id="66" name="Google Shape;66;p16"/>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hoto">
  <p:cSld name="Photo">
    <p:spTree>
      <p:nvGrpSpPr>
        <p:cNvPr id="1" name="Shape 67"/>
        <p:cNvGrpSpPr/>
        <p:nvPr/>
      </p:nvGrpSpPr>
      <p:grpSpPr>
        <a:xfrm>
          <a:off x="0" y="0"/>
          <a:ext cx="0" cy="0"/>
          <a:chOff x="0" y="0"/>
          <a:chExt cx="0" cy="0"/>
        </a:xfrm>
      </p:grpSpPr>
      <p:sp>
        <p:nvSpPr>
          <p:cNvPr id="68" name="Google Shape;68;p17"/>
          <p:cNvSpPr>
            <a:spLocks noGrp="1"/>
          </p:cNvSpPr>
          <p:nvPr>
            <p:ph type="pic" idx="2"/>
          </p:nvPr>
        </p:nvSpPr>
        <p:spPr>
          <a:xfrm>
            <a:off x="-1333500" y="-5524500"/>
            <a:ext cx="27051001" cy="21640800"/>
          </a:xfrm>
          <a:prstGeom prst="rect">
            <a:avLst/>
          </a:prstGeom>
          <a:noFill/>
          <a:ln>
            <a:noFill/>
          </a:ln>
        </p:spPr>
      </p:sp>
      <p:sp>
        <p:nvSpPr>
          <p:cNvPr id="69" name="Google Shape;69;p17"/>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FFFFFF"/>
              </a:buClr>
              <a:buSzPts val="1800"/>
              <a:buFont typeface="Helvetica Neue"/>
              <a:buNone/>
              <a:defRPr>
                <a:solidFill>
                  <a:srgbClr val="FFFFFF"/>
                </a:solidFill>
              </a:defRPr>
            </a:lvl1pPr>
            <a:lvl2pPr marL="0" lvl="1" indent="0" algn="ctr">
              <a:lnSpc>
                <a:spcPct val="100000"/>
              </a:lnSpc>
              <a:spcBef>
                <a:spcPts val="0"/>
              </a:spcBef>
              <a:spcAft>
                <a:spcPts val="0"/>
              </a:spcAft>
              <a:buClr>
                <a:srgbClr val="FFFFFF"/>
              </a:buClr>
              <a:buSzPts val="1800"/>
              <a:buFont typeface="Helvetica Neue"/>
              <a:buNone/>
              <a:defRPr>
                <a:solidFill>
                  <a:srgbClr val="FFFFFF"/>
                </a:solidFill>
              </a:defRPr>
            </a:lvl2pPr>
            <a:lvl3pPr marL="0" lvl="2" indent="0" algn="ctr">
              <a:lnSpc>
                <a:spcPct val="100000"/>
              </a:lnSpc>
              <a:spcBef>
                <a:spcPts val="0"/>
              </a:spcBef>
              <a:spcAft>
                <a:spcPts val="0"/>
              </a:spcAft>
              <a:buClr>
                <a:srgbClr val="FFFFFF"/>
              </a:buClr>
              <a:buSzPts val="1800"/>
              <a:buFont typeface="Helvetica Neue"/>
              <a:buNone/>
              <a:defRPr>
                <a:solidFill>
                  <a:srgbClr val="FFFFFF"/>
                </a:solidFill>
              </a:defRPr>
            </a:lvl3pPr>
            <a:lvl4pPr marL="0" lvl="3" indent="0" algn="ctr">
              <a:lnSpc>
                <a:spcPct val="100000"/>
              </a:lnSpc>
              <a:spcBef>
                <a:spcPts val="0"/>
              </a:spcBef>
              <a:spcAft>
                <a:spcPts val="0"/>
              </a:spcAft>
              <a:buClr>
                <a:srgbClr val="FFFFFF"/>
              </a:buClr>
              <a:buSzPts val="1800"/>
              <a:buFont typeface="Helvetica Neue"/>
              <a:buNone/>
              <a:defRPr>
                <a:solidFill>
                  <a:srgbClr val="FFFFFF"/>
                </a:solidFill>
              </a:defRPr>
            </a:lvl4pPr>
            <a:lvl5pPr marL="0" lvl="4" indent="0" algn="ctr">
              <a:lnSpc>
                <a:spcPct val="100000"/>
              </a:lnSpc>
              <a:spcBef>
                <a:spcPts val="0"/>
              </a:spcBef>
              <a:spcAft>
                <a:spcPts val="0"/>
              </a:spcAft>
              <a:buClr>
                <a:srgbClr val="FFFFFF"/>
              </a:buClr>
              <a:buSzPts val="1800"/>
              <a:buFont typeface="Helvetica Neue"/>
              <a:buNone/>
              <a:defRPr>
                <a:solidFill>
                  <a:srgbClr val="FFFFFF"/>
                </a:solidFill>
              </a:defRPr>
            </a:lvl5pPr>
            <a:lvl6pPr marL="0" lvl="5" indent="0" algn="ctr">
              <a:lnSpc>
                <a:spcPct val="100000"/>
              </a:lnSpc>
              <a:spcBef>
                <a:spcPts val="0"/>
              </a:spcBef>
              <a:spcAft>
                <a:spcPts val="0"/>
              </a:spcAft>
              <a:buClr>
                <a:srgbClr val="FFFFFF"/>
              </a:buClr>
              <a:buSzPts val="1800"/>
              <a:buFont typeface="Helvetica Neue"/>
              <a:buNone/>
              <a:defRPr>
                <a:solidFill>
                  <a:srgbClr val="FFFFFF"/>
                </a:solidFill>
              </a:defRPr>
            </a:lvl6pPr>
            <a:lvl7pPr marL="0" lvl="6" indent="0" algn="ctr">
              <a:lnSpc>
                <a:spcPct val="100000"/>
              </a:lnSpc>
              <a:spcBef>
                <a:spcPts val="0"/>
              </a:spcBef>
              <a:spcAft>
                <a:spcPts val="0"/>
              </a:spcAft>
              <a:buClr>
                <a:srgbClr val="FFFFFF"/>
              </a:buClr>
              <a:buSzPts val="1800"/>
              <a:buFont typeface="Helvetica Neue"/>
              <a:buNone/>
              <a:defRPr>
                <a:solidFill>
                  <a:srgbClr val="FFFFFF"/>
                </a:solidFill>
              </a:defRPr>
            </a:lvl7pPr>
            <a:lvl8pPr marL="0" lvl="7" indent="0" algn="ctr">
              <a:lnSpc>
                <a:spcPct val="100000"/>
              </a:lnSpc>
              <a:spcBef>
                <a:spcPts val="0"/>
              </a:spcBef>
              <a:spcAft>
                <a:spcPts val="0"/>
              </a:spcAft>
              <a:buClr>
                <a:srgbClr val="FFFFFF"/>
              </a:buClr>
              <a:buSzPts val="1800"/>
              <a:buFont typeface="Helvetica Neue"/>
              <a:buNone/>
              <a:defRPr>
                <a:solidFill>
                  <a:srgbClr val="FFFFFF"/>
                </a:solidFill>
              </a:defRPr>
            </a:lvl8pPr>
            <a:lvl9pPr marL="0" lvl="8" indent="0" algn="ctr">
              <a:lnSpc>
                <a:spcPct val="100000"/>
              </a:lnSpc>
              <a:spcBef>
                <a:spcPts val="0"/>
              </a:spcBef>
              <a:spcAft>
                <a:spcPts val="0"/>
              </a:spcAft>
              <a:buClr>
                <a:srgbClr val="FFFFFF"/>
              </a:buClr>
              <a:buSzPts val="1800"/>
              <a:buFont typeface="Helvetica Neue"/>
              <a:buNone/>
              <a:defRPr>
                <a:solidFill>
                  <a:srgbClr val="FFFFFF"/>
                </a:solidFill>
              </a:defRPr>
            </a:lvl9pPr>
          </a:lstStyle>
          <a:p>
            <a:pPr marL="0" lvl="0" indent="0" algn="ctr" rtl="0">
              <a:spcBef>
                <a:spcPts val="0"/>
              </a:spcBef>
              <a:spcAft>
                <a:spcPts val="0"/>
              </a:spcAft>
              <a:buNone/>
            </a:pPr>
            <a:fld id="{00000000-1234-1234-1234-123412341234}" type="slidenum">
              <a:rPr lang="en-US"/>
              <a:t>‹#›</a:t>
            </a:fld>
            <a:endParaRPr sz="1800" b="0" i="0" u="none" strike="noStrike" cap="none">
              <a:latin typeface="Helvetica Neue"/>
              <a:ea typeface="Helvetica Neue"/>
              <a:cs typeface="Helvetica Neue"/>
              <a:sym typeface="Helvetica Neue"/>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0"/>
        <p:cNvGrpSpPr/>
        <p:nvPr/>
      </p:nvGrpSpPr>
      <p:grpSpPr>
        <a:xfrm>
          <a:off x="0" y="0"/>
          <a:ext cx="0" cy="0"/>
          <a:chOff x="0" y="0"/>
          <a:chExt cx="0" cy="0"/>
        </a:xfrm>
      </p:grpSpPr>
      <p:sp>
        <p:nvSpPr>
          <p:cNvPr id="71" name="Google Shape;71;p18"/>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5"/>
        <p:cNvGrpSpPr/>
        <p:nvPr/>
      </p:nvGrpSpPr>
      <p:grpSpPr>
        <a:xfrm>
          <a:off x="0" y="0"/>
          <a:ext cx="0" cy="0"/>
          <a:chOff x="0" y="0"/>
          <a:chExt cx="0" cy="0"/>
        </a:xfrm>
      </p:grpSpPr>
      <p:sp>
        <p:nvSpPr>
          <p:cNvPr id="16" name="Google Shape;16;p5"/>
          <p:cNvSpPr txBox="1">
            <a:spLocks noGrp="1"/>
          </p:cNvSpPr>
          <p:nvPr>
            <p:ph type="body" idx="1"/>
          </p:nvPr>
        </p:nvSpPr>
        <p:spPr>
          <a:xfrm>
            <a:off x="1201340" y="11859862"/>
            <a:ext cx="21971003" cy="636979"/>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0"/>
              </a:spcBef>
              <a:spcAft>
                <a:spcPts val="0"/>
              </a:spcAft>
              <a:buClr>
                <a:srgbClr val="000000"/>
              </a:buClr>
              <a:buSzPts val="3600"/>
              <a:buFont typeface="Helvetica Neue"/>
              <a:buNone/>
              <a:defRPr sz="3600" b="1"/>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17" name="Google Shape;17;p5"/>
          <p:cNvSpPr txBox="1">
            <a:spLocks noGrp="1"/>
          </p:cNvSpPr>
          <p:nvPr>
            <p:ph type="title"/>
          </p:nvPr>
        </p:nvSpPr>
        <p:spPr>
          <a:xfrm>
            <a:off x="1206496" y="2574991"/>
            <a:ext cx="21971004" cy="4648201"/>
          </a:xfrm>
          <a:prstGeom prst="rect">
            <a:avLst/>
          </a:prstGeom>
          <a:noFill/>
          <a:ln>
            <a:noFill/>
          </a:ln>
        </p:spPr>
        <p:txBody>
          <a:bodyPr spcFirstLastPara="1" wrap="square" lIns="50800" tIns="50800" rIns="50800" bIns="50800" anchor="b" anchorCtr="0">
            <a:normAutofit/>
          </a:bodyPr>
          <a:lstStyle>
            <a:lvl1pPr lvl="0" algn="l">
              <a:lnSpc>
                <a:spcPct val="80000"/>
              </a:lnSpc>
              <a:spcBef>
                <a:spcPts val="0"/>
              </a:spcBef>
              <a:spcAft>
                <a:spcPts val="0"/>
              </a:spcAft>
              <a:buClr>
                <a:srgbClr val="000000"/>
              </a:buClr>
              <a:buSzPts val="11600"/>
              <a:buFont typeface="Helvetica Neue"/>
              <a:buNone/>
              <a:defRPr sz="11600"/>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a:endParaRPr/>
          </a:p>
        </p:txBody>
      </p:sp>
      <p:sp>
        <p:nvSpPr>
          <p:cNvPr id="18" name="Google Shape;18;p5"/>
          <p:cNvSpPr txBox="1">
            <a:spLocks noGrp="1"/>
          </p:cNvSpPr>
          <p:nvPr>
            <p:ph type="body" idx="2"/>
          </p:nvPr>
        </p:nvSpPr>
        <p:spPr>
          <a:xfrm>
            <a:off x="1201342" y="7223190"/>
            <a:ext cx="21971001" cy="1905001"/>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0"/>
              </a:spcBef>
              <a:spcAft>
                <a:spcPts val="0"/>
              </a:spcAft>
              <a:buClr>
                <a:srgbClr val="000000"/>
              </a:buClr>
              <a:buSzPts val="5500"/>
              <a:buFont typeface="Helvetica Neue"/>
              <a:buNone/>
              <a:defRPr sz="5500" b="1"/>
            </a:lvl1pPr>
            <a:lvl2pPr marL="914400" lvl="1" indent="-228600" algn="l">
              <a:lnSpc>
                <a:spcPct val="100000"/>
              </a:lnSpc>
              <a:spcBef>
                <a:spcPts val="0"/>
              </a:spcBef>
              <a:spcAft>
                <a:spcPts val="0"/>
              </a:spcAft>
              <a:buClr>
                <a:srgbClr val="000000"/>
              </a:buClr>
              <a:buSzPts val="5500"/>
              <a:buFont typeface="Helvetica Neue"/>
              <a:buNone/>
              <a:defRPr sz="5500" b="1"/>
            </a:lvl2pPr>
            <a:lvl3pPr marL="1371600" lvl="2" indent="-228600" algn="l">
              <a:lnSpc>
                <a:spcPct val="100000"/>
              </a:lnSpc>
              <a:spcBef>
                <a:spcPts val="0"/>
              </a:spcBef>
              <a:spcAft>
                <a:spcPts val="0"/>
              </a:spcAft>
              <a:buClr>
                <a:srgbClr val="000000"/>
              </a:buClr>
              <a:buSzPts val="5500"/>
              <a:buFont typeface="Helvetica Neue"/>
              <a:buNone/>
              <a:defRPr sz="5500" b="1"/>
            </a:lvl3pPr>
            <a:lvl4pPr marL="1828800" lvl="3" indent="-228600" algn="l">
              <a:lnSpc>
                <a:spcPct val="100000"/>
              </a:lnSpc>
              <a:spcBef>
                <a:spcPts val="0"/>
              </a:spcBef>
              <a:spcAft>
                <a:spcPts val="0"/>
              </a:spcAft>
              <a:buClr>
                <a:srgbClr val="000000"/>
              </a:buClr>
              <a:buSzPts val="5500"/>
              <a:buFont typeface="Helvetica Neue"/>
              <a:buNone/>
              <a:defRPr sz="5500" b="1"/>
            </a:lvl4pPr>
            <a:lvl5pPr marL="2286000" lvl="4" indent="-228600" algn="l">
              <a:lnSpc>
                <a:spcPct val="100000"/>
              </a:lnSpc>
              <a:spcBef>
                <a:spcPts val="0"/>
              </a:spcBef>
              <a:spcAft>
                <a:spcPts val="0"/>
              </a:spcAft>
              <a:buClr>
                <a:srgbClr val="000000"/>
              </a:buClr>
              <a:buSzPts val="5500"/>
              <a:buFont typeface="Helvetica Neue"/>
              <a:buNone/>
              <a:defRPr sz="5500" b="1"/>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19" name="Google Shape;19;p5"/>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mp; Photo">
  <p:cSld name="Title &amp; Photo">
    <p:spTree>
      <p:nvGrpSpPr>
        <p:cNvPr id="1" name="Shape 20"/>
        <p:cNvGrpSpPr/>
        <p:nvPr/>
      </p:nvGrpSpPr>
      <p:grpSpPr>
        <a:xfrm>
          <a:off x="0" y="0"/>
          <a:ext cx="0" cy="0"/>
          <a:chOff x="0" y="0"/>
          <a:chExt cx="0" cy="0"/>
        </a:xfrm>
      </p:grpSpPr>
      <p:sp>
        <p:nvSpPr>
          <p:cNvPr id="21" name="Google Shape;21;p6"/>
          <p:cNvSpPr>
            <a:spLocks noGrp="1"/>
          </p:cNvSpPr>
          <p:nvPr>
            <p:ph type="pic" idx="2"/>
          </p:nvPr>
        </p:nvSpPr>
        <p:spPr>
          <a:xfrm>
            <a:off x="-1155700" y="-1295400"/>
            <a:ext cx="26746199" cy="16018933"/>
          </a:xfrm>
          <a:prstGeom prst="rect">
            <a:avLst/>
          </a:prstGeom>
          <a:noFill/>
          <a:ln>
            <a:noFill/>
          </a:ln>
        </p:spPr>
      </p:sp>
      <p:sp>
        <p:nvSpPr>
          <p:cNvPr id="22" name="Google Shape;22;p6"/>
          <p:cNvSpPr txBox="1">
            <a:spLocks noGrp="1"/>
          </p:cNvSpPr>
          <p:nvPr>
            <p:ph type="title"/>
          </p:nvPr>
        </p:nvSpPr>
        <p:spPr>
          <a:xfrm>
            <a:off x="1206500" y="7124700"/>
            <a:ext cx="21971000" cy="4648200"/>
          </a:xfrm>
          <a:prstGeom prst="rect">
            <a:avLst/>
          </a:prstGeom>
          <a:noFill/>
          <a:ln>
            <a:noFill/>
          </a:ln>
        </p:spPr>
        <p:txBody>
          <a:bodyPr spcFirstLastPara="1" wrap="square" lIns="50800" tIns="50800" rIns="50800" bIns="50800" anchor="b" anchorCtr="0">
            <a:normAutofit/>
          </a:bodyPr>
          <a:lstStyle>
            <a:lvl1pPr lvl="0" algn="l">
              <a:lnSpc>
                <a:spcPct val="80000"/>
              </a:lnSpc>
              <a:spcBef>
                <a:spcPts val="0"/>
              </a:spcBef>
              <a:spcAft>
                <a:spcPts val="0"/>
              </a:spcAft>
              <a:buClr>
                <a:srgbClr val="000000"/>
              </a:buClr>
              <a:buSzPts val="11600"/>
              <a:buFont typeface="Helvetica Neue"/>
              <a:buNone/>
              <a:defRPr sz="11600"/>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a:endParaRPr/>
          </a:p>
        </p:txBody>
      </p:sp>
      <p:sp>
        <p:nvSpPr>
          <p:cNvPr id="23" name="Google Shape;23;p6"/>
          <p:cNvSpPr txBox="1">
            <a:spLocks noGrp="1"/>
          </p:cNvSpPr>
          <p:nvPr>
            <p:ph type="body" idx="1"/>
          </p:nvPr>
        </p:nvSpPr>
        <p:spPr>
          <a:xfrm>
            <a:off x="1207690" y="1106137"/>
            <a:ext cx="21968621" cy="636979"/>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0"/>
              </a:spcBef>
              <a:spcAft>
                <a:spcPts val="0"/>
              </a:spcAft>
              <a:buClr>
                <a:srgbClr val="000000"/>
              </a:buClr>
              <a:buSzPts val="3600"/>
              <a:buFont typeface="Helvetica Neue"/>
              <a:buNone/>
              <a:defRPr sz="3600" b="1"/>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24" name="Google Shape;24;p6"/>
          <p:cNvSpPr txBox="1">
            <a:spLocks noGrp="1"/>
          </p:cNvSpPr>
          <p:nvPr>
            <p:ph type="body" idx="3"/>
          </p:nvPr>
        </p:nvSpPr>
        <p:spPr>
          <a:xfrm>
            <a:off x="1206500" y="11609910"/>
            <a:ext cx="21971000" cy="1116952"/>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0"/>
              </a:spcBef>
              <a:spcAft>
                <a:spcPts val="0"/>
              </a:spcAft>
              <a:buClr>
                <a:srgbClr val="000000"/>
              </a:buClr>
              <a:buSzPts val="5500"/>
              <a:buFont typeface="Helvetica Neue"/>
              <a:buNone/>
              <a:defRPr sz="5500" b="1"/>
            </a:lvl1pPr>
            <a:lvl2pPr marL="914400" lvl="1" indent="-228600" algn="l">
              <a:lnSpc>
                <a:spcPct val="100000"/>
              </a:lnSpc>
              <a:spcBef>
                <a:spcPts val="0"/>
              </a:spcBef>
              <a:spcAft>
                <a:spcPts val="0"/>
              </a:spcAft>
              <a:buClr>
                <a:srgbClr val="000000"/>
              </a:buClr>
              <a:buSzPts val="5500"/>
              <a:buFont typeface="Helvetica Neue"/>
              <a:buNone/>
              <a:defRPr sz="5500" b="1"/>
            </a:lvl2pPr>
            <a:lvl3pPr marL="1371600" lvl="2" indent="-228600" algn="l">
              <a:lnSpc>
                <a:spcPct val="100000"/>
              </a:lnSpc>
              <a:spcBef>
                <a:spcPts val="0"/>
              </a:spcBef>
              <a:spcAft>
                <a:spcPts val="0"/>
              </a:spcAft>
              <a:buClr>
                <a:srgbClr val="000000"/>
              </a:buClr>
              <a:buSzPts val="5500"/>
              <a:buFont typeface="Helvetica Neue"/>
              <a:buNone/>
              <a:defRPr sz="5500" b="1"/>
            </a:lvl3pPr>
            <a:lvl4pPr marL="1828800" lvl="3" indent="-228600" algn="l">
              <a:lnSpc>
                <a:spcPct val="100000"/>
              </a:lnSpc>
              <a:spcBef>
                <a:spcPts val="0"/>
              </a:spcBef>
              <a:spcAft>
                <a:spcPts val="0"/>
              </a:spcAft>
              <a:buClr>
                <a:srgbClr val="000000"/>
              </a:buClr>
              <a:buSzPts val="5500"/>
              <a:buFont typeface="Helvetica Neue"/>
              <a:buNone/>
              <a:defRPr sz="5500" b="1"/>
            </a:lvl4pPr>
            <a:lvl5pPr marL="2286000" lvl="4" indent="-228600" algn="l">
              <a:lnSpc>
                <a:spcPct val="100000"/>
              </a:lnSpc>
              <a:spcBef>
                <a:spcPts val="0"/>
              </a:spcBef>
              <a:spcAft>
                <a:spcPts val="0"/>
              </a:spcAft>
              <a:buClr>
                <a:srgbClr val="000000"/>
              </a:buClr>
              <a:buSzPts val="5500"/>
              <a:buFont typeface="Helvetica Neue"/>
              <a:buNone/>
              <a:defRPr sz="5500" b="1"/>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25" name="Google Shape;25;p6"/>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mp; Photo Alt">
  <p:cSld name="Title &amp; Photo Alt">
    <p:spTree>
      <p:nvGrpSpPr>
        <p:cNvPr id="1" name="Shape 26"/>
        <p:cNvGrpSpPr/>
        <p:nvPr/>
      </p:nvGrpSpPr>
      <p:grpSpPr>
        <a:xfrm>
          <a:off x="0" y="0"/>
          <a:ext cx="0" cy="0"/>
          <a:chOff x="0" y="0"/>
          <a:chExt cx="0" cy="0"/>
        </a:xfrm>
      </p:grpSpPr>
      <p:sp>
        <p:nvSpPr>
          <p:cNvPr id="27" name="Google Shape;27;p7"/>
          <p:cNvSpPr>
            <a:spLocks noGrp="1"/>
          </p:cNvSpPr>
          <p:nvPr>
            <p:ph type="pic" idx="2"/>
          </p:nvPr>
        </p:nvSpPr>
        <p:spPr>
          <a:xfrm>
            <a:off x="10972800" y="-203200"/>
            <a:ext cx="12144836" cy="14135100"/>
          </a:xfrm>
          <a:prstGeom prst="rect">
            <a:avLst/>
          </a:prstGeom>
          <a:noFill/>
          <a:ln>
            <a:noFill/>
          </a:ln>
        </p:spPr>
      </p:sp>
      <p:sp>
        <p:nvSpPr>
          <p:cNvPr id="28" name="Google Shape;28;p7"/>
          <p:cNvSpPr txBox="1">
            <a:spLocks noGrp="1"/>
          </p:cNvSpPr>
          <p:nvPr>
            <p:ph type="title"/>
          </p:nvPr>
        </p:nvSpPr>
        <p:spPr>
          <a:xfrm>
            <a:off x="1206500" y="1270000"/>
            <a:ext cx="9779000" cy="5882273"/>
          </a:xfrm>
          <a:prstGeom prst="rect">
            <a:avLst/>
          </a:prstGeom>
          <a:noFill/>
          <a:ln>
            <a:noFill/>
          </a:ln>
        </p:spPr>
        <p:txBody>
          <a:bodyPr spcFirstLastPara="1" wrap="square" lIns="50800" tIns="50800" rIns="50800" bIns="50800" anchor="b" anchorCtr="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a:endParaRPr/>
          </a:p>
        </p:txBody>
      </p:sp>
      <p:sp>
        <p:nvSpPr>
          <p:cNvPr id="29" name="Google Shape;29;p7"/>
          <p:cNvSpPr txBox="1">
            <a:spLocks noGrp="1"/>
          </p:cNvSpPr>
          <p:nvPr>
            <p:ph type="body" idx="1"/>
          </p:nvPr>
        </p:nvSpPr>
        <p:spPr>
          <a:xfrm>
            <a:off x="1206500" y="7060576"/>
            <a:ext cx="9779000" cy="5385424"/>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0"/>
              </a:spcBef>
              <a:spcAft>
                <a:spcPts val="0"/>
              </a:spcAft>
              <a:buClr>
                <a:srgbClr val="000000"/>
              </a:buClr>
              <a:buSzPts val="5500"/>
              <a:buFont typeface="Helvetica Neue"/>
              <a:buNone/>
              <a:defRPr sz="5500" b="1"/>
            </a:lvl1pPr>
            <a:lvl2pPr marL="914400" lvl="1" indent="-228600" algn="l">
              <a:lnSpc>
                <a:spcPct val="100000"/>
              </a:lnSpc>
              <a:spcBef>
                <a:spcPts val="0"/>
              </a:spcBef>
              <a:spcAft>
                <a:spcPts val="0"/>
              </a:spcAft>
              <a:buClr>
                <a:srgbClr val="000000"/>
              </a:buClr>
              <a:buSzPts val="5500"/>
              <a:buFont typeface="Helvetica Neue"/>
              <a:buNone/>
              <a:defRPr sz="5500" b="1"/>
            </a:lvl2pPr>
            <a:lvl3pPr marL="1371600" lvl="2" indent="-228600" algn="l">
              <a:lnSpc>
                <a:spcPct val="100000"/>
              </a:lnSpc>
              <a:spcBef>
                <a:spcPts val="0"/>
              </a:spcBef>
              <a:spcAft>
                <a:spcPts val="0"/>
              </a:spcAft>
              <a:buClr>
                <a:srgbClr val="000000"/>
              </a:buClr>
              <a:buSzPts val="5500"/>
              <a:buFont typeface="Helvetica Neue"/>
              <a:buNone/>
              <a:defRPr sz="5500" b="1"/>
            </a:lvl3pPr>
            <a:lvl4pPr marL="1828800" lvl="3" indent="-228600" algn="l">
              <a:lnSpc>
                <a:spcPct val="100000"/>
              </a:lnSpc>
              <a:spcBef>
                <a:spcPts val="0"/>
              </a:spcBef>
              <a:spcAft>
                <a:spcPts val="0"/>
              </a:spcAft>
              <a:buClr>
                <a:srgbClr val="000000"/>
              </a:buClr>
              <a:buSzPts val="5500"/>
              <a:buFont typeface="Helvetica Neue"/>
              <a:buNone/>
              <a:defRPr sz="5500" b="1"/>
            </a:lvl4pPr>
            <a:lvl5pPr marL="2286000" lvl="4" indent="-228600" algn="l">
              <a:lnSpc>
                <a:spcPct val="100000"/>
              </a:lnSpc>
              <a:spcBef>
                <a:spcPts val="0"/>
              </a:spcBef>
              <a:spcAft>
                <a:spcPts val="0"/>
              </a:spcAft>
              <a:buClr>
                <a:srgbClr val="000000"/>
              </a:buClr>
              <a:buSzPts val="5500"/>
              <a:buFont typeface="Helvetica Neue"/>
              <a:buNone/>
              <a:defRPr sz="5500" b="1"/>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30" name="Google Shape;30;p7"/>
          <p:cNvSpPr txBox="1">
            <a:spLocks noGrp="1"/>
          </p:cNvSpPr>
          <p:nvPr>
            <p:ph type="sldNum" idx="12"/>
          </p:nvPr>
        </p:nvSpPr>
        <p:spPr>
          <a:xfrm>
            <a:off x="12001499" y="13085233"/>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mp; Bullets">
  <p:cSld name="Title &amp; Bullets">
    <p:spTree>
      <p:nvGrpSpPr>
        <p:cNvPr id="1" name="Shape 31"/>
        <p:cNvGrpSpPr/>
        <p:nvPr/>
      </p:nvGrpSpPr>
      <p:grpSpPr>
        <a:xfrm>
          <a:off x="0" y="0"/>
          <a:ext cx="0" cy="0"/>
          <a:chOff x="0" y="0"/>
          <a:chExt cx="0" cy="0"/>
        </a:xfrm>
      </p:grpSpPr>
      <p:sp>
        <p:nvSpPr>
          <p:cNvPr id="32" name="Google Shape;32;p8"/>
          <p:cNvSpPr txBox="1">
            <a:spLocks noGrp="1"/>
          </p:cNvSpPr>
          <p:nvPr>
            <p:ph type="title"/>
          </p:nvPr>
        </p:nvSpPr>
        <p:spPr>
          <a:xfrm>
            <a:off x="1206500" y="1079500"/>
            <a:ext cx="21971000" cy="1433163"/>
          </a:xfrm>
          <a:prstGeom prst="rect">
            <a:avLst/>
          </a:prstGeom>
          <a:noFill/>
          <a:ln>
            <a:noFill/>
          </a:ln>
        </p:spPr>
        <p:txBody>
          <a:bodyPr spcFirstLastPara="1" wrap="square" lIns="50800" tIns="50800" rIns="50800" bIns="50800" anchor="t" anchorCtr="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a:endParaRPr/>
          </a:p>
        </p:txBody>
      </p:sp>
      <p:sp>
        <p:nvSpPr>
          <p:cNvPr id="33" name="Google Shape;33;p8"/>
          <p:cNvSpPr txBox="1">
            <a:spLocks noGrp="1"/>
          </p:cNvSpPr>
          <p:nvPr>
            <p:ph type="body" idx="1"/>
          </p:nvPr>
        </p:nvSpPr>
        <p:spPr>
          <a:xfrm>
            <a:off x="1206500" y="2372962"/>
            <a:ext cx="21971000" cy="934780"/>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0"/>
              </a:spcBef>
              <a:spcAft>
                <a:spcPts val="0"/>
              </a:spcAft>
              <a:buClr>
                <a:srgbClr val="000000"/>
              </a:buClr>
              <a:buSzPts val="5500"/>
              <a:buFont typeface="Helvetica Neue"/>
              <a:buNone/>
              <a:defRPr sz="5500" b="1"/>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34" name="Google Shape;34;p8"/>
          <p:cNvSpPr txBox="1">
            <a:spLocks noGrp="1"/>
          </p:cNvSpPr>
          <p:nvPr>
            <p:ph type="body" idx="2"/>
          </p:nvPr>
        </p:nvSpPr>
        <p:spPr>
          <a:xfrm>
            <a:off x="1206500" y="4248504"/>
            <a:ext cx="21971000" cy="8256012"/>
          </a:xfrm>
          <a:prstGeom prst="rect">
            <a:avLst/>
          </a:prstGeom>
          <a:noFill/>
          <a:ln>
            <a:noFill/>
          </a:ln>
        </p:spPr>
        <p:txBody>
          <a:bodyPr spcFirstLastPara="1" wrap="square" lIns="50800" tIns="50800" rIns="50800" bIns="50800" anchor="t" anchorCtr="0">
            <a:normAutofit/>
          </a:bodyPr>
          <a:lstStyle>
            <a:lvl1pPr marL="457200" lvl="0" indent="-369189" algn="l">
              <a:lnSpc>
                <a:spcPct val="90000"/>
              </a:lnSpc>
              <a:spcBef>
                <a:spcPts val="4500"/>
              </a:spcBef>
              <a:spcAft>
                <a:spcPts val="0"/>
              </a:spcAft>
              <a:buClr>
                <a:srgbClr val="000000"/>
              </a:buClr>
              <a:buSzPts val="2214"/>
              <a:buChar char="•"/>
              <a:defRPr/>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35" name="Google Shape;35;p8"/>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36"/>
        <p:cNvGrpSpPr/>
        <p:nvPr/>
      </p:nvGrpSpPr>
      <p:grpSpPr>
        <a:xfrm>
          <a:off x="0" y="0"/>
          <a:ext cx="0" cy="0"/>
          <a:chOff x="0" y="0"/>
          <a:chExt cx="0" cy="0"/>
        </a:xfrm>
      </p:grpSpPr>
      <p:sp>
        <p:nvSpPr>
          <p:cNvPr id="37" name="Google Shape;37;p9"/>
          <p:cNvSpPr txBox="1">
            <a:spLocks noGrp="1"/>
          </p:cNvSpPr>
          <p:nvPr>
            <p:ph type="body" idx="1"/>
          </p:nvPr>
        </p:nvSpPr>
        <p:spPr>
          <a:xfrm>
            <a:off x="1206500" y="4248504"/>
            <a:ext cx="21971000" cy="8256012"/>
          </a:xfrm>
          <a:prstGeom prst="rect">
            <a:avLst/>
          </a:prstGeom>
          <a:noFill/>
          <a:ln>
            <a:noFill/>
          </a:ln>
        </p:spPr>
        <p:txBody>
          <a:bodyPr spcFirstLastPara="1" wrap="square" lIns="50800" tIns="50800" rIns="50800" bIns="50800" anchor="t" anchorCtr="0">
            <a:normAutofit/>
          </a:bodyPr>
          <a:lstStyle>
            <a:lvl1pPr marL="457200" lvl="0" indent="-369189" algn="l">
              <a:lnSpc>
                <a:spcPct val="90000"/>
              </a:lnSpc>
              <a:spcBef>
                <a:spcPts val="4500"/>
              </a:spcBef>
              <a:spcAft>
                <a:spcPts val="0"/>
              </a:spcAft>
              <a:buClr>
                <a:srgbClr val="000000"/>
              </a:buClr>
              <a:buSzPts val="2214"/>
              <a:buChar char="•"/>
              <a:defRPr/>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38" name="Google Shape;38;p9"/>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p:cSld name="Section">
    <p:spTree>
      <p:nvGrpSpPr>
        <p:cNvPr id="1" name="Shape 39"/>
        <p:cNvGrpSpPr/>
        <p:nvPr/>
      </p:nvGrpSpPr>
      <p:grpSpPr>
        <a:xfrm>
          <a:off x="0" y="0"/>
          <a:ext cx="0" cy="0"/>
          <a:chOff x="0" y="0"/>
          <a:chExt cx="0" cy="0"/>
        </a:xfrm>
      </p:grpSpPr>
      <p:sp>
        <p:nvSpPr>
          <p:cNvPr id="40" name="Google Shape;40;p10"/>
          <p:cNvSpPr txBox="1">
            <a:spLocks noGrp="1"/>
          </p:cNvSpPr>
          <p:nvPr>
            <p:ph type="title"/>
          </p:nvPr>
        </p:nvSpPr>
        <p:spPr>
          <a:xfrm>
            <a:off x="1206496" y="4533900"/>
            <a:ext cx="21971004" cy="4648200"/>
          </a:xfrm>
          <a:prstGeom prst="rect">
            <a:avLst/>
          </a:prstGeom>
          <a:noFill/>
          <a:ln>
            <a:noFill/>
          </a:ln>
        </p:spPr>
        <p:txBody>
          <a:bodyPr spcFirstLastPara="1" wrap="square" lIns="50800" tIns="50800" rIns="50800" bIns="50800" anchor="ctr" anchorCtr="0">
            <a:normAutofit/>
          </a:bodyPr>
          <a:lstStyle>
            <a:lvl1pPr lvl="0" algn="l">
              <a:lnSpc>
                <a:spcPct val="80000"/>
              </a:lnSpc>
              <a:spcBef>
                <a:spcPts val="0"/>
              </a:spcBef>
              <a:spcAft>
                <a:spcPts val="0"/>
              </a:spcAft>
              <a:buClr>
                <a:srgbClr val="000000"/>
              </a:buClr>
              <a:buSzPts val="11600"/>
              <a:buFont typeface="Helvetica Neue"/>
              <a:buNone/>
              <a:defRPr sz="11600" b="0">
                <a:latin typeface="Helvetica Neue"/>
                <a:ea typeface="Helvetica Neue"/>
                <a:cs typeface="Helvetica Neue"/>
                <a:sym typeface="Helvetica Neu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a:endParaRPr/>
          </a:p>
        </p:txBody>
      </p:sp>
      <p:sp>
        <p:nvSpPr>
          <p:cNvPr id="41" name="Google Shape;41;p10"/>
          <p:cNvSpPr txBox="1">
            <a:spLocks noGrp="1"/>
          </p:cNvSpPr>
          <p:nvPr>
            <p:ph type="sldNum" idx="12"/>
          </p:nvPr>
        </p:nvSpPr>
        <p:spPr>
          <a:xfrm>
            <a:off x="12001499" y="13085233"/>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2"/>
        <p:cNvGrpSpPr/>
        <p:nvPr/>
      </p:nvGrpSpPr>
      <p:grpSpPr>
        <a:xfrm>
          <a:off x="0" y="0"/>
          <a:ext cx="0" cy="0"/>
          <a:chOff x="0" y="0"/>
          <a:chExt cx="0" cy="0"/>
        </a:xfrm>
      </p:grpSpPr>
      <p:sp>
        <p:nvSpPr>
          <p:cNvPr id="43" name="Google Shape;43;p11"/>
          <p:cNvSpPr txBox="1">
            <a:spLocks noGrp="1"/>
          </p:cNvSpPr>
          <p:nvPr>
            <p:ph type="title"/>
          </p:nvPr>
        </p:nvSpPr>
        <p:spPr>
          <a:xfrm>
            <a:off x="1206500" y="1079500"/>
            <a:ext cx="21971000" cy="1434949"/>
          </a:xfrm>
          <a:prstGeom prst="rect">
            <a:avLst/>
          </a:prstGeom>
          <a:noFill/>
          <a:ln>
            <a:noFill/>
          </a:ln>
        </p:spPr>
        <p:txBody>
          <a:bodyPr spcFirstLastPara="1" wrap="square" lIns="50800" tIns="50800" rIns="50800" bIns="50800" anchor="t" anchorCtr="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a:endParaRPr/>
          </a:p>
        </p:txBody>
      </p:sp>
      <p:sp>
        <p:nvSpPr>
          <p:cNvPr id="44" name="Google Shape;44;p11"/>
          <p:cNvSpPr txBox="1">
            <a:spLocks noGrp="1"/>
          </p:cNvSpPr>
          <p:nvPr>
            <p:ph type="body" idx="1"/>
          </p:nvPr>
        </p:nvSpPr>
        <p:spPr>
          <a:xfrm>
            <a:off x="1206500" y="2372962"/>
            <a:ext cx="21971000" cy="934780"/>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0"/>
              </a:spcBef>
              <a:spcAft>
                <a:spcPts val="0"/>
              </a:spcAft>
              <a:buClr>
                <a:srgbClr val="000000"/>
              </a:buClr>
              <a:buSzPts val="5500"/>
              <a:buFont typeface="Helvetica Neue"/>
              <a:buNone/>
              <a:defRPr sz="5500" b="1"/>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45" name="Google Shape;45;p11"/>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46"/>
        <p:cNvGrpSpPr/>
        <p:nvPr/>
      </p:nvGrpSpPr>
      <p:grpSpPr>
        <a:xfrm>
          <a:off x="0" y="0"/>
          <a:ext cx="0" cy="0"/>
          <a:chOff x="0" y="0"/>
          <a:chExt cx="0" cy="0"/>
        </a:xfrm>
      </p:grpSpPr>
      <p:sp>
        <p:nvSpPr>
          <p:cNvPr id="47" name="Google Shape;47;p12"/>
          <p:cNvSpPr txBox="1">
            <a:spLocks noGrp="1"/>
          </p:cNvSpPr>
          <p:nvPr>
            <p:ph type="title"/>
          </p:nvPr>
        </p:nvSpPr>
        <p:spPr>
          <a:xfrm>
            <a:off x="1206500" y="1079500"/>
            <a:ext cx="21971000" cy="1435100"/>
          </a:xfrm>
          <a:prstGeom prst="rect">
            <a:avLst/>
          </a:prstGeom>
          <a:noFill/>
          <a:ln>
            <a:noFill/>
          </a:ln>
        </p:spPr>
        <p:txBody>
          <a:bodyPr spcFirstLastPara="1" wrap="square" lIns="50800" tIns="50800" rIns="50800" bIns="50800" anchor="t" anchorCtr="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a:endParaRPr/>
          </a:p>
        </p:txBody>
      </p:sp>
      <p:sp>
        <p:nvSpPr>
          <p:cNvPr id="48" name="Google Shape;48;p12"/>
          <p:cNvSpPr txBox="1">
            <a:spLocks noGrp="1"/>
          </p:cNvSpPr>
          <p:nvPr>
            <p:ph type="body" idx="1"/>
          </p:nvPr>
        </p:nvSpPr>
        <p:spPr>
          <a:xfrm>
            <a:off x="1206500" y="2372962"/>
            <a:ext cx="21971000" cy="934780"/>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0"/>
              </a:spcBef>
              <a:spcAft>
                <a:spcPts val="0"/>
              </a:spcAft>
              <a:buClr>
                <a:srgbClr val="000000"/>
              </a:buClr>
              <a:buSzPts val="5500"/>
              <a:buFont typeface="Helvetica Neue"/>
              <a:buNone/>
              <a:defRPr sz="5500" b="1"/>
            </a:lvl1pPr>
            <a:lvl2pPr marL="914400" lvl="1" indent="-369189" algn="l">
              <a:lnSpc>
                <a:spcPct val="90000"/>
              </a:lnSpc>
              <a:spcBef>
                <a:spcPts val="4500"/>
              </a:spcBef>
              <a:spcAft>
                <a:spcPts val="0"/>
              </a:spcAft>
              <a:buClr>
                <a:srgbClr val="000000"/>
              </a:buClr>
              <a:buSzPts val="2214"/>
              <a:buChar char="•"/>
              <a:defRPr/>
            </a:lvl2pPr>
            <a:lvl3pPr marL="1371600" lvl="2" indent="-369189" algn="l">
              <a:lnSpc>
                <a:spcPct val="90000"/>
              </a:lnSpc>
              <a:spcBef>
                <a:spcPts val="4500"/>
              </a:spcBef>
              <a:spcAft>
                <a:spcPts val="0"/>
              </a:spcAft>
              <a:buClr>
                <a:srgbClr val="000000"/>
              </a:buClr>
              <a:buSzPts val="2214"/>
              <a:buChar char="•"/>
              <a:defRPr/>
            </a:lvl3pPr>
            <a:lvl4pPr marL="1828800" lvl="3" indent="-369189" algn="l">
              <a:lnSpc>
                <a:spcPct val="90000"/>
              </a:lnSpc>
              <a:spcBef>
                <a:spcPts val="4500"/>
              </a:spcBef>
              <a:spcAft>
                <a:spcPts val="0"/>
              </a:spcAft>
              <a:buClr>
                <a:srgbClr val="000000"/>
              </a:buClr>
              <a:buSzPts val="2214"/>
              <a:buChar char="•"/>
              <a:defRPr/>
            </a:lvl4pPr>
            <a:lvl5pPr marL="2286000" lvl="4" indent="-369189" algn="l">
              <a:lnSpc>
                <a:spcPct val="90000"/>
              </a:lnSpc>
              <a:spcBef>
                <a:spcPts val="4500"/>
              </a:spcBef>
              <a:spcAft>
                <a:spcPts val="0"/>
              </a:spcAft>
              <a:buClr>
                <a:srgbClr val="000000"/>
              </a:buClr>
              <a:buSzPts val="2214"/>
              <a:buChar char="•"/>
              <a:defRPr/>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49" name="Google Shape;49;p12"/>
          <p:cNvSpPr txBox="1">
            <a:spLocks noGrp="1"/>
          </p:cNvSpPr>
          <p:nvPr>
            <p:ph type="body" idx="2"/>
          </p:nvPr>
        </p:nvSpPr>
        <p:spPr>
          <a:xfrm>
            <a:off x="1206500" y="4248504"/>
            <a:ext cx="21971000" cy="8256012"/>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1800"/>
              </a:spcBef>
              <a:spcAft>
                <a:spcPts val="0"/>
              </a:spcAft>
              <a:buClr>
                <a:srgbClr val="000000"/>
              </a:buClr>
              <a:buSzPts val="5500"/>
              <a:buFont typeface="Helvetica Neue"/>
              <a:buNone/>
              <a:defRPr sz="5500"/>
            </a:lvl1pPr>
            <a:lvl2pPr marL="914400" lvl="1" indent="-228600" algn="l">
              <a:lnSpc>
                <a:spcPct val="100000"/>
              </a:lnSpc>
              <a:spcBef>
                <a:spcPts val="1800"/>
              </a:spcBef>
              <a:spcAft>
                <a:spcPts val="0"/>
              </a:spcAft>
              <a:buClr>
                <a:srgbClr val="000000"/>
              </a:buClr>
              <a:buSzPts val="5500"/>
              <a:buFont typeface="Helvetica Neue"/>
              <a:buNone/>
              <a:defRPr sz="5500"/>
            </a:lvl2pPr>
            <a:lvl3pPr marL="1371600" lvl="2" indent="-228600" algn="l">
              <a:lnSpc>
                <a:spcPct val="100000"/>
              </a:lnSpc>
              <a:spcBef>
                <a:spcPts val="1800"/>
              </a:spcBef>
              <a:spcAft>
                <a:spcPts val="0"/>
              </a:spcAft>
              <a:buClr>
                <a:srgbClr val="000000"/>
              </a:buClr>
              <a:buSzPts val="5500"/>
              <a:buFont typeface="Helvetica Neue"/>
              <a:buNone/>
              <a:defRPr sz="5500"/>
            </a:lvl3pPr>
            <a:lvl4pPr marL="1828800" lvl="3" indent="-228600" algn="l">
              <a:lnSpc>
                <a:spcPct val="100000"/>
              </a:lnSpc>
              <a:spcBef>
                <a:spcPts val="1800"/>
              </a:spcBef>
              <a:spcAft>
                <a:spcPts val="0"/>
              </a:spcAft>
              <a:buClr>
                <a:srgbClr val="000000"/>
              </a:buClr>
              <a:buSzPts val="5500"/>
              <a:buFont typeface="Helvetica Neue"/>
              <a:buNone/>
              <a:defRPr sz="5500"/>
            </a:lvl4pPr>
            <a:lvl5pPr marL="2286000" lvl="4" indent="-228600" algn="l">
              <a:lnSpc>
                <a:spcPct val="100000"/>
              </a:lnSpc>
              <a:spcBef>
                <a:spcPts val="1800"/>
              </a:spcBef>
              <a:spcAft>
                <a:spcPts val="0"/>
              </a:spcAft>
              <a:buClr>
                <a:srgbClr val="000000"/>
              </a:buClr>
              <a:buSzPts val="5500"/>
              <a:buFont typeface="Helvetica Neue"/>
              <a:buNone/>
              <a:defRPr sz="5500"/>
            </a:lvl5pPr>
            <a:lvl6pPr marL="2743200" lvl="5" indent="-369189" algn="l">
              <a:lnSpc>
                <a:spcPct val="90000"/>
              </a:lnSpc>
              <a:spcBef>
                <a:spcPts val="4500"/>
              </a:spcBef>
              <a:spcAft>
                <a:spcPts val="0"/>
              </a:spcAft>
              <a:buClr>
                <a:srgbClr val="000000"/>
              </a:buClr>
              <a:buSzPts val="2214"/>
              <a:buChar char="•"/>
              <a:defRPr/>
            </a:lvl6pPr>
            <a:lvl7pPr marL="3200400" lvl="6" indent="-369189" algn="l">
              <a:lnSpc>
                <a:spcPct val="90000"/>
              </a:lnSpc>
              <a:spcBef>
                <a:spcPts val="4500"/>
              </a:spcBef>
              <a:spcAft>
                <a:spcPts val="0"/>
              </a:spcAft>
              <a:buClr>
                <a:srgbClr val="000000"/>
              </a:buClr>
              <a:buSzPts val="2214"/>
              <a:buChar char="•"/>
              <a:defRPr/>
            </a:lvl7pPr>
            <a:lvl8pPr marL="3657600" lvl="7" indent="-369189" algn="l">
              <a:lnSpc>
                <a:spcPct val="90000"/>
              </a:lnSpc>
              <a:spcBef>
                <a:spcPts val="4500"/>
              </a:spcBef>
              <a:spcAft>
                <a:spcPts val="0"/>
              </a:spcAft>
              <a:buClr>
                <a:srgbClr val="000000"/>
              </a:buClr>
              <a:buSzPts val="2214"/>
              <a:buChar char="•"/>
              <a:defRPr/>
            </a:lvl8pPr>
            <a:lvl9pPr marL="4114800" lvl="8" indent="-369189" algn="l">
              <a:lnSpc>
                <a:spcPct val="90000"/>
              </a:lnSpc>
              <a:spcBef>
                <a:spcPts val="4500"/>
              </a:spcBef>
              <a:spcAft>
                <a:spcPts val="0"/>
              </a:spcAft>
              <a:buClr>
                <a:srgbClr val="000000"/>
              </a:buClr>
              <a:buSzPts val="2214"/>
              <a:buChar char="•"/>
              <a:defRPr/>
            </a:lvl9pPr>
          </a:lstStyle>
          <a:p>
            <a:endParaRPr/>
          </a:p>
        </p:txBody>
      </p:sp>
      <p:sp>
        <p:nvSpPr>
          <p:cNvPr id="50" name="Google Shape;50;p12"/>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lvl="0" indent="0" algn="ctr">
              <a:lnSpc>
                <a:spcPct val="100000"/>
              </a:lnSpc>
              <a:spcBef>
                <a:spcPts val="0"/>
              </a:spcBef>
              <a:spcAft>
                <a:spcPts val="0"/>
              </a:spcAft>
              <a:buClr>
                <a:srgbClr val="000000"/>
              </a:buClr>
              <a:buSzPts val="1800"/>
              <a:buFont typeface="Helvetica Neue"/>
              <a:buNone/>
              <a:defRPr sz="1800">
                <a:solidFill>
                  <a:srgbClr val="000000"/>
                </a:solidFill>
              </a:defRPr>
            </a:lvl1pPr>
            <a:lvl2pPr marL="0" lvl="1" indent="0" algn="ctr">
              <a:lnSpc>
                <a:spcPct val="100000"/>
              </a:lnSpc>
              <a:spcBef>
                <a:spcPts val="0"/>
              </a:spcBef>
              <a:spcAft>
                <a:spcPts val="0"/>
              </a:spcAft>
              <a:buClr>
                <a:srgbClr val="000000"/>
              </a:buClr>
              <a:buSzPts val="1800"/>
              <a:buFont typeface="Helvetica Neue"/>
              <a:buNone/>
              <a:defRPr sz="1800">
                <a:solidFill>
                  <a:srgbClr val="000000"/>
                </a:solidFill>
              </a:defRPr>
            </a:lvl2pPr>
            <a:lvl3pPr marL="0" lvl="2" indent="0" algn="ctr">
              <a:lnSpc>
                <a:spcPct val="100000"/>
              </a:lnSpc>
              <a:spcBef>
                <a:spcPts val="0"/>
              </a:spcBef>
              <a:spcAft>
                <a:spcPts val="0"/>
              </a:spcAft>
              <a:buClr>
                <a:srgbClr val="000000"/>
              </a:buClr>
              <a:buSzPts val="1800"/>
              <a:buFont typeface="Helvetica Neue"/>
              <a:buNone/>
              <a:defRPr sz="1800">
                <a:solidFill>
                  <a:srgbClr val="000000"/>
                </a:solidFill>
              </a:defRPr>
            </a:lvl3pPr>
            <a:lvl4pPr marL="0" lvl="3" indent="0" algn="ctr">
              <a:lnSpc>
                <a:spcPct val="100000"/>
              </a:lnSpc>
              <a:spcBef>
                <a:spcPts val="0"/>
              </a:spcBef>
              <a:spcAft>
                <a:spcPts val="0"/>
              </a:spcAft>
              <a:buClr>
                <a:srgbClr val="000000"/>
              </a:buClr>
              <a:buSzPts val="1800"/>
              <a:buFont typeface="Helvetica Neue"/>
              <a:buNone/>
              <a:defRPr sz="1800">
                <a:solidFill>
                  <a:srgbClr val="000000"/>
                </a:solidFill>
              </a:defRPr>
            </a:lvl4pPr>
            <a:lvl5pPr marL="0" lvl="4" indent="0" algn="ctr">
              <a:lnSpc>
                <a:spcPct val="100000"/>
              </a:lnSpc>
              <a:spcBef>
                <a:spcPts val="0"/>
              </a:spcBef>
              <a:spcAft>
                <a:spcPts val="0"/>
              </a:spcAft>
              <a:buClr>
                <a:srgbClr val="000000"/>
              </a:buClr>
              <a:buSzPts val="1800"/>
              <a:buFont typeface="Helvetica Neue"/>
              <a:buNone/>
              <a:defRPr sz="1800">
                <a:solidFill>
                  <a:srgbClr val="000000"/>
                </a:solidFill>
              </a:defRPr>
            </a:lvl5pPr>
            <a:lvl6pPr marL="0" lvl="5" indent="0" algn="ctr">
              <a:lnSpc>
                <a:spcPct val="100000"/>
              </a:lnSpc>
              <a:spcBef>
                <a:spcPts val="0"/>
              </a:spcBef>
              <a:spcAft>
                <a:spcPts val="0"/>
              </a:spcAft>
              <a:buClr>
                <a:srgbClr val="000000"/>
              </a:buClr>
              <a:buSzPts val="1800"/>
              <a:buFont typeface="Helvetica Neue"/>
              <a:buNone/>
              <a:defRPr sz="1800">
                <a:solidFill>
                  <a:srgbClr val="000000"/>
                </a:solidFill>
              </a:defRPr>
            </a:lvl6pPr>
            <a:lvl7pPr marL="0" lvl="6" indent="0" algn="ctr">
              <a:lnSpc>
                <a:spcPct val="100000"/>
              </a:lnSpc>
              <a:spcBef>
                <a:spcPts val="0"/>
              </a:spcBef>
              <a:spcAft>
                <a:spcPts val="0"/>
              </a:spcAft>
              <a:buClr>
                <a:srgbClr val="000000"/>
              </a:buClr>
              <a:buSzPts val="1800"/>
              <a:buFont typeface="Helvetica Neue"/>
              <a:buNone/>
              <a:defRPr sz="1800">
                <a:solidFill>
                  <a:srgbClr val="000000"/>
                </a:solidFill>
              </a:defRPr>
            </a:lvl7pPr>
            <a:lvl8pPr marL="0" lvl="7" indent="0" algn="ctr">
              <a:lnSpc>
                <a:spcPct val="100000"/>
              </a:lnSpc>
              <a:spcBef>
                <a:spcPts val="0"/>
              </a:spcBef>
              <a:spcAft>
                <a:spcPts val="0"/>
              </a:spcAft>
              <a:buClr>
                <a:srgbClr val="000000"/>
              </a:buClr>
              <a:buSzPts val="1800"/>
              <a:buFont typeface="Helvetica Neue"/>
              <a:buNone/>
              <a:defRPr sz="1800">
                <a:solidFill>
                  <a:srgbClr val="000000"/>
                </a:solidFill>
              </a:defRPr>
            </a:lvl8pPr>
            <a:lvl9pPr marL="0" lvl="8" indent="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1206500" y="1079500"/>
            <a:ext cx="21971000" cy="1433163"/>
          </a:xfrm>
          <a:prstGeom prst="rect">
            <a:avLst/>
          </a:prstGeom>
          <a:noFill/>
          <a:ln>
            <a:noFill/>
          </a:ln>
        </p:spPr>
        <p:txBody>
          <a:bodyPr spcFirstLastPara="1" wrap="square" lIns="50800" tIns="50800" rIns="50800" bIns="50800" anchor="t" anchorCtr="0">
            <a:normAutofit/>
          </a:bodyPr>
          <a:lstStyle>
            <a:lvl1pPr marR="0" lvl="0" algn="l" rtl="0">
              <a:lnSpc>
                <a:spcPct val="80000"/>
              </a:lnSpc>
              <a:spcBef>
                <a:spcPts val="0"/>
              </a:spcBef>
              <a:spcAft>
                <a:spcPts val="0"/>
              </a:spcAft>
              <a:buClr>
                <a:srgbClr val="000000"/>
              </a:buClr>
              <a:buSzPts val="8500"/>
              <a:buFont typeface="Helvetica Neue"/>
              <a:buNone/>
              <a:defRPr sz="8500" b="1" i="0" u="none" strike="noStrike" cap="none">
                <a:solidFill>
                  <a:srgbClr val="000000"/>
                </a:solidFill>
                <a:latin typeface="Helvetica Neue"/>
                <a:ea typeface="Helvetica Neue"/>
                <a:cs typeface="Helvetica Neue"/>
                <a:sym typeface="Helvetica Neue"/>
              </a:defRPr>
            </a:lvl1pPr>
            <a:lvl2pPr marR="0" lvl="1" algn="l" rtl="0">
              <a:lnSpc>
                <a:spcPct val="80000"/>
              </a:lnSpc>
              <a:spcBef>
                <a:spcPts val="0"/>
              </a:spcBef>
              <a:spcAft>
                <a:spcPts val="0"/>
              </a:spcAft>
              <a:buClr>
                <a:srgbClr val="000000"/>
              </a:buClr>
              <a:buSzPts val="8500"/>
              <a:buFont typeface="Helvetica Neue"/>
              <a:buNone/>
              <a:defRPr sz="8500" b="1" i="0" u="none" strike="noStrike" cap="none">
                <a:solidFill>
                  <a:srgbClr val="000000"/>
                </a:solidFill>
                <a:latin typeface="Helvetica Neue"/>
                <a:ea typeface="Helvetica Neue"/>
                <a:cs typeface="Helvetica Neue"/>
                <a:sym typeface="Helvetica Neue"/>
              </a:defRPr>
            </a:lvl2pPr>
            <a:lvl3pPr marR="0" lvl="2" algn="l" rtl="0">
              <a:lnSpc>
                <a:spcPct val="80000"/>
              </a:lnSpc>
              <a:spcBef>
                <a:spcPts val="0"/>
              </a:spcBef>
              <a:spcAft>
                <a:spcPts val="0"/>
              </a:spcAft>
              <a:buClr>
                <a:srgbClr val="000000"/>
              </a:buClr>
              <a:buSzPts val="8500"/>
              <a:buFont typeface="Helvetica Neue"/>
              <a:buNone/>
              <a:defRPr sz="8500" b="1" i="0" u="none" strike="noStrike" cap="none">
                <a:solidFill>
                  <a:srgbClr val="000000"/>
                </a:solidFill>
                <a:latin typeface="Helvetica Neue"/>
                <a:ea typeface="Helvetica Neue"/>
                <a:cs typeface="Helvetica Neue"/>
                <a:sym typeface="Helvetica Neue"/>
              </a:defRPr>
            </a:lvl3pPr>
            <a:lvl4pPr marR="0" lvl="3" algn="l" rtl="0">
              <a:lnSpc>
                <a:spcPct val="80000"/>
              </a:lnSpc>
              <a:spcBef>
                <a:spcPts val="0"/>
              </a:spcBef>
              <a:spcAft>
                <a:spcPts val="0"/>
              </a:spcAft>
              <a:buClr>
                <a:srgbClr val="000000"/>
              </a:buClr>
              <a:buSzPts val="8500"/>
              <a:buFont typeface="Helvetica Neue"/>
              <a:buNone/>
              <a:defRPr sz="8500" b="1" i="0" u="none" strike="noStrike" cap="none">
                <a:solidFill>
                  <a:srgbClr val="000000"/>
                </a:solidFill>
                <a:latin typeface="Helvetica Neue"/>
                <a:ea typeface="Helvetica Neue"/>
                <a:cs typeface="Helvetica Neue"/>
                <a:sym typeface="Helvetica Neue"/>
              </a:defRPr>
            </a:lvl4pPr>
            <a:lvl5pPr marR="0" lvl="4" algn="l" rtl="0">
              <a:lnSpc>
                <a:spcPct val="80000"/>
              </a:lnSpc>
              <a:spcBef>
                <a:spcPts val="0"/>
              </a:spcBef>
              <a:spcAft>
                <a:spcPts val="0"/>
              </a:spcAft>
              <a:buClr>
                <a:srgbClr val="000000"/>
              </a:buClr>
              <a:buSzPts val="8500"/>
              <a:buFont typeface="Helvetica Neue"/>
              <a:buNone/>
              <a:defRPr sz="8500" b="1" i="0" u="none" strike="noStrike" cap="none">
                <a:solidFill>
                  <a:srgbClr val="000000"/>
                </a:solidFill>
                <a:latin typeface="Helvetica Neue"/>
                <a:ea typeface="Helvetica Neue"/>
                <a:cs typeface="Helvetica Neue"/>
                <a:sym typeface="Helvetica Neue"/>
              </a:defRPr>
            </a:lvl5pPr>
            <a:lvl6pPr marR="0" lvl="5" algn="l" rtl="0">
              <a:lnSpc>
                <a:spcPct val="80000"/>
              </a:lnSpc>
              <a:spcBef>
                <a:spcPts val="0"/>
              </a:spcBef>
              <a:spcAft>
                <a:spcPts val="0"/>
              </a:spcAft>
              <a:buClr>
                <a:srgbClr val="000000"/>
              </a:buClr>
              <a:buSzPts val="8500"/>
              <a:buFont typeface="Helvetica Neue"/>
              <a:buNone/>
              <a:defRPr sz="8500" b="1" i="0" u="none" strike="noStrike" cap="none">
                <a:solidFill>
                  <a:srgbClr val="000000"/>
                </a:solidFill>
                <a:latin typeface="Helvetica Neue"/>
                <a:ea typeface="Helvetica Neue"/>
                <a:cs typeface="Helvetica Neue"/>
                <a:sym typeface="Helvetica Neue"/>
              </a:defRPr>
            </a:lvl6pPr>
            <a:lvl7pPr marR="0" lvl="6" algn="l" rtl="0">
              <a:lnSpc>
                <a:spcPct val="80000"/>
              </a:lnSpc>
              <a:spcBef>
                <a:spcPts val="0"/>
              </a:spcBef>
              <a:spcAft>
                <a:spcPts val="0"/>
              </a:spcAft>
              <a:buClr>
                <a:srgbClr val="000000"/>
              </a:buClr>
              <a:buSzPts val="8500"/>
              <a:buFont typeface="Helvetica Neue"/>
              <a:buNone/>
              <a:defRPr sz="8500" b="1" i="0" u="none" strike="noStrike" cap="none">
                <a:solidFill>
                  <a:srgbClr val="000000"/>
                </a:solidFill>
                <a:latin typeface="Helvetica Neue"/>
                <a:ea typeface="Helvetica Neue"/>
                <a:cs typeface="Helvetica Neue"/>
                <a:sym typeface="Helvetica Neue"/>
              </a:defRPr>
            </a:lvl7pPr>
            <a:lvl8pPr marR="0" lvl="7" algn="l" rtl="0">
              <a:lnSpc>
                <a:spcPct val="80000"/>
              </a:lnSpc>
              <a:spcBef>
                <a:spcPts val="0"/>
              </a:spcBef>
              <a:spcAft>
                <a:spcPts val="0"/>
              </a:spcAft>
              <a:buClr>
                <a:srgbClr val="000000"/>
              </a:buClr>
              <a:buSzPts val="8500"/>
              <a:buFont typeface="Helvetica Neue"/>
              <a:buNone/>
              <a:defRPr sz="8500" b="1" i="0" u="none" strike="noStrike" cap="none">
                <a:solidFill>
                  <a:srgbClr val="000000"/>
                </a:solidFill>
                <a:latin typeface="Helvetica Neue"/>
                <a:ea typeface="Helvetica Neue"/>
                <a:cs typeface="Helvetica Neue"/>
                <a:sym typeface="Helvetica Neue"/>
              </a:defRPr>
            </a:lvl8pPr>
            <a:lvl9pPr marR="0" lvl="8" algn="l" rtl="0">
              <a:lnSpc>
                <a:spcPct val="80000"/>
              </a:lnSpc>
              <a:spcBef>
                <a:spcPts val="0"/>
              </a:spcBef>
              <a:spcAft>
                <a:spcPts val="0"/>
              </a:spcAft>
              <a:buClr>
                <a:srgbClr val="000000"/>
              </a:buClr>
              <a:buSzPts val="8500"/>
              <a:buFont typeface="Helvetica Neue"/>
              <a:buNone/>
              <a:defRPr sz="8500" b="1" i="0" u="none" strike="noStrike" cap="none">
                <a:solidFill>
                  <a:srgbClr val="000000"/>
                </a:solidFill>
                <a:latin typeface="Helvetica Neue"/>
                <a:ea typeface="Helvetica Neue"/>
                <a:cs typeface="Helvetica Neue"/>
                <a:sym typeface="Helvetica Neue"/>
              </a:defRPr>
            </a:lvl9pPr>
          </a:lstStyle>
          <a:p>
            <a:endParaRPr/>
          </a:p>
        </p:txBody>
      </p:sp>
      <p:sp>
        <p:nvSpPr>
          <p:cNvPr id="7" name="Google Shape;7;p3"/>
          <p:cNvSpPr txBox="1">
            <a:spLocks noGrp="1"/>
          </p:cNvSpPr>
          <p:nvPr>
            <p:ph type="body" idx="1"/>
          </p:nvPr>
        </p:nvSpPr>
        <p:spPr>
          <a:xfrm>
            <a:off x="1206500" y="4248504"/>
            <a:ext cx="21971000" cy="8256012"/>
          </a:xfrm>
          <a:prstGeom prst="rect">
            <a:avLst/>
          </a:prstGeom>
          <a:noFill/>
          <a:ln>
            <a:noFill/>
          </a:ln>
        </p:spPr>
        <p:txBody>
          <a:bodyPr spcFirstLastPara="1" wrap="square" lIns="50800" tIns="50800" rIns="50800" bIns="50800" anchor="t" anchorCtr="0">
            <a:normAutofit/>
          </a:bodyPr>
          <a:lstStyle>
            <a:lvl1pPr marL="457200" marR="0" lvl="0" indent="-603504" algn="l" rtl="0">
              <a:lnSpc>
                <a:spcPct val="90000"/>
              </a:lnSpc>
              <a:spcBef>
                <a:spcPts val="4500"/>
              </a:spcBef>
              <a:spcAft>
                <a:spcPts val="0"/>
              </a:spcAft>
              <a:buClr>
                <a:srgbClr val="000000"/>
              </a:buClr>
              <a:buSzPts val="5904"/>
              <a:buFont typeface="Helvetica Neue"/>
              <a:buChar char="•"/>
              <a:defRPr sz="4800" b="0" i="0" u="none" strike="noStrike" cap="none">
                <a:solidFill>
                  <a:srgbClr val="000000"/>
                </a:solidFill>
                <a:latin typeface="Helvetica Neue"/>
                <a:ea typeface="Helvetica Neue"/>
                <a:cs typeface="Helvetica Neue"/>
                <a:sym typeface="Helvetica Neue"/>
              </a:defRPr>
            </a:lvl1pPr>
            <a:lvl2pPr marL="914400" marR="0" lvl="1" indent="-603504" algn="l" rtl="0">
              <a:lnSpc>
                <a:spcPct val="90000"/>
              </a:lnSpc>
              <a:spcBef>
                <a:spcPts val="4500"/>
              </a:spcBef>
              <a:spcAft>
                <a:spcPts val="0"/>
              </a:spcAft>
              <a:buClr>
                <a:srgbClr val="000000"/>
              </a:buClr>
              <a:buSzPts val="5904"/>
              <a:buFont typeface="Helvetica Neue"/>
              <a:buChar char="•"/>
              <a:defRPr sz="4800" b="0" i="0" u="none" strike="noStrike" cap="none">
                <a:solidFill>
                  <a:srgbClr val="000000"/>
                </a:solidFill>
                <a:latin typeface="Helvetica Neue"/>
                <a:ea typeface="Helvetica Neue"/>
                <a:cs typeface="Helvetica Neue"/>
                <a:sym typeface="Helvetica Neue"/>
              </a:defRPr>
            </a:lvl2pPr>
            <a:lvl3pPr marL="1371600" marR="0" lvl="2" indent="-603504" algn="l" rtl="0">
              <a:lnSpc>
                <a:spcPct val="90000"/>
              </a:lnSpc>
              <a:spcBef>
                <a:spcPts val="4500"/>
              </a:spcBef>
              <a:spcAft>
                <a:spcPts val="0"/>
              </a:spcAft>
              <a:buClr>
                <a:srgbClr val="000000"/>
              </a:buClr>
              <a:buSzPts val="5904"/>
              <a:buFont typeface="Helvetica Neue"/>
              <a:buChar char="•"/>
              <a:defRPr sz="4800" b="0" i="0" u="none" strike="noStrike" cap="none">
                <a:solidFill>
                  <a:srgbClr val="000000"/>
                </a:solidFill>
                <a:latin typeface="Helvetica Neue"/>
                <a:ea typeface="Helvetica Neue"/>
                <a:cs typeface="Helvetica Neue"/>
                <a:sym typeface="Helvetica Neue"/>
              </a:defRPr>
            </a:lvl3pPr>
            <a:lvl4pPr marL="1828800" marR="0" lvl="3" indent="-603504" algn="l" rtl="0">
              <a:lnSpc>
                <a:spcPct val="90000"/>
              </a:lnSpc>
              <a:spcBef>
                <a:spcPts val="4500"/>
              </a:spcBef>
              <a:spcAft>
                <a:spcPts val="0"/>
              </a:spcAft>
              <a:buClr>
                <a:srgbClr val="000000"/>
              </a:buClr>
              <a:buSzPts val="5904"/>
              <a:buFont typeface="Helvetica Neue"/>
              <a:buChar char="•"/>
              <a:defRPr sz="4800" b="0" i="0" u="none" strike="noStrike" cap="none">
                <a:solidFill>
                  <a:srgbClr val="000000"/>
                </a:solidFill>
                <a:latin typeface="Helvetica Neue"/>
                <a:ea typeface="Helvetica Neue"/>
                <a:cs typeface="Helvetica Neue"/>
                <a:sym typeface="Helvetica Neue"/>
              </a:defRPr>
            </a:lvl4pPr>
            <a:lvl5pPr marL="2286000" marR="0" lvl="4" indent="-603504" algn="l" rtl="0">
              <a:lnSpc>
                <a:spcPct val="90000"/>
              </a:lnSpc>
              <a:spcBef>
                <a:spcPts val="4500"/>
              </a:spcBef>
              <a:spcAft>
                <a:spcPts val="0"/>
              </a:spcAft>
              <a:buClr>
                <a:srgbClr val="000000"/>
              </a:buClr>
              <a:buSzPts val="5904"/>
              <a:buFont typeface="Helvetica Neue"/>
              <a:buChar char="•"/>
              <a:defRPr sz="4800" b="0" i="0" u="none" strike="noStrike" cap="none">
                <a:solidFill>
                  <a:srgbClr val="000000"/>
                </a:solidFill>
                <a:latin typeface="Helvetica Neue"/>
                <a:ea typeface="Helvetica Neue"/>
                <a:cs typeface="Helvetica Neue"/>
                <a:sym typeface="Helvetica Neue"/>
              </a:defRPr>
            </a:lvl5pPr>
            <a:lvl6pPr marL="2743200" marR="0" lvl="5" indent="-603504" algn="l" rtl="0">
              <a:lnSpc>
                <a:spcPct val="90000"/>
              </a:lnSpc>
              <a:spcBef>
                <a:spcPts val="4500"/>
              </a:spcBef>
              <a:spcAft>
                <a:spcPts val="0"/>
              </a:spcAft>
              <a:buClr>
                <a:srgbClr val="000000"/>
              </a:buClr>
              <a:buSzPts val="5904"/>
              <a:buFont typeface="Helvetica Neue"/>
              <a:buChar char="•"/>
              <a:defRPr sz="4800" b="0" i="0" u="none" strike="noStrike" cap="none">
                <a:solidFill>
                  <a:srgbClr val="000000"/>
                </a:solidFill>
                <a:latin typeface="Helvetica Neue"/>
                <a:ea typeface="Helvetica Neue"/>
                <a:cs typeface="Helvetica Neue"/>
                <a:sym typeface="Helvetica Neue"/>
              </a:defRPr>
            </a:lvl6pPr>
            <a:lvl7pPr marL="3200400" marR="0" lvl="6" indent="-603504" algn="l" rtl="0">
              <a:lnSpc>
                <a:spcPct val="90000"/>
              </a:lnSpc>
              <a:spcBef>
                <a:spcPts val="4500"/>
              </a:spcBef>
              <a:spcAft>
                <a:spcPts val="0"/>
              </a:spcAft>
              <a:buClr>
                <a:srgbClr val="000000"/>
              </a:buClr>
              <a:buSzPts val="5904"/>
              <a:buFont typeface="Helvetica Neue"/>
              <a:buChar char="•"/>
              <a:defRPr sz="4800" b="0" i="0" u="none" strike="noStrike" cap="none">
                <a:solidFill>
                  <a:srgbClr val="000000"/>
                </a:solidFill>
                <a:latin typeface="Helvetica Neue"/>
                <a:ea typeface="Helvetica Neue"/>
                <a:cs typeface="Helvetica Neue"/>
                <a:sym typeface="Helvetica Neue"/>
              </a:defRPr>
            </a:lvl7pPr>
            <a:lvl8pPr marL="3657600" marR="0" lvl="7" indent="-603504" algn="l" rtl="0">
              <a:lnSpc>
                <a:spcPct val="90000"/>
              </a:lnSpc>
              <a:spcBef>
                <a:spcPts val="4500"/>
              </a:spcBef>
              <a:spcAft>
                <a:spcPts val="0"/>
              </a:spcAft>
              <a:buClr>
                <a:srgbClr val="000000"/>
              </a:buClr>
              <a:buSzPts val="5904"/>
              <a:buFont typeface="Helvetica Neue"/>
              <a:buChar char="•"/>
              <a:defRPr sz="4800" b="0" i="0" u="none" strike="noStrike" cap="none">
                <a:solidFill>
                  <a:srgbClr val="000000"/>
                </a:solidFill>
                <a:latin typeface="Helvetica Neue"/>
                <a:ea typeface="Helvetica Neue"/>
                <a:cs typeface="Helvetica Neue"/>
                <a:sym typeface="Helvetica Neue"/>
              </a:defRPr>
            </a:lvl8pPr>
            <a:lvl9pPr marL="4114800" marR="0" lvl="8" indent="-603503" algn="l" rtl="0">
              <a:lnSpc>
                <a:spcPct val="90000"/>
              </a:lnSpc>
              <a:spcBef>
                <a:spcPts val="4500"/>
              </a:spcBef>
              <a:spcAft>
                <a:spcPts val="0"/>
              </a:spcAft>
              <a:buClr>
                <a:srgbClr val="000000"/>
              </a:buClr>
              <a:buSzPts val="5904"/>
              <a:buFont typeface="Helvetica Neue"/>
              <a:buChar char="•"/>
              <a:defRPr sz="4800" b="0" i="0" u="none" strike="noStrike" cap="none">
                <a:solidFill>
                  <a:srgbClr val="000000"/>
                </a:solidFill>
                <a:latin typeface="Helvetica Neue"/>
                <a:ea typeface="Helvetica Neue"/>
                <a:cs typeface="Helvetica Neue"/>
                <a:sym typeface="Helvetica Neue"/>
              </a:defRPr>
            </a:lvl9pPr>
          </a:lstStyle>
          <a:p>
            <a:endParaRPr/>
          </a:p>
        </p:txBody>
      </p:sp>
      <p:sp>
        <p:nvSpPr>
          <p:cNvPr id="8" name="Google Shape;8;p3"/>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marR="0" lvl="0" indent="0" algn="ctr" rtl="0">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s://www.worldpop.org/geodata/summary?id=38827"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data.jrc.ec.europa.eu/dataset/jrc-floods-floodmapgl_rp10y-tif"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ij-healthgeographics.biomedcentral.com/articles/10.1186/s12942-017-0105-9" TargetMode="External"/><Relationship Id="rId7"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data.jrc.ec.europa.eu/dataset/jrc-floods-floodmapgl_rp20y-tif" TargetMode="External"/><Relationship Id="rId5" Type="http://schemas.openxmlformats.org/officeDocument/2006/relationships/hyperlink" Target="https://data.jrc.ec.europa.eu/dataset/jrc-floods-floodmapgl_rp10y-tif" TargetMode="External"/><Relationship Id="rId4" Type="http://schemas.openxmlformats.org/officeDocument/2006/relationships/hyperlink" Target="http://ihp-wins.unesco.org/layers/geonode:fl1010irm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
          <p:cNvSpPr txBox="1">
            <a:spLocks noGrp="1"/>
          </p:cNvSpPr>
          <p:nvPr>
            <p:ph type="body" idx="1"/>
          </p:nvPr>
        </p:nvSpPr>
        <p:spPr>
          <a:xfrm>
            <a:off x="1206500" y="2372950"/>
            <a:ext cx="22943700" cy="934800"/>
          </a:xfrm>
          <a:prstGeom prst="rect">
            <a:avLst/>
          </a:prstGeom>
          <a:noFill/>
          <a:ln>
            <a:noFill/>
          </a:ln>
        </p:spPr>
        <p:txBody>
          <a:bodyPr spcFirstLastPara="1" wrap="square" lIns="45700" tIns="45700" rIns="45700" bIns="45700" anchor="t" anchorCtr="0">
            <a:normAutofit fontScale="62500" lnSpcReduction="20000"/>
          </a:bodyPr>
          <a:lstStyle/>
          <a:p>
            <a:pPr marL="0" lvl="0" indent="0" algn="l" rtl="0">
              <a:lnSpc>
                <a:spcPct val="100000"/>
              </a:lnSpc>
              <a:spcBef>
                <a:spcPts val="0"/>
              </a:spcBef>
              <a:spcAft>
                <a:spcPts val="0"/>
              </a:spcAft>
              <a:buClr>
                <a:srgbClr val="000000"/>
              </a:buClr>
              <a:buSzPct val="100000"/>
              <a:buFont typeface="Helvetica Neue"/>
              <a:buNone/>
            </a:pPr>
            <a:r>
              <a:rPr lang="en-US"/>
              <a:t>Sensitivity of Road Network Disruptions due to flood risk for Accessibility to Healthcare Facilities in Vietnam </a:t>
            </a:r>
            <a:endParaRPr/>
          </a:p>
          <a:p>
            <a:pPr marL="0" lvl="0" indent="0" algn="l" rtl="0">
              <a:lnSpc>
                <a:spcPct val="100000"/>
              </a:lnSpc>
              <a:spcBef>
                <a:spcPts val="0"/>
              </a:spcBef>
              <a:spcAft>
                <a:spcPts val="0"/>
              </a:spcAft>
              <a:buClr>
                <a:srgbClr val="000000"/>
              </a:buClr>
              <a:buSzPct val="100000"/>
              <a:buFont typeface="Helvetica Neue"/>
              <a:buNone/>
            </a:pPr>
            <a:endParaRPr/>
          </a:p>
        </p:txBody>
      </p:sp>
      <p:sp>
        <p:nvSpPr>
          <p:cNvPr id="77" name="Google Shape;77;p1"/>
          <p:cNvSpPr txBox="1">
            <a:spLocks noGrp="1"/>
          </p:cNvSpPr>
          <p:nvPr>
            <p:ph type="title"/>
          </p:nvPr>
        </p:nvSpPr>
        <p:spPr>
          <a:xfrm>
            <a:off x="1206500" y="1079500"/>
            <a:ext cx="9779000" cy="1425311"/>
          </a:xfrm>
          <a:prstGeom prst="rect">
            <a:avLst/>
          </a:prstGeom>
          <a:noFill/>
          <a:ln>
            <a:noFill/>
          </a:ln>
        </p:spPr>
        <p:txBody>
          <a:bodyPr spcFirstLastPara="1" wrap="square" lIns="50800" tIns="50800" rIns="50800" bIns="50800" anchor="t" anchorCtr="0">
            <a:normAutofit/>
          </a:bodyPr>
          <a:lstStyle/>
          <a:p>
            <a:pPr marL="0" lvl="0" indent="0" algn="l" rtl="0">
              <a:lnSpc>
                <a:spcPct val="80000"/>
              </a:lnSpc>
              <a:spcBef>
                <a:spcPts val="0"/>
              </a:spcBef>
              <a:spcAft>
                <a:spcPts val="0"/>
              </a:spcAft>
              <a:buClr>
                <a:srgbClr val="000000"/>
              </a:buClr>
              <a:buSzPts val="8500"/>
              <a:buFont typeface="Helvetica Neue"/>
              <a:buNone/>
            </a:pPr>
            <a:r>
              <a:rPr lang="en-US" dirty="0"/>
              <a:t>Challenge</a:t>
            </a:r>
            <a:endParaRPr dirty="0"/>
          </a:p>
        </p:txBody>
      </p:sp>
      <p:pic>
        <p:nvPicPr>
          <p:cNvPr id="78" name="Google Shape;78;p1" descr="Image"/>
          <p:cNvPicPr preferRelativeResize="0"/>
          <p:nvPr/>
        </p:nvPicPr>
        <p:blipFill rotWithShape="1">
          <a:blip r:embed="rId3">
            <a:alphaModFix/>
          </a:blip>
          <a:srcRect/>
          <a:stretch/>
        </p:blipFill>
        <p:spPr>
          <a:xfrm>
            <a:off x="-29056" y="11580927"/>
            <a:ext cx="4305525" cy="2643161"/>
          </a:xfrm>
          <a:prstGeom prst="rect">
            <a:avLst/>
          </a:prstGeom>
          <a:noFill/>
          <a:ln>
            <a:noFill/>
          </a:ln>
        </p:spPr>
      </p:pic>
      <p:pic>
        <p:nvPicPr>
          <p:cNvPr id="79" name="Google Shape;79;p1" descr="Image"/>
          <p:cNvPicPr preferRelativeResize="0"/>
          <p:nvPr/>
        </p:nvPicPr>
        <p:blipFill rotWithShape="1">
          <a:blip r:embed="rId4">
            <a:alphaModFix/>
          </a:blip>
          <a:srcRect/>
          <a:stretch/>
        </p:blipFill>
        <p:spPr>
          <a:xfrm>
            <a:off x="21323770" y="10412650"/>
            <a:ext cx="3526472" cy="352647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gf01f23314a_0_0"/>
          <p:cNvSpPr txBox="1">
            <a:spLocks noGrp="1"/>
          </p:cNvSpPr>
          <p:nvPr>
            <p:ph type="body" idx="1"/>
          </p:nvPr>
        </p:nvSpPr>
        <p:spPr>
          <a:xfrm>
            <a:off x="1206500" y="2372950"/>
            <a:ext cx="22943700" cy="934800"/>
          </a:xfrm>
          <a:prstGeom prst="rect">
            <a:avLst/>
          </a:prstGeom>
          <a:noFill/>
          <a:ln>
            <a:noFill/>
          </a:ln>
        </p:spPr>
        <p:txBody>
          <a:bodyPr spcFirstLastPara="1" wrap="square" lIns="45700" tIns="45700" rIns="45700" bIns="45700" anchor="t" anchorCtr="0">
            <a:normAutofit fontScale="62500" lnSpcReduction="20000"/>
          </a:bodyPr>
          <a:lstStyle/>
          <a:p>
            <a:pPr marL="0" lvl="0" indent="0" algn="l" rtl="0">
              <a:lnSpc>
                <a:spcPct val="100000"/>
              </a:lnSpc>
              <a:spcBef>
                <a:spcPts val="0"/>
              </a:spcBef>
              <a:spcAft>
                <a:spcPts val="0"/>
              </a:spcAft>
              <a:buClr>
                <a:srgbClr val="000000"/>
              </a:buClr>
              <a:buSzPct val="100000"/>
              <a:buFont typeface="Helvetica Neue"/>
              <a:buNone/>
            </a:pPr>
            <a:r>
              <a:rPr lang="en-US"/>
              <a:t>Sensitivity of Road Network Disruptions due to flood risk for Accessibility to Healthcare Facilities in Vietnam </a:t>
            </a:r>
            <a:endParaRPr/>
          </a:p>
          <a:p>
            <a:pPr marL="0" lvl="0" indent="0" algn="l" rtl="0">
              <a:lnSpc>
                <a:spcPct val="100000"/>
              </a:lnSpc>
              <a:spcBef>
                <a:spcPts val="0"/>
              </a:spcBef>
              <a:spcAft>
                <a:spcPts val="0"/>
              </a:spcAft>
              <a:buClr>
                <a:srgbClr val="000000"/>
              </a:buClr>
              <a:buSzPct val="100000"/>
              <a:buFont typeface="Helvetica Neue"/>
              <a:buNone/>
            </a:pPr>
            <a:endParaRPr/>
          </a:p>
        </p:txBody>
      </p:sp>
      <p:sp>
        <p:nvSpPr>
          <p:cNvPr id="85" name="Google Shape;85;gf01f23314a_0_0"/>
          <p:cNvSpPr txBox="1">
            <a:spLocks noGrp="1"/>
          </p:cNvSpPr>
          <p:nvPr>
            <p:ph type="title"/>
          </p:nvPr>
        </p:nvSpPr>
        <p:spPr>
          <a:xfrm>
            <a:off x="1206500" y="1079500"/>
            <a:ext cx="9779100" cy="1425300"/>
          </a:xfrm>
          <a:prstGeom prst="rect">
            <a:avLst/>
          </a:prstGeom>
          <a:noFill/>
          <a:ln>
            <a:noFill/>
          </a:ln>
        </p:spPr>
        <p:txBody>
          <a:bodyPr spcFirstLastPara="1" wrap="square" lIns="50800" tIns="50800" rIns="50800" bIns="50800" anchor="t" anchorCtr="0">
            <a:normAutofit/>
          </a:bodyPr>
          <a:lstStyle/>
          <a:p>
            <a:pPr marL="0" lvl="0" indent="0" algn="l" rtl="0">
              <a:lnSpc>
                <a:spcPct val="80000"/>
              </a:lnSpc>
              <a:spcBef>
                <a:spcPts val="0"/>
              </a:spcBef>
              <a:spcAft>
                <a:spcPts val="0"/>
              </a:spcAft>
              <a:buClr>
                <a:srgbClr val="000000"/>
              </a:buClr>
              <a:buSzPts val="8500"/>
              <a:buFont typeface="Helvetica Neue"/>
              <a:buNone/>
            </a:pPr>
            <a:r>
              <a:rPr lang="en-US" dirty="0"/>
              <a:t>Challenge</a:t>
            </a:r>
            <a:endParaRPr dirty="0"/>
          </a:p>
        </p:txBody>
      </p:sp>
      <p:sp>
        <p:nvSpPr>
          <p:cNvPr id="86" name="Google Shape;86;gf01f23314a_0_0"/>
          <p:cNvSpPr txBox="1">
            <a:spLocks noGrp="1"/>
          </p:cNvSpPr>
          <p:nvPr>
            <p:ph type="body" idx="2"/>
          </p:nvPr>
        </p:nvSpPr>
        <p:spPr>
          <a:xfrm>
            <a:off x="1206500" y="3117550"/>
            <a:ext cx="22203300" cy="9773700"/>
          </a:xfrm>
          <a:prstGeom prst="rect">
            <a:avLst/>
          </a:prstGeom>
          <a:noFill/>
          <a:ln>
            <a:noFill/>
          </a:ln>
        </p:spPr>
        <p:txBody>
          <a:bodyPr spcFirstLastPara="1" wrap="square" lIns="50800" tIns="50800" rIns="50800" bIns="50800" anchor="t" anchorCtr="0">
            <a:normAutofit/>
          </a:bodyPr>
          <a:lstStyle/>
          <a:p>
            <a:pPr marL="0" lvl="0" indent="0" algn="l" rtl="0">
              <a:lnSpc>
                <a:spcPct val="70000"/>
              </a:lnSpc>
              <a:spcBef>
                <a:spcPts val="0"/>
              </a:spcBef>
              <a:spcAft>
                <a:spcPts val="0"/>
              </a:spcAft>
              <a:buClr>
                <a:srgbClr val="000000"/>
              </a:buClr>
              <a:buSzPts val="2520"/>
              <a:buFont typeface="Helvetica Neue"/>
              <a:buNone/>
            </a:pPr>
            <a:r>
              <a:rPr lang="en-US" sz="3259" b="1"/>
              <a:t>Company</a:t>
            </a:r>
            <a:r>
              <a:rPr lang="en-US" sz="3259"/>
              <a:t>: World Bank</a:t>
            </a:r>
            <a:endParaRPr sz="3259"/>
          </a:p>
          <a:p>
            <a:pPr marL="0" lvl="0" indent="0" algn="l" rtl="0">
              <a:lnSpc>
                <a:spcPct val="70000"/>
              </a:lnSpc>
              <a:spcBef>
                <a:spcPts val="3300"/>
              </a:spcBef>
              <a:spcAft>
                <a:spcPts val="0"/>
              </a:spcAft>
              <a:buClr>
                <a:srgbClr val="000000"/>
              </a:buClr>
              <a:buSzPts val="2520"/>
              <a:buFont typeface="Helvetica Neue"/>
              <a:buNone/>
            </a:pPr>
            <a:r>
              <a:rPr lang="en-US" sz="3259" b="1"/>
              <a:t>Keywords</a:t>
            </a:r>
            <a:r>
              <a:rPr lang="en-US" sz="3259"/>
              <a:t>: </a:t>
            </a:r>
            <a:r>
              <a:rPr lang="en-US" sz="3259">
                <a:solidFill>
                  <a:srgbClr val="0079BF"/>
                </a:solidFill>
              </a:rPr>
              <a:t>Healthcare Accessibility, Road Network, Flood Risk, Equitable Access, Climate Resilience</a:t>
            </a:r>
            <a:endParaRPr sz="3259"/>
          </a:p>
          <a:p>
            <a:pPr marL="0" lvl="0" indent="0" algn="l" rtl="0">
              <a:lnSpc>
                <a:spcPct val="70000"/>
              </a:lnSpc>
              <a:spcBef>
                <a:spcPts val="3300"/>
              </a:spcBef>
              <a:spcAft>
                <a:spcPts val="0"/>
              </a:spcAft>
              <a:buClr>
                <a:srgbClr val="000000"/>
              </a:buClr>
              <a:buSzPts val="2520"/>
              <a:buFont typeface="Helvetica Neue"/>
              <a:buNone/>
            </a:pPr>
            <a:r>
              <a:rPr lang="en-US" sz="3259" b="1"/>
              <a:t>Problem description</a:t>
            </a:r>
            <a:r>
              <a:rPr lang="en-US" sz="3259"/>
              <a:t>: Accessibility to healthcare facilities is challenging in many resource poor country settings. Travel distance to healthcare facilities vary drastically across the country with rural population sometimes having to travel long distances to reach the nearest facility which may or may not have the capacity to cater to their requirement. This disparity is heightened during floods when road networks and other infrastructure are totally disrupted.</a:t>
            </a:r>
            <a:endParaRPr sz="3259"/>
          </a:p>
          <a:p>
            <a:pPr marL="0" lvl="0" indent="0" algn="l" rtl="0">
              <a:lnSpc>
                <a:spcPct val="70000"/>
              </a:lnSpc>
              <a:spcBef>
                <a:spcPts val="3300"/>
              </a:spcBef>
              <a:spcAft>
                <a:spcPts val="0"/>
              </a:spcAft>
              <a:buClr>
                <a:srgbClr val="000000"/>
              </a:buClr>
              <a:buSzPts val="2520"/>
              <a:buFont typeface="Helvetica Neue"/>
              <a:buNone/>
            </a:pPr>
            <a:r>
              <a:rPr lang="en-US" sz="3259" b="1"/>
              <a:t>Study area</a:t>
            </a:r>
            <a:r>
              <a:rPr lang="en-US" sz="3259"/>
              <a:t>: Vietnam</a:t>
            </a:r>
            <a:endParaRPr sz="530"/>
          </a:p>
          <a:p>
            <a:pPr marL="0" lvl="0" indent="0" algn="l" rtl="0">
              <a:lnSpc>
                <a:spcPct val="70000"/>
              </a:lnSpc>
              <a:spcBef>
                <a:spcPts val="3300"/>
              </a:spcBef>
              <a:spcAft>
                <a:spcPts val="0"/>
              </a:spcAft>
              <a:buClr>
                <a:srgbClr val="000000"/>
              </a:buClr>
              <a:buSzPts val="2520"/>
              <a:buFont typeface="Helvetica Neue"/>
              <a:buNone/>
            </a:pPr>
            <a:r>
              <a:rPr lang="en-US" sz="3259" b="1"/>
              <a:t>Data used</a:t>
            </a:r>
            <a:r>
              <a:rPr lang="en-US" sz="3259"/>
              <a:t>: </a:t>
            </a:r>
            <a:r>
              <a:rPr lang="en-US" sz="3259" u="sng">
                <a:solidFill>
                  <a:schemeClr val="hlink"/>
                </a:solidFill>
                <a:hlinkClick r:id="rId3"/>
              </a:rPr>
              <a:t>Population Data</a:t>
            </a:r>
            <a:r>
              <a:rPr lang="en-US" sz="3259"/>
              <a:t> (Lat, Lon points with population count), Road Network (OSM data – nodes and edges - in geojson format), Healthcare Location (OSM geojson with Lat, Lon Location Points), </a:t>
            </a:r>
            <a:r>
              <a:rPr lang="en-US" sz="3259" u="sng">
                <a:solidFill>
                  <a:schemeClr val="hlink"/>
                </a:solidFill>
                <a:hlinkClick r:id="rId4"/>
              </a:rPr>
              <a:t>Flood Risk </a:t>
            </a:r>
            <a:r>
              <a:rPr lang="en-US" sz="3259"/>
              <a:t>(Raster)</a:t>
            </a:r>
            <a:endParaRPr sz="3259"/>
          </a:p>
          <a:p>
            <a:pPr marL="0" lvl="0" indent="0" algn="l" rtl="0">
              <a:lnSpc>
                <a:spcPct val="70000"/>
              </a:lnSpc>
              <a:spcBef>
                <a:spcPts val="3300"/>
              </a:spcBef>
              <a:spcAft>
                <a:spcPts val="0"/>
              </a:spcAft>
              <a:buClr>
                <a:srgbClr val="000000"/>
              </a:buClr>
              <a:buSzPts val="2520"/>
              <a:buFont typeface="Helvetica Neue"/>
              <a:buNone/>
            </a:pPr>
            <a:r>
              <a:rPr lang="en-US" sz="3259" b="1"/>
              <a:t>Requirements</a:t>
            </a:r>
            <a:r>
              <a:rPr lang="en-US" sz="3259"/>
              <a:t>: Baseline accessibility to health facilities (max. 5 km travel distance), Spatial representation of flood risk and its severity (10 year, 20 year period, Severity - 1 to 5), Importance of road network segments in terms of flood risk and healthcare accessibility, recommendations on using the analytics for new infrastructure budgeting -&gt; where to construct new roads vs. new hospitals</a:t>
            </a:r>
            <a:endParaRPr sz="3259"/>
          </a:p>
          <a:p>
            <a:pPr marL="0" lvl="0" indent="0" algn="l" rtl="0">
              <a:lnSpc>
                <a:spcPct val="70000"/>
              </a:lnSpc>
              <a:spcBef>
                <a:spcPts val="3300"/>
              </a:spcBef>
              <a:spcAft>
                <a:spcPts val="0"/>
              </a:spcAft>
              <a:buClr>
                <a:srgbClr val="000000"/>
              </a:buClr>
              <a:buSzPts val="2520"/>
              <a:buFont typeface="Helvetica Neue"/>
              <a:buNone/>
            </a:pPr>
            <a:r>
              <a:rPr lang="en-US" sz="3259" b="1"/>
              <a:t>Outcome</a:t>
            </a:r>
            <a:r>
              <a:rPr lang="en-US" sz="3259"/>
              <a:t>: Exploratory Analytics and Interactive Visualization with recommendations on using the results for decision making</a:t>
            </a:r>
            <a:endParaRPr sz="3259"/>
          </a:p>
          <a:p>
            <a:pPr marL="0" lvl="0" indent="0" algn="l" rtl="0">
              <a:lnSpc>
                <a:spcPct val="70000"/>
              </a:lnSpc>
              <a:spcBef>
                <a:spcPts val="3300"/>
              </a:spcBef>
              <a:spcAft>
                <a:spcPts val="0"/>
              </a:spcAft>
              <a:buClr>
                <a:srgbClr val="000000"/>
              </a:buClr>
              <a:buSzPts val="2520"/>
              <a:buFont typeface="Helvetica Neue"/>
              <a:buNone/>
            </a:pPr>
            <a:r>
              <a:rPr lang="en-US" sz="3259" b="1"/>
              <a:t>Contact person</a:t>
            </a:r>
            <a:r>
              <a:rPr lang="en-US" sz="3259"/>
              <a:t>: Kai Kaiser, Parvathy Krishnan</a:t>
            </a:r>
            <a:endParaRPr sz="3259"/>
          </a:p>
        </p:txBody>
      </p:sp>
      <p:pic>
        <p:nvPicPr>
          <p:cNvPr id="87" name="Google Shape;87;gf01f23314a_0_0" descr="Image"/>
          <p:cNvPicPr preferRelativeResize="0"/>
          <p:nvPr/>
        </p:nvPicPr>
        <p:blipFill rotWithShape="1">
          <a:blip r:embed="rId5">
            <a:alphaModFix/>
          </a:blip>
          <a:srcRect/>
          <a:stretch/>
        </p:blipFill>
        <p:spPr>
          <a:xfrm>
            <a:off x="-29056" y="11580927"/>
            <a:ext cx="4305525" cy="2643161"/>
          </a:xfrm>
          <a:prstGeom prst="rect">
            <a:avLst/>
          </a:prstGeom>
          <a:noFill/>
          <a:ln>
            <a:noFill/>
          </a:ln>
        </p:spPr>
      </p:pic>
      <p:pic>
        <p:nvPicPr>
          <p:cNvPr id="88" name="Google Shape;88;gf01f23314a_0_0" descr="Image"/>
          <p:cNvPicPr preferRelativeResize="0"/>
          <p:nvPr/>
        </p:nvPicPr>
        <p:blipFill rotWithShape="1">
          <a:blip r:embed="rId6">
            <a:alphaModFix/>
          </a:blip>
          <a:srcRect/>
          <a:stretch/>
        </p:blipFill>
        <p:spPr>
          <a:xfrm>
            <a:off x="21323770" y="10412650"/>
            <a:ext cx="3526472" cy="352647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2"/>
          <p:cNvSpPr txBox="1">
            <a:spLocks noGrp="1"/>
          </p:cNvSpPr>
          <p:nvPr>
            <p:ph type="body" idx="1"/>
          </p:nvPr>
        </p:nvSpPr>
        <p:spPr>
          <a:xfrm>
            <a:off x="1206500" y="2372962"/>
            <a:ext cx="22440309" cy="934780"/>
          </a:xfrm>
          <a:prstGeom prst="rect">
            <a:avLst/>
          </a:prstGeom>
          <a:noFill/>
          <a:ln>
            <a:noFill/>
          </a:ln>
        </p:spPr>
        <p:txBody>
          <a:bodyPr spcFirstLastPara="1" wrap="square" lIns="45700" tIns="45700" rIns="45700" bIns="45700" anchor="t" anchorCtr="0">
            <a:normAutofit/>
          </a:bodyPr>
          <a:lstStyle/>
          <a:p>
            <a:pPr marL="0" lvl="0" indent="0" algn="l" rtl="0">
              <a:lnSpc>
                <a:spcPct val="100000"/>
              </a:lnSpc>
              <a:spcBef>
                <a:spcPts val="0"/>
              </a:spcBef>
              <a:spcAft>
                <a:spcPts val="0"/>
              </a:spcAft>
              <a:buClr>
                <a:srgbClr val="000000"/>
              </a:buClr>
              <a:buSzPts val="5500"/>
              <a:buFont typeface="Helvetica Neue"/>
              <a:buNone/>
            </a:pPr>
            <a:r>
              <a:rPr lang="en-US"/>
              <a:t>References</a:t>
            </a:r>
            <a:endParaRPr/>
          </a:p>
          <a:p>
            <a:pPr marL="0" lvl="0" indent="0" algn="l" rtl="0">
              <a:lnSpc>
                <a:spcPct val="100000"/>
              </a:lnSpc>
              <a:spcBef>
                <a:spcPts val="0"/>
              </a:spcBef>
              <a:spcAft>
                <a:spcPts val="0"/>
              </a:spcAft>
              <a:buClr>
                <a:srgbClr val="000000"/>
              </a:buClr>
              <a:buSzPts val="5500"/>
              <a:buFont typeface="Helvetica Neue"/>
              <a:buNone/>
            </a:pPr>
            <a:endParaRPr/>
          </a:p>
        </p:txBody>
      </p:sp>
      <p:sp>
        <p:nvSpPr>
          <p:cNvPr id="94" name="Google Shape;94;p2"/>
          <p:cNvSpPr txBox="1">
            <a:spLocks noGrp="1"/>
          </p:cNvSpPr>
          <p:nvPr>
            <p:ph type="title"/>
          </p:nvPr>
        </p:nvSpPr>
        <p:spPr>
          <a:xfrm>
            <a:off x="1206500" y="1079500"/>
            <a:ext cx="9779000" cy="1425311"/>
          </a:xfrm>
          <a:prstGeom prst="rect">
            <a:avLst/>
          </a:prstGeom>
          <a:noFill/>
          <a:ln>
            <a:noFill/>
          </a:ln>
        </p:spPr>
        <p:txBody>
          <a:bodyPr spcFirstLastPara="1" wrap="square" lIns="50800" tIns="50800" rIns="50800" bIns="50800" anchor="t" anchorCtr="0">
            <a:normAutofit/>
          </a:bodyPr>
          <a:lstStyle/>
          <a:p>
            <a:pPr marL="0" lvl="0" indent="0" algn="l" rtl="0">
              <a:lnSpc>
                <a:spcPct val="80000"/>
              </a:lnSpc>
              <a:spcBef>
                <a:spcPts val="0"/>
              </a:spcBef>
              <a:spcAft>
                <a:spcPts val="0"/>
              </a:spcAft>
              <a:buClr>
                <a:srgbClr val="000000"/>
              </a:buClr>
              <a:buSzPts val="8500"/>
              <a:buFont typeface="Helvetica Neue"/>
              <a:buNone/>
            </a:pPr>
            <a:r>
              <a:rPr lang="en-US" dirty="0"/>
              <a:t>Challenge</a:t>
            </a:r>
            <a:endParaRPr dirty="0"/>
          </a:p>
        </p:txBody>
      </p:sp>
      <p:sp>
        <p:nvSpPr>
          <p:cNvPr id="95" name="Google Shape;95;p2"/>
          <p:cNvSpPr txBox="1">
            <a:spLocks noGrp="1"/>
          </p:cNvSpPr>
          <p:nvPr>
            <p:ph type="body" idx="2"/>
          </p:nvPr>
        </p:nvSpPr>
        <p:spPr>
          <a:xfrm>
            <a:off x="1206500" y="3559990"/>
            <a:ext cx="22440308" cy="9342517"/>
          </a:xfrm>
          <a:prstGeom prst="rect">
            <a:avLst/>
          </a:prstGeom>
          <a:noFill/>
          <a:ln>
            <a:noFill/>
          </a:ln>
        </p:spPr>
        <p:txBody>
          <a:bodyPr spcFirstLastPara="1" wrap="square" lIns="50800" tIns="50800" rIns="50800" bIns="50800" anchor="t" anchorCtr="0">
            <a:normAutofit/>
          </a:bodyPr>
          <a:lstStyle/>
          <a:p>
            <a:pPr marL="609600" lvl="0" indent="-615950" algn="l" rtl="0">
              <a:lnSpc>
                <a:spcPct val="200000"/>
              </a:lnSpc>
              <a:spcBef>
                <a:spcPts val="0"/>
              </a:spcBef>
              <a:spcAft>
                <a:spcPts val="0"/>
              </a:spcAft>
              <a:buClr>
                <a:srgbClr val="000000"/>
              </a:buClr>
              <a:buSzPts val="3700"/>
              <a:buFont typeface="Helvetica Neue"/>
              <a:buChar char="•"/>
            </a:pPr>
            <a:r>
              <a:rPr lang="en-US" sz="3700" u="sng" dirty="0">
                <a:solidFill>
                  <a:schemeClr val="hlink"/>
                </a:solidFill>
                <a:hlinkClick r:id="rId3"/>
              </a:rPr>
              <a:t>https://ij-healthgeographics.biomedcentral.com/articles/10.1186/s12942-017-0105-9</a:t>
            </a:r>
            <a:endParaRPr sz="3700" dirty="0"/>
          </a:p>
          <a:p>
            <a:pPr marL="609600" lvl="0" indent="-615950" algn="l" rtl="0">
              <a:lnSpc>
                <a:spcPct val="200000"/>
              </a:lnSpc>
              <a:spcBef>
                <a:spcPts val="0"/>
              </a:spcBef>
              <a:spcAft>
                <a:spcPts val="0"/>
              </a:spcAft>
              <a:buSzPts val="3700"/>
              <a:buChar char="•"/>
            </a:pPr>
            <a:r>
              <a:rPr lang="en-US" sz="3700" u="sng" dirty="0">
                <a:solidFill>
                  <a:schemeClr val="hlink"/>
                </a:solidFill>
                <a:hlinkClick r:id="rId4"/>
              </a:rPr>
              <a:t>http://ihp-wins.unesco.org/layers/geonode:fl1010irmt</a:t>
            </a:r>
            <a:endParaRPr sz="5300" dirty="0"/>
          </a:p>
          <a:p>
            <a:pPr marL="609600" lvl="0" indent="-615950" algn="l" rtl="0">
              <a:lnSpc>
                <a:spcPct val="200000"/>
              </a:lnSpc>
              <a:spcBef>
                <a:spcPts val="0"/>
              </a:spcBef>
              <a:spcAft>
                <a:spcPts val="0"/>
              </a:spcAft>
              <a:buSzPts val="3700"/>
              <a:buChar char="•"/>
            </a:pPr>
            <a:r>
              <a:rPr lang="en-US" sz="3700" u="sng" dirty="0">
                <a:solidFill>
                  <a:schemeClr val="hlink"/>
                </a:solidFill>
                <a:hlinkClick r:id="rId5"/>
              </a:rPr>
              <a:t>https://data.jrc.ec.europa.eu/dataset/jrc-floods-floodmapgl_rp10y-tif</a:t>
            </a:r>
            <a:endParaRPr sz="5300" dirty="0"/>
          </a:p>
          <a:p>
            <a:pPr marL="609600" lvl="0" indent="-615950" algn="l" rtl="0">
              <a:lnSpc>
                <a:spcPct val="200000"/>
              </a:lnSpc>
              <a:spcBef>
                <a:spcPts val="0"/>
              </a:spcBef>
              <a:spcAft>
                <a:spcPts val="0"/>
              </a:spcAft>
              <a:buSzPts val="3700"/>
              <a:buChar char="•"/>
            </a:pPr>
            <a:r>
              <a:rPr lang="en-US" sz="3700" u="sng" dirty="0">
                <a:solidFill>
                  <a:schemeClr val="hlink"/>
                </a:solidFill>
                <a:hlinkClick r:id="rId6"/>
              </a:rPr>
              <a:t>https://data.jrc.ec.europa.eu</a:t>
            </a:r>
            <a:r>
              <a:rPr lang="en-US" sz="3700" u="sng">
                <a:solidFill>
                  <a:schemeClr val="hlink"/>
                </a:solidFill>
                <a:hlinkClick r:id="rId6"/>
              </a:rPr>
              <a:t>/dataset/jrc-floods-floodmapgl_rp20y-tif</a:t>
            </a:r>
            <a:endParaRPr sz="3700"/>
          </a:p>
          <a:p>
            <a:pPr marL="609600" lvl="0" indent="-304800" algn="l" rtl="0">
              <a:lnSpc>
                <a:spcPct val="200000"/>
              </a:lnSpc>
              <a:spcBef>
                <a:spcPts val="3300"/>
              </a:spcBef>
              <a:spcAft>
                <a:spcPts val="0"/>
              </a:spcAft>
              <a:buClr>
                <a:srgbClr val="000000"/>
              </a:buClr>
              <a:buSzPts val="4800"/>
              <a:buFont typeface="Helvetica Neue"/>
              <a:buNone/>
            </a:pPr>
            <a:endParaRPr sz="5300"/>
          </a:p>
          <a:p>
            <a:pPr marL="609600" lvl="0" indent="-304800" algn="l" rtl="0">
              <a:lnSpc>
                <a:spcPct val="90000"/>
              </a:lnSpc>
              <a:spcBef>
                <a:spcPts val="3300"/>
              </a:spcBef>
              <a:spcAft>
                <a:spcPts val="0"/>
              </a:spcAft>
              <a:buClr>
                <a:srgbClr val="000000"/>
              </a:buClr>
              <a:buSzPts val="4800"/>
              <a:buFont typeface="Helvetica Neue"/>
              <a:buNone/>
            </a:pPr>
            <a:endParaRPr dirty="0"/>
          </a:p>
          <a:p>
            <a:pPr marL="0" lvl="0" indent="0" algn="l" rtl="0">
              <a:lnSpc>
                <a:spcPct val="90000"/>
              </a:lnSpc>
              <a:spcBef>
                <a:spcPts val="3300"/>
              </a:spcBef>
              <a:spcAft>
                <a:spcPts val="0"/>
              </a:spcAft>
              <a:buClr>
                <a:srgbClr val="000000"/>
              </a:buClr>
              <a:buSzPts val="4800"/>
              <a:buFont typeface="Helvetica Neue"/>
              <a:buNone/>
            </a:pPr>
            <a:endParaRPr dirty="0"/>
          </a:p>
        </p:txBody>
      </p:sp>
      <p:pic>
        <p:nvPicPr>
          <p:cNvPr id="96" name="Google Shape;96;p2" descr="Image"/>
          <p:cNvPicPr preferRelativeResize="0"/>
          <p:nvPr/>
        </p:nvPicPr>
        <p:blipFill rotWithShape="1">
          <a:blip r:embed="rId7">
            <a:alphaModFix/>
          </a:blip>
          <a:srcRect/>
          <a:stretch/>
        </p:blipFill>
        <p:spPr>
          <a:xfrm>
            <a:off x="-29056" y="11580927"/>
            <a:ext cx="4305525" cy="2643161"/>
          </a:xfrm>
          <a:prstGeom prst="rect">
            <a:avLst/>
          </a:prstGeom>
          <a:noFill/>
          <a:ln>
            <a:noFill/>
          </a:ln>
        </p:spPr>
      </p:pic>
      <p:pic>
        <p:nvPicPr>
          <p:cNvPr id="97" name="Google Shape;97;p2" descr="Image"/>
          <p:cNvPicPr preferRelativeResize="0"/>
          <p:nvPr/>
        </p:nvPicPr>
        <p:blipFill rotWithShape="1">
          <a:blip r:embed="rId8">
            <a:alphaModFix/>
          </a:blip>
          <a:srcRect/>
          <a:stretch/>
        </p:blipFill>
        <p:spPr>
          <a:xfrm>
            <a:off x="21323770" y="10412650"/>
            <a:ext cx="3526472" cy="3526473"/>
          </a:xfrm>
          <a:prstGeom prst="rect">
            <a:avLst/>
          </a:prstGeom>
          <a:noFill/>
          <a:ln>
            <a:noFill/>
          </a:ln>
        </p:spPr>
      </p:pic>
    </p:spTree>
  </p:cSld>
  <p:clrMapOvr>
    <a:masterClrMapping/>
  </p:clrMapOvr>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329</Words>
  <Application>Microsoft Macintosh PowerPoint</Application>
  <PresentationFormat>Custom</PresentationFormat>
  <Paragraphs>19</Paragraphs>
  <Slides>3</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Helvetica Neue</vt:lpstr>
      <vt:lpstr>Arial</vt:lpstr>
      <vt:lpstr>21_BasicWhite</vt:lpstr>
      <vt:lpstr>Challenge</vt:lpstr>
      <vt:lpstr>Challenge</vt:lpstr>
      <vt:lpstr>Challenge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Challenge</dc:title>
  <dc:creator>Anna Cristofoli</dc:creator>
  <cp:lastModifiedBy>Microsoft Office User</cp:lastModifiedBy>
  <cp:revision>1</cp:revision>
  <dcterms:modified xsi:type="dcterms:W3CDTF">2021-09-14T06:49:02Z</dcterms:modified>
</cp:coreProperties>
</file>