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7" r:id="rId3"/>
    <p:sldId id="262" r:id="rId4"/>
    <p:sldId id="257" r:id="rId5"/>
    <p:sldId id="269" r:id="rId6"/>
    <p:sldId id="258" r:id="rId7"/>
    <p:sldId id="259" r:id="rId8"/>
    <p:sldId id="261" r:id="rId9"/>
    <p:sldId id="263" r:id="rId10"/>
    <p:sldId id="264" r:id="rId11"/>
    <p:sldId id="265" r:id="rId12"/>
    <p:sldId id="266" r:id="rId13"/>
    <p:sldId id="260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726"/>
  </p:normalViewPr>
  <p:slideViewPr>
    <p:cSldViewPr snapToGrid="0" showGuides="1">
      <p:cViewPr varScale="1">
        <p:scale>
          <a:sx n="116" d="100"/>
          <a:sy n="116" d="100"/>
        </p:scale>
        <p:origin x="1696" y="17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D64A6-E00A-BD4C-B4D7-E2F1442A9AC3}" type="datetimeFigureOut">
              <a:rPr lang="nl-NL" smtClean="0"/>
              <a:t>03-07-2024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6886-67AC-DA4B-AEF5-1F83732705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90924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D64A6-E00A-BD4C-B4D7-E2F1442A9AC3}" type="datetimeFigureOut">
              <a:rPr lang="nl-NL" smtClean="0"/>
              <a:t>03-07-2024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6886-67AC-DA4B-AEF5-1F83732705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689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D64A6-E00A-BD4C-B4D7-E2F1442A9AC3}" type="datetimeFigureOut">
              <a:rPr lang="nl-NL" smtClean="0"/>
              <a:t>03-07-2024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6886-67AC-DA4B-AEF5-1F83732705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5606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D64A6-E00A-BD4C-B4D7-E2F1442A9AC3}" type="datetimeFigureOut">
              <a:rPr lang="nl-NL" smtClean="0"/>
              <a:t>03-07-2024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6886-67AC-DA4B-AEF5-1F83732705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3164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D64A6-E00A-BD4C-B4D7-E2F1442A9AC3}" type="datetimeFigureOut">
              <a:rPr lang="nl-NL" smtClean="0"/>
              <a:t>03-07-2024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6886-67AC-DA4B-AEF5-1F83732705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1631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D64A6-E00A-BD4C-B4D7-E2F1442A9AC3}" type="datetimeFigureOut">
              <a:rPr lang="nl-NL" smtClean="0"/>
              <a:t>03-07-2024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6886-67AC-DA4B-AEF5-1F83732705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3046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D64A6-E00A-BD4C-B4D7-E2F1442A9AC3}" type="datetimeFigureOut">
              <a:rPr lang="nl-NL" smtClean="0"/>
              <a:t>03-07-2024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6886-67AC-DA4B-AEF5-1F83732705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72626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D64A6-E00A-BD4C-B4D7-E2F1442A9AC3}" type="datetimeFigureOut">
              <a:rPr lang="nl-NL" smtClean="0"/>
              <a:t>03-07-2024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6886-67AC-DA4B-AEF5-1F83732705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113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D64A6-E00A-BD4C-B4D7-E2F1442A9AC3}" type="datetimeFigureOut">
              <a:rPr lang="nl-NL" smtClean="0"/>
              <a:t>03-07-2024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6886-67AC-DA4B-AEF5-1F83732705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1864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D64A6-E00A-BD4C-B4D7-E2F1442A9AC3}" type="datetimeFigureOut">
              <a:rPr lang="nl-NL" smtClean="0"/>
              <a:t>03-07-2024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6886-67AC-DA4B-AEF5-1F83732705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101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D64A6-E00A-BD4C-B4D7-E2F1442A9AC3}" type="datetimeFigureOut">
              <a:rPr lang="nl-NL" smtClean="0"/>
              <a:t>03-07-2024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76886-67AC-DA4B-AEF5-1F83732705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387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2D64A6-E00A-BD4C-B4D7-E2F1442A9AC3}" type="datetimeFigureOut">
              <a:rPr lang="nl-NL" smtClean="0"/>
              <a:t>03-07-2024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176886-67AC-DA4B-AEF5-1F83732705A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7259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tekst, Lettertype, logo, Graphics&#10;&#10;Automatisch gegenereerde beschrijving">
            <a:extLst>
              <a:ext uri="{FF2B5EF4-FFF2-40B4-BE49-F238E27FC236}">
                <a16:creationId xmlns:a16="http://schemas.microsoft.com/office/drawing/2014/main" id="{8A6D8367-20FF-3F51-328F-701566B572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346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clipart, illustratie, schets, tekening&#10;&#10;Automatisch gegenereerde beschrijving">
            <a:extLst>
              <a:ext uri="{FF2B5EF4-FFF2-40B4-BE49-F238E27FC236}">
                <a16:creationId xmlns:a16="http://schemas.microsoft.com/office/drawing/2014/main" id="{2E6CFA64-EFD6-D7C2-4FC8-5A4E3D227F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269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ening, tekenfilm, illustratie, clipart&#10;&#10;Automatisch gegenereerde beschrijving">
            <a:extLst>
              <a:ext uri="{FF2B5EF4-FFF2-40B4-BE49-F238E27FC236}">
                <a16:creationId xmlns:a16="http://schemas.microsoft.com/office/drawing/2014/main" id="{EF29470C-0DDF-B6DF-9761-EF46EEEF4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194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ening, clipart, schets, illustratie&#10;&#10;Automatisch gegenereerde beschrijving">
            <a:extLst>
              <a:ext uri="{FF2B5EF4-FFF2-40B4-BE49-F238E27FC236}">
                <a16:creationId xmlns:a16="http://schemas.microsoft.com/office/drawing/2014/main" id="{7F8F9479-6EAD-5847-4AC9-83B7A0DE66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16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ening, tekst, clipart, Graphics&#10;&#10;Automatisch gegenereerde beschrijving">
            <a:extLst>
              <a:ext uri="{FF2B5EF4-FFF2-40B4-BE49-F238E27FC236}">
                <a16:creationId xmlns:a16="http://schemas.microsoft.com/office/drawing/2014/main" id="{A1B560D0-47BD-D265-9316-1024CA4042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987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ts, tekening, Kinderkunst&#10;&#10;Automatisch gegenereerde beschrijving">
            <a:extLst>
              <a:ext uri="{FF2B5EF4-FFF2-40B4-BE49-F238E27FC236}">
                <a16:creationId xmlns:a16="http://schemas.microsoft.com/office/drawing/2014/main" id="{EF68144B-5397-24ED-09EF-4C4B4F901B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552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tekenfilm, ontwerp&#10;&#10;Automatisch gegenereerde beschrijving">
            <a:extLst>
              <a:ext uri="{FF2B5EF4-FFF2-40B4-BE49-F238E27FC236}">
                <a16:creationId xmlns:a16="http://schemas.microsoft.com/office/drawing/2014/main" id="{65B988FA-2B04-537A-206D-7F9165BB44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554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tekenfilm, pleister, ontwerp&#10;&#10;Automatisch gegenereerde beschrijving">
            <a:extLst>
              <a:ext uri="{FF2B5EF4-FFF2-40B4-BE49-F238E27FC236}">
                <a16:creationId xmlns:a16="http://schemas.microsoft.com/office/drawing/2014/main" id="{FE18A25E-DC0B-B913-3978-DDDEF060F1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14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tekenfilm, schermopname&#10;&#10;Automatisch gegenereerde beschrijving">
            <a:extLst>
              <a:ext uri="{FF2B5EF4-FFF2-40B4-BE49-F238E27FC236}">
                <a16:creationId xmlns:a16="http://schemas.microsoft.com/office/drawing/2014/main" id="{665D61EF-FE1A-FD3B-61C0-9A725CF7D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6050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tekenfilm, Lettertype, schermopname&#10;&#10;Automatisch gegenereerde beschrijving">
            <a:extLst>
              <a:ext uri="{FF2B5EF4-FFF2-40B4-BE49-F238E27FC236}">
                <a16:creationId xmlns:a16="http://schemas.microsoft.com/office/drawing/2014/main" id="{6E01A10B-856E-9583-92A6-E10A5BAD66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206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tekst, grafische vormgeving, tekenfilm, illustratie&#10;&#10;Automatisch gegenereerde beschrijving">
            <a:extLst>
              <a:ext uri="{FF2B5EF4-FFF2-40B4-BE49-F238E27FC236}">
                <a16:creationId xmlns:a16="http://schemas.microsoft.com/office/drawing/2014/main" id="{25A32652-1A22-3CC5-4F1A-2966B1FA5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79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clipart, tekst, tekening, Graphics&#10;&#10;Automatisch gegenereerde beschrijving">
            <a:extLst>
              <a:ext uri="{FF2B5EF4-FFF2-40B4-BE49-F238E27FC236}">
                <a16:creationId xmlns:a16="http://schemas.microsoft.com/office/drawing/2014/main" id="{63990BD4-E884-4A12-3441-B15CE47DEF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956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grafische vormgeving, Graphics, tekenfilm&#10;&#10;Automatisch gegenereerde beschrijving">
            <a:extLst>
              <a:ext uri="{FF2B5EF4-FFF2-40B4-BE49-F238E27FC236}">
                <a16:creationId xmlns:a16="http://schemas.microsoft.com/office/drawing/2014/main" id="{71414F53-D959-D9CD-CF72-1CED01E7A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9127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&#10;&#10;Automatisch gegenereerde beschrijving">
            <a:extLst>
              <a:ext uri="{FF2B5EF4-FFF2-40B4-BE49-F238E27FC236}">
                <a16:creationId xmlns:a16="http://schemas.microsoft.com/office/drawing/2014/main" id="{83924FB6-AEB5-8B4B-8B8A-8E586CDA61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498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grafische vormgeving, tekenfilm, illustratie&#10;&#10;Automatisch gegenereerde beschrijving">
            <a:extLst>
              <a:ext uri="{FF2B5EF4-FFF2-40B4-BE49-F238E27FC236}">
                <a16:creationId xmlns:a16="http://schemas.microsoft.com/office/drawing/2014/main" id="{80F3198B-8566-EBC6-A0EB-F8FCCFBDA2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049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clipart, Graphics, tekening&#10;&#10;Automatisch gegenereerde beschrijving">
            <a:extLst>
              <a:ext uri="{FF2B5EF4-FFF2-40B4-BE49-F238E27FC236}">
                <a16:creationId xmlns:a16="http://schemas.microsoft.com/office/drawing/2014/main" id="{AE2D7F06-26D9-EE2F-A50D-47BCFF933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518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1D1ADF42-ECF6-4F31-C2F3-E11227F66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120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wit, schets, tekening, Graphics&#10;&#10;Automatisch gegenereerde beschrijving">
            <a:extLst>
              <a:ext uri="{FF2B5EF4-FFF2-40B4-BE49-F238E27FC236}">
                <a16:creationId xmlns:a16="http://schemas.microsoft.com/office/drawing/2014/main" id="{6DCABAC8-FEE5-67C8-4593-B52DF2225F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004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ening, schets, symbool, clipart&#10;&#10;Automatisch gegenereerde beschrijving">
            <a:extLst>
              <a:ext uri="{FF2B5EF4-FFF2-40B4-BE49-F238E27FC236}">
                <a16:creationId xmlns:a16="http://schemas.microsoft.com/office/drawing/2014/main" id="{5966CC76-E577-348E-7FC7-C07965207A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741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grafische vormgeving, Graphics, symbool, clipart&#10;&#10;Automatisch gegenereerde beschrijving">
            <a:extLst>
              <a:ext uri="{FF2B5EF4-FFF2-40B4-BE49-F238E27FC236}">
                <a16:creationId xmlns:a16="http://schemas.microsoft.com/office/drawing/2014/main" id="{3FB08D56-CC5D-3F51-001B-2C315A0186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508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ening, clipart, schets, Kinderkunst&#10;&#10;Automatisch gegenereerde beschrijving">
            <a:extLst>
              <a:ext uri="{FF2B5EF4-FFF2-40B4-BE49-F238E27FC236}">
                <a16:creationId xmlns:a16="http://schemas.microsoft.com/office/drawing/2014/main" id="{27ABAD8B-5AE0-D123-6E8D-9359F5731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250" y="730250"/>
            <a:ext cx="5397500" cy="539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21897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them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A4 (210 x 297 mm)</PresentationFormat>
  <Paragraphs>0</Paragraphs>
  <Slides>21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21</vt:i4>
      </vt:variant>
    </vt:vector>
  </HeadingPairs>
  <TitlesOfParts>
    <vt:vector size="25" baseType="lpstr">
      <vt:lpstr>Aptos</vt:lpstr>
      <vt:lpstr>Aptos Display</vt:lpstr>
      <vt:lpstr>Arial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edwin stoop</dc:creator>
  <cp:lastModifiedBy>edwin stoop</cp:lastModifiedBy>
  <cp:revision>2</cp:revision>
  <dcterms:created xsi:type="dcterms:W3CDTF">2024-07-02T10:24:33Z</dcterms:created>
  <dcterms:modified xsi:type="dcterms:W3CDTF">2024-07-03T10:34:31Z</dcterms:modified>
</cp:coreProperties>
</file>