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98ADC-D2B6-225E-C561-80DDD90964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89BE60-1F6E-569F-855D-B3FA6CDD04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336F7-0E37-0871-E6A4-D4B5C5407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5CD0-A649-0A45-ACDD-5CA4BABA922E}" type="datetimeFigureOut">
              <a:rPr lang="en-NL" smtClean="0"/>
              <a:t>08/06/2023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8B6BB-B44F-3E0F-FA39-D9075EDA2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B2E4-4A22-F8AF-12E6-9F6933199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5A64-246F-3F46-8A62-41CDDAC853E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26683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1BA2C-0B12-E67F-BFAC-3990DB001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33DBAA-FC95-25E1-8D26-FD2964D73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9A4A9-204A-F361-5288-16138AC0B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5CD0-A649-0A45-ACDD-5CA4BABA922E}" type="datetimeFigureOut">
              <a:rPr lang="en-NL" smtClean="0"/>
              <a:t>08/06/2023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93085-CB6A-8EA8-6DF5-326FCE180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0511F-F456-C111-B4FA-06F2CBB7B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5A64-246F-3F46-8A62-41CDDAC853E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09623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A74E41-BD58-9B9A-8A09-98CB3EF312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09450F-6CB5-A680-8F7A-8A63051FD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450E0-FCFD-8CDE-508F-43FF13590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5CD0-A649-0A45-ACDD-5CA4BABA922E}" type="datetimeFigureOut">
              <a:rPr lang="en-NL" smtClean="0"/>
              <a:t>08/06/2023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981B7-0EBF-5D5F-B197-BE0ABAD61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DBE693-A0F4-A7BD-B8F0-7C1BBD0E5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5A64-246F-3F46-8A62-41CDDAC853E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6882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BB157-6732-33CE-9159-A3F697BCA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38C23-26D3-40BC-1248-44B4EE70D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C9728-5DFB-AA62-9DF4-B6D239A96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5CD0-A649-0A45-ACDD-5CA4BABA922E}" type="datetimeFigureOut">
              <a:rPr lang="en-NL" smtClean="0"/>
              <a:t>08/06/2023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370AE4-DB06-614C-DE43-AEFDACB5A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F16E2-2B8E-62C2-E61B-9F5B410B6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5A64-246F-3F46-8A62-41CDDAC853E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1297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1486D-7AF5-E2C6-2D94-285D0BE81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2F637D-A30A-56D9-82FD-8F0238E29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3FB03-C7E2-884D-EC52-EC86D3043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5CD0-A649-0A45-ACDD-5CA4BABA922E}" type="datetimeFigureOut">
              <a:rPr lang="en-NL" smtClean="0"/>
              <a:t>08/06/2023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65BFE-8774-F73B-1BEB-1AEED548D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CE815-4281-2DB4-D924-B6447A597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5A64-246F-3F46-8A62-41CDDAC853E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7440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24335-01EA-B338-1023-F2967BCDE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5E1D9-8579-3E58-B7D0-87F717A1C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F9CFEB-E9F3-4E5E-6215-A4B31217F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1D3841-6967-A0F5-C3FA-A867CD379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5CD0-A649-0A45-ACDD-5CA4BABA922E}" type="datetimeFigureOut">
              <a:rPr lang="en-NL" smtClean="0"/>
              <a:t>08/06/2023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810109-30AD-3974-1964-289EA4DA3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D10BCA-FED4-6775-9939-0F2642A26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5A64-246F-3F46-8A62-41CDDAC853E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80194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BC6A1-8B36-2CA4-BBF1-12BE06BF6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F051A-8C19-B91C-415E-6806EE99D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3F4844-A155-08E7-F2B2-6EA4EDC10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59370C-BEA1-0D7D-8F81-341FFADB15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14E313-4308-1B77-398B-83DAD0D865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328AD7-4E73-D595-DE1E-A7D544B99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5CD0-A649-0A45-ACDD-5CA4BABA922E}" type="datetimeFigureOut">
              <a:rPr lang="en-NL" smtClean="0"/>
              <a:t>08/06/2023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DEAB1A-3BDC-D3FB-4B85-2EA735D12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C7F3CE-D2D8-40EF-80FD-BC1D7A902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5A64-246F-3F46-8A62-41CDDAC853E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11271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CE7AE-B28B-D9AB-24E4-0CDFABBF7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02ACED-5E51-B415-FC49-BBC6B356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5CD0-A649-0A45-ACDD-5CA4BABA922E}" type="datetimeFigureOut">
              <a:rPr lang="en-NL" smtClean="0"/>
              <a:t>08/06/2023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5DABD-8538-FCA7-AC8F-7DD5A3EDF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06516E-6541-44DA-330B-EC1B25F64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5A64-246F-3F46-8A62-41CDDAC853E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83452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C485AE-2C75-30DA-6695-8660C34E0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5CD0-A649-0A45-ACDD-5CA4BABA922E}" type="datetimeFigureOut">
              <a:rPr lang="en-NL" smtClean="0"/>
              <a:t>08/06/2023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7D8554-AE73-98DE-FAC2-DF44B894D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FB9086-E540-61F6-97A5-CADD6F9A5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5A64-246F-3F46-8A62-41CDDAC853E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9088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0ADDF-9295-BAEB-A1C8-3F8486469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DF5FF-E0DC-C52D-084C-CEA32E534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755721-B038-A209-7263-BFB1D2CE2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AABA8C-D619-6D75-4B6E-1B1045DCB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5CD0-A649-0A45-ACDD-5CA4BABA922E}" type="datetimeFigureOut">
              <a:rPr lang="en-NL" smtClean="0"/>
              <a:t>08/06/2023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9B4E3B-21FA-B815-39BF-83ED6F714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D8BEBE-85F2-7EC7-E7F7-2DACDDCFF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5A64-246F-3F46-8A62-41CDDAC853E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3778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38250-4C3E-218C-85E5-9EF47FB0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23B067-1440-85BA-A8D8-245B0A2779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3DB0C2-25BC-0F1E-9048-E98FF13BD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2E2601-D7C9-25DC-042D-5AED2F100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5CD0-A649-0A45-ACDD-5CA4BABA922E}" type="datetimeFigureOut">
              <a:rPr lang="en-NL" smtClean="0"/>
              <a:t>08/06/2023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9416A8-4086-1EED-4DCF-996937BB4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6E0CBF-A321-F18D-2560-3E43031CA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5A64-246F-3F46-8A62-41CDDAC853E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67544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B317BB-0CD5-B176-BF5A-07FFAD892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6EDFD6-1A1D-93A0-27B0-E40D5DAC6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CCC21-B98B-1A5F-DB62-A743AF6674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D5CD0-A649-0A45-ACDD-5CA4BABA922E}" type="datetimeFigureOut">
              <a:rPr lang="en-NL" smtClean="0"/>
              <a:t>08/06/2023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65E70B-0941-0254-4BEB-BE0FF5C27A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D9C93-6C3D-A499-F35B-F84CB4B75D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35A64-246F-3F46-8A62-41CDDAC853E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3280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46F228-61F2-9134-A037-4E52A059E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 dirty="0"/>
              <a:t>RDM 101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9BDF9F-9876-1883-24A1-D6ED4FB66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L" dirty="0"/>
              <a:t>Main challenge: Licensing (since here I’m dependent on EVERYTHING that is reused)</a:t>
            </a:r>
          </a:p>
          <a:p>
            <a:r>
              <a:rPr lang="en-NL" dirty="0"/>
              <a:t>Least challenging: Folder structure: I only had to make minor adjustments to the file structure of my predecessor (thank you Sven!)</a:t>
            </a:r>
          </a:p>
          <a:p>
            <a:r>
              <a:rPr lang="en-NL" dirty="0"/>
              <a:t>Already implementing: We’re already taking a different approach to naming and storing reconstructions. Previously this was very inaccessible.</a:t>
            </a:r>
          </a:p>
        </p:txBody>
      </p:sp>
    </p:spTree>
    <p:extLst>
      <p:ext uri="{BB962C8B-B14F-4D97-AF65-F5344CB8AC3E}">
        <p14:creationId xmlns:p14="http://schemas.microsoft.com/office/powerpoint/2010/main" val="1315317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63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RDM 101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RDM 101</dc:title>
  <dc:creator>Sander Senhorst</dc:creator>
  <cp:lastModifiedBy>Sander Senhorst</cp:lastModifiedBy>
  <cp:revision>1</cp:revision>
  <dcterms:created xsi:type="dcterms:W3CDTF">2023-06-08T11:30:18Z</dcterms:created>
  <dcterms:modified xsi:type="dcterms:W3CDTF">2023-06-08T11:33:50Z</dcterms:modified>
</cp:coreProperties>
</file>